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2"/>
  </p:notesMasterIdLst>
  <p:handoutMasterIdLst>
    <p:handoutMasterId r:id="rId13"/>
  </p:handoutMasterIdLst>
  <p:sldIdLst>
    <p:sldId id="2549" r:id="rId2"/>
    <p:sldId id="2554" r:id="rId3"/>
    <p:sldId id="2558" r:id="rId4"/>
    <p:sldId id="2561" r:id="rId5"/>
    <p:sldId id="2562" r:id="rId6"/>
    <p:sldId id="2564" r:id="rId7"/>
    <p:sldId id="2565" r:id="rId8"/>
    <p:sldId id="2563" r:id="rId9"/>
    <p:sldId id="2567" r:id="rId10"/>
    <p:sldId id="2560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9" autoAdjust="0"/>
    <p:restoredTop sz="94634" autoAdjust="0"/>
  </p:normalViewPr>
  <p:slideViewPr>
    <p:cSldViewPr snapToGrid="0">
      <p:cViewPr varScale="1">
        <p:scale>
          <a:sx n="78" d="100"/>
          <a:sy n="78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801FC8B-EC93-C64D-BBD2-37E30DAF45BC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921BEA-FF44-4BE1-8C0D-62CD9DDC7116}" type="datetime1">
              <a:rPr lang="ko-KR" altLang="en-US" smtClean="0">
                <a:latin typeface="+mj-ea"/>
                <a:ea typeface="+mj-ea"/>
              </a:rPr>
              <a:t>2024-05-07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231B46DC-C519-4790-801D-23AFF873AE4E}" type="datetime1">
              <a:rPr lang="ko-KR" altLang="en-US" smtClean="0"/>
              <a:pPr/>
              <a:t>2024-05-07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07D111EE-B1CE-3F40-8B0E-AB6A92B85452}" type="slidenum">
              <a:rPr lang="en-US" altLang="ko-KR" smtClean="0"/>
              <a:pPr/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648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CAC06A-4905-4B1A-83C1-3B011A8CF04B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225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503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6324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250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1430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1259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438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3DA9CB-9579-41F8-B254-DED1682D8E43}" type="datetime1">
              <a:rPr lang="ko-KR" altLang="en-US" smtClean="0"/>
              <a:t>2024-05-07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부제를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자유형(F)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4" name="삼각형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삼각형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삼각형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삼각형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삼각형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이미지가 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7C3598D-21BE-47F7-96FC-FC6E57B7C435}" type="datetime1">
              <a:rPr lang="ko-KR" altLang="en-US" smtClean="0"/>
              <a:t>2024-05-07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자유형(F)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rtlCol="0"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입력하세요</a:t>
            </a:r>
            <a:r>
              <a:rPr lang="en-US" altLang="ko-KR" noProof="0"/>
              <a:t>.</a:t>
            </a: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76996" y="3401899"/>
            <a:ext cx="4845066" cy="2107095"/>
          </a:xfrm>
        </p:spPr>
        <p:txBody>
          <a:bodyPr rtlCol="0"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이미지가 있는 좁은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F3BAEF-E61C-42A3-AA2A-96B196E39B16}" type="datetime1">
              <a:rPr lang="ko-KR" altLang="en-US" smtClean="0"/>
              <a:t>2024-05-07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자유형(F)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rtlCol="0"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입력하세요</a:t>
            </a:r>
            <a:r>
              <a:rPr lang="en-US" altLang="ko-KR" noProof="0"/>
              <a:t>.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58110" y="3824390"/>
            <a:ext cx="3815482" cy="2107095"/>
          </a:xfrm>
        </p:spPr>
        <p:txBody>
          <a:bodyPr rtlCol="0"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이미지가 있는 좁은 내용과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668FB2-774D-418D-B7C8-95452E47EA42}" type="datetime1">
              <a:rPr lang="ko-KR" altLang="en-US" smtClean="0"/>
              <a:t>2024-05-07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rtlCol="0" anchor="t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rtlCol="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그림 개체 틀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4" name="삼각형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C43BC0-77E8-4208-80BC-64FFD9E27E73}"/>
              </a:ext>
            </a:extLst>
          </p:cNvPr>
          <p:cNvSpPr/>
          <p:nvPr userDrawn="1"/>
        </p:nvSpPr>
        <p:spPr>
          <a:xfrm>
            <a:off x="-16625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이미지가 있는 인용 및 작성자 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5" name="자유형(F)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B4300F-69DB-4827-9DD6-474A30AFC9A0}" type="datetime1">
              <a:rPr lang="ko-KR" altLang="en-US" smtClean="0"/>
              <a:t>2024-05-07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rtlCol="0" anchor="t"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여기에 인용문을 입력하세요</a:t>
            </a:r>
            <a:r>
              <a:rPr lang="en-US" altLang="ko-KR" noProof="0" dirty="0"/>
              <a:t>.</a:t>
            </a:r>
          </a:p>
        </p:txBody>
      </p:sp>
      <p:sp>
        <p:nvSpPr>
          <p:cNvPr id="13" name="삼각형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 왼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자유형(F)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삼각형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입력하세요</a:t>
            </a:r>
            <a:r>
              <a:rPr lang="en-US" altLang="ko-KR" noProof="0"/>
              <a:t>.</a:t>
            </a: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 오른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자유형(F)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삼각형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입력하세요</a:t>
            </a:r>
            <a:r>
              <a:rPr lang="en-US" altLang="ko-KR" noProof="0"/>
              <a:t>.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가로 내용 2개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2329" y="4280546"/>
            <a:ext cx="10452848" cy="1791071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6" name="날짜 개체 틀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DA802BA-ECDC-4C14-AC0D-1271A8C60941}" type="datetime1">
              <a:rPr lang="ko-KR" altLang="en-US" smtClean="0"/>
              <a:t>2024-05-07</a:t>
            </a:fld>
            <a:endParaRPr lang="ko-KR" altLang="en-US" dirty="0"/>
          </a:p>
        </p:txBody>
      </p:sp>
      <p:sp>
        <p:nvSpPr>
          <p:cNvPr id="17" name="바닥글 개체 틀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8" name="슬라이드 번호 개체 틀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9" name="제목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0" name="삼각형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삼각형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932329" y="2031121"/>
            <a:ext cx="4534616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D153952-6726-4A82-A484-3A35E7303C2C}" type="datetime1">
              <a:rPr lang="ko-KR" altLang="en-US" smtClean="0"/>
              <a:t>2024-05-07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자유형(F)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9" name="삼각형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_검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0C219EB-83F5-42EF-91A0-B6B2338D2E4A}" type="datetime1">
              <a:rPr lang="ko-KR" altLang="en-US" smtClean="0"/>
              <a:t>2024-05-07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 검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3E1554-4375-466C-92AE-303271D4AD12}" type="datetime1">
              <a:rPr lang="ko-KR" altLang="en-US" smtClean="0"/>
              <a:t>2024-05-07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_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495A351-A765-4897-B353-367369F9D6A9}" type="datetime1">
              <a:rPr lang="ko-KR" altLang="en-US" smtClean="0"/>
              <a:t>2024-05-07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7" name="제목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_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C812A6-900D-4D10-995E-611AC91AC1F4}" type="datetime1">
              <a:rPr lang="ko-KR" altLang="en-US" smtClean="0"/>
              <a:t>2024-05-07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삼각형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24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4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45125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5125" y="3154858"/>
            <a:ext cx="4639736" cy="287000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47D487-03EB-4D7F-BF47-4AF80B426695}" type="datetime1">
              <a:rPr lang="ko-KR" altLang="en-US" smtClean="0"/>
              <a:t>2024-05-07</a:t>
            </a:fld>
            <a:endParaRPr lang="ko-KR" alt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24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삼각형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4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907391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907391" y="3154858"/>
            <a:ext cx="4639736" cy="287000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0900B7-F7A4-4119-8A58-3C30C783A38E}" type="datetime1">
              <a:rPr lang="ko-KR" altLang="en-US" smtClean="0"/>
              <a:t>2024-05-07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자유형(F)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입력하세요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rtlCol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입력하세요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E9CB63-11DC-4B6A-B6DB-AD825D53B74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2024-05-07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97" y="1956620"/>
            <a:ext cx="6404015" cy="1844646"/>
          </a:xfrm>
        </p:spPr>
        <p:txBody>
          <a:bodyPr rtlCol="0"/>
          <a:lstStyle/>
          <a:p>
            <a:pPr rtl="0"/>
            <a:r>
              <a:rPr lang="ko-KR" altLang="en-US" dirty="0"/>
              <a:t>퍼지 이론의 개념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022" y="3801266"/>
            <a:ext cx="4567608" cy="6731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Fuzzy seminar ch.1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pic>
        <p:nvPicPr>
          <p:cNvPr id="16" name="그림 개체 틀 15" descr="평면도를 보고 있는 사람들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01" y="2973754"/>
            <a:ext cx="4534616" cy="910492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4400" dirty="0"/>
              <a:t>Contents</a:t>
            </a:r>
            <a:endParaRPr lang="ko-KR" altLang="en-US" sz="44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2000" dirty="0"/>
              <a:t>애매한 표현</a:t>
            </a:r>
          </a:p>
          <a:p>
            <a:pPr rtl="0"/>
            <a:r>
              <a:rPr lang="ko-KR" altLang="en-US" sz="2000" dirty="0"/>
              <a:t>퍼지이론의 출현</a:t>
            </a:r>
          </a:p>
          <a:p>
            <a:pPr rtl="0"/>
            <a:r>
              <a:rPr lang="ko-KR" altLang="en-US" sz="2000" dirty="0"/>
              <a:t>퍼지집합의 개념</a:t>
            </a:r>
          </a:p>
          <a:p>
            <a:pPr rtl="0"/>
            <a:r>
              <a:rPr lang="ko-KR" altLang="en-US" sz="2000" dirty="0"/>
              <a:t>퍼지집합의 연산</a:t>
            </a:r>
          </a:p>
          <a:p>
            <a:pPr rtl="0"/>
            <a:r>
              <a:rPr lang="ko-KR" altLang="en-US" sz="2000" dirty="0"/>
              <a:t>퍼지이론의 응용</a:t>
            </a:r>
          </a:p>
        </p:txBody>
      </p:sp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0"/>
            <a:ext cx="10452848" cy="381907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/>
              <a:t>복잡한 문제를 단순화 시켜 해결함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sz="2000" dirty="0"/>
              <a:t>단순화하는 과정에서 문제에 관련된 정보가 손실됨</a:t>
            </a:r>
            <a:r>
              <a:rPr lang="en-US" altLang="ko-KR" sz="2000" dirty="0"/>
              <a:t>.</a:t>
            </a:r>
          </a:p>
          <a:p>
            <a:pPr rtl="0"/>
            <a:r>
              <a:rPr lang="ko-KR" altLang="en-US" dirty="0"/>
              <a:t>애매한 표현 </a:t>
            </a:r>
            <a:r>
              <a:rPr lang="en-US" altLang="ko-KR" dirty="0"/>
              <a:t>: </a:t>
            </a:r>
            <a:r>
              <a:rPr lang="ko-KR" altLang="en-US" dirty="0"/>
              <a:t>서너개</a:t>
            </a:r>
            <a:r>
              <a:rPr lang="en-US" altLang="ko-KR" dirty="0"/>
              <a:t>, </a:t>
            </a:r>
            <a:r>
              <a:rPr lang="ko-KR" altLang="en-US" dirty="0"/>
              <a:t>약</a:t>
            </a:r>
            <a:r>
              <a:rPr lang="en-US" altLang="ko-KR" dirty="0"/>
              <a:t>, </a:t>
            </a:r>
            <a:r>
              <a:rPr lang="ko-KR" altLang="en-US" dirty="0"/>
              <a:t>정도</a:t>
            </a:r>
            <a:r>
              <a:rPr lang="en-US" altLang="ko-KR" dirty="0"/>
              <a:t>, </a:t>
            </a:r>
            <a:r>
              <a:rPr lang="ko-KR" altLang="en-US" dirty="0"/>
              <a:t>크다 </a:t>
            </a:r>
            <a:r>
              <a:rPr lang="en-US" altLang="ko-KR" dirty="0"/>
              <a:t>, </a:t>
            </a:r>
            <a:r>
              <a:rPr lang="ko-KR" altLang="en-US" dirty="0"/>
              <a:t>춥다</a:t>
            </a:r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ko-KR" altLang="en-US" sz="3200" dirty="0"/>
              <a:t>애매한 표현</a:t>
            </a:r>
            <a:endParaRPr lang="ko-KR" altLang="en-US" sz="3200" dirty="0">
              <a:solidFill>
                <a:srgbClr val="FFFE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FFEC8-3D06-1C92-3C09-4470DD231F1E}"/>
              </a:ext>
            </a:extLst>
          </p:cNvPr>
          <p:cNvSpPr txBox="1"/>
          <p:nvPr/>
        </p:nvSpPr>
        <p:spPr>
          <a:xfrm>
            <a:off x="1155461" y="4189526"/>
            <a:ext cx="1009763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                                 </a:t>
            </a:r>
            <a:r>
              <a:rPr lang="ko-KR" altLang="en-US" sz="20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정보 손실 적게 하기 위해서는</a:t>
            </a:r>
            <a:endParaRPr lang="en-US" altLang="ko-KR" sz="2000" b="1" dirty="0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내일 비가 올 것이다                              </a:t>
            </a:r>
            <a:r>
              <a:rPr lang="en-US" altLang="ko-KR" sz="20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-&gt;                             </a:t>
            </a:r>
            <a:r>
              <a:rPr lang="ko-KR" altLang="en-US" sz="20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내일 비가 올 가능성이 많다</a:t>
            </a:r>
            <a:endParaRPr lang="en-US" altLang="ko-KR" sz="2000" b="1" dirty="0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64A4FE50-5CC7-A12E-4348-D1F35770476D}"/>
              </a:ext>
            </a:extLst>
          </p:cNvPr>
          <p:cNvSpPr/>
          <p:nvPr/>
        </p:nvSpPr>
        <p:spPr>
          <a:xfrm>
            <a:off x="5417574" y="2792361"/>
            <a:ext cx="1317523" cy="131752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2031120"/>
            <a:ext cx="10618261" cy="3819073"/>
          </a:xfrm>
        </p:spPr>
        <p:txBody>
          <a:bodyPr rtlCol="0">
            <a:normAutofit fontScale="92500" lnSpcReduction="20000"/>
          </a:bodyPr>
          <a:lstStyle/>
          <a:p>
            <a:pPr marL="0" indent="0" algn="ctr" rtl="0">
              <a:buNone/>
            </a:pPr>
            <a:r>
              <a:rPr lang="ko-KR" altLang="en-US" dirty="0"/>
              <a:t>기계로 일을 하기 위해서는 이런 애매한 표현을 숫자로 바꾸어야 함</a:t>
            </a:r>
            <a:r>
              <a:rPr lang="en-US" altLang="ko-KR" dirty="0"/>
              <a:t>.</a:t>
            </a:r>
          </a:p>
          <a:p>
            <a:pPr marL="0" indent="0" algn="ctr" rtl="0">
              <a:buNone/>
            </a:pPr>
            <a:endParaRPr lang="en-US" altLang="ko-KR" dirty="0"/>
          </a:p>
          <a:p>
            <a:pPr marL="0" indent="0" algn="ctr" rtl="0">
              <a:buNone/>
            </a:pPr>
            <a:r>
              <a:rPr lang="ko-KR" altLang="en-US" sz="2400" b="1" dirty="0"/>
              <a:t>                        </a:t>
            </a:r>
            <a:endParaRPr lang="en-US" altLang="ko-KR" sz="2400" b="1" dirty="0"/>
          </a:p>
          <a:p>
            <a:pPr marL="0" indent="0" algn="ctr" rtl="0">
              <a:buNone/>
            </a:pPr>
            <a:r>
              <a:rPr lang="ko-KR" altLang="en-US" sz="2400" b="1" dirty="0"/>
              <a:t>                               퍼지이론</a:t>
            </a:r>
            <a:r>
              <a:rPr lang="ko-KR" altLang="en-US" sz="2000" dirty="0"/>
              <a:t> </a:t>
            </a:r>
            <a:endParaRPr lang="en-US" altLang="ko-KR" dirty="0"/>
          </a:p>
          <a:p>
            <a:pPr marL="0" indent="0" algn="ctr" rtl="0">
              <a:buNone/>
            </a:pPr>
            <a:endParaRPr lang="en-US" altLang="ko-KR" dirty="0"/>
          </a:p>
          <a:p>
            <a:pPr marL="0" indent="0" algn="ctr" rtl="0">
              <a:buNone/>
            </a:pPr>
            <a:endParaRPr lang="en-US" altLang="ko-KR" dirty="0"/>
          </a:p>
          <a:p>
            <a:pPr marL="0" indent="0" algn="ctr" rtl="0">
              <a:buNone/>
            </a:pPr>
            <a:r>
              <a:rPr lang="ko-KR" altLang="en-US" dirty="0"/>
              <a:t>애매하게 표현된 자료 </a:t>
            </a:r>
            <a:r>
              <a:rPr lang="en-US" altLang="ko-KR" dirty="0"/>
              <a:t>-&gt; </a:t>
            </a:r>
            <a:r>
              <a:rPr lang="ko-KR" altLang="en-US" dirty="0"/>
              <a:t>우리에게 유용한 자료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인간의 애매한 표현을 처리할 수 있는 이론적인 바탕을 제공</a:t>
            </a:r>
            <a:r>
              <a:rPr lang="en-US" altLang="ko-KR" dirty="0"/>
              <a:t>.</a:t>
            </a:r>
          </a:p>
          <a:p>
            <a:pPr marL="0" indent="0" algn="ctr" rtl="0">
              <a:buNone/>
            </a:pPr>
            <a:r>
              <a:rPr lang="ko-KR" altLang="en-US" sz="2000" dirty="0"/>
              <a:t>퍼지집합</a:t>
            </a:r>
            <a:r>
              <a:rPr lang="en-US" altLang="ko-KR" sz="2000" dirty="0"/>
              <a:t>, </a:t>
            </a:r>
            <a:r>
              <a:rPr lang="ko-KR" altLang="en-US" sz="2000" dirty="0"/>
              <a:t>퍼지논리</a:t>
            </a:r>
            <a:r>
              <a:rPr lang="en-US" altLang="ko-KR" sz="2000" dirty="0"/>
              <a:t>, </a:t>
            </a:r>
            <a:r>
              <a:rPr lang="ko-KR" altLang="en-US" sz="2000" dirty="0"/>
              <a:t>퍼지숫자 등의 개념을 포함하고 표현을 위해 확률을 사용</a:t>
            </a:r>
            <a:r>
              <a:rPr lang="en-US" altLang="ko-KR" sz="2000" dirty="0"/>
              <a:t>.</a:t>
            </a:r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ko-KR" altLang="en-US" sz="3200" dirty="0"/>
              <a:t>퍼지이론의 출현</a:t>
            </a:r>
            <a:endParaRPr lang="ko-KR" altLang="en-US" sz="3200" dirty="0">
              <a:solidFill>
                <a:srgbClr val="FFF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2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2031120"/>
            <a:ext cx="10618261" cy="357719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dirty="0"/>
              <a:t>두어개 </a:t>
            </a:r>
            <a:r>
              <a:rPr lang="en-US" altLang="ko-KR" dirty="0"/>
              <a:t>-&gt; </a:t>
            </a:r>
            <a:r>
              <a:rPr lang="ko-KR" altLang="en-US" dirty="0"/>
              <a:t>두개 또는 세개</a:t>
            </a:r>
            <a:endParaRPr lang="en-US" altLang="ko-KR" dirty="0"/>
          </a:p>
          <a:p>
            <a:pPr marL="0" indent="0" rtl="0">
              <a:buNone/>
            </a:pPr>
            <a:r>
              <a:rPr lang="ko-KR" altLang="en-US" sz="2000" dirty="0"/>
              <a:t>사과의 개수를 원소로 생각하여 집합으로 나타내면 </a:t>
            </a:r>
            <a:r>
              <a:rPr lang="en-US" altLang="ko-KR" sz="2000" dirty="0"/>
              <a:t>{2,3}</a:t>
            </a:r>
          </a:p>
          <a:p>
            <a:pPr marL="0" indent="0" rtl="0">
              <a:buNone/>
            </a:pPr>
            <a:endParaRPr lang="en-US" altLang="ko-KR" sz="2000" dirty="0"/>
          </a:p>
          <a:p>
            <a:pPr marL="0" indent="0" rtl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두어</a:t>
            </a:r>
            <a:r>
              <a:rPr lang="en-US" altLang="ko-KR" dirty="0"/>
              <a:t>”</a:t>
            </a:r>
            <a:r>
              <a:rPr lang="ko-KR" altLang="en-US" dirty="0"/>
              <a:t>라는 말이 </a:t>
            </a:r>
            <a:r>
              <a:rPr lang="en-US" altLang="ko-KR" dirty="0"/>
              <a:t>2 </a:t>
            </a:r>
            <a:r>
              <a:rPr lang="ko-KR" altLang="en-US" dirty="0"/>
              <a:t>또는 </a:t>
            </a:r>
            <a:r>
              <a:rPr lang="en-US" altLang="ko-KR" dirty="0"/>
              <a:t>3</a:t>
            </a:r>
            <a:r>
              <a:rPr lang="ko-KR" altLang="en-US" dirty="0"/>
              <a:t>이지만 </a:t>
            </a:r>
            <a:r>
              <a:rPr lang="en-US" altLang="ko-KR" dirty="0"/>
              <a:t>2</a:t>
            </a:r>
            <a:r>
              <a:rPr lang="ko-KR" altLang="en-US" dirty="0"/>
              <a:t>를 강조  </a:t>
            </a:r>
            <a:r>
              <a:rPr lang="en-US" altLang="ko-KR" dirty="0"/>
              <a:t>-&gt;  </a:t>
            </a:r>
            <a:r>
              <a:rPr lang="en-US" altLang="ko-KR" sz="2000" dirty="0"/>
              <a:t>2</a:t>
            </a:r>
            <a:r>
              <a:rPr lang="ko-KR" altLang="en-US" sz="2000" dirty="0"/>
              <a:t>일 가능성이 </a:t>
            </a:r>
            <a:r>
              <a:rPr lang="en-US" altLang="ko-KR" sz="2000" dirty="0"/>
              <a:t>1.0, 3</a:t>
            </a:r>
            <a:r>
              <a:rPr lang="ko-KR" altLang="en-US" sz="2000" dirty="0"/>
              <a:t>일 가능성이 </a:t>
            </a:r>
            <a:r>
              <a:rPr lang="en-US" altLang="ko-KR" sz="2000" dirty="0"/>
              <a:t>0.5</a:t>
            </a:r>
          </a:p>
          <a:p>
            <a:pPr marL="0" indent="0" rtl="0">
              <a:buNone/>
            </a:pPr>
            <a:r>
              <a:rPr lang="ko-KR" altLang="en-US" dirty="0"/>
              <a:t>퍼지집합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두어</a:t>
            </a:r>
            <a:r>
              <a:rPr lang="en-US" altLang="ko-KR" dirty="0"/>
              <a:t>” = {(2,1.0),(3,0.5)} </a:t>
            </a:r>
            <a:r>
              <a:rPr lang="ko-KR" altLang="en-US" dirty="0"/>
              <a:t>라고 표현</a:t>
            </a:r>
            <a:r>
              <a:rPr lang="en-US" altLang="ko-KR" dirty="0"/>
              <a:t>.</a:t>
            </a:r>
            <a:endParaRPr lang="en-US" altLang="ko-KR" sz="2000" dirty="0"/>
          </a:p>
          <a:p>
            <a:pPr marL="0" indent="0" rtl="0">
              <a:buNone/>
            </a:pPr>
            <a:r>
              <a:rPr lang="ko-KR" altLang="en-US" dirty="0"/>
              <a:t>보통집합 </a:t>
            </a:r>
            <a:r>
              <a:rPr lang="en-US" altLang="ko-KR" dirty="0"/>
              <a:t>-&gt; “</a:t>
            </a:r>
            <a:r>
              <a:rPr lang="ko-KR" altLang="en-US" dirty="0"/>
              <a:t>두어</a:t>
            </a:r>
            <a:r>
              <a:rPr lang="en-US" altLang="ko-KR" dirty="0"/>
              <a:t>” = {(2,1.0),(3,1.0)} </a:t>
            </a:r>
            <a:r>
              <a:rPr lang="ko-KR" altLang="en-US" dirty="0"/>
              <a:t>라고 표현</a:t>
            </a:r>
            <a:endParaRPr lang="en-US" altLang="ko-KR" dirty="0"/>
          </a:p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ko-KR" altLang="en-US" sz="3200" dirty="0"/>
              <a:t>퍼지집합의 개념</a:t>
            </a:r>
            <a:endParaRPr lang="ko-KR" altLang="en-US" sz="3200" dirty="0">
              <a:solidFill>
                <a:srgbClr val="FFFE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1E2E13-6C9B-A704-975A-E87010A16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723" y="4089589"/>
            <a:ext cx="2156647" cy="18746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B4F32A-6C3F-148F-BCE9-31DB3370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512" y="4089588"/>
            <a:ext cx="2400665" cy="188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2031120"/>
            <a:ext cx="10618261" cy="357719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ko-KR" altLang="en-US" sz="3200" dirty="0"/>
              <a:t>퍼지집합의 개념</a:t>
            </a:r>
            <a:endParaRPr lang="ko-KR" altLang="en-US" sz="3200" dirty="0">
              <a:solidFill>
                <a:srgbClr val="FFFE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061AF3-6DBB-82AF-D7DE-D3D490EA4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448" y="1944033"/>
            <a:ext cx="4949395" cy="37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5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2031120"/>
            <a:ext cx="10618261" cy="357719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ko-KR" altLang="en-US" sz="3200" dirty="0"/>
              <a:t>퍼지집합의 연산</a:t>
            </a:r>
            <a:endParaRPr lang="ko-KR" altLang="en-US" sz="3200" dirty="0">
              <a:solidFill>
                <a:srgbClr val="FFFEFF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689A13-B6F9-C83D-1170-5EE19A84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276" y="1804222"/>
            <a:ext cx="3448164" cy="43376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337E89-C83E-7832-9ACA-8EC8D1350086}"/>
              </a:ext>
            </a:extLst>
          </p:cNvPr>
          <p:cNvSpPr txBox="1"/>
          <p:nvPr/>
        </p:nvSpPr>
        <p:spPr>
          <a:xfrm>
            <a:off x="6076046" y="3147803"/>
            <a:ext cx="362150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{2,3}+{2,3}={4,5,6}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88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2031120"/>
            <a:ext cx="10618261" cy="357719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ko-KR" altLang="en-US" sz="3200" dirty="0"/>
              <a:t>퍼지집합의 연산</a:t>
            </a:r>
            <a:endParaRPr lang="ko-KR" altLang="en-US" sz="3200" dirty="0">
              <a:solidFill>
                <a:srgbClr val="FFFEFF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2A64B1-56A3-2607-909E-683B1A7B3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92" y="1804221"/>
            <a:ext cx="3395912" cy="43076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337E89-C83E-7832-9ACA-8EC8D1350086}"/>
              </a:ext>
            </a:extLst>
          </p:cNvPr>
          <p:cNvSpPr txBox="1"/>
          <p:nvPr/>
        </p:nvSpPr>
        <p:spPr>
          <a:xfrm>
            <a:off x="5579675" y="1921349"/>
            <a:ext cx="60111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ko-KR" altLang="en-US" sz="3200" dirty="0">
                <a:solidFill>
                  <a:schemeClr val="bg1"/>
                </a:solidFill>
              </a:rPr>
              <a:t>는 </a:t>
            </a:r>
            <a:r>
              <a:rPr lang="en-US" altLang="ko-KR" sz="3200" dirty="0">
                <a:solidFill>
                  <a:schemeClr val="bg1"/>
                </a:solidFill>
              </a:rPr>
              <a:t>(2,1.0) + (2,1.0) = (4,1.0)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ko-KR" altLang="en-US" sz="3200" dirty="0">
                <a:solidFill>
                  <a:schemeClr val="bg1"/>
                </a:solidFill>
              </a:rPr>
              <a:t>는 </a:t>
            </a:r>
            <a:r>
              <a:rPr lang="en-US" altLang="ko-KR" sz="3200" dirty="0">
                <a:solidFill>
                  <a:schemeClr val="bg1"/>
                </a:solidFill>
              </a:rPr>
              <a:t>(2,1.0) + (3,0.5) = (5,0.5)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       (2,0.5) + (3,1.0)  = (5,0.5)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6</a:t>
            </a:r>
            <a:r>
              <a:rPr lang="ko-KR" altLang="en-US" sz="3200" dirty="0">
                <a:solidFill>
                  <a:schemeClr val="bg1"/>
                </a:solidFill>
              </a:rPr>
              <a:t>은 </a:t>
            </a:r>
            <a:r>
              <a:rPr lang="en-US" altLang="ko-KR" sz="3200" dirty="0">
                <a:solidFill>
                  <a:schemeClr val="bg1"/>
                </a:solidFill>
              </a:rPr>
              <a:t>(3,0.5) + (3,0.5)  = (6,0.5)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=&gt;{(4,1.0), (5,0.5), (6,0.5)}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0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2031120"/>
            <a:ext cx="10618261" cy="357719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ko-KR" altLang="en-US" sz="3200" dirty="0"/>
              <a:t>퍼지이론의 응용</a:t>
            </a:r>
            <a:endParaRPr lang="ko-KR" altLang="en-US" sz="3200" dirty="0">
              <a:solidFill>
                <a:srgbClr val="FFFE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1F09F9-BFA1-4C58-F118-93433FB0F7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3" t="11022" r="3154" b="11599"/>
          <a:stretch/>
        </p:blipFill>
        <p:spPr>
          <a:xfrm>
            <a:off x="2960369" y="1712781"/>
            <a:ext cx="6271261" cy="44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823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246_TF11344857_Win32" id="{4316284E-4469-467B-8752-25887FD59F58}" vid="{9D02460C-FEF3-4D0B-ADC2-BC3B6A1B93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기하학적 스타일 회의 프레젠테이션</Template>
  <TotalTime>260</TotalTime>
  <Words>260</Words>
  <Application>Microsoft Office PowerPoint</Application>
  <PresentationFormat>와이드스크린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Malgun Gothic Semilight</vt:lpstr>
      <vt:lpstr>맑은 고딕</vt:lpstr>
      <vt:lpstr>Arial</vt:lpstr>
      <vt:lpstr>Calibri</vt:lpstr>
      <vt:lpstr>RetrospectVTI</vt:lpstr>
      <vt:lpstr>퍼지 이론의 개념</vt:lpstr>
      <vt:lpstr>Contents</vt:lpstr>
      <vt:lpstr>애매한 표현</vt:lpstr>
      <vt:lpstr>퍼지이론의 출현</vt:lpstr>
      <vt:lpstr>퍼지집합의 개념</vt:lpstr>
      <vt:lpstr>퍼지집합의 개념</vt:lpstr>
      <vt:lpstr>퍼지집합의 연산</vt:lpstr>
      <vt:lpstr>퍼지집합의 연산</vt:lpstr>
      <vt:lpstr>퍼지이론의 응용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퍼지 이론의 개념</dc:title>
  <dc:creator>유지아</dc:creator>
  <cp:lastModifiedBy>유지아</cp:lastModifiedBy>
  <cp:revision>8</cp:revision>
  <dcterms:created xsi:type="dcterms:W3CDTF">2024-05-07T01:59:30Z</dcterms:created>
  <dcterms:modified xsi:type="dcterms:W3CDTF">2024-05-07T12:45:55Z</dcterms:modified>
</cp:coreProperties>
</file>