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576B-1ED8-4D81-BF56-F7E8EF4E033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CA7E-4177-42EC-92C9-D766E12B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7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8CA7E-4177-42EC-92C9-D766E12BE7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DDED-5B42-3323-8C5F-C689BC342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보통관계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2D2E3-87E2-6CE0-1E8D-FF4E36A8F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Fuzzy seminar </a:t>
            </a:r>
            <a:r>
              <a:rPr lang="en-US" altLang="ko-KR" sz="2400" dirty="0" err="1"/>
              <a:t>ch.</a:t>
            </a:r>
            <a:r>
              <a:rPr lang="en-US" altLang="ko-KR" sz="2400" dirty="0"/>
              <a:t> 4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0487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관계의 기본 성질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C733D-E18A-E895-416E-A4B5657F0DA0}"/>
              </a:ext>
            </a:extLst>
          </p:cNvPr>
          <p:cNvSpPr txBox="1"/>
          <p:nvPr/>
        </p:nvSpPr>
        <p:spPr>
          <a:xfrm>
            <a:off x="1037524" y="2366074"/>
            <a:ext cx="54312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반사관계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=&gt;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xRx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대칭관계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=&gt;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xRy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이면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yRx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이행관계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폐쇄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E2D51E-C322-3189-7B1A-A6A51DAB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46" y="2475731"/>
            <a:ext cx="4496913" cy="4996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09A5CB-D0C8-DFFB-BAA1-D4175560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8" y="3395778"/>
            <a:ext cx="3639281" cy="569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86C737-46E6-4746-D7F1-497AD8DEC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615" y="4435136"/>
            <a:ext cx="4643276" cy="569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E8A434-C615-B640-E774-87EE87B32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076" y="5410326"/>
            <a:ext cx="8043471" cy="9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5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동치 관계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708B4-6FA8-14A5-8D1F-C2D66C5B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08934"/>
            <a:ext cx="3631976" cy="4380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41F0D-C895-D364-2D13-2805684C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8934"/>
            <a:ext cx="4350591" cy="40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5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호환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1156F2-DE9C-93D2-2567-82BEBA31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13833"/>
            <a:ext cx="3650628" cy="4423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37708C-96CB-5DED-DAA7-79CE33CE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3833"/>
            <a:ext cx="4375171" cy="37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유사순서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FD2C1-FA09-2E68-876D-74F25A0B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1" y="2444961"/>
            <a:ext cx="5556899" cy="39456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E4FF7-9E0D-43F3-51BE-BACF806E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80" y="2444961"/>
            <a:ext cx="5556935" cy="23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5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395FA-247E-6BD3-350F-91B5032A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36" y="2444467"/>
            <a:ext cx="5265305" cy="4148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77306E-539C-CBCF-7F72-57305DB9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474" y="2444467"/>
            <a:ext cx="3763861" cy="41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414D4D-24DB-12EC-3042-EC331668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12" y="2315860"/>
            <a:ext cx="7516852" cy="43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5AA0-4778-2775-9A92-AA746FA2A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56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4F28-3B0E-2CF7-804D-B8A0457E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0035D-3D8C-9000-FD1F-EDFBAFAD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보통관계</a:t>
            </a:r>
            <a:endParaRPr lang="en-US" altLang="ko-KR" sz="3200" dirty="0"/>
          </a:p>
          <a:p>
            <a:r>
              <a:rPr lang="ko-KR" altLang="en-US" sz="3200" dirty="0"/>
              <a:t>관계의 성질</a:t>
            </a:r>
          </a:p>
        </p:txBody>
      </p:sp>
    </p:spTree>
    <p:extLst>
      <p:ext uri="{BB962C8B-B14F-4D97-AF65-F5344CB8AC3E}">
        <p14:creationId xmlns:p14="http://schemas.microsoft.com/office/powerpoint/2010/main" val="138932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9E690-2543-5C9C-09E3-E5DF66C3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관계의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BF28E-5E85-56C1-97EE-CCE01076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57" y="2628761"/>
            <a:ext cx="2048250" cy="479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E7199-6AE4-92AA-21E7-4570DB58BF2C}"/>
              </a:ext>
            </a:extLst>
          </p:cNvPr>
          <p:cNvSpPr txBox="1"/>
          <p:nvPr/>
        </p:nvSpPr>
        <p:spPr>
          <a:xfrm>
            <a:off x="899641" y="2537544"/>
            <a:ext cx="104150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x,y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                라 하면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x,y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모임을 관계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R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표시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=&gt; R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이항관계가 되고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AxB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부분집합이 된다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1701C8-763C-EE2E-CE36-78263A72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38" y="4059651"/>
            <a:ext cx="5493013" cy="5241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0061BF-C406-ADD6-9C55-FB05F3E3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27" y="5456365"/>
            <a:ext cx="2278828" cy="1210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142582-FF4D-2AC5-7BD1-CE88475DD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727" y="3776176"/>
            <a:ext cx="3620641" cy="28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9E690-2543-5C9C-09E3-E5DF66C3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9ECCD3-68BF-F494-6D75-3CF8D639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36" y="2674246"/>
            <a:ext cx="3827830" cy="524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7D2FC8-441D-F446-29C8-A13FA1B0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85" y="2674246"/>
            <a:ext cx="2241160" cy="524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EA051-C9C8-6380-3718-0FCE2D40A01B}"/>
              </a:ext>
            </a:extLst>
          </p:cNvPr>
          <p:cNvSpPr txBox="1"/>
          <p:nvPr/>
        </p:nvSpPr>
        <p:spPr>
          <a:xfrm>
            <a:off x="851512" y="2618748"/>
            <a:ext cx="9323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                     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사이의 관계는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나타낼 수 있다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592C33-74F9-03D0-7C58-A471A81DF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86" y="3206015"/>
            <a:ext cx="2394462" cy="4530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E4D93C-B9CE-3131-61AE-BA058F0F2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767" y="4323647"/>
            <a:ext cx="5994972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9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9E690-2543-5C9C-09E3-E5DF66C3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관계의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D0AA0-4BF0-F58D-507F-016F3C41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2" y="2645343"/>
            <a:ext cx="5445045" cy="513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2A88D-92F5-618E-1D02-F40D44A8A3DE}"/>
              </a:ext>
            </a:extLst>
          </p:cNvPr>
          <p:cNvSpPr txBox="1"/>
          <p:nvPr/>
        </p:nvSpPr>
        <p:spPr>
          <a:xfrm>
            <a:off x="763250" y="3136612"/>
            <a:ext cx="656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y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x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대응한다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=&gt; A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B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로의 대응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5E1A52-3FE8-9453-62FA-F79B9055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45" y="3887126"/>
            <a:ext cx="5389792" cy="18281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AE103F-302D-D926-7513-3AE0C078D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24" y="3877947"/>
            <a:ext cx="4492192" cy="6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4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AC20C-3028-8055-CB71-1EEDE159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특성 및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CA151-568D-C9EC-8470-661029D627B9}"/>
              </a:ext>
            </a:extLst>
          </p:cNvPr>
          <p:cNvSpPr txBox="1"/>
          <p:nvPr/>
        </p:nvSpPr>
        <p:spPr>
          <a:xfrm>
            <a:off x="1598992" y="2654831"/>
            <a:ext cx="57486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전사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f(A)=B=ran(R)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 경우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단사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(3)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전단사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동치 관계 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A=B </a:t>
            </a:r>
            <a:endParaRPr lang="ko-KR" altLang="en-US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9A01FE-CCEE-4FA0-C914-F8A95598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08" y="3499910"/>
            <a:ext cx="5665877" cy="5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표현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B03282-8856-5E24-62DE-E3284ACC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40" y="2693553"/>
            <a:ext cx="4706007" cy="3715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3211C1-2978-4FE8-CB6B-5D9EB72B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61" y="2693553"/>
            <a:ext cx="380100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표현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714B9D-AEFB-EEFF-9BD3-2EB00DEC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5" y="2617189"/>
            <a:ext cx="3223107" cy="2192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741C50-5C98-D457-C5ED-C86D474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52" y="2617188"/>
            <a:ext cx="3646717" cy="3381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F08594-1F56-8A21-142F-99A46C73C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621" y="2328432"/>
            <a:ext cx="3458587" cy="4024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CB92B2-E318-FE41-94A5-A4BA2FA77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028" y="6371947"/>
            <a:ext cx="5478972" cy="4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1FBF-8F01-04EB-DB6A-B18E395B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842" y="756146"/>
            <a:ext cx="7729728" cy="1188720"/>
          </a:xfrm>
        </p:spPr>
        <p:txBody>
          <a:bodyPr/>
          <a:lstStyle/>
          <a:p>
            <a:r>
              <a:rPr lang="ko-KR" altLang="en-US" dirty="0"/>
              <a:t>관계의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2060D-6483-3DF3-B9C1-B2FA303FB27A}"/>
              </a:ext>
            </a:extLst>
          </p:cNvPr>
          <p:cNvSpPr txBox="1"/>
          <p:nvPr/>
        </p:nvSpPr>
        <p:spPr>
          <a:xfrm>
            <a:off x="989396" y="2285864"/>
            <a:ext cx="17812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합관계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교관계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여관계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역관계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5)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합성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F2399-75ED-C87A-56CF-2AA2C2E6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15" y="2406800"/>
            <a:ext cx="4190571" cy="4005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D7D3EB-570B-0CBF-2C02-D02BC921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15" y="2768471"/>
            <a:ext cx="4390251" cy="4005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5D5498-9242-9BF0-D38A-23B89D65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366" y="2695076"/>
            <a:ext cx="697854" cy="457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A5DD71-EC83-C33C-66E4-AB7624CC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910" y="2730381"/>
            <a:ext cx="1090007" cy="480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9240F6-07B3-5680-A83C-79A51C772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115" y="3242808"/>
            <a:ext cx="4002857" cy="4803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EC8DF8-4353-45D2-BAEB-5A4A367C8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115" y="3903252"/>
            <a:ext cx="4390251" cy="6212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C4BC69-1D1E-A040-72A5-71CF22ED1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115" y="4890944"/>
            <a:ext cx="7909546" cy="541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BA1A2E9-F16B-BCB1-1E5B-842B5E7225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2602" y="5804738"/>
            <a:ext cx="3461069" cy="4514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75D620-35FD-03D2-E0F1-874040677E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9714" y="5839327"/>
            <a:ext cx="6089295" cy="7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044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314</TotalTime>
  <Words>148</Words>
  <Application>Microsoft Office PowerPoint</Application>
  <PresentationFormat>와이드스크린</PresentationFormat>
  <Paragraphs>46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맑은 고딕</vt:lpstr>
      <vt:lpstr>Arial</vt:lpstr>
      <vt:lpstr>Gill Sans MT</vt:lpstr>
      <vt:lpstr>소포</vt:lpstr>
      <vt:lpstr>보통관계</vt:lpstr>
      <vt:lpstr>contents</vt:lpstr>
      <vt:lpstr>관계의 정의</vt:lpstr>
      <vt:lpstr>관계의 정의</vt:lpstr>
      <vt:lpstr>관계의 정의</vt:lpstr>
      <vt:lpstr>관계 특성 및 함수</vt:lpstr>
      <vt:lpstr>관계 표현 방법</vt:lpstr>
      <vt:lpstr>관계 표현 방법</vt:lpstr>
      <vt:lpstr>관계의 연산</vt:lpstr>
      <vt:lpstr>관계의 기본 성질</vt:lpstr>
      <vt:lpstr>동치 관계</vt:lpstr>
      <vt:lpstr>호환 관계</vt:lpstr>
      <vt:lpstr>유사순서 관계</vt:lpstr>
      <vt:lpstr>순서 관계</vt:lpstr>
      <vt:lpstr>관계의 종류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8</cp:revision>
  <dcterms:created xsi:type="dcterms:W3CDTF">2024-06-04T02:54:30Z</dcterms:created>
  <dcterms:modified xsi:type="dcterms:W3CDTF">2024-06-25T08:43:43Z</dcterms:modified>
</cp:coreProperties>
</file>