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1" r:id="rId2"/>
    <p:sldId id="257" r:id="rId3"/>
    <p:sldId id="267" r:id="rId4"/>
    <p:sldId id="268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3" r:id="rId2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 snapToGrid="0">
      <p:cViewPr varScale="1">
        <p:scale>
          <a:sx n="62" d="100"/>
          <a:sy n="62" d="100"/>
        </p:scale>
        <p:origin x="58" y="40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2024년 7월 23일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2024년 7월 23일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412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770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3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198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205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93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836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482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911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76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578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937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328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832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67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37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0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28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371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102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627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80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2024년 7월 23일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2024년 7월 23일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2024년 7월 23일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2024년 7월 23일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2024년 7월 23일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2024년 7월 23일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2024년 7월 23일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2024년 7월 23일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2024년 7월 23일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로지스틱 회귀분석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Machine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learning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seminar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ch.1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 회귀계수 추정법과 해석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135ADD-A282-C2CA-A7AA-93F215D98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15" y="1612491"/>
            <a:ext cx="9856970" cy="404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dirty="0"/>
              <a:t>회귀계수를 축소하는 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BE3124-D02D-394F-AC86-71334493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83" y="1584779"/>
            <a:ext cx="9845233" cy="43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dirty="0"/>
              <a:t>회귀계수를 축소하는 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B384C5-DA2D-8440-3A1E-5553CDBCF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680" y="1819050"/>
            <a:ext cx="6020640" cy="32198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907A6B-11D7-DF7B-B905-6674C4E0A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201" y="1632237"/>
            <a:ext cx="8093597" cy="432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9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dirty="0"/>
              <a:t>회귀계수를 축소하는 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5849A5-DEE6-2FE5-6C28-FF75C7AF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69" y="1691853"/>
            <a:ext cx="11031580" cy="410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5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dirty="0"/>
              <a:t>회귀계수를 축소하는 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86DC81-3BEE-8F29-A99A-394C9C22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28" y="1598571"/>
            <a:ext cx="9635143" cy="43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3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0DC34F-9DAC-F523-E564-415FE68E2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37" y="1456564"/>
            <a:ext cx="10095547" cy="46229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3B14FF0-4443-713D-D8EA-A1CD52804A6A}"/>
              </a:ext>
            </a:extLst>
          </p:cNvPr>
          <p:cNvSpPr/>
          <p:nvPr/>
        </p:nvSpPr>
        <p:spPr>
          <a:xfrm>
            <a:off x="1193538" y="5531732"/>
            <a:ext cx="956113" cy="543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35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FD5B8C-D284-ADF8-051B-7539F34BD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643" y="1803467"/>
            <a:ext cx="9498714" cy="385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0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8F0D34-EFD1-059E-1672-2338F2EA2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75" y="1803772"/>
            <a:ext cx="9885050" cy="400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1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6104B3-716E-8477-21FD-4DAC46BEC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56" y="1821623"/>
            <a:ext cx="10270687" cy="40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E5391A-04B9-3631-4DE7-6757236E8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05" y="1450134"/>
            <a:ext cx="10210390" cy="46512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AC47CCC-368A-5ADB-75B8-52344B8B87F5}"/>
              </a:ext>
            </a:extLst>
          </p:cNvPr>
          <p:cNvSpPr/>
          <p:nvPr/>
        </p:nvSpPr>
        <p:spPr>
          <a:xfrm>
            <a:off x="990805" y="5597006"/>
            <a:ext cx="939154" cy="511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2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4000" dirty="0"/>
              <a:t>Contents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AutoNum type="arabicPeriod"/>
            </a:pPr>
            <a:r>
              <a:rPr lang="ko-KR" altLang="en-US" sz="2300" dirty="0"/>
              <a:t>로지스틱 회귀분석</a:t>
            </a:r>
            <a:endParaRPr lang="en-US" altLang="ko-KR" sz="2300" dirty="0"/>
          </a:p>
          <a:p>
            <a:pPr marL="457200" indent="-457200" rtl="0">
              <a:buAutoNum type="arabicPeriod"/>
            </a:pP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 회귀계수 추정법과 해석</a:t>
            </a:r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rtl="0">
              <a:buAutoNum type="arabicPeriod"/>
            </a:pPr>
            <a:r>
              <a:rPr lang="ko-KR" altLang="en-US" sz="2300" dirty="0"/>
              <a:t>회귀계수를 축소하는 이유</a:t>
            </a:r>
            <a:endParaRPr lang="en-US" altLang="ko-KR" sz="2300" dirty="0"/>
          </a:p>
          <a:p>
            <a:pPr marL="457200" indent="-457200" rtl="0">
              <a:buAutoNum type="arabicPeriod"/>
            </a:pP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32BF58-A7FB-D0B5-60FF-F44DBAE4F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205" y="1544358"/>
            <a:ext cx="8717590" cy="431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5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3DBBD9-78F4-500F-D6A5-08538DD8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747" y="1499805"/>
            <a:ext cx="9538506" cy="450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7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9D0D5B-478A-618C-9281-A2E1BD4AD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52" y="1636082"/>
            <a:ext cx="8875295" cy="419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88A16A-7DE2-2D93-82B7-7415FC8A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76" y="1398192"/>
            <a:ext cx="9423847" cy="455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7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0C6E59-22DD-CFB8-33D8-4EAE8C90A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52" y="1801395"/>
            <a:ext cx="8875295" cy="399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1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442A5-A619-51AF-CDD1-4D50BAB8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93" y="2286615"/>
            <a:ext cx="9601200" cy="1142385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26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8" y="433137"/>
            <a:ext cx="5137484" cy="693206"/>
          </a:xfrm>
        </p:spPr>
        <p:txBody>
          <a:bodyPr rtlCol="0"/>
          <a:lstStyle/>
          <a:p>
            <a:r>
              <a:rPr lang="en-US" altLang="ko-KR" sz="3200"/>
              <a:t>1. </a:t>
            </a:r>
            <a:r>
              <a:rPr lang="ko-KR" altLang="en-US" sz="3200"/>
              <a:t>로지스틱 회귀분석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CD8311-BC2E-D995-F771-2A9CD1FB6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52" y="1451744"/>
            <a:ext cx="11384096" cy="454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8" y="433137"/>
            <a:ext cx="5137484" cy="693206"/>
          </a:xfrm>
        </p:spPr>
        <p:txBody>
          <a:bodyPr rtlCol="0"/>
          <a:lstStyle/>
          <a:p>
            <a:r>
              <a:rPr lang="en-US" altLang="ko-KR" sz="3200"/>
              <a:t>1. </a:t>
            </a:r>
            <a:r>
              <a:rPr lang="ko-KR" altLang="en-US" sz="3200"/>
              <a:t>로지스틱 회귀분석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2ADDDE-2173-5630-6189-1ADACF453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12" y="1201912"/>
            <a:ext cx="9861683" cy="49580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438107-9E8E-3DF5-23E4-25211C3B8B61}"/>
              </a:ext>
            </a:extLst>
          </p:cNvPr>
          <p:cNvSpPr/>
          <p:nvPr/>
        </p:nvSpPr>
        <p:spPr>
          <a:xfrm>
            <a:off x="1633230" y="5552045"/>
            <a:ext cx="865239" cy="4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E171D9-5E33-5980-A3EC-D83DB5C51312}"/>
              </a:ext>
            </a:extLst>
          </p:cNvPr>
          <p:cNvSpPr/>
          <p:nvPr/>
        </p:nvSpPr>
        <p:spPr>
          <a:xfrm>
            <a:off x="1284112" y="5710572"/>
            <a:ext cx="865239" cy="4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94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8" y="433137"/>
            <a:ext cx="5137484" cy="693206"/>
          </a:xfrm>
        </p:spPr>
        <p:txBody>
          <a:bodyPr rtlCol="0"/>
          <a:lstStyle/>
          <a:p>
            <a:r>
              <a:rPr lang="en-US" altLang="ko-KR" sz="3200"/>
              <a:t>1. </a:t>
            </a:r>
            <a:r>
              <a:rPr lang="ko-KR" altLang="en-US" sz="3200"/>
              <a:t>로지스틱 회귀분석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E6BC69-E0C8-2BEB-E620-7E136EF57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43" y="1539543"/>
            <a:ext cx="9127513" cy="432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3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8" y="433137"/>
            <a:ext cx="5137484" cy="693206"/>
          </a:xfrm>
        </p:spPr>
        <p:txBody>
          <a:bodyPr rtlCol="0"/>
          <a:lstStyle/>
          <a:p>
            <a:r>
              <a:rPr lang="en-US" altLang="ko-KR" sz="3200"/>
              <a:t>1. </a:t>
            </a:r>
            <a:r>
              <a:rPr lang="ko-KR" altLang="en-US" sz="3200"/>
              <a:t>로지스틱 회귀분석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1DB06E-07B3-12E0-9B79-1020D225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52" y="1423872"/>
            <a:ext cx="9878474" cy="44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 회귀계수 추정법과 해석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793469-D9CC-6E20-C05D-ED4DE5C0B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41" y="1310566"/>
            <a:ext cx="9003415" cy="48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8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 회귀계수 추정법과 해석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12BC53-D6D9-F32F-32B8-DAAE56C2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54" y="1448405"/>
            <a:ext cx="9802892" cy="46434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D6F411A-D9C3-23DB-7092-FDFCDFADC41C}"/>
              </a:ext>
            </a:extLst>
          </p:cNvPr>
          <p:cNvSpPr/>
          <p:nvPr/>
        </p:nvSpPr>
        <p:spPr>
          <a:xfrm>
            <a:off x="1194554" y="5619932"/>
            <a:ext cx="865239" cy="4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53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 회귀계수 추정법과 해석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A75F6C-F0E6-8A55-3370-452ECDE4A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76" y="1472333"/>
            <a:ext cx="10504247" cy="4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6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93</TotalTime>
  <Words>157</Words>
  <Application>Microsoft Office PowerPoint</Application>
  <PresentationFormat>와이드스크린</PresentationFormat>
  <Paragraphs>54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다이아몬드 눈금 16x9</vt:lpstr>
      <vt:lpstr>로지스틱 회귀분석</vt:lpstr>
      <vt:lpstr>Contents</vt:lpstr>
      <vt:lpstr>1. 로지스틱 회귀분석</vt:lpstr>
      <vt:lpstr>1. 로지스틱 회귀분석</vt:lpstr>
      <vt:lpstr>1. 로지스틱 회귀분석</vt:lpstr>
      <vt:lpstr>1. 로지스틱 회귀분석</vt:lpstr>
      <vt:lpstr>2. 로지스틱 회귀계수 추정법과 해석</vt:lpstr>
      <vt:lpstr>2. 로지스틱 회귀계수 추정법과 해석</vt:lpstr>
      <vt:lpstr>2. 로지스틱 회귀계수 추정법과 해석</vt:lpstr>
      <vt:lpstr>2. 로지스틱 회귀계수 추정법과 해석</vt:lpstr>
      <vt:lpstr>3. 회귀계수를 축소하는 이유</vt:lpstr>
      <vt:lpstr>3. 회귀계수를 축소하는 이유</vt:lpstr>
      <vt:lpstr>3. 회귀계수를 축소하는 이유</vt:lpstr>
      <vt:lpstr>3. 회귀계수를 축소하는 이유</vt:lpstr>
      <vt:lpstr>4. 회귀계수 축소법의 종류</vt:lpstr>
      <vt:lpstr>4. 회귀계수 축소법의 종류</vt:lpstr>
      <vt:lpstr>4. 회귀계수 축소법의 종류</vt:lpstr>
      <vt:lpstr>4. 회귀계수 축소법의 종류</vt:lpstr>
      <vt:lpstr>4. 회귀계수 축소법의 종류</vt:lpstr>
      <vt:lpstr>4. 회귀계수 축소법의 종류</vt:lpstr>
      <vt:lpstr>4. 회귀계수 축소법의 종류</vt:lpstr>
      <vt:lpstr>4. 회귀계수 축소법의 종류</vt:lpstr>
      <vt:lpstr>4. 회귀계수 축소법의 종류</vt:lpstr>
      <vt:lpstr>4. 회귀계수 축소법의 종류</vt:lpstr>
      <vt:lpstr>감사합니다.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유지아</dc:creator>
  <cp:lastModifiedBy>유지아</cp:lastModifiedBy>
  <cp:revision>3</cp:revision>
  <dcterms:created xsi:type="dcterms:W3CDTF">2024-07-23T04:45:33Z</dcterms:created>
  <dcterms:modified xsi:type="dcterms:W3CDTF">2024-07-23T06:19:17Z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