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77" r:id="rId9"/>
    <p:sldId id="269" r:id="rId10"/>
    <p:sldId id="270" r:id="rId11"/>
    <p:sldId id="278" r:id="rId12"/>
    <p:sldId id="271" r:id="rId13"/>
    <p:sldId id="272" r:id="rId14"/>
    <p:sldId id="273" r:id="rId15"/>
    <p:sldId id="274" r:id="rId16"/>
    <p:sldId id="275" r:id="rId17"/>
    <p:sldId id="279" r:id="rId18"/>
    <p:sldId id="276" r:id="rId19"/>
    <p:sldId id="284" r:id="rId20"/>
    <p:sldId id="285" r:id="rId21"/>
    <p:sldId id="287" r:id="rId22"/>
    <p:sldId id="281" r:id="rId23"/>
    <p:sldId id="288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672A5-0452-44E8-97D6-9ECB0A0EF948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FD52A-34C7-4AE9-83E1-0DCD573B0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5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D537-F7EB-46CC-BF60-5623C8F77E93}" type="datetime1">
              <a:rPr lang="en-US" altLang="ko-KR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21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E6CC-0D50-4694-A8B9-6415757077AF}" type="datetime1">
              <a:rPr lang="en-US" altLang="ko-KR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C4-AC88-4627-B968-A1F6E9D5CF63}" type="datetime1">
              <a:rPr lang="en-US" altLang="ko-KR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0475-0347-4E33-924E-94A8F8003FEC}" type="datetime1">
              <a:rPr lang="en-US" altLang="ko-KR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359-CCB0-4A3C-BEDA-F87A1124DF10}" type="datetime1">
              <a:rPr lang="en-US" altLang="ko-KR" smtClean="0"/>
              <a:t>8/11/2024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0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3259-37CB-4831-81C8-7A9BC19B8616}" type="datetime1">
              <a:rPr lang="en-US" altLang="ko-KR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5627-5E25-44B0-B291-9617E175A7C9}" type="datetime1">
              <a:rPr lang="en-US" altLang="ko-KR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51B-013F-45B8-A71D-35E43724EE95}" type="datetime1">
              <a:rPr lang="en-US" altLang="ko-KR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89B5-A6E4-42B7-8A3E-9C88E3C1B7EF}" type="datetime1">
              <a:rPr lang="en-US" altLang="ko-KR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1C-8F8C-4CC9-A397-128992512AEF}" type="datetime1">
              <a:rPr lang="en-US" altLang="ko-KR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9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1A26-41C7-452F-9F05-0ECA221FDA89}" type="datetime1">
              <a:rPr lang="en-US" altLang="ko-KR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5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2350215-CC87-4104-8DDE-F8DECADFEEE6}" type="datetime1">
              <a:rPr lang="en-US" altLang="ko-KR" smtClean="0"/>
              <a:t>8/11/2024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1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1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1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1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36EC4-E2E4-573C-389B-37418F3C5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KNN </a:t>
            </a:r>
            <a:br>
              <a:rPr lang="en-US" altLang="ko-KR" dirty="0"/>
            </a:br>
            <a:r>
              <a:rPr lang="en-US" altLang="ko-KR" dirty="0"/>
              <a:t>(K - Nearest Neighbor)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79558-7FEA-0C53-8BB7-7D99B2B57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seminar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ch.3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0C0771-CCB0-1DF8-9F72-A04D265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sz="3200" dirty="0"/>
              <a:t>수학적 개념 이해 </a:t>
            </a:r>
            <a:r>
              <a:rPr lang="en-US" altLang="ko-KR" sz="3200" dirty="0"/>
              <a:t>- Cross-validation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59623-7B7D-B371-D68E-CF9C78A2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19" y="1118128"/>
            <a:ext cx="9644961" cy="53811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A15588-AB27-A81C-D573-94150EE62977}"/>
              </a:ext>
            </a:extLst>
          </p:cNvPr>
          <p:cNvSpPr/>
          <p:nvPr/>
        </p:nvSpPr>
        <p:spPr>
          <a:xfrm>
            <a:off x="1273519" y="6022779"/>
            <a:ext cx="779644" cy="46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32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sz="3200" dirty="0"/>
              <a:t>수학적 개념 이해 </a:t>
            </a:r>
            <a:r>
              <a:rPr lang="en-US" altLang="ko-KR" sz="3200" dirty="0"/>
              <a:t>- Cross-validation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871EF1-941F-5447-7F0E-9086A595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76" y="2085150"/>
            <a:ext cx="10184157" cy="31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9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sz="3200" dirty="0"/>
              <a:t>수학적 개념 이해 </a:t>
            </a:r>
            <a:r>
              <a:rPr lang="en-US" altLang="ko-KR" sz="3200" dirty="0"/>
              <a:t>- Cross-validation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2A914E-4548-80A0-7BAB-DDC45DE6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6" y="1130373"/>
            <a:ext cx="9434728" cy="54576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0FEE634-4A96-17E2-E46C-828FCD53AEFC}"/>
              </a:ext>
            </a:extLst>
          </p:cNvPr>
          <p:cNvSpPr/>
          <p:nvPr/>
        </p:nvSpPr>
        <p:spPr>
          <a:xfrm>
            <a:off x="1380756" y="6127200"/>
            <a:ext cx="779644" cy="46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78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sz="3200" dirty="0"/>
              <a:t>수학적 개념 이해 </a:t>
            </a:r>
            <a:r>
              <a:rPr lang="en-US" altLang="ko-KR" sz="3200" dirty="0"/>
              <a:t>- Cross-validation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2417C7-44CB-03EA-37CF-0A20FCC69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59" y="1240573"/>
            <a:ext cx="9437681" cy="52587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5D1951-EE66-83CA-162A-FA2FC22E9008}"/>
              </a:ext>
            </a:extLst>
          </p:cNvPr>
          <p:cNvSpPr/>
          <p:nvPr/>
        </p:nvSpPr>
        <p:spPr>
          <a:xfrm>
            <a:off x="1377159" y="6038511"/>
            <a:ext cx="779644" cy="46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55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sz="3200" dirty="0"/>
              <a:t>KNN</a:t>
            </a:r>
            <a:r>
              <a:rPr lang="ko-KR" altLang="en-US" sz="3200" dirty="0"/>
              <a:t>의 </a:t>
            </a:r>
            <a:r>
              <a:rPr lang="ko-KR" altLang="en-US" sz="3200" dirty="0" err="1"/>
              <a:t>심화적</a:t>
            </a:r>
            <a:r>
              <a:rPr lang="ko-KR" altLang="en-US" sz="3200" dirty="0"/>
              <a:t> 이해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BD5263-252E-2B25-F06D-0158457B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72" y="1079823"/>
            <a:ext cx="9623455" cy="55353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D8A62B-091D-4C67-667F-9DD941A317D6}"/>
              </a:ext>
            </a:extLst>
          </p:cNvPr>
          <p:cNvSpPr/>
          <p:nvPr/>
        </p:nvSpPr>
        <p:spPr>
          <a:xfrm>
            <a:off x="1383453" y="6154375"/>
            <a:ext cx="779644" cy="46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64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sz="3200" dirty="0"/>
              <a:t>KNN</a:t>
            </a:r>
            <a:r>
              <a:rPr lang="ko-KR" altLang="en-US" sz="3200" dirty="0"/>
              <a:t>의 </a:t>
            </a:r>
            <a:r>
              <a:rPr lang="ko-KR" altLang="en-US" sz="3200" dirty="0" err="1"/>
              <a:t>심화적</a:t>
            </a:r>
            <a:r>
              <a:rPr lang="ko-KR" altLang="en-US" sz="3200" dirty="0"/>
              <a:t> 이해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6AD93-30FE-AD28-808E-1C8A9785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11" y="1278853"/>
            <a:ext cx="10175177" cy="49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sz="3200" dirty="0"/>
              <a:t>KNN</a:t>
            </a:r>
            <a:r>
              <a:rPr lang="ko-KR" altLang="en-US" sz="3200" dirty="0"/>
              <a:t>의 </a:t>
            </a:r>
            <a:r>
              <a:rPr lang="ko-KR" altLang="en-US" sz="3200" dirty="0" err="1"/>
              <a:t>심화적</a:t>
            </a:r>
            <a:r>
              <a:rPr lang="ko-KR" altLang="en-US" sz="3200" dirty="0"/>
              <a:t> 이해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DE6661-4B66-12EE-E53C-E1F6E73F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79" y="1133448"/>
            <a:ext cx="10299042" cy="5224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E946F18-541F-26EC-3F48-4E4534B66FF8}"/>
              </a:ext>
            </a:extLst>
          </p:cNvPr>
          <p:cNvSpPr/>
          <p:nvPr/>
        </p:nvSpPr>
        <p:spPr>
          <a:xfrm>
            <a:off x="1019659" y="6073781"/>
            <a:ext cx="779644" cy="283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02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en-US" altLang="ko-KR" sz="3200" dirty="0"/>
              <a:t>KNN</a:t>
            </a:r>
            <a:r>
              <a:rPr lang="ko-KR" altLang="en-US" sz="3200" dirty="0"/>
              <a:t>의 </a:t>
            </a:r>
            <a:r>
              <a:rPr lang="ko-KR" altLang="en-US" sz="3200" dirty="0" err="1"/>
              <a:t>심화적</a:t>
            </a:r>
            <a:r>
              <a:rPr lang="ko-KR" altLang="en-US" sz="3200" dirty="0"/>
              <a:t> 이해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5DA9CC-E6A1-5E26-1A79-080A2944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5" y="1264562"/>
            <a:ext cx="10629449" cy="49624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9EC2126-8B9F-1FCC-CAC8-2EA4C79A487C}"/>
              </a:ext>
            </a:extLst>
          </p:cNvPr>
          <p:cNvSpPr/>
          <p:nvPr/>
        </p:nvSpPr>
        <p:spPr>
          <a:xfrm>
            <a:off x="11083364" y="1264562"/>
            <a:ext cx="327360" cy="1671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00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en-US" altLang="ko-KR" sz="3200" dirty="0"/>
              <a:t>KNN </a:t>
            </a:r>
            <a:r>
              <a:rPr lang="ko-KR" altLang="en-US" sz="3200" dirty="0"/>
              <a:t>프로그램 실습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18</a:t>
            </a:fld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6AA906-D7E7-2F77-B75E-BB463E40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1258913"/>
            <a:ext cx="976448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7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en-US" altLang="ko-KR" sz="3200" dirty="0"/>
              <a:t>KNN </a:t>
            </a:r>
            <a:r>
              <a:rPr lang="ko-KR" altLang="en-US" sz="3200" dirty="0"/>
              <a:t>프로그램 실습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19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77F94A-ED36-FDC0-85EE-D0DE8B78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581" y="1210875"/>
            <a:ext cx="6210837" cy="52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C35E8-198D-B42B-A500-587F18EB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Contents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D86F7-6823-7557-ECBA-255EC404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K - Nearest Neighbor </a:t>
            </a:r>
            <a:r>
              <a:rPr lang="ko-KR" altLang="en-US" sz="2400" dirty="0"/>
              <a:t>배경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K - Nearest Neighbor </a:t>
            </a:r>
            <a:r>
              <a:rPr lang="ko-KR" altLang="en-US" sz="2400" dirty="0"/>
              <a:t>모델 정의 및 추정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수학적 개념 이해 </a:t>
            </a:r>
            <a:r>
              <a:rPr lang="en-US" altLang="ko-KR" sz="2400" dirty="0"/>
              <a:t>- Cross-validation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KNN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심화적</a:t>
            </a:r>
            <a:r>
              <a:rPr lang="ko-KR" altLang="en-US" sz="2400" dirty="0"/>
              <a:t> 이해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KNN </a:t>
            </a:r>
            <a:r>
              <a:rPr lang="ko-KR" altLang="en-US" sz="2400" dirty="0"/>
              <a:t>프로그램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0CFB6-1CAA-4EE7-695F-BA1BD232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en-US" altLang="ko-KR" sz="3200" dirty="0"/>
              <a:t>KNN </a:t>
            </a:r>
            <a:r>
              <a:rPr lang="ko-KR" altLang="en-US" sz="3200" dirty="0"/>
              <a:t>프로그램 실습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20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A1E22-67C6-28FB-F326-9BDD663FD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5" y="1316207"/>
            <a:ext cx="8514373" cy="4931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28E309-DA26-0177-2744-4E5BB7D1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95" y="771644"/>
            <a:ext cx="4788310" cy="35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1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en-US" altLang="ko-KR" sz="3200" dirty="0"/>
              <a:t>KNN </a:t>
            </a:r>
            <a:r>
              <a:rPr lang="ko-KR" altLang="en-US" sz="3200" dirty="0"/>
              <a:t>프로그램 실습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21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B1E8F7-BAC4-7349-87B6-82B43051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16" y="1140571"/>
            <a:ext cx="6506469" cy="44083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11D8C8-5CE9-DA99-9108-AD107214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253" y="3502591"/>
            <a:ext cx="5739095" cy="22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96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5. </a:t>
            </a:r>
            <a:r>
              <a:rPr lang="en-US" altLang="ko-KR" sz="3200"/>
              <a:t>KNN </a:t>
            </a:r>
            <a:r>
              <a:rPr lang="ko-KR" altLang="en-US" sz="3200"/>
              <a:t>프로그램 실습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22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E7B20A-70D1-E6BD-F354-C5EB49F2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52" y="1736897"/>
            <a:ext cx="5017312" cy="39363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674BA9-28E6-8A5C-F16B-1838106DA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53" y="1736897"/>
            <a:ext cx="4856490" cy="39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1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en-US" altLang="ko-KR" sz="3200" dirty="0"/>
              <a:t>KNN </a:t>
            </a:r>
            <a:r>
              <a:rPr lang="ko-KR" altLang="en-US" sz="3200" dirty="0"/>
              <a:t>프로그램 실습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23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AC1A7-6644-0559-BBE4-274BEC56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19" y="1289837"/>
            <a:ext cx="5453671" cy="50677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3BE8DC-742E-ADAA-8B08-235CE3DB9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646" y="1276902"/>
            <a:ext cx="5748962" cy="43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370F-5344-6127-8F9C-4F796173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564" y="4286250"/>
            <a:ext cx="2478900" cy="636814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43A0CF-ED8C-8F84-9B7D-30958AED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2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en-US" altLang="ko-KR" sz="3200" dirty="0"/>
              <a:t>K - Nearest Neighbor </a:t>
            </a:r>
            <a:r>
              <a:rPr lang="ko-KR" altLang="en-US" sz="3200" dirty="0"/>
              <a:t>배경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1DA900-2A64-E9E4-DC3E-E71921F40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/>
          <a:stretch/>
        </p:blipFill>
        <p:spPr>
          <a:xfrm>
            <a:off x="989400" y="1245339"/>
            <a:ext cx="10213200" cy="511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en-US" altLang="ko-KR" sz="3200" dirty="0"/>
              <a:t>K - Nearest Neighbor </a:t>
            </a:r>
            <a:r>
              <a:rPr lang="ko-KR" altLang="en-US" sz="3200" dirty="0"/>
              <a:t>배경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5698DB-E10C-DB2A-B046-CC0138345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7"/>
          <a:stretch/>
        </p:blipFill>
        <p:spPr>
          <a:xfrm>
            <a:off x="872175" y="1180870"/>
            <a:ext cx="10447650" cy="53184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766858-9984-9BA2-42B2-372E37ECCED6}"/>
              </a:ext>
            </a:extLst>
          </p:cNvPr>
          <p:cNvSpPr/>
          <p:nvPr/>
        </p:nvSpPr>
        <p:spPr>
          <a:xfrm>
            <a:off x="872175" y="6037006"/>
            <a:ext cx="779644" cy="46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00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en-US" altLang="ko-KR" sz="3200" dirty="0"/>
              <a:t>K - Nearest Neighbor </a:t>
            </a:r>
            <a:r>
              <a:rPr lang="ko-KR" altLang="en-US" sz="3200" dirty="0"/>
              <a:t>배경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52CB16-E757-9F34-C33B-DD7630A9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04" y="1326886"/>
            <a:ext cx="9930192" cy="50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5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en-US" altLang="ko-KR" sz="3200" dirty="0"/>
              <a:t>K - Nearest Neighbor </a:t>
            </a:r>
            <a:r>
              <a:rPr lang="ko-KR" altLang="en-US" sz="3200" dirty="0"/>
              <a:t>배경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B56276-D14B-544D-B543-5448626B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49" y="1217002"/>
            <a:ext cx="10074301" cy="51405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7BF6052-0126-40AB-4BE1-67B15E544D18}"/>
              </a:ext>
            </a:extLst>
          </p:cNvPr>
          <p:cNvSpPr/>
          <p:nvPr/>
        </p:nvSpPr>
        <p:spPr>
          <a:xfrm>
            <a:off x="1058849" y="5896800"/>
            <a:ext cx="779644" cy="46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38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en-US" altLang="ko-KR" sz="3200" dirty="0"/>
              <a:t>K - Nearest Neighbor </a:t>
            </a:r>
            <a:r>
              <a:rPr lang="ko-KR" altLang="en-US" sz="3200" dirty="0"/>
              <a:t>모델 정의 및 추정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7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E97F97-0355-07D7-E82E-953018A2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37" y="1362172"/>
            <a:ext cx="10486725" cy="49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8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en-US" altLang="ko-KR" sz="3200" dirty="0"/>
              <a:t>K - Nearest Neighbor </a:t>
            </a:r>
            <a:r>
              <a:rPr lang="ko-KR" altLang="en-US" sz="3200" dirty="0"/>
              <a:t>모델 정의 및 추정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D3AC88-CBB2-E4BE-D647-4B23F5253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5" y="1602541"/>
            <a:ext cx="10784390" cy="448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DEB5-B3EC-2E51-09BE-CAE4CE8C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6" y="358689"/>
            <a:ext cx="10213200" cy="544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en-US" altLang="ko-KR" sz="3200" dirty="0"/>
              <a:t>K - Nearest Neighbor </a:t>
            </a:r>
            <a:r>
              <a:rPr lang="ko-KR" altLang="en-US" sz="3200" dirty="0"/>
              <a:t>모델 정의 및 추정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DF4DC7-7D02-D932-B8F6-B963F83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9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F6A36-14F7-9397-5063-7A622BC12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8" y="1397751"/>
            <a:ext cx="11844744" cy="4664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8204EB-DC24-1E1D-49C0-1804EF46F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26" y="1544708"/>
            <a:ext cx="6991646" cy="238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797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몹시 추운</Template>
  <TotalTime>2283</TotalTime>
  <Words>206</Words>
  <Application>Microsoft Office PowerPoint</Application>
  <PresentationFormat>와이드스크린</PresentationFormat>
  <Paragraphs>54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Avenir Next LT Pro</vt:lpstr>
      <vt:lpstr>Goudy Old Style</vt:lpstr>
      <vt:lpstr>Wingdings</vt:lpstr>
      <vt:lpstr>FrostyVTI</vt:lpstr>
      <vt:lpstr>KNN  (K - Nearest Neighbor)</vt:lpstr>
      <vt:lpstr>Contents</vt:lpstr>
      <vt:lpstr>1. K - Nearest Neighbor 배경</vt:lpstr>
      <vt:lpstr>1. K - Nearest Neighbor 배경</vt:lpstr>
      <vt:lpstr>1. K - Nearest Neighbor 배경</vt:lpstr>
      <vt:lpstr>1. K - Nearest Neighbor 배경</vt:lpstr>
      <vt:lpstr>2. K - Nearest Neighbor 모델 정의 및 추정</vt:lpstr>
      <vt:lpstr>2. K - Nearest Neighbor 모델 정의 및 추정</vt:lpstr>
      <vt:lpstr>2. K - Nearest Neighbor 모델 정의 및 추정</vt:lpstr>
      <vt:lpstr>3. 수학적 개념 이해 - Cross-validation</vt:lpstr>
      <vt:lpstr>3. 수학적 개념 이해 - Cross-validation</vt:lpstr>
      <vt:lpstr>3. 수학적 개념 이해 - Cross-validation</vt:lpstr>
      <vt:lpstr>3. 수학적 개념 이해 - Cross-validation</vt:lpstr>
      <vt:lpstr>4. KNN의 심화적 이해</vt:lpstr>
      <vt:lpstr>4. KNN의 심화적 이해</vt:lpstr>
      <vt:lpstr>4. KNN의 심화적 이해</vt:lpstr>
      <vt:lpstr>4. KNN의 심화적 이해</vt:lpstr>
      <vt:lpstr>5. KNN 프로그램 실습</vt:lpstr>
      <vt:lpstr>5. KNN 프로그램 실습</vt:lpstr>
      <vt:lpstr>5. KNN 프로그램 실습</vt:lpstr>
      <vt:lpstr>5. KNN 프로그램 실습</vt:lpstr>
      <vt:lpstr>5. KNN 프로그램 실습</vt:lpstr>
      <vt:lpstr>5. KNN 프로그램 실습</vt:lpstr>
      <vt:lpstr>감사합니다.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유지아</dc:creator>
  <cp:lastModifiedBy>유지아</cp:lastModifiedBy>
  <cp:revision>11</cp:revision>
  <dcterms:created xsi:type="dcterms:W3CDTF">2024-08-11T09:55:51Z</dcterms:created>
  <dcterms:modified xsi:type="dcterms:W3CDTF">2024-08-12T23:59:40Z</dcterms:modified>
</cp:coreProperties>
</file>