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1865" r:id="rId5"/>
    <p:sldId id="1866" r:id="rId6"/>
    <p:sldId id="1871" r:id="rId7"/>
    <p:sldId id="1877" r:id="rId8"/>
    <p:sldId id="1878" r:id="rId9"/>
    <p:sldId id="1880" r:id="rId10"/>
    <p:sldId id="1881" r:id="rId11"/>
    <p:sldId id="1882" r:id="rId12"/>
    <p:sldId id="1883" r:id="rId13"/>
    <p:sldId id="1884" r:id="rId14"/>
    <p:sldId id="1885" r:id="rId15"/>
    <p:sldId id="1886" r:id="rId16"/>
    <p:sldId id="1887" r:id="rId17"/>
    <p:sldId id="1888" r:id="rId18"/>
    <p:sldId id="1889" r:id="rId19"/>
    <p:sldId id="1875" r:id="rId20"/>
  </p:sldIdLst>
  <p:sldSz cx="12192000" cy="6858000"/>
  <p:notesSz cx="6858000" cy="9144000"/>
  <p:defaultTextStyle>
    <a:defPPr rtl="0"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집합 1" id="{1CA46CF7-019E-4A07-AEE4-E178E9B912FC}">
          <p14:sldIdLst>
            <p14:sldId id="1865"/>
            <p14:sldId id="1866"/>
            <p14:sldId id="1871"/>
            <p14:sldId id="1877"/>
            <p14:sldId id="1878"/>
            <p14:sldId id="1880"/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883" y="115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79B4A2-D9C1-4255-93DA-178FBE8F4CD4}" type="datetime1">
              <a:rPr lang="ko-KR" altLang="en-US" smtClean="0">
                <a:latin typeface="+mj-ea"/>
                <a:ea typeface="+mj-ea"/>
              </a:rPr>
              <a:t>2024-08-22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CE8B11-E9E4-46BC-B69D-DFCBD15173A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ea"/>
                <a:ea typeface="+mj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0723" name="직사각형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ea"/>
                <a:ea typeface="+mj-ea"/>
              </a:defRPr>
            </a:lvl1pPr>
          </a:lstStyle>
          <a:p>
            <a:pPr>
              <a:defRPr/>
            </a:pPr>
            <a:fld id="{6494E147-BE9A-496B-8A27-E3DA744E4F17}" type="datetime1">
              <a:rPr lang="ko-KR" altLang="en-US" smtClean="0"/>
              <a:pPr>
                <a:defRPr/>
              </a:pPr>
              <a:t>2024-08-22</a:t>
            </a:fld>
            <a:endParaRPr lang="ko-KR" altLang="en-US" dirty="0"/>
          </a:p>
        </p:txBody>
      </p:sp>
      <p:sp>
        <p:nvSpPr>
          <p:cNvPr id="14340" name="직사각형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직사각형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30726" name="직사각형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ea"/>
                <a:ea typeface="+mj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0727" name="직사각형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DEB7EE2-04A2-4FB2-9625-C9C73AC4D32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ea"/>
        <a:ea typeface="+mj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직사각형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직사각형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rtl="0" eaLnBrk="1" hangingPunct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14473-104B-45F5-B322-C70B2FC53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66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66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93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3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3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0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0B447-7F61-4625-B3E2-91CFF7902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1A993-0613-4575-81DB-D702D8788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56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0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21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2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36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C12C04-552D-40AF-A1CD-C9AA44879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C74C8-215C-427E-9876-28584CDB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FABD3-6E36-42AC-9CD9-B90B1F97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1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rtlCol="0" anchor="ctr">
            <a:normAutofit/>
          </a:bodyPr>
          <a:lstStyle>
            <a:lvl1pPr algn="ctr">
              <a:defRPr sz="4800" b="1"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래쪽 무늬 검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여기에 텍스트 삽입</a:t>
            </a:r>
          </a:p>
        </p:txBody>
      </p:sp>
      <p:pic>
        <p:nvPicPr>
          <p:cNvPr id="6" name="그래픽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래쪽 무늬 흰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여기에 텍스트 삽입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15270E-046A-4C23-BC98-E307A7DD6BE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 콘텐츠 1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 rtlCol="0"/>
          <a:lstStyle>
            <a:lvl1pPr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 콘텐츠 2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sp>
        <p:nvSpPr>
          <p:cNvPr id="8" name="그림 개체 틀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 rtlCol="0"/>
          <a:lstStyle>
            <a:lvl1pPr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 rtlCol="0"/>
          <a:lstStyle>
            <a:lvl1pPr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패턴 콘텐츠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pic>
        <p:nvPicPr>
          <p:cNvPr id="8" name="그래픽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패턴 콘텐츠 노란색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pic>
        <p:nvPicPr>
          <p:cNvPr id="8" name="그래픽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패턴 내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1905000"/>
            <a:ext cx="6955734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pic>
        <p:nvPicPr>
          <p:cNvPr id="13" name="그래픽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패턴 콘텐츠 노란색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1905000"/>
            <a:ext cx="6955734" cy="3276600"/>
          </a:xfrm>
        </p:spPr>
        <p:txBody>
          <a:bodyPr rtlCol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</p:txBody>
      </p:sp>
      <p:pic>
        <p:nvPicPr>
          <p:cNvPr id="13" name="그래픽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콘텐츠 자주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테두리가 있는 섹션 제목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콘텐츠 파란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테두리가 있는 섹션 제목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02A1B0-4691-41D9-84E0-69D594EAA3FE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wZImOByXU-SB1rs2d3DEGQq1uZVtvtH?authuser=0#scrollTo=PTwp6tqCSR7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 rtlCol="0">
            <a:noAutofit/>
          </a:bodyPr>
          <a:lstStyle/>
          <a:p>
            <a:r>
              <a:rPr lang="en-US" altLang="ko-KR" sz="4800" kern="0" spc="100" dirty="0">
                <a:latin typeface="Pretendard" pitchFamily="34" charset="0"/>
                <a:cs typeface="Pretendard" pitchFamily="34" charset="0"/>
              </a:rPr>
              <a:t>Support Vector Machine</a:t>
            </a:r>
            <a:endParaRPr lang="en-US" altLang="ko-KR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C972FBB-8ED7-A123-3E4E-DECC07B12239}"/>
              </a:ext>
            </a:extLst>
          </p:cNvPr>
          <p:cNvSpPr txBox="1">
            <a:spLocks/>
          </p:cNvSpPr>
          <p:nvPr/>
        </p:nvSpPr>
        <p:spPr>
          <a:xfrm>
            <a:off x="4248387" y="3867113"/>
            <a:ext cx="5760000" cy="596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2000" dirty="0"/>
              <a:t>Machine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seminar</a:t>
            </a:r>
            <a:r>
              <a:rPr lang="ko-KR" altLang="en-US" sz="2000" dirty="0"/>
              <a:t> </a:t>
            </a:r>
            <a:r>
              <a:rPr lang="en-US" altLang="ko-KR" sz="2000" dirty="0"/>
              <a:t>ch.4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One-Class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7462E-A3D6-690D-A629-E89AEB28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99" y="1160303"/>
            <a:ext cx="9266401" cy="54084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397C9-20FC-99AE-84C1-8376415E6D67}"/>
              </a:ext>
            </a:extLst>
          </p:cNvPr>
          <p:cNvSpPr/>
          <p:nvPr/>
        </p:nvSpPr>
        <p:spPr>
          <a:xfrm>
            <a:off x="1536634" y="6033319"/>
            <a:ext cx="793612" cy="535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8A09B-DD71-38C8-044E-5571D79D4F83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10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1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sz="4000" dirty="0"/>
              <a:t>3. Support Vector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C1432E-BDF1-6400-9A26-FF933C40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32" y="1187514"/>
            <a:ext cx="9271735" cy="53812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63D63E-BA38-DCB3-EB75-289B4AA3285D}"/>
              </a:ext>
            </a:extLst>
          </p:cNvPr>
          <p:cNvSpPr/>
          <p:nvPr/>
        </p:nvSpPr>
        <p:spPr>
          <a:xfrm>
            <a:off x="1460132" y="6033319"/>
            <a:ext cx="793612" cy="535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08CA5-03B4-B341-996E-0A7892C3DDFE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11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3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sz="4000" dirty="0"/>
              <a:t>3. Support Vector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66B92-91FB-6991-99FC-D39C4EB0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5" y="1328475"/>
            <a:ext cx="10524589" cy="50688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7B4D3-A321-B2C0-4499-9A232A76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85" y="4150123"/>
            <a:ext cx="7582970" cy="2042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88F64-FD0B-86E8-8963-7EBA73E0D864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12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6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sz="4000" dirty="0"/>
              <a:t>3. Support Vector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32961-510E-80DB-E7B8-5853C283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4" y="1252949"/>
            <a:ext cx="10540692" cy="5136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98E0A-BE13-7A78-6557-7FB5592E1843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13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1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sz="4000" dirty="0"/>
              <a:t>3. Support Vector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D8465-28B8-A39C-22DB-274A1D41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6" y="1324382"/>
            <a:ext cx="10285508" cy="51116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452330-767A-AD68-1494-8E3CDB2F9B2A}"/>
              </a:ext>
            </a:extLst>
          </p:cNvPr>
          <p:cNvSpPr/>
          <p:nvPr/>
        </p:nvSpPr>
        <p:spPr>
          <a:xfrm>
            <a:off x="1045021" y="5900606"/>
            <a:ext cx="793612" cy="535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FC119-D265-BC85-8306-7CB23EA935F2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14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94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sz="4000" dirty="0"/>
              <a:t>4. SVM</a:t>
            </a:r>
            <a:r>
              <a:rPr lang="ko-KR" altLang="en-US" sz="4000" dirty="0"/>
              <a:t> 프로그램 실습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566A5-9AE9-187D-353F-821D35429A3D}"/>
              </a:ext>
            </a:extLst>
          </p:cNvPr>
          <p:cNvSpPr txBox="1"/>
          <p:nvPr/>
        </p:nvSpPr>
        <p:spPr>
          <a:xfrm>
            <a:off x="3048000" y="29697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https://colab.research.google.com/drive/1iwZImOByXU-SB1rs2d3DEGQq1uZVtvtH?authuser=0#scrollTo=PTwp6tqCSR7n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EF806-B10D-EFB9-2D51-F1C0EC954992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15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5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813447"/>
            <a:ext cx="9141397" cy="61555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99186"/>
            <a:ext cx="6477000" cy="1189038"/>
          </a:xfrm>
        </p:spPr>
        <p:txBody>
          <a:bodyPr rtlCol="0"/>
          <a:lstStyle/>
          <a:p>
            <a:pPr rtl="0"/>
            <a:r>
              <a:rPr lang="en-US" altLang="ko-KR" sz="4000" dirty="0"/>
              <a:t>Contents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898060"/>
            <a:ext cx="6477000" cy="2106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sz="2400" dirty="0"/>
              <a:t>SVM </a:t>
            </a:r>
            <a:r>
              <a:rPr lang="ko-KR" altLang="en-US" sz="2400" dirty="0" err="1"/>
              <a:t>심화적</a:t>
            </a:r>
            <a:r>
              <a:rPr lang="ko-KR" altLang="en-US" sz="2400" dirty="0"/>
              <a:t> 이해</a:t>
            </a:r>
            <a:endParaRPr lang="en-US" altLang="ko-KR" sz="2400" dirty="0"/>
          </a:p>
          <a:p>
            <a:pPr marL="342900" indent="-342900" rtl="0">
              <a:buAutoNum type="arabicPeriod"/>
            </a:pPr>
            <a:r>
              <a:rPr lang="en-US" altLang="ko-KR" sz="2400" dirty="0"/>
              <a:t>One-Class SVM</a:t>
            </a:r>
          </a:p>
          <a:p>
            <a:pPr marL="342900" indent="-342900" rtl="0">
              <a:buAutoNum type="arabicPeriod"/>
            </a:pPr>
            <a:r>
              <a:rPr lang="en-US" altLang="ko-KR" sz="2400" dirty="0"/>
              <a:t>Support Vector Regression</a:t>
            </a:r>
          </a:p>
          <a:p>
            <a:pPr marL="342900" indent="-342900" rtl="0">
              <a:buAutoNum type="arabicPeriod"/>
            </a:pPr>
            <a:r>
              <a:rPr lang="en-US" altLang="ko-KR" sz="2400" dirty="0"/>
              <a:t>SVM</a:t>
            </a:r>
            <a:r>
              <a:rPr lang="ko-KR" altLang="en-US" sz="2400" dirty="0"/>
              <a:t> 프로그램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AFE6E-A616-F4AB-7812-B4BDD134F85A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/>
          <a:lstStyle/>
          <a:p>
            <a:pPr marL="342900" indent="-342900" rtl="0">
              <a:buAutoNum type="arabicPeriod"/>
            </a:pPr>
            <a:r>
              <a:rPr lang="en-US" altLang="ko-KR" sz="4000" dirty="0"/>
              <a:t> SVM </a:t>
            </a:r>
            <a:r>
              <a:rPr lang="ko-KR" altLang="en-US" sz="4000" dirty="0" err="1"/>
              <a:t>심화적</a:t>
            </a:r>
            <a:r>
              <a:rPr lang="ko-KR" altLang="en-US" sz="4000" dirty="0"/>
              <a:t> 이해</a:t>
            </a:r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38A32-7F86-1F6C-2DAE-930B1D4A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1" y="1317999"/>
            <a:ext cx="10077698" cy="5006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7AA37-28C1-F530-B985-30BF435699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1" t="10760" r="33952" b="27197"/>
          <a:stretch/>
        </p:blipFill>
        <p:spPr>
          <a:xfrm>
            <a:off x="1306287" y="3037115"/>
            <a:ext cx="6466114" cy="3069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CC0A38-41E9-E638-2674-A406A9353AB1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/>
          <a:lstStyle/>
          <a:p>
            <a:pPr marL="342900" indent="-342900" rtl="0">
              <a:buAutoNum type="arabicPeriod"/>
            </a:pPr>
            <a:r>
              <a:rPr lang="en-US" altLang="ko-KR" sz="4000" dirty="0"/>
              <a:t> SVM </a:t>
            </a:r>
            <a:r>
              <a:rPr lang="ko-KR" altLang="en-US" sz="4000" dirty="0" err="1"/>
              <a:t>심화적</a:t>
            </a:r>
            <a:r>
              <a:rPr lang="ko-KR" altLang="en-US" sz="4000" dirty="0"/>
              <a:t> 이해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7D359-518F-C539-2863-EC69090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6" y="1346588"/>
            <a:ext cx="10678688" cy="4902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E926A7-A1C7-745E-A46C-82EBDA22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74" y="4158652"/>
            <a:ext cx="8680862" cy="1967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829BCE-8315-B612-6C8D-AC50D2ADD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232" y="128830"/>
            <a:ext cx="4652112" cy="1205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33FDD-F63B-01DE-6CAE-5511EC085DC9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287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/>
          <a:lstStyle/>
          <a:p>
            <a:pPr marL="342900" indent="-342900" rtl="0">
              <a:buAutoNum type="arabicPeriod"/>
            </a:pPr>
            <a:r>
              <a:rPr lang="en-US" altLang="ko-KR" sz="4000" dirty="0"/>
              <a:t> SVM </a:t>
            </a:r>
            <a:r>
              <a:rPr lang="ko-KR" altLang="en-US" sz="4000" dirty="0" err="1"/>
              <a:t>심화적</a:t>
            </a:r>
            <a:r>
              <a:rPr lang="ko-KR" altLang="en-US" sz="4000" dirty="0"/>
              <a:t> 이해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8E1058-8329-1010-1F38-D54D34B3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82" y="1316108"/>
            <a:ext cx="10837619" cy="4962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23067B-C814-D824-A9C0-D9724B1A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77" y="4202864"/>
            <a:ext cx="5802424" cy="204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889FB-4514-0306-829A-834A7FB1AF54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5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12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One-Class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F28C8-A827-44A1-0597-9F52FC6A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44" y="1244247"/>
            <a:ext cx="10408711" cy="510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AA7D6-E651-39A7-21F7-14D82A6A67CD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6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7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One-Class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ACE57-C658-B845-2A07-8AE49401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57" y="1151061"/>
            <a:ext cx="10150085" cy="527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16711-7E4D-C490-8535-DB4B97119694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7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4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One-Class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1EB1B-B682-1744-C5AE-9F673E29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98" y="1223670"/>
            <a:ext cx="9079404" cy="52307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53721C-A6DA-72B7-5B0C-53D16F946446}"/>
              </a:ext>
            </a:extLst>
          </p:cNvPr>
          <p:cNvSpPr/>
          <p:nvPr/>
        </p:nvSpPr>
        <p:spPr>
          <a:xfrm>
            <a:off x="1556298" y="5919019"/>
            <a:ext cx="793612" cy="535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00664-A252-02FF-8BFB-AD2057FD4A14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54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89244"/>
            <a:ext cx="10667999" cy="6463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One-Class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3AABA-7C05-6248-AE02-EC8E85F6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7" y="1272688"/>
            <a:ext cx="10649685" cy="5128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C4406-3357-6C95-1FB9-0ADC9B9A4D9E}"/>
              </a:ext>
            </a:extLst>
          </p:cNvPr>
          <p:cNvSpPr txBox="1"/>
          <p:nvPr/>
        </p:nvSpPr>
        <p:spPr>
          <a:xfrm>
            <a:off x="11667328" y="6485605"/>
            <a:ext cx="448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217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0955_TF10103076_Win32" id="{13D1DDB3-3815-4B3E-8C93-90E914DB66AE}" vid="{CFA0DD94-639C-489A-9313-4F2B7736A01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흑인 역사의 달 프레젠테이션</Template>
  <TotalTime>5970</TotalTime>
  <Words>131</Words>
  <Application>Microsoft Office PowerPoint</Application>
  <PresentationFormat>와이드스크린</PresentationFormat>
  <Paragraphs>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</vt:lpstr>
      <vt:lpstr>맑은 고딕</vt:lpstr>
      <vt:lpstr>Arial</vt:lpstr>
      <vt:lpstr>2_Office 테마</vt:lpstr>
      <vt:lpstr>Support Vector Machine</vt:lpstr>
      <vt:lpstr>Contents</vt:lpstr>
      <vt:lpstr> SVM 심화적 이해</vt:lpstr>
      <vt:lpstr> SVM 심화적 이해</vt:lpstr>
      <vt:lpstr> SVM 심화적 이해</vt:lpstr>
      <vt:lpstr>2. One-Class SVM</vt:lpstr>
      <vt:lpstr>2. One-Class SVM</vt:lpstr>
      <vt:lpstr>2. One-Class SVM</vt:lpstr>
      <vt:lpstr>2. One-Class SVM</vt:lpstr>
      <vt:lpstr>2. One-Class SVM</vt:lpstr>
      <vt:lpstr>3. Support Vector Regression</vt:lpstr>
      <vt:lpstr>3. Support Vector Regression</vt:lpstr>
      <vt:lpstr>3. Support Vector Regression</vt:lpstr>
      <vt:lpstr>3. Support Vector Regression</vt:lpstr>
      <vt:lpstr>4. SVM 프로그램 실습</vt:lpstr>
      <vt:lpstr>감사합니다.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유지아</dc:creator>
  <cp:keywords/>
  <dc:description/>
  <cp:lastModifiedBy>유지아</cp:lastModifiedBy>
  <cp:revision>6</cp:revision>
  <dcterms:created xsi:type="dcterms:W3CDTF">2024-08-22T09:53:55Z</dcterms:created>
  <dcterms:modified xsi:type="dcterms:W3CDTF">2024-08-26T13:24:42Z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