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57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9" r:id="rId23"/>
    <p:sldId id="290" r:id="rId24"/>
    <p:sldId id="293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7월 27일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2024년 7월 27일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41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770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3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198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20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93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836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482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911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76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578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328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832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67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0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2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37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10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2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80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로지스틱 회귀분석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Machine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learning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seminar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ch.1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135ADD-A282-C2CA-A7AA-93F215D9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15" y="1612491"/>
            <a:ext cx="9856970" cy="404519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D5C4F9-4631-D23A-B531-58B99024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3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/>
              <a:t>회귀계수를 축소하는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E3124-D02D-394F-AC86-71334493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83" y="1584779"/>
            <a:ext cx="9845233" cy="430474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F541E7-A628-A98C-7499-FFD74A7B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95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/>
              <a:t>회귀계수를 축소하는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384C5-DA2D-8440-3A1E-5553CDBC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80" y="1819050"/>
            <a:ext cx="6020640" cy="3219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907A6B-11D7-DF7B-B905-6674C4E0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01" y="1632237"/>
            <a:ext cx="8093597" cy="432853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AD5EB1-9171-588C-EA6F-14A049EF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179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/>
              <a:t>회귀계수를 축소하는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849A5-DEE6-2FE5-6C28-FF75C7AF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69" y="1691853"/>
            <a:ext cx="11031580" cy="410346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16B235-BBB1-4D34-6771-50238033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0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200" dirty="0"/>
              <a:t>회귀계수를 축소하는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86DC81-3BEE-8F29-A99A-394C9C22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8" y="1598571"/>
            <a:ext cx="9635143" cy="439445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0B12B8-F4F2-2E07-A168-1929EF14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41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0DC34F-9DAC-F523-E564-415FE68E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37" y="1456564"/>
            <a:ext cx="10095547" cy="46229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3B14FF0-4443-713D-D8EA-A1CD52804A6A}"/>
              </a:ext>
            </a:extLst>
          </p:cNvPr>
          <p:cNvSpPr/>
          <p:nvPr/>
        </p:nvSpPr>
        <p:spPr>
          <a:xfrm>
            <a:off x="1193538" y="5531732"/>
            <a:ext cx="956113" cy="543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76A223-B6AD-0A50-0AFE-9932BC11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3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D5B8C-D284-ADF8-051B-7539F34B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43" y="1803467"/>
            <a:ext cx="9498714" cy="385672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DC50D0-C2CE-3076-9FB4-7C6693EC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0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8F0D34-EFD1-059E-1672-2338F2EA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75" y="1803772"/>
            <a:ext cx="9885050" cy="400390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C08B61-426C-1561-0E73-6AC09108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71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6104B3-716E-8477-21FD-4DAC46BE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6" y="1821623"/>
            <a:ext cx="10270687" cy="406019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7B2B62-854A-7318-48D1-9AC19219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833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E5391A-04B9-3631-4DE7-6757236E8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05" y="1450134"/>
            <a:ext cx="10210390" cy="4651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C47CCC-368A-5ADB-75B8-52344B8B87F5}"/>
              </a:ext>
            </a:extLst>
          </p:cNvPr>
          <p:cNvSpPr/>
          <p:nvPr/>
        </p:nvSpPr>
        <p:spPr>
          <a:xfrm>
            <a:off x="990805" y="5597006"/>
            <a:ext cx="939154" cy="511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5B0336-D02C-7A39-85F8-E24A1E95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19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2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000" dirty="0"/>
              <a:t>Contents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AutoNum type="arabicPeriod"/>
            </a:pPr>
            <a:r>
              <a:rPr lang="ko-KR" altLang="en-US" sz="2300" dirty="0"/>
              <a:t>로지스틱 회귀분석</a:t>
            </a:r>
            <a:endParaRPr lang="en-US" altLang="ko-KR" sz="2300" dirty="0"/>
          </a:p>
          <a:p>
            <a:pPr marL="457200" indent="-457200" rtl="0">
              <a:buAutoNum type="arabicPeriod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rtl="0">
              <a:buAutoNum type="arabicPeriod"/>
            </a:pPr>
            <a:r>
              <a:rPr lang="ko-KR" altLang="en-US" sz="2300" dirty="0"/>
              <a:t>회귀계수를 축소하는 이유</a:t>
            </a:r>
            <a:endParaRPr lang="en-US" altLang="ko-KR" sz="2300" dirty="0"/>
          </a:p>
          <a:p>
            <a:pPr marL="457200" indent="-457200" rtl="0">
              <a:buAutoNum type="arabicPeriod"/>
            </a:pP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40517-3BE4-57BC-CB49-858F5807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32BF58-A7FB-D0B5-60FF-F44DBAE4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05" y="1544358"/>
            <a:ext cx="8717590" cy="431464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7EFB45-7401-6B42-ABE8-AE1BEA66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55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9D0D5B-478A-618C-9281-A2E1BD4A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52" y="1636082"/>
            <a:ext cx="8875295" cy="419076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18C078-FB2E-FBF0-250E-66568513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976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88A16A-7DE2-2D93-82B7-7415FC8A1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76" y="1398192"/>
            <a:ext cx="9423847" cy="455857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9A2782-CF93-0229-D384-171C8AC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1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회귀계수 축소법의 종류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C6E59-22DD-CFB8-33D8-4EAE8C90A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52" y="1801395"/>
            <a:ext cx="8875295" cy="399325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67EC5-B952-2F02-FE1E-9BC11185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3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442A5-A619-51AF-CDD1-4D50BAB8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3" y="2286615"/>
            <a:ext cx="9601200" cy="114238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5A1814-E0B1-8475-54A1-FE49465D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24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2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8" y="433137"/>
            <a:ext cx="5137484" cy="693206"/>
          </a:xfrm>
        </p:spPr>
        <p:txBody>
          <a:bodyPr rtlCol="0"/>
          <a:lstStyle/>
          <a:p>
            <a:r>
              <a:rPr lang="en-US" altLang="ko-KR" sz="3200"/>
              <a:t>1. </a:t>
            </a:r>
            <a:r>
              <a:rPr lang="ko-KR" altLang="en-US" sz="3200"/>
              <a:t>로지스틱 회귀분석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CD8311-BC2E-D995-F771-2A9CD1FB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2" y="1451744"/>
            <a:ext cx="11384096" cy="454128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618F1F-4A65-19B0-467B-F8485FA9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8" y="433137"/>
            <a:ext cx="5137484" cy="693206"/>
          </a:xfrm>
        </p:spPr>
        <p:txBody>
          <a:bodyPr rtlCol="0"/>
          <a:lstStyle/>
          <a:p>
            <a:r>
              <a:rPr lang="en-US" altLang="ko-KR" sz="3200"/>
              <a:t>1. </a:t>
            </a:r>
            <a:r>
              <a:rPr lang="ko-KR" altLang="en-US" sz="3200"/>
              <a:t>로지스틱 회귀분석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ADDDE-2173-5630-6189-1ADACF45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12" y="1201912"/>
            <a:ext cx="9861683" cy="49580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438107-9E8E-3DF5-23E4-25211C3B8B61}"/>
              </a:ext>
            </a:extLst>
          </p:cNvPr>
          <p:cNvSpPr/>
          <p:nvPr/>
        </p:nvSpPr>
        <p:spPr>
          <a:xfrm>
            <a:off x="1633230" y="5552045"/>
            <a:ext cx="865239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E171D9-5E33-5980-A3EC-D83DB5C51312}"/>
              </a:ext>
            </a:extLst>
          </p:cNvPr>
          <p:cNvSpPr/>
          <p:nvPr/>
        </p:nvSpPr>
        <p:spPr>
          <a:xfrm>
            <a:off x="1284112" y="5710572"/>
            <a:ext cx="865239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AC3669-3B18-3F5A-37F0-B0E50A13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9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8" y="433137"/>
            <a:ext cx="5137484" cy="693206"/>
          </a:xfrm>
        </p:spPr>
        <p:txBody>
          <a:bodyPr rtlCol="0"/>
          <a:lstStyle/>
          <a:p>
            <a:r>
              <a:rPr lang="en-US" altLang="ko-KR" sz="3200"/>
              <a:t>1. </a:t>
            </a:r>
            <a:r>
              <a:rPr lang="ko-KR" altLang="en-US" sz="3200"/>
              <a:t>로지스틱 회귀분석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6BC69-E0C8-2BEB-E620-7E136EF5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43" y="1539543"/>
            <a:ext cx="9127513" cy="432577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11AA9B-116C-2179-7DC7-B8E70C2D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3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8" y="433137"/>
            <a:ext cx="5137484" cy="693206"/>
          </a:xfrm>
        </p:spPr>
        <p:txBody>
          <a:bodyPr rtlCol="0"/>
          <a:lstStyle/>
          <a:p>
            <a:r>
              <a:rPr lang="en-US" altLang="ko-KR" sz="3200"/>
              <a:t>1. </a:t>
            </a:r>
            <a:r>
              <a:rPr lang="ko-KR" altLang="en-US" sz="3200"/>
              <a:t>로지스틱 회귀분석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DB06E-07B3-12E0-9B79-1020D225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152" y="1423872"/>
            <a:ext cx="9878474" cy="447962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CA299E-CDF9-3B7A-6C21-70CD9E7B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2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793469-D9CC-6E20-C05D-ED4DE5C0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41" y="1310566"/>
            <a:ext cx="9003415" cy="485022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29FD31-CE79-DB0E-00E2-14A99491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98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12BC53-D6D9-F32F-32B8-DAAE56C2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54" y="1448405"/>
            <a:ext cx="9802892" cy="464347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6F411A-D9C3-23DB-7092-FDFCDFADC41C}"/>
              </a:ext>
            </a:extLst>
          </p:cNvPr>
          <p:cNvSpPr/>
          <p:nvPr/>
        </p:nvSpPr>
        <p:spPr>
          <a:xfrm>
            <a:off x="1194554" y="5619932"/>
            <a:ext cx="865239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9E8D8A-6C4E-021A-0561-3F8CD2F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53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757" y="433137"/>
            <a:ext cx="8875295" cy="693206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 sz="3200" dirty="0"/>
              <a:t>.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회귀계수 추정법과 해석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75F6C-F0E6-8A55-3370-452ECDE4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76" y="1472333"/>
            <a:ext cx="10504247" cy="468452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B1C5CB-A2A3-5C05-8756-CCBD0679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1076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148</TotalTime>
  <Words>174</Words>
  <Application>Microsoft Office PowerPoint</Application>
  <PresentationFormat>와이드스크린</PresentationFormat>
  <Paragraphs>75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다이아몬드 눈금 16x9</vt:lpstr>
      <vt:lpstr>로지스틱 회귀분석</vt:lpstr>
      <vt:lpstr>Contents</vt:lpstr>
      <vt:lpstr>1. 로지스틱 회귀분석</vt:lpstr>
      <vt:lpstr>1. 로지스틱 회귀분석</vt:lpstr>
      <vt:lpstr>1. 로지스틱 회귀분석</vt:lpstr>
      <vt:lpstr>1. 로지스틱 회귀분석</vt:lpstr>
      <vt:lpstr>2. 로지스틱 회귀계수 추정법과 해석</vt:lpstr>
      <vt:lpstr>2. 로지스틱 회귀계수 추정법과 해석</vt:lpstr>
      <vt:lpstr>2. 로지스틱 회귀계수 추정법과 해석</vt:lpstr>
      <vt:lpstr>2. 로지스틱 회귀계수 추정법과 해석</vt:lpstr>
      <vt:lpstr>3. 회귀계수를 축소하는 이유</vt:lpstr>
      <vt:lpstr>3. 회귀계수를 축소하는 이유</vt:lpstr>
      <vt:lpstr>3. 회귀계수를 축소하는 이유</vt:lpstr>
      <vt:lpstr>3. 회귀계수를 축소하는 이유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4. 회귀계수 축소법의 종류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4</cp:revision>
  <dcterms:created xsi:type="dcterms:W3CDTF">2024-07-23T04:45:33Z</dcterms:created>
  <dcterms:modified xsi:type="dcterms:W3CDTF">2024-07-26T16:04:00Z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