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1938" r:id="rId2"/>
    <p:sldId id="1882" r:id="rId3"/>
    <p:sldId id="1935" r:id="rId4"/>
    <p:sldId id="1945" r:id="rId5"/>
    <p:sldId id="1947" r:id="rId6"/>
    <p:sldId id="1946" r:id="rId7"/>
    <p:sldId id="1950" r:id="rId8"/>
    <p:sldId id="1924" r:id="rId9"/>
    <p:sldId id="1951" r:id="rId10"/>
    <p:sldId id="1952" r:id="rId11"/>
    <p:sldId id="1929" r:id="rId12"/>
    <p:sldId id="1953" r:id="rId13"/>
    <p:sldId id="1954" r:id="rId14"/>
    <p:sldId id="1955" r:id="rId15"/>
    <p:sldId id="1956" r:id="rId16"/>
    <p:sldId id="1957" r:id="rId17"/>
    <p:sldId id="1958" r:id="rId18"/>
    <p:sldId id="1940" r:id="rId19"/>
    <p:sldId id="1959" r:id="rId20"/>
    <p:sldId id="1941" r:id="rId21"/>
    <p:sldId id="1942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071"/>
    <a:srgbClr val="FF7676"/>
    <a:srgbClr val="6A1F60"/>
    <a:srgbClr val="CA4F67"/>
    <a:srgbClr val="0796D0"/>
    <a:srgbClr val="C60B68"/>
    <a:srgbClr val="F7D6D6"/>
    <a:srgbClr val="A69AC7"/>
    <a:srgbClr val="EACAD0"/>
    <a:srgbClr val="C50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042"/>
  </p:normalViewPr>
  <p:slideViewPr>
    <p:cSldViewPr snapToGrid="0">
      <p:cViewPr varScale="1">
        <p:scale>
          <a:sx n="78" d="100"/>
          <a:sy n="78" d="100"/>
        </p:scale>
        <p:origin x="648" y="67"/>
      </p:cViewPr>
      <p:guideLst>
        <p:guide orient="horz" pos="2160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5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1D0E0C1-71AA-4061-A20F-0664BF258F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7F8CE-76DA-6BE3-E99C-6E6640FA5A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1AD44-B170-4F50-9FF1-ECDF01C8D1F0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51DE6-4089-8C40-975C-7A604F3BF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B75E8-1AF0-1737-6DC6-1096D53068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5351-6D6C-48D6-97DB-D04AE6E51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3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C9277E31-04FB-442D-B514-A52CB53F9170}" type="datetime1">
              <a:rPr lang="ko-KR" altLang="en-US" smtClean="0"/>
              <a:t>2024-11-17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E98F99F9-2769-4C52-8EE2-7278119F0A1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ko-KR"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>
      <a:defRPr sz="1200" baseline="0">
        <a:ea typeface="맑은 고딕" panose="020B0503020000020004" pitchFamily="50" charset="-127"/>
      </a:defRPr>
    </a:lvl2pPr>
    <a:lvl3pPr marL="914400" algn="l">
      <a:defRPr sz="1200" baseline="0">
        <a:ea typeface="맑은 고딕" panose="020B0503020000020004" pitchFamily="50" charset="-127"/>
      </a:defRPr>
    </a:lvl3pPr>
    <a:lvl4pPr marL="1371600" algn="l">
      <a:defRPr sz="1200" baseline="0">
        <a:ea typeface="맑은 고딕" panose="020B0503020000020004" pitchFamily="50" charset="-127"/>
      </a:defRPr>
    </a:lvl4pPr>
    <a:lvl5pPr marL="1828800" algn="l">
      <a:defRPr sz="1200" baseline="0">
        <a:ea typeface="맑은 고딕" panose="020B0503020000020004" pitchFamily="50" charset="-127"/>
      </a:defRPr>
    </a:lvl5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27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296F-36B4-454D-32C5-3008917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24F320-D2DF-41BC-C27B-3F1C9D844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D49339-72A9-6E09-CF1C-F5288A850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CC587-2C1E-53C7-6D70-B2A5DD7E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E98F99F9-2769-4C52-8EE2-7278119F0A16}" type="slidenum">
              <a:rPr lang="en-US" altLang="ko-KR" smtClean="0"/>
              <a:t>10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914648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710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AE1FB-4920-F718-744F-9081BBD15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9C6024-6794-7DEF-1170-792C77506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D4E9CE-D75D-1863-3642-AE57CE383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38BFD-96D5-FF3F-C884-4B71EFB39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15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CACEC-8688-DD0D-830B-B93BE91D8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0085D2-64CD-BCAF-BCBE-049EAFC1C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3ACFA-9369-9762-1684-E492B648A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97360-E3C0-C91C-2C5A-A3A6F5DD9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09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15078-D5E9-5B63-EAE0-95F7EF6AC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428F6C-BC85-1F0B-2BD6-F9D0D1B2B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58D74B-D2E4-96D0-5B6C-121C2B72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B8EBA-0140-5C1F-6800-B60E5DDE7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0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17D92-EE0A-1312-2A4C-19231497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152B06-C762-4CAF-4B4C-10BE29777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E51735-03E0-66FD-6503-8EA1C2164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141F6-CFAA-FAD6-DA60-EAA25E99C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746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74D3F-06BD-FCE5-DBE8-8B8505D6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ED60E-C611-047C-B632-47569C29B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9B4486-B314-4439-1D71-FE32FD014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0C823-E59D-2645-F7DC-C6AF3D616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12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26B6-A3F0-3E04-0BCB-0803B0FE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0D1F6F-B204-42B6-7E6A-2992A8EC7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DE4F4D-C7E9-DDCD-C35D-36D47472E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87F41F-C97D-5F9C-DC00-F80BF0647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73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4A5AD-0353-9AE6-8857-2E077807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716814-AF8F-9A6F-608A-E37C79ABB7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F38FFA-F107-5D02-251F-C93E9E9E2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58B54D-86B1-1685-8858-423CD588D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305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1BF0A-4C03-611D-7E31-748D543F1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A9D1B4-CAC6-12A4-8F37-DA981E327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206239-63AA-531E-BF0E-6D2D31556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CACA7-770C-4500-1C5C-6F3AA2319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63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410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4BDC4-E42D-2367-F077-EDE5B9DD5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B2B32C-71E0-2D0A-DFB4-C2ED87629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8BE8A4-0880-19B6-A250-394261C49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BD7B1-8425-7070-03CC-C87C4CF51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E98F99F9-2769-4C52-8EE2-7278119F0A16}" type="slidenum">
              <a:rPr lang="en-US" altLang="ko-KR" smtClean="0"/>
              <a:t>20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29687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5A7F8-8612-1924-1443-D0994595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8B537B-14D5-1D83-75DE-0B71D28BA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17488E-8425-6E38-120F-33BC3C3D1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77CB5-BCDB-BA41-90A2-BE74474C3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59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38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D125B-D1D2-03AB-7D0D-27D8329C9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A658DC-23F5-79E4-948E-F2668B6F8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EF6DCE-AEB6-0FE9-3FC4-5A4C6EBCB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9C759-678B-1ABA-E94F-09F4D3512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8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01EB-BEF4-13E8-C644-4D78BC2F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D5CE10-1455-7BEE-ABEA-61F251F50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24869F-8E30-EBDD-609D-C1EFBBC31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EF1C4-2160-9D25-A5CC-CAC338537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43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FBEA8-F9BD-1C2A-B5D7-77273220D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E446B3-5508-C80C-85BB-58D12A238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7EFED9-349C-3BC4-A355-FE34742DA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8B536-8611-AE0B-4A67-AF37FEA23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07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DC98A-F6E9-4166-0E71-9A2D7858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DB46CB-1D5B-10D5-862A-E8262CC2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3C62DD-B539-CDD3-EA1F-A06C2C192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58F1D-5F10-3F62-49B1-413CE68F1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E98F99F9-2769-4C52-8EE2-7278119F0A16}" type="slidenum">
              <a:rPr lang="en-US" altLang="ko-KR" smtClean="0"/>
              <a:t>7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42041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E98F99F9-2769-4C52-8EE2-7278119F0A16}" type="slidenum">
              <a:rPr lang="en-US" altLang="ko-KR" smtClean="0"/>
              <a:t>8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6905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A2CE3-8C54-3232-DD07-4371927A6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A6C32C-F125-D250-057D-092004FB8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4BA791-94AE-958E-CB69-C6F2DFEDA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2E85B-F74D-0681-931D-E843F355B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E98F99F9-2769-4C52-8EE2-7278119F0A16}" type="slidenum">
              <a:rPr lang="en-US" altLang="ko-KR" smtClean="0"/>
              <a:t>9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0849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1A03A7DE-E2C6-D3DE-2D3C-0E50AB453153}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155AC3-4048-A012-522F-9975DD4374A4}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BC318-7E9C-A53F-C445-78301FFF7C95}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자유형(F) 12">
            <a:extLst>
              <a:ext uri="{FF2B5EF4-FFF2-40B4-BE49-F238E27FC236}">
                <a16:creationId xmlns:a16="http://schemas.microsoft.com/office/drawing/2014/main" id="{EC2B4886-6DF6-0A57-7118-513A7AAA40F3}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130552"/>
            <a:ext cx="4590288" cy="1764792"/>
          </a:xfrm>
        </p:spPr>
        <p:txBody>
          <a:bodyPr rtlCol="0" anchor="t">
            <a:noAutofit/>
          </a:bodyPr>
          <a:lstStyle>
            <a:lvl1pPr>
              <a:defRPr lang="ko-KR" sz="54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rtlCol="0" anchor="ctr">
            <a:noAutofit/>
          </a:bodyPr>
          <a:lstStyle>
            <a:lvl1pPr algn="ctr">
              <a:defRPr lang="ko-KR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598" y="3895344"/>
            <a:ext cx="4591906" cy="1024128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457200" indent="0" algn="ctr">
              <a:buNone/>
              <a:defRPr lang="ko-KR" sz="2000"/>
            </a:lvl2pPr>
            <a:lvl3pPr marL="914400" indent="0" algn="ctr">
              <a:buNone/>
              <a:defRPr lang="ko-KR" sz="1800"/>
            </a:lvl3pPr>
            <a:lvl4pPr marL="1371600" indent="0" algn="ctr">
              <a:buNone/>
              <a:defRPr lang="ko-KR" sz="1600"/>
            </a:lvl4pPr>
            <a:lvl5pPr marL="1828800" indent="0" algn="ctr">
              <a:buNone/>
              <a:defRPr lang="ko-KR" sz="1600"/>
            </a:lvl5pPr>
            <a:lvl6pPr marL="2286000" indent="0" algn="ctr">
              <a:buNone/>
              <a:defRPr lang="ko-KR" sz="1600"/>
            </a:lvl6pPr>
            <a:lvl7pPr marL="2743200" indent="0" algn="ctr">
              <a:buNone/>
              <a:defRPr lang="ko-KR" sz="1600"/>
            </a:lvl7pPr>
            <a:lvl8pPr marL="3200400" indent="0" algn="ctr">
              <a:buNone/>
              <a:defRPr lang="ko-KR" sz="1600"/>
            </a:lvl8pPr>
            <a:lvl9pPr marL="3657600" indent="0" algn="ctr">
              <a:buNone/>
              <a:defRPr lang="ko-KR"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(F) 9">
            <a:extLst>
              <a:ext uri="{FF2B5EF4-FFF2-40B4-BE49-F238E27FC236}">
                <a16:creationId xmlns:a16="http://schemas.microsoft.com/office/drawing/2014/main" id="{B016AB6E-3D8A-906E-416F-9B68623EA747}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6" name="자유형(F) 7">
            <a:extLst>
              <a:ext uri="{FF2B5EF4-FFF2-40B4-BE49-F238E27FC236}">
                <a16:creationId xmlns:a16="http://schemas.microsoft.com/office/drawing/2014/main" id="{471EA21E-8904-9B80-6EAB-BA76819B4C23}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</a:lstStyle>
          <a:p>
            <a:pPr algn="ctr" rtl="0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rtlCol="0" anchor="t" anchorCtr="0">
            <a:noAutofit/>
          </a:bodyPr>
          <a:lstStyle>
            <a:lvl1pPr algn="ctr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 rtlCol="0">
            <a:noAutofit/>
          </a:bodyPr>
          <a:lstStyle>
            <a:lvl1pPr>
              <a:lnSpc>
                <a:spcPct val="100000"/>
              </a:lnSpc>
              <a:defRPr lang="ko-KR"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 rtlCol="0">
            <a:noAutofit/>
          </a:bodyPr>
          <a:lstStyle>
            <a:lvl1pPr>
              <a:lnSpc>
                <a:spcPct val="100000"/>
              </a:lnSpc>
              <a:defRPr lang="ko-KR"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(F)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7" name="자유형(F)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2" name="자유형(F)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</a:lstStyle>
          <a:p>
            <a:pPr algn="ctr" rtl="0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rtlCol="0" anchor="t" anchorCtr="0">
            <a:noAutofit/>
          </a:bodyPr>
          <a:lstStyle>
            <a:lvl1pPr algn="ctr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(F)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7" name="자유형(F)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2" name="자유형(F)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</a:lstStyle>
          <a:p>
            <a:pPr algn="ctr" rtl="0"/>
            <a:endParaRPr lang="ko-KR" sz="18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이 있는 비디오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rtlCol="0" anchor="t" anchorCtr="0">
            <a:noAutofit/>
          </a:bodyPr>
          <a:lstStyle>
            <a:lvl1pPr algn="ctr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6" name="미디어 개체 틀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 rtlCol="0">
            <a:noAutofit/>
          </a:bodyPr>
          <a:lstStyle>
            <a:lvl1pPr>
              <a:defRPr lang="ko-KR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미디어를 추가하려면 아이콘을 클릭하십시오</a:t>
            </a:r>
            <a:endParaRPr lang="ko-KR" dirty="0"/>
          </a:p>
        </p:txBody>
      </p:sp>
      <p:sp>
        <p:nvSpPr>
          <p:cNvPr id="5" name="자유형(F) 2">
            <a:extLst>
              <a:ext uri="{FF2B5EF4-FFF2-40B4-BE49-F238E27FC236}">
                <a16:creationId xmlns:a16="http://schemas.microsoft.com/office/drawing/2014/main" id="{5CA8910C-D8ED-5254-9603-C499A3F69701}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4" name="자유형(F) 7">
            <a:extLst>
              <a:ext uri="{FF2B5EF4-FFF2-40B4-BE49-F238E27FC236}">
                <a16:creationId xmlns:a16="http://schemas.microsoft.com/office/drawing/2014/main" id="{0FCE207E-49DC-89F0-6C2E-AEDEB1A668DB}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2480" y="2715768"/>
            <a:ext cx="3364992" cy="301752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록이 있는 그림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rtlCol="0" anchor="t" anchorCtr="0">
            <a:normAutofit/>
          </a:bodyPr>
          <a:lstStyle>
            <a:lvl1pPr algn="ctr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6" name="자유형(F) 3">
            <a:extLst>
              <a:ext uri="{FF2B5EF4-FFF2-40B4-BE49-F238E27FC236}">
                <a16:creationId xmlns:a16="http://schemas.microsoft.com/office/drawing/2014/main" id="{8D76C9A2-7310-AC9A-D74B-465F4A044014}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1B05A4D-E9FB-4913-E53E-1DE2DC2D9B04}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5" name="자유형(F) 1">
            <a:extLst>
              <a:ext uri="{FF2B5EF4-FFF2-40B4-BE49-F238E27FC236}">
                <a16:creationId xmlns:a16="http://schemas.microsoft.com/office/drawing/2014/main" id="{CC1FF5F2-E394-6897-C493-6584D74D8CEB}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D0478807-656D-4B2C-5C1E-4A08154F6567}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55742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ko-KR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1. </a:t>
            </a:r>
          </a:p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2. </a:t>
            </a:r>
          </a:p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3. </a:t>
            </a:r>
          </a:p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4.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8D9022-B854-F233-7BEE-8185E402F657}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직선 연결선(S)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(S)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(S)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(S)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4528" y="2454311"/>
            <a:ext cx="4557428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텍스트 개체 틀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528" y="3222369"/>
            <a:ext cx="4557428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4528" y="3992637"/>
            <a:ext cx="4557428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텍스트 개체 틀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4528" y="4775296"/>
            <a:ext cx="4557428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이 있는 그림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85AC3F0E-B550-5DF3-6FEE-B1EFAC15A05B}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5" name="자유형(F) 17">
            <a:extLst>
              <a:ext uri="{FF2B5EF4-FFF2-40B4-BE49-F238E27FC236}">
                <a16:creationId xmlns:a16="http://schemas.microsoft.com/office/drawing/2014/main" id="{4B8B6206-1D28-8534-BE4D-6893F8FE67B7}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5405D2-9527-BA12-A7AC-4B93151CCBC5}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4" name="자유형(F) 10">
            <a:extLst>
              <a:ext uri="{FF2B5EF4-FFF2-40B4-BE49-F238E27FC236}">
                <a16:creationId xmlns:a16="http://schemas.microsoft.com/office/drawing/2014/main" id="{A0CC5EDC-49D4-6111-36CB-3C8A2D02A8DE}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rtlCol="0" anchor="t" anchorCtr="0">
            <a:noAutofit/>
          </a:bodyPr>
          <a:lstStyle>
            <a:lvl1pPr algn="ctr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 rtlCol="0">
            <a:noAutofit/>
          </a:bodyPr>
          <a:lstStyle>
            <a:lvl1pPr>
              <a:lnSpc>
                <a:spcPct val="100000"/>
              </a:lnSpc>
              <a:defRPr lang="ko-KR" sz="2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14">
            <a:extLst>
              <a:ext uri="{FF2B5EF4-FFF2-40B4-BE49-F238E27FC236}">
                <a16:creationId xmlns:a16="http://schemas.microsoft.com/office/drawing/2014/main" id="{82D433C4-79DD-42C5-9147-9E5DDECB6624}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7" name="자유형(F) 12">
            <a:extLst>
              <a:ext uri="{FF2B5EF4-FFF2-40B4-BE49-F238E27FC236}">
                <a16:creationId xmlns:a16="http://schemas.microsoft.com/office/drawing/2014/main" id="{B6078FDE-6CEC-993E-3339-544DEDA6AB82}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6A9E29-841B-F63A-A4FB-958C2A39A40A}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1E8E1F-3A86-62FC-58AB-E196456B4583}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</a:lstStyle>
          <a:p>
            <a:pPr algn="ctr" rtl="0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rtlCol="0" anchor="t" anchorCtr="0">
            <a:noAutofit/>
          </a:bodyPr>
          <a:lstStyle>
            <a:lvl1pPr algn="ctr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 rtlCol="0">
            <a:noAutofit/>
          </a:bodyPr>
          <a:lstStyle>
            <a:lvl1pPr>
              <a:lnSpc>
                <a:spcPct val="100000"/>
              </a:lnSpc>
              <a:defRPr lang="ko-KR" sz="2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 rtlCol="0">
            <a:noAutofit/>
          </a:bodyPr>
          <a:lstStyle>
            <a:lvl1pPr>
              <a:lnSpc>
                <a:spcPct val="100000"/>
              </a:lnSpc>
              <a:defRPr lang="ko-KR" sz="2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록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EA15E1F6-FCC0-B1B8-8F0A-02FAAB3F0D1E}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5" name="자유형(F) 7">
            <a:extLst>
              <a:ext uri="{FF2B5EF4-FFF2-40B4-BE49-F238E27FC236}">
                <a16:creationId xmlns:a16="http://schemas.microsoft.com/office/drawing/2014/main" id="{8A0AB697-65DD-D82E-FD2B-BB10E141E719}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DF637CE-F1AA-EB3D-67EB-815F56FFB509}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</a:lstStyle>
          <a:p>
            <a:pPr algn="ctr" rtl="0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rtlCol="0" anchor="t" anchorCtr="0">
            <a:normAutofit/>
          </a:bodyPr>
          <a:lstStyle>
            <a:lvl1pPr algn="l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536" y="1605845"/>
            <a:ext cx="4090669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텍스트 개체 틀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5536" y="2373903"/>
            <a:ext cx="4090669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5536" y="3144171"/>
            <a:ext cx="4090669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텍스트 개체 틀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5536" y="3926830"/>
            <a:ext cx="4090669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93D01B9-382B-1FFC-B0E8-50A5B1AA53F2}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직선 연결선(S)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(S)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70A54A3-3D1B-FF08-2460-114DA5BF6D5A}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187767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ko-KR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1. </a:t>
            </a:r>
          </a:p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2. </a:t>
            </a:r>
          </a:p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3. </a:t>
            </a:r>
          </a:p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4. </a:t>
            </a:r>
          </a:p>
          <a:p>
            <a:pPr rtl="0">
              <a:lnSpc>
                <a:spcPct val="150000"/>
              </a:lnSpc>
            </a:pPr>
            <a:r>
              <a:rPr lang="ko-KR" sz="22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28" name="텍스트 개체 틀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55536" y="4693042"/>
            <a:ext cx="4090669" cy="4777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ko-KR"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lang="ko-KR" sz="1800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37" name="그림 개체 틀 10">
            <a:extLst>
              <a:ext uri="{FF2B5EF4-FFF2-40B4-BE49-F238E27FC236}">
                <a16:creationId xmlns:a16="http://schemas.microsoft.com/office/drawing/2014/main" id="{670B5801-42BD-259B-180E-B4706551C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406331" y="598826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(F) 22">
            <a:extLst>
              <a:ext uri="{FF2B5EF4-FFF2-40B4-BE49-F238E27FC236}">
                <a16:creationId xmlns:a16="http://schemas.microsoft.com/office/drawing/2014/main" id="{CCB0938D-C7B4-782B-BFAF-F503DE1CAEF0}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2" name="자유형(F) 19">
            <a:extLst>
              <a:ext uri="{FF2B5EF4-FFF2-40B4-BE49-F238E27FC236}">
                <a16:creationId xmlns:a16="http://schemas.microsoft.com/office/drawing/2014/main" id="{27AD3143-C49E-0951-0DB8-A9ABF0AB7E13}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solidFill>
                <a:schemeClr val="tx2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6" name="그림 개체 틀 10">
            <a:extLst>
              <a:ext uri="{FF2B5EF4-FFF2-40B4-BE49-F238E27FC236}">
                <a16:creationId xmlns:a16="http://schemas.microsoft.com/office/drawing/2014/main" id="{354EAA14-8DA6-82B8-268B-6AC901311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964226" y="-5834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1F142C3-F309-0D74-D5C5-3EAB19D43031}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</a:lstStyle>
          <a:p>
            <a:pPr algn="ctr" rtl="0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rtlCol="0" anchor="t" anchorCtr="0">
            <a:normAutofit/>
          </a:bodyPr>
          <a:lstStyle>
            <a:lvl1pPr algn="l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23" name="내용 개체 틀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 rtlCol="0">
            <a:noAutofit/>
          </a:bodyPr>
          <a:lstStyle>
            <a:lvl1pPr>
              <a:lnSpc>
                <a:spcPct val="100000"/>
              </a:lnSpc>
              <a:defRPr lang="ko-KR" sz="2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13">
            <a:extLst>
              <a:ext uri="{FF2B5EF4-FFF2-40B4-BE49-F238E27FC236}">
                <a16:creationId xmlns:a16="http://schemas.microsoft.com/office/drawing/2014/main" id="{3444D42C-1BDD-684F-2ED7-CBF2B31FA0BD}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B266F6B-F29A-5957-62EB-27F8C2FAEB4C}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pic>
        <p:nvPicPr>
          <p:cNvPr id="8" name="그림 개체 틀 10">
            <a:extLst>
              <a:ext uri="{FF2B5EF4-FFF2-40B4-BE49-F238E27FC236}">
                <a16:creationId xmlns:a16="http://schemas.microsoft.com/office/drawing/2014/main" id="{C18B912F-D300-065E-2807-E2EA07EBA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206" y="5671159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0AC709F-F9A3-D8F0-A42E-A2C94191DFC0}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</a:lstStyle>
          <a:p>
            <a:pPr algn="ctr" rtl="0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rtlCol="0" anchor="t" anchorCtr="0">
            <a:normAutofit/>
          </a:bodyPr>
          <a:lstStyle>
            <a:lvl1pPr algn="l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23" name="내용 개체 틀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 rtlCol="0">
            <a:noAutofit/>
          </a:bodyPr>
          <a:lstStyle>
            <a:lvl1pPr>
              <a:lnSpc>
                <a:spcPct val="100000"/>
              </a:lnSpc>
              <a:defRPr lang="ko-KR" sz="2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(F)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7" name="자유형(F)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2" name="자유형(F)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</a:lstStyle>
          <a:p>
            <a:pPr algn="ctr" rtl="0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rtlCol="0" anchor="t" anchorCtr="0">
            <a:normAutofit/>
          </a:bodyPr>
          <a:lstStyle>
            <a:lvl1pPr algn="l">
              <a:defRPr lang="ko-KR" sz="3200" b="1">
                <a:solidFill>
                  <a:schemeClr val="tx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D1BC2EDA-D519-4F34-BF3F-BFFF500F4B03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23" name="내용 개체 틀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 rtlCol="0">
            <a:noAutofit/>
          </a:bodyPr>
          <a:lstStyle>
            <a:lvl1pPr>
              <a:lnSpc>
                <a:spcPct val="100000"/>
              </a:lnSpc>
              <a:defRPr lang="ko-KR" sz="2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ko-KR"/>
            </a:defPPr>
          </a:lstStyle>
          <a:p>
            <a:pPr rtl="0"/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ko-KR" sz="1400" baseline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ko-KR"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BC2EDA-D519-4F34-BF3F-BFFF500F4B03}" type="slidenum">
              <a:rPr lang="en-US" altLang="ko-KR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ko-KR"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ko-KR" sz="1200" kern="1200" baseline="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30400" indent="-230400" algn="l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1200" baseline="0">
          <a:ea typeface="맑은 고딕" panose="020B0503020000020004" pitchFamily="50" charset="-127"/>
        </a:defRPr>
      </a:lvl2pPr>
      <a:lvl3pPr marL="687600" indent="-230400" algn="l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1200" baseline="0">
          <a:ea typeface="맑은 고딕" panose="020B0503020000020004" pitchFamily="50" charset="-127"/>
        </a:defRPr>
      </a:lvl3pPr>
      <a:lvl4pPr marL="1144800" indent="-230400" algn="l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1200" baseline="0">
          <a:ea typeface="맑은 고딕" panose="020B0503020000020004" pitchFamily="50" charset="-127"/>
        </a:defRPr>
      </a:lvl4pPr>
      <a:lvl5pPr marL="1602000" indent="-230400" algn="l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1200" baseline="0">
          <a:ea typeface="맑은 고딕" panose="020B0503020000020004" pitchFamily="50" charset="-127"/>
        </a:defRPr>
      </a:lvl5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19E9CFE-1820-51D6-3F5B-5FD2FCD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93" y="2246866"/>
            <a:ext cx="7128387" cy="1319784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3200" dirty="0"/>
              <a:t>Weighted least squares support vector machines: robustness and sparse approximation</a:t>
            </a:r>
            <a:endParaRPr lang="ko-KR" sz="3200" dirty="0"/>
          </a:p>
        </p:txBody>
      </p:sp>
      <p:sp>
        <p:nvSpPr>
          <p:cNvPr id="18" name="부제목 17">
            <a:extLst>
              <a:ext uri="{FF2B5EF4-FFF2-40B4-BE49-F238E27FC236}">
                <a16:creationId xmlns:a16="http://schemas.microsoft.com/office/drawing/2014/main" id="{57D62F16-F75C-6B98-2080-BECC2DE8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393" y="4122977"/>
            <a:ext cx="6502220" cy="498183"/>
          </a:xfrm>
        </p:spPr>
        <p:txBody>
          <a:bodyPr rtlCol="0">
            <a:normAutofit fontScale="92500" lnSpcReduction="20000"/>
          </a:bodyPr>
          <a:lstStyle>
            <a:defPPr>
              <a:defRPr lang="ko-KR"/>
            </a:defPPr>
          </a:lstStyle>
          <a:p>
            <a:pPr rtl="0"/>
            <a:r>
              <a:rPr lang="nl-NL" altLang="ko-KR" sz="1050" dirty="0"/>
              <a:t>J.A.K. Suykens∗, J. De Brabanter, L. Lukas, J. Vandewalle Department of Electrical Engineering, Katholieke Universiteit Leuven, ESAT-SISTA Kasteelpark Arenberg 10, B-3001 Leuven (Heverlee), Belgium Received 3 November 2000; accepted 6 June 2001</a:t>
            </a:r>
            <a:endParaRPr lang="ko-KR" sz="1050" b="1" dirty="0">
              <a:solidFill>
                <a:schemeClr val="tx2"/>
              </a:solidFill>
              <a:ea typeface="맑은 고딕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7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934DE-E06A-56E9-6C0B-69EA5860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BF2E10-2225-025C-FC23-7F95F806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46088"/>
            <a:ext cx="11119104" cy="1071372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en-US" altLang="ko-KR" dirty="0"/>
              <a:t>LS-SVM for nonlinear function estimation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2E8D5614-E6BE-0489-77BE-5C04DE1B7CD6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10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AA3B1A-3D93-D339-B866-8964E6DD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42" y="1469798"/>
            <a:ext cx="8777036" cy="45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47FA792-7CC8-6C5F-8E4F-307FA211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97962"/>
            <a:ext cx="11119104" cy="1147572"/>
          </a:xfrm>
        </p:spPr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en-US" altLang="ko-KR" dirty="0"/>
              <a:t>Robust estimation by weighted LS-SVM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11</a:t>
            </a:fld>
            <a:endParaRPr lang="ko-KR" altLang="en-US" sz="140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185E82-E6B1-C9BA-1A1C-A42223F2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75" y="1695290"/>
            <a:ext cx="9365169" cy="15626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F8E69B-B966-24AC-7D99-A1177B1E7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354" y="3256000"/>
            <a:ext cx="9257990" cy="9154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5F0703-60CA-87F1-F079-51806AB74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354" y="4184909"/>
            <a:ext cx="5537932" cy="13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E5492-8A5F-BC85-1CB6-6CCDFCD4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13A7810-0D1E-C233-1788-3E0A8138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97962"/>
            <a:ext cx="11119104" cy="1147572"/>
          </a:xfrm>
        </p:spPr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en-US" altLang="ko-KR" dirty="0"/>
              <a:t>Robust estimation by weighted LS-SVM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900CF7D5-ED31-45DA-A5E8-4DA23A8526F3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12</a:t>
            </a:fld>
            <a:endParaRPr lang="ko-KR" altLang="en-US" sz="140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69C4A0-997C-701F-A844-9B96DFC5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24" y="1194769"/>
            <a:ext cx="9681672" cy="2234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45A678-83D8-3710-EEE3-E926257B0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038" y="1925054"/>
            <a:ext cx="6028266" cy="350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CF55EC-DBF7-87A8-CEC3-14B8DAC06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923" y="4058624"/>
            <a:ext cx="8283923" cy="25509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F0425D-F1B5-9DF6-7444-2A2BD92C8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404" y="3415046"/>
            <a:ext cx="8253441" cy="6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9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9D0BB-5685-D3FA-81BF-DB7C53044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ADA1C40-C705-94D1-C240-93E129C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97962"/>
            <a:ext cx="11119104" cy="1147572"/>
          </a:xfrm>
        </p:spPr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en-US" altLang="ko-KR" dirty="0"/>
              <a:t>Robust estimation by weighted LS-SVM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AEB07693-AC60-EB17-4308-44103930765E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13</a:t>
            </a:fld>
            <a:endParaRPr lang="ko-KR" altLang="en-US" sz="140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FEC48-BAFE-4BEE-BD4C-D1BB918FA8A1}"/>
              </a:ext>
            </a:extLst>
          </p:cNvPr>
          <p:cNvSpPr txBox="1"/>
          <p:nvPr/>
        </p:nvSpPr>
        <p:spPr>
          <a:xfrm>
            <a:off x="1083148" y="141876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가중치 </a:t>
            </a:r>
            <a:r>
              <a:rPr lang="en-US" altLang="ko-KR" dirty="0" err="1"/>
              <a:t>Vk</a:t>
            </a:r>
            <a:r>
              <a:rPr lang="ko-KR" altLang="en-US" dirty="0"/>
              <a:t>의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845F1D-A318-7C23-CDF4-7EDC4580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8" y="1859769"/>
            <a:ext cx="10025703" cy="3946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A9838A-2DAF-973E-56D4-3F9034A3F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752" y="6151380"/>
            <a:ext cx="2197256" cy="3762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5C2278-EC96-4FE3-EADD-6F55B2F01229}"/>
              </a:ext>
            </a:extLst>
          </p:cNvPr>
          <p:cNvSpPr txBox="1"/>
          <p:nvPr/>
        </p:nvSpPr>
        <p:spPr>
          <a:xfrm>
            <a:off x="1770743" y="6133151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can also 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05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FD5B-F945-726C-AE78-3D7FCA002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5FFF376-BB38-5883-0433-14B323E4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97962"/>
            <a:ext cx="11119104" cy="1147572"/>
          </a:xfrm>
        </p:spPr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en-US" altLang="ko-KR" dirty="0"/>
              <a:t>Robust estimation by weighted LS-SVM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F27A7852-50AB-ABC9-53B9-27C3FA84C74F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14</a:t>
            </a:fld>
            <a:endParaRPr lang="ko-KR" altLang="en-US" sz="140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58CFD8-A766-9D74-8620-52CDAF12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1" y="1766818"/>
            <a:ext cx="10725217" cy="40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0E92A-6085-9C65-B2AA-0339DDE3B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BB7B365-8794-4C1D-5906-F0CC59EC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97962"/>
            <a:ext cx="11119104" cy="1147572"/>
          </a:xfrm>
        </p:spPr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en-US" altLang="ko-KR" dirty="0"/>
              <a:t>Robust estimation by weighted LS-SVM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E33547B2-CD83-DE4B-F388-9E137769A3EE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15</a:t>
            </a:fld>
            <a:endParaRPr lang="ko-KR" altLang="en-US" sz="140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5A952-2276-270C-FF2C-12A26179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03" y="1002853"/>
            <a:ext cx="5574792" cy="5556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980C2B-4B6A-52B0-5389-D7A1BC8B8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920" y="1002853"/>
            <a:ext cx="592537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9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B565-A001-B4F0-5FEA-7053497D3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B74D8FC-E3E6-9DBE-3180-C9F96B95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14004"/>
            <a:ext cx="11119104" cy="6400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nl-NL" altLang="ko-KR" dirty="0"/>
              <a:t>Imposing sparseness</a:t>
            </a:r>
            <a:endParaRPr lang="ko-KR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751B71-A852-BCE2-EC95-46C5F170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02" y="1349971"/>
            <a:ext cx="5957138" cy="5294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2B6001-6603-9B89-906B-A5196E356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515" y="1349971"/>
            <a:ext cx="5596148" cy="54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68192-C852-97F5-98B1-4A718ABDE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3451FB-CF6A-39BC-5DBB-5513A18C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14004"/>
            <a:ext cx="11119104" cy="6400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nl-NL" altLang="ko-KR" dirty="0"/>
              <a:t>Imposing sparseness</a:t>
            </a:r>
            <a:endParaRPr lang="ko-K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BB2C6D-DE72-5930-0D87-6EE36F56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6" y="1605503"/>
            <a:ext cx="6317323" cy="30373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9381DF-F408-B8FC-9EAB-09EDF8D54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89" y="1174928"/>
            <a:ext cx="5570332" cy="51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9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237F8-F421-E034-2E1D-4659C8CB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785B-D6A1-E193-0B05-A5690D53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14004"/>
            <a:ext cx="11119104" cy="6400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nl-NL" altLang="ko-KR" dirty="0"/>
              <a:t>Examples</a:t>
            </a:r>
            <a:endParaRPr lang="ko-KR" altLang="ko-KR" dirty="0"/>
          </a:p>
        </p:txBody>
      </p:sp>
      <p:sp>
        <p:nvSpPr>
          <p:cNvPr id="19" name="슬라이드 번호 개체 틀 7">
            <a:extLst>
              <a:ext uri="{FF2B5EF4-FFF2-40B4-BE49-F238E27FC236}">
                <a16:creationId xmlns:a16="http://schemas.microsoft.com/office/drawing/2014/main" id="{E2C64867-A503-E520-EF14-5D6AD1B5533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18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94D93F-F3D2-E6C2-F358-F4C889B6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2" y="1305576"/>
            <a:ext cx="5805018" cy="51576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2A615F-C000-70B7-BFE9-96944832C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30" y="1110756"/>
            <a:ext cx="5708794" cy="49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7CB0A-1544-5ADB-0C89-A438BEB2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BA5B-5C6E-1AF7-C1D7-36F2143D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30046"/>
            <a:ext cx="11119104" cy="6400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nl-NL" altLang="ko-KR" dirty="0"/>
              <a:t>Examples</a:t>
            </a:r>
            <a:endParaRPr lang="ko-KR" altLang="ko-KR" dirty="0"/>
          </a:p>
        </p:txBody>
      </p:sp>
      <p:sp>
        <p:nvSpPr>
          <p:cNvPr id="19" name="슬라이드 번호 개체 틀 7">
            <a:extLst>
              <a:ext uri="{FF2B5EF4-FFF2-40B4-BE49-F238E27FC236}">
                <a16:creationId xmlns:a16="http://schemas.microsoft.com/office/drawing/2014/main" id="{823F1DA9-85D2-DCF7-3CB6-F9CDD212A211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19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0888F-B332-8206-0B7E-A0DC5ED0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1" y="1207008"/>
            <a:ext cx="6055489" cy="5464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56B28D-0A6F-CBF4-96CA-B48215930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781" y="1196305"/>
            <a:ext cx="5345390" cy="48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9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FDFFFE"/>
            </a:gs>
            <a:gs pos="69000">
              <a:srgbClr val="F3FFFF"/>
            </a:gs>
            <a:gs pos="39000">
              <a:srgbClr val="FFFFFF"/>
            </a:gs>
            <a:gs pos="8000">
              <a:srgbClr val="EAFCF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4C5E7E2-8ACA-2171-0756-5D827A2D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3815542" cy="2103120"/>
          </a:xfrm>
        </p:spPr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en-US" altLang="ko-KR" sz="3200" dirty="0"/>
              <a:t>Table of Contents</a:t>
            </a:r>
            <a:endParaRPr lang="ko-KR" sz="3200" b="1" dirty="0">
              <a:solidFill>
                <a:schemeClr val="tx2"/>
              </a:solidFill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730EBBC-CCDD-2776-7F07-C42282E83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r>
              <a:rPr lang="nl-NL" altLang="ko-KR" dirty="0"/>
              <a:t>Introduction</a:t>
            </a:r>
            <a:endParaRPr lang="ko-KR" altLang="ko-KR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C403247-E18A-6A9D-94C4-F82305CF23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5536" y="2373903"/>
            <a:ext cx="5449419" cy="477764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en-US" altLang="ko-KR" dirty="0"/>
              <a:t>LS-SVM for nonlinear function estimation</a:t>
            </a:r>
            <a:endParaRPr lang="ko-KR" altLang="ko-KR" dirty="0"/>
          </a:p>
          <a:p>
            <a:pPr rtl="0"/>
            <a:endParaRPr lang="ko-KR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C292CE53-28BA-6479-7A0C-78CFAB2746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/>
              <a:t>Robust estimation by weighted LS-SVM</a:t>
            </a:r>
            <a:endParaRPr 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2CAF7155-3008-2F00-6824-974912FE8A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nl-NL" altLang="ko-KR" dirty="0"/>
              <a:t>Imposing sparseness</a:t>
            </a:r>
            <a:endParaRPr lang="ko-KR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5618A3B-5ED3-A351-040C-9F6E129FF6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nl-NL" altLang="ko-KR" dirty="0"/>
              <a:t>Examples</a:t>
            </a:r>
            <a:endParaRPr lang="ko-KR" dirty="0"/>
          </a:p>
        </p:txBody>
      </p:sp>
      <p:sp>
        <p:nvSpPr>
          <p:cNvPr id="5" name="슬라이드 번호 개체 틀 7">
            <a:extLst>
              <a:ext uri="{FF2B5EF4-FFF2-40B4-BE49-F238E27FC236}">
                <a16:creationId xmlns:a16="http://schemas.microsoft.com/office/drawing/2014/main" id="{9660C059-EAFF-4EED-4E6F-C1DBC4AE1157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2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10" name="텍스트 개체 틀 30">
            <a:extLst>
              <a:ext uri="{FF2B5EF4-FFF2-40B4-BE49-F238E27FC236}">
                <a16:creationId xmlns:a16="http://schemas.microsoft.com/office/drawing/2014/main" id="{79B22630-726A-3988-46EE-48B8631F4294}"/>
              </a:ext>
            </a:extLst>
          </p:cNvPr>
          <p:cNvSpPr txBox="1">
            <a:spLocks/>
          </p:cNvSpPr>
          <p:nvPr/>
        </p:nvSpPr>
        <p:spPr>
          <a:xfrm>
            <a:off x="6812124" y="5502326"/>
            <a:ext cx="4090669" cy="477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sz="2200" b="1" kern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/>
                <a:cs typeface="Segoe UI Semibold" panose="020B0702040204020203" pitchFamily="34" charset="0"/>
              </a:defRPr>
            </a:lvl1pPr>
            <a:lvl2pPr marL="0" indent="0" algn="l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lang="ko-KR" sz="1800" baseline="0">
                <a:solidFill>
                  <a:schemeClr val="tx2"/>
                </a:solidFill>
                <a:ea typeface="맑은 고딕" panose="020B0503020000020004" pitchFamily="50" charset="-127"/>
              </a:defRPr>
            </a:lvl2pPr>
            <a:lvl3pPr marL="687600" indent="-230400" algn="l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baseline="0">
                <a:ea typeface="맑은 고딕" panose="020B0503020000020004" pitchFamily="50" charset="-127"/>
              </a:defRPr>
            </a:lvl3pPr>
            <a:lvl4pPr marL="1144800" indent="-230400" algn="l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baseline="0">
                <a:ea typeface="맑은 고딕" panose="020B0503020000020004" pitchFamily="50" charset="-127"/>
              </a:defRPr>
            </a:lvl4pPr>
            <a:lvl5pPr marL="1602000" indent="-230400" algn="l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baseline="0">
                <a:ea typeface="맑은 고딕" panose="020B0503020000020004" pitchFamily="50" charset="-127"/>
              </a:defRPr>
            </a:lvl5pPr>
          </a:lstStyle>
          <a:p>
            <a:r>
              <a:rPr lang="en-US" altLang="ko-KR" dirty="0"/>
              <a:t>6. Conclusions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365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BFF9C-7BAE-DA67-387A-5BC664E56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ECCBD6-065C-3542-27BD-002381C5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1071372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en-US" altLang="ko-KR" dirty="0"/>
              <a:t>Conclusions</a:t>
            </a:r>
            <a:endParaRPr lang="nl-NL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7AF3BFD3-9FCA-2C2F-AE90-2A9995B0537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20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71FF28-ECAE-E3D0-2529-E7162B07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8" y="1326221"/>
            <a:ext cx="5607550" cy="4964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B69F01-3711-1DBE-6397-862F8F3D4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6220"/>
            <a:ext cx="5607550" cy="46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95818-2B0D-F470-FBDC-584A7BB5F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3A41B2-C8BD-EEB3-9731-E11FA51A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2855214"/>
            <a:ext cx="11119104" cy="1147572"/>
          </a:xfrm>
        </p:spPr>
        <p:txBody>
          <a:bodyPr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en-US" altLang="ko-KR"/>
              <a:t>Thank you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9159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F6731-6DB9-4A9F-1DFF-AAFDE05A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190042"/>
            <a:ext cx="11119104" cy="640080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nl-NL" altLang="ko-KR" dirty="0"/>
              <a:t>Introduction</a:t>
            </a:r>
            <a:endParaRPr lang="ko-KR" altLang="ko-KR" dirty="0"/>
          </a:p>
        </p:txBody>
      </p:sp>
      <p:sp>
        <p:nvSpPr>
          <p:cNvPr id="19" name="슬라이드 번호 개체 틀 7">
            <a:extLst>
              <a:ext uri="{FF2B5EF4-FFF2-40B4-BE49-F238E27FC236}">
                <a16:creationId xmlns:a16="http://schemas.microsoft.com/office/drawing/2014/main" id="{BE71C81B-D2D7-0980-5857-B1C98347E578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3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8D2418-E861-0769-A64A-67D826A5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03" y="1005554"/>
            <a:ext cx="9374175" cy="4654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65AFC6-D71E-F0CC-0734-952D454B9B13}"/>
              </a:ext>
            </a:extLst>
          </p:cNvPr>
          <p:cNvSpPr txBox="1"/>
          <p:nvPr/>
        </p:nvSpPr>
        <p:spPr>
          <a:xfrm>
            <a:off x="1408910" y="5871195"/>
            <a:ext cx="9852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신경망 방식은 훈련 과정에서 복잡성과 지역 </a:t>
            </a:r>
            <a:r>
              <a:rPr lang="ko-KR" altLang="en-US" dirty="0" err="1"/>
              <a:t>최적값</a:t>
            </a:r>
            <a:r>
              <a:rPr lang="ko-KR" altLang="en-US" dirty="0"/>
              <a:t> 문제로 인해 매개변수 조정이 어려운    반면</a:t>
            </a:r>
            <a:r>
              <a:rPr lang="en-US" altLang="ko-KR" dirty="0"/>
              <a:t>, SVM</a:t>
            </a:r>
            <a:r>
              <a:rPr lang="ko-KR" altLang="en-US" dirty="0"/>
              <a:t>은 볼록 최적화를 통해 이 문제를 피하고 보다 간결한 모델을 구축할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86432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D957D-5755-E860-7D20-16BC3585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887B-7B4C-93D5-1E8D-1109619C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190042"/>
            <a:ext cx="11119104" cy="640080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nl-NL" altLang="ko-KR" dirty="0"/>
              <a:t>Introduction</a:t>
            </a:r>
            <a:endParaRPr lang="ko-KR" altLang="ko-KR" dirty="0"/>
          </a:p>
        </p:txBody>
      </p:sp>
      <p:sp>
        <p:nvSpPr>
          <p:cNvPr id="19" name="슬라이드 번호 개체 틀 7">
            <a:extLst>
              <a:ext uri="{FF2B5EF4-FFF2-40B4-BE49-F238E27FC236}">
                <a16:creationId xmlns:a16="http://schemas.microsoft.com/office/drawing/2014/main" id="{418BB32B-C065-F604-925E-0722BEA14AAD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4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E2A1C-D8F2-A133-2539-5F4366B4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33" y="1494742"/>
            <a:ext cx="10094316" cy="2163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90E76-8791-40D6-6E55-651248F7B8F4}"/>
              </a:ext>
            </a:extLst>
          </p:cNvPr>
          <p:cNvSpPr txBox="1"/>
          <p:nvPr/>
        </p:nvSpPr>
        <p:spPr>
          <a:xfrm>
            <a:off x="1030833" y="10565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SVM</a:t>
            </a:r>
            <a:r>
              <a:rPr lang="ko-KR" altLang="en-US" b="1" dirty="0"/>
              <a:t>의 함수 추정과 희소성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586FD-E5CA-30B2-37FC-8FD708B5F18A}"/>
              </a:ext>
            </a:extLst>
          </p:cNvPr>
          <p:cNvSpPr txBox="1"/>
          <p:nvPr/>
        </p:nvSpPr>
        <p:spPr>
          <a:xfrm>
            <a:off x="1030833" y="39049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LS-SVM</a:t>
            </a:r>
            <a:r>
              <a:rPr lang="ko-KR" altLang="en-US" b="1" dirty="0"/>
              <a:t>의 도입과 장점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7C2190-1C0F-6F37-C902-0C73D1D3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86" y="4389518"/>
            <a:ext cx="9571046" cy="20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1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E942E-F766-DB63-EA70-25ED33EFF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5AA9-B75B-1C4B-95DF-D881045A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190042"/>
            <a:ext cx="11119104" cy="640080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nl-NL" altLang="ko-KR" dirty="0"/>
              <a:t>Introduction</a:t>
            </a:r>
            <a:endParaRPr lang="ko-KR" altLang="ko-KR" dirty="0"/>
          </a:p>
        </p:txBody>
      </p:sp>
      <p:sp>
        <p:nvSpPr>
          <p:cNvPr id="19" name="슬라이드 번호 개체 틀 7">
            <a:extLst>
              <a:ext uri="{FF2B5EF4-FFF2-40B4-BE49-F238E27FC236}">
                <a16:creationId xmlns:a16="http://schemas.microsoft.com/office/drawing/2014/main" id="{429C3D1A-78A5-2E71-8970-AC519EC7D6A3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5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8D49F-F24D-A7B9-792C-0E6E74A2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89" y="1406762"/>
            <a:ext cx="9396784" cy="30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3DD7F-47F8-01FA-E08D-AD9C19B4C2C2}"/>
              </a:ext>
            </a:extLst>
          </p:cNvPr>
          <p:cNvSpPr txBox="1"/>
          <p:nvPr/>
        </p:nvSpPr>
        <p:spPr>
          <a:xfrm>
            <a:off x="1198251" y="965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altLang="ko-KR" b="1" dirty="0"/>
              <a:t>Karush-Kuhn-Tucker </a:t>
            </a:r>
            <a:r>
              <a:rPr lang="ko-KR" altLang="en-US" b="1" dirty="0"/>
              <a:t>조건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9636B2-8968-5D38-5C74-F4FBA6EE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62" y="4666944"/>
            <a:ext cx="796401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02CF-FD63-6F44-0EF1-08347BAEC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9279-B1F5-E998-5810-B1FEC2FC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190042"/>
            <a:ext cx="11119104" cy="640080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nl-NL" altLang="ko-KR" dirty="0"/>
              <a:t>Introduction</a:t>
            </a:r>
            <a:endParaRPr lang="ko-KR" altLang="ko-KR" dirty="0"/>
          </a:p>
        </p:txBody>
      </p:sp>
      <p:sp>
        <p:nvSpPr>
          <p:cNvPr id="19" name="슬라이드 번호 개체 틀 7">
            <a:extLst>
              <a:ext uri="{FF2B5EF4-FFF2-40B4-BE49-F238E27FC236}">
                <a16:creationId xmlns:a16="http://schemas.microsoft.com/office/drawing/2014/main" id="{5920ADB2-35FF-A9D9-5987-95A588DBDD5F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6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6BD4D-B9B9-C2FA-E8FF-E1CAC0D7249F}"/>
              </a:ext>
            </a:extLst>
          </p:cNvPr>
          <p:cNvSpPr txBox="1"/>
          <p:nvPr/>
        </p:nvSpPr>
        <p:spPr>
          <a:xfrm>
            <a:off x="1171074" y="10505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altLang="ko-KR" b="1" dirty="0"/>
              <a:t>LS-SVM</a:t>
            </a:r>
            <a:r>
              <a:rPr lang="ko-KR" altLang="en-US" b="1" dirty="0"/>
              <a:t>의 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193C0-A1E2-44FB-38F8-D63057105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05" y="1447861"/>
            <a:ext cx="9703779" cy="2560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390F9-A108-F69A-FD9D-E70B026B449A}"/>
              </a:ext>
            </a:extLst>
          </p:cNvPr>
          <p:cNvSpPr txBox="1"/>
          <p:nvPr/>
        </p:nvSpPr>
        <p:spPr>
          <a:xfrm>
            <a:off x="1171074" y="43321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연구의 목적과 제안된 접근법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FE711F-7BB7-6083-2F35-2513F21F8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4" y="4729442"/>
            <a:ext cx="8486577" cy="18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20E24-BE79-D527-DAE8-D3528D18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7A1A36-385B-DD94-0F1B-AA2D85E3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46088"/>
            <a:ext cx="11119104" cy="1071372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en-US" altLang="ko-KR" dirty="0"/>
              <a:t>LS-SVM for nonlinear function estimation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E9D6F8A8-6CDA-7D96-9815-5E690B429517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7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5C690E-7D0B-8023-FE8E-29FC7647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55" y="1477880"/>
            <a:ext cx="8406489" cy="3073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14A2F9-8E58-5C40-B821-F041A91B0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755" y="4705771"/>
            <a:ext cx="8406489" cy="10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5000">
              <a:srgbClr val="F3FFFF"/>
            </a:gs>
            <a:gs pos="37992">
              <a:srgbClr val="FFFFFF"/>
            </a:gs>
            <a:gs pos="8000">
              <a:srgbClr val="EAFCFE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87169C0-7EAF-938E-14B7-CF06762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46088"/>
            <a:ext cx="11119104" cy="1071372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en-US" altLang="ko-KR" dirty="0"/>
              <a:t>LS-SVM for nonlinear function estimation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8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32D12D-29C3-BF6A-0991-90007B32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81" y="1369429"/>
            <a:ext cx="8857237" cy="9123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84A1BD4-D6C2-AD4E-9125-95604B143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238" y="2440801"/>
            <a:ext cx="8759523" cy="37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7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BC607-6B7C-2EF0-32B3-0473D8D7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2DF96A-28C3-A369-C4F3-4057A209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46088"/>
            <a:ext cx="11119104" cy="1071372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en-US" altLang="ko-KR" dirty="0"/>
              <a:t>LS-SVM for nonlinear function estimation</a:t>
            </a:r>
            <a:endParaRPr lang="ko-KR" altLang="ko-KR" dirty="0"/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CAE8017C-42E4-5C3F-7A9B-72EDF567867D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94A09A9-5501-47C1-A89A-A340965A2BE2}" type="slidenum">
              <a:rPr lang="en-US" altLang="ko-KR" sz="140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/>
                <a:cs typeface="Segoe UI" panose="020B0502040204020203" pitchFamily="34" charset="0"/>
              </a:rPr>
              <a:pPr algn="r" rtl="0"/>
              <a:t>9</a:t>
            </a:fld>
            <a:endParaRPr lang="ko-KR" sz="14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595766-DADB-63B5-6C11-AAC88E52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34"/>
          <a:stretch/>
        </p:blipFill>
        <p:spPr>
          <a:xfrm>
            <a:off x="1273685" y="1764631"/>
            <a:ext cx="9614149" cy="36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7483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자습서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25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36_TF23161501_Win32" id="{8B320725-3E08-4E44-935C-9BF80EC0EB69}" vid="{3B3C77A5-293E-4C76-89F7-E4380941CA4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압도된 느낌</Template>
  <TotalTime>19739</TotalTime>
  <Words>232</Words>
  <Application>Microsoft Office PowerPoint</Application>
  <PresentationFormat>와이드스크린</PresentationFormat>
  <Paragraphs>74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PowerPoint 자습서</vt:lpstr>
      <vt:lpstr>Weighted least squares support vector machines: robustness and sparse approximation</vt:lpstr>
      <vt:lpstr>Table of Contents</vt:lpstr>
      <vt:lpstr>Introduction</vt:lpstr>
      <vt:lpstr>Introduction</vt:lpstr>
      <vt:lpstr>Introduction</vt:lpstr>
      <vt:lpstr>Introduction</vt:lpstr>
      <vt:lpstr>LS-SVM for nonlinear function estimation</vt:lpstr>
      <vt:lpstr>LS-SVM for nonlinear function estimation</vt:lpstr>
      <vt:lpstr>LS-SVM for nonlinear function estimation</vt:lpstr>
      <vt:lpstr>LS-SVM for nonlinear function estimation</vt:lpstr>
      <vt:lpstr>Robust estimation by weighted LS-SVM</vt:lpstr>
      <vt:lpstr>Robust estimation by weighted LS-SVM</vt:lpstr>
      <vt:lpstr>Robust estimation by weighted LS-SVM</vt:lpstr>
      <vt:lpstr>Robust estimation by weighted LS-SVM</vt:lpstr>
      <vt:lpstr>Robust estimation by weighted LS-SVM</vt:lpstr>
      <vt:lpstr>Imposing sparseness</vt:lpstr>
      <vt:lpstr>Imposing sparseness</vt:lpstr>
      <vt:lpstr>Examples</vt:lpstr>
      <vt:lpstr>Examples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2</cp:revision>
  <dcterms:created xsi:type="dcterms:W3CDTF">2024-11-04T22:08:00Z</dcterms:created>
  <dcterms:modified xsi:type="dcterms:W3CDTF">2024-11-18T19:47:26Z</dcterms:modified>
</cp:coreProperties>
</file>