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7" r:id="rId7"/>
    <p:sldId id="261" r:id="rId8"/>
    <p:sldId id="270" r:id="rId9"/>
    <p:sldId id="274" r:id="rId10"/>
    <p:sldId id="275" r:id="rId11"/>
    <p:sldId id="271" r:id="rId12"/>
    <p:sldId id="276" r:id="rId13"/>
    <p:sldId id="272" r:id="rId14"/>
    <p:sldId id="273" r:id="rId15"/>
    <p:sldId id="267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4FAF3-64D3-4A2D-B788-D516E4B03F3F}" v="114" dt="2024-09-24T08:57:02.481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4" autoAdjust="0"/>
    <p:restoredTop sz="95013" autoAdjust="0"/>
  </p:normalViewPr>
  <p:slideViewPr>
    <p:cSldViewPr snapToGrid="0">
      <p:cViewPr varScale="1">
        <p:scale>
          <a:sx n="78" d="100"/>
          <a:sy n="78" d="100"/>
        </p:scale>
        <p:origin x="78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FBB03A1-C24F-4AEB-9DD5-D5017ED06F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CB5780-3D57-4E6A-BC9A-0C96CD0512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89838F-EC74-4D27-833C-2E7310169F49}" type="datetime1">
              <a:rPr lang="ko-KR" altLang="en-US" smtClean="0">
                <a:latin typeface="+mj-ea"/>
                <a:ea typeface="+mj-ea"/>
              </a:rPr>
              <a:t>2024-09-24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363907-A416-496F-891A-9B09D46C50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685EE-62FF-4BE0-9742-02426CC68A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AC5FDE1-B145-40CB-B667-FBD1AC713BA9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651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3B529EA-01B5-4A52-A002-97EA6FF35498}" type="datetime1">
              <a:rPr lang="ko-KR" altLang="en-US" smtClean="0"/>
              <a:pPr/>
              <a:t>2024-09-24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C5C198C-F94F-45D5-B9E3-B6FFB8BCAC7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4000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C5C198C-F94F-45D5-B9E3-B6FFB8BCAC7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50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61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91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C5C198C-F94F-45D5-B9E3-B6FFB8BCAC79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9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9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34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2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0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50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67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136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30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DAE96E83-048C-4132-9ABC-E5A0C22D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3E498F49-BE12-4A88-909F-4B988B23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 useBgFill="1">
        <p:nvSpPr>
          <p:cNvPr id="13" name="직사각형 12">
            <a:extLst>
              <a:ext uri="{FF2B5EF4-FFF2-40B4-BE49-F238E27FC236}">
                <a16:creationId xmlns:a16="http://schemas.microsoft.com/office/drawing/2014/main" id="{B60267AE-9C0D-4634-B312-C6DD54710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1003" y="640080"/>
            <a:ext cx="6111585" cy="55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BECD51-9119-4996-B4FC-2AD432164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7594" y="1328058"/>
            <a:ext cx="5096630" cy="3378338"/>
          </a:xfrm>
        </p:spPr>
        <p:txBody>
          <a:bodyPr rtlCol="0" anchor="b">
            <a:normAutofit/>
          </a:bodyPr>
          <a:lstStyle>
            <a:lvl1pPr>
              <a:defRPr sz="54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그림 개체 틀 18">
            <a:extLst>
              <a:ext uri="{FF2B5EF4-FFF2-40B4-BE49-F238E27FC236}">
                <a16:creationId xmlns:a16="http://schemas.microsoft.com/office/drawing/2014/main" id="{956F6DB6-D6E1-4A50-9114-8601DF942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763" y="635000"/>
            <a:ext cx="4800600" cy="5578475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26" name="텍스트 개체 틀 24">
            <a:extLst>
              <a:ext uri="{FF2B5EF4-FFF2-40B4-BE49-F238E27FC236}">
                <a16:creationId xmlns:a16="http://schemas.microsoft.com/office/drawing/2014/main" id="{5381B5BB-CEA3-436C-8A43-C3C4889F11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48480" y="4668045"/>
            <a:ext cx="5096630" cy="1000125"/>
          </a:xfrm>
        </p:spPr>
        <p:txBody>
          <a:bodyPr rtlCol="0">
            <a:noAutofit/>
          </a:bodyPr>
          <a:lstStyle>
            <a:lvl1pPr>
              <a:defRPr sz="2400" b="0" cap="all" spc="6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44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 2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8B16675-8FAE-4CCE-870E-B08D5FEC0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399"/>
            <a:ext cx="12192000" cy="5305425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B58518-7725-4310-9D89-9253D668F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955907E-5B49-47DA-BB56-B8388484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11" y="222436"/>
            <a:ext cx="5058209" cy="673405"/>
          </a:xfrm>
        </p:spPr>
        <p:txBody>
          <a:bodyPr rtlCol="0">
            <a:normAutofit/>
          </a:bodyPr>
          <a:lstStyle>
            <a:lvl1pPr>
              <a:defRPr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>
              <a:lnSpc>
                <a:spcPct val="120000"/>
              </a:lnSpc>
            </a:pPr>
            <a:r>
              <a:rPr lang="ko-KR" altLang="en-US" noProof="0"/>
              <a:t>마스터 제목 스타일 편집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51961C9-4342-4735-9F69-30FC4EE60D8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010884" y="1481580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 spc="150" baseline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A75FE27-57B7-4D26-BF6D-E63BF9CB13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10884" y="2069955"/>
            <a:ext cx="4727735" cy="3873646"/>
          </a:xfrm>
        </p:spPr>
        <p:txBody>
          <a:bodyPr rtlCol="0"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 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9516EBD4-3BCF-4167-9401-08DF67EF59C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57949" y="1481579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 spc="150" baseline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5A32EF6-47B8-4B22-99CB-D1B4F6B4B62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57949" y="2069955"/>
            <a:ext cx="4727735" cy="3873646"/>
          </a:xfrm>
        </p:spPr>
        <p:txBody>
          <a:bodyPr rtlCol="0"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 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바닥글 개체 틀 14">
            <a:extLst>
              <a:ext uri="{FF2B5EF4-FFF2-40B4-BE49-F238E27FC236}">
                <a16:creationId xmlns:a16="http://schemas.microsoft.com/office/drawing/2014/main" id="{8D02CE16-361C-4C84-A178-402C2D4A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42B21E92-5123-45B3-999F-EA0512A2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년</a:t>
            </a:r>
          </a:p>
        </p:txBody>
      </p:sp>
      <p:sp>
        <p:nvSpPr>
          <p:cNvPr id="15" name="슬라이드 번호 개체 틀 15">
            <a:extLst>
              <a:ext uri="{FF2B5EF4-FFF2-40B4-BE49-F238E27FC236}">
                <a16:creationId xmlns:a16="http://schemas.microsoft.com/office/drawing/2014/main" id="{F5EF3406-552A-4C2E-A1B4-D3EAD5D1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22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B9BB029-1123-4E6E-8996-6F9666150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399"/>
            <a:ext cx="12192000" cy="5305425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2AA1BD-C769-474A-A258-6051FAAB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C21E751-E5D0-431E-BDB3-E8D22FCF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11" y="222436"/>
            <a:ext cx="5058209" cy="673405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>
              <a:lnSpc>
                <a:spcPct val="120000"/>
              </a:lnSpc>
            </a:pPr>
            <a:r>
              <a:rPr lang="ko-KR" altLang="en-US" noProof="0"/>
              <a:t>마스터 제목 스타일 편집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307227E-0323-4608-B721-487D3010A5D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47205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1A073925-D167-4366-8AF4-3DBCD83A89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057605"/>
            <a:ext cx="3519028" cy="3885996"/>
          </a:xfrm>
        </p:spPr>
        <p:txBody>
          <a:bodyPr rtlCol="0"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 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A778932-CE6D-42D3-9C40-80AD4D7F46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466406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2FCF78AB-4697-4170-B73C-39E8D202A8F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057605"/>
            <a:ext cx="3519028" cy="3885996"/>
          </a:xfrm>
        </p:spPr>
        <p:txBody>
          <a:bodyPr rtlCol="0"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 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5BBD3120-B5E0-433B-BB1E-BCEFD93EEE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47205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8EBEB77-9309-408B-BF35-68D07856A90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057605"/>
            <a:ext cx="3519028" cy="3885996"/>
          </a:xfrm>
        </p:spPr>
        <p:txBody>
          <a:bodyPr rtlCol="0"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 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바닥글 개체 틀 14">
            <a:extLst>
              <a:ext uri="{FF2B5EF4-FFF2-40B4-BE49-F238E27FC236}">
                <a16:creationId xmlns:a16="http://schemas.microsoft.com/office/drawing/2014/main" id="{7B260FE5-7B07-4149-85C7-9CD9D4E7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12" name="날짜 개체 틀 13">
            <a:extLst>
              <a:ext uri="{FF2B5EF4-FFF2-40B4-BE49-F238E27FC236}">
                <a16:creationId xmlns:a16="http://schemas.microsoft.com/office/drawing/2014/main" id="{217A5FBA-27B4-461A-BE9C-34E1390D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년</a:t>
            </a:r>
          </a:p>
        </p:txBody>
      </p: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DC42D1B-76B7-44EC-B6FD-6D0C6565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2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0CCEB0E-12E7-488A-A219-2ABDE6870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67202C9-94B9-46C7-8ADD-2C7E6DE6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32" y="278342"/>
            <a:ext cx="7777823" cy="986304"/>
          </a:xfrm>
          <a:solidFill>
            <a:schemeClr val="bg2">
              <a:lumMod val="75000"/>
            </a:schemeClr>
          </a:solidFill>
        </p:spPr>
        <p:txBody>
          <a:bodyPr tIns="274320" rtlCol="0"/>
          <a:lstStyle>
            <a:lvl1pPr marL="27432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5EAC607-595F-4F95-88EB-0BEA170D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53479"/>
            <a:ext cx="6291107" cy="453734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3" name="바닥글 개체 틀 5">
            <a:extLst>
              <a:ext uri="{FF2B5EF4-FFF2-40B4-BE49-F238E27FC236}">
                <a16:creationId xmlns:a16="http://schemas.microsoft.com/office/drawing/2014/main" id="{B7789921-321D-4251-A0D9-9708843C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프레젠테이션 제목</a:t>
            </a:r>
          </a:p>
        </p:txBody>
      </p:sp>
      <p:sp>
        <p:nvSpPr>
          <p:cNvPr id="21" name="그림 개체 틀 17">
            <a:extLst>
              <a:ext uri="{FF2B5EF4-FFF2-40B4-BE49-F238E27FC236}">
                <a16:creationId xmlns:a16="http://schemas.microsoft.com/office/drawing/2014/main" id="{FCC9F84A-3951-4EFD-AEBD-C6D89E4642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26867" y="0"/>
            <a:ext cx="4665133" cy="2222500"/>
          </a:xfrm>
          <a:custGeom>
            <a:avLst/>
            <a:gdLst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254000 h 2222500"/>
              <a:gd name="connsiteX5" fmla="*/ 0 w 4665133"/>
              <a:gd name="connsiteY5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0 w 4665133"/>
              <a:gd name="connsiteY5" fmla="*/ 254000 h 2222500"/>
              <a:gd name="connsiteX6" fmla="*/ 0 w 4665133"/>
              <a:gd name="connsiteY6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0 w 4665133"/>
              <a:gd name="connsiteY5" fmla="*/ 567267 h 2222500"/>
              <a:gd name="connsiteX6" fmla="*/ 0 w 4665133"/>
              <a:gd name="connsiteY6" fmla="*/ 254000 h 2222500"/>
              <a:gd name="connsiteX7" fmla="*/ 0 w 4665133"/>
              <a:gd name="connsiteY7" fmla="*/ 0 h 2222500"/>
              <a:gd name="connsiteX0" fmla="*/ 8467 w 4673600"/>
              <a:gd name="connsiteY0" fmla="*/ 0 h 2222500"/>
              <a:gd name="connsiteX1" fmla="*/ 4673600 w 4673600"/>
              <a:gd name="connsiteY1" fmla="*/ 0 h 2222500"/>
              <a:gd name="connsiteX2" fmla="*/ 4673600 w 4673600"/>
              <a:gd name="connsiteY2" fmla="*/ 2222500 h 2222500"/>
              <a:gd name="connsiteX3" fmla="*/ 8467 w 4673600"/>
              <a:gd name="connsiteY3" fmla="*/ 2222500 h 2222500"/>
              <a:gd name="connsiteX4" fmla="*/ 8467 w 4673600"/>
              <a:gd name="connsiteY4" fmla="*/ 1270000 h 2222500"/>
              <a:gd name="connsiteX5" fmla="*/ 0 w 4673600"/>
              <a:gd name="connsiteY5" fmla="*/ 973667 h 2222500"/>
              <a:gd name="connsiteX6" fmla="*/ 8467 w 4673600"/>
              <a:gd name="connsiteY6" fmla="*/ 567267 h 2222500"/>
              <a:gd name="connsiteX7" fmla="*/ 8467 w 4673600"/>
              <a:gd name="connsiteY7" fmla="*/ 254000 h 2222500"/>
              <a:gd name="connsiteX8" fmla="*/ 8467 w 4673600"/>
              <a:gd name="connsiteY8" fmla="*/ 0 h 2222500"/>
              <a:gd name="connsiteX0" fmla="*/ 8467 w 4673600"/>
              <a:gd name="connsiteY0" fmla="*/ 0 h 2222500"/>
              <a:gd name="connsiteX1" fmla="*/ 4673600 w 4673600"/>
              <a:gd name="connsiteY1" fmla="*/ 0 h 2222500"/>
              <a:gd name="connsiteX2" fmla="*/ 4673600 w 4673600"/>
              <a:gd name="connsiteY2" fmla="*/ 2222500 h 2222500"/>
              <a:gd name="connsiteX3" fmla="*/ 8467 w 4673600"/>
              <a:gd name="connsiteY3" fmla="*/ 2222500 h 2222500"/>
              <a:gd name="connsiteX4" fmla="*/ 8467 w 4673600"/>
              <a:gd name="connsiteY4" fmla="*/ 1270000 h 2222500"/>
              <a:gd name="connsiteX5" fmla="*/ 0 w 4673600"/>
              <a:gd name="connsiteY5" fmla="*/ 973667 h 2222500"/>
              <a:gd name="connsiteX6" fmla="*/ 618067 w 4673600"/>
              <a:gd name="connsiteY6" fmla="*/ 270934 h 2222500"/>
              <a:gd name="connsiteX7" fmla="*/ 8467 w 4673600"/>
              <a:gd name="connsiteY7" fmla="*/ 254000 h 2222500"/>
              <a:gd name="connsiteX8" fmla="*/ 8467 w 4673600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0 w 4665133"/>
              <a:gd name="connsiteY7" fmla="*/ 254000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0 w 4665133"/>
              <a:gd name="connsiteY7" fmla="*/ 254000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8467 w 4665133"/>
              <a:gd name="connsiteY7" fmla="*/ 287866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8467 w 4665133"/>
              <a:gd name="connsiteY7" fmla="*/ 262466 h 2222500"/>
              <a:gd name="connsiteX8" fmla="*/ 0 w 4665133"/>
              <a:gd name="connsiteY8" fmla="*/ 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5133" h="2222500">
                <a:moveTo>
                  <a:pt x="0" y="0"/>
                </a:moveTo>
                <a:lnTo>
                  <a:pt x="4665133" y="0"/>
                </a:lnTo>
                <a:lnTo>
                  <a:pt x="4665133" y="2222500"/>
                </a:lnTo>
                <a:lnTo>
                  <a:pt x="0" y="2222500"/>
                </a:lnTo>
                <a:lnTo>
                  <a:pt x="0" y="1261533"/>
                </a:lnTo>
                <a:lnTo>
                  <a:pt x="601133" y="1261534"/>
                </a:lnTo>
                <a:cubicBezTo>
                  <a:pt x="603955" y="931334"/>
                  <a:pt x="606778" y="601134"/>
                  <a:pt x="609600" y="270934"/>
                </a:cubicBezTo>
                <a:lnTo>
                  <a:pt x="8467" y="262466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22" name="그림 개체 틀 17">
            <a:extLst>
              <a:ext uri="{FF2B5EF4-FFF2-40B4-BE49-F238E27FC236}">
                <a16:creationId xmlns:a16="http://schemas.microsoft.com/office/drawing/2014/main" id="{DF6EB92D-D010-4A13-93AD-A27A90A483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34656" y="2316047"/>
            <a:ext cx="4657725" cy="2222500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23" name="그림 개체 틀 17">
            <a:extLst>
              <a:ext uri="{FF2B5EF4-FFF2-40B4-BE49-F238E27FC236}">
                <a16:creationId xmlns:a16="http://schemas.microsoft.com/office/drawing/2014/main" id="{20568266-00E0-4C81-A71A-DCF9538410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35939" y="4634050"/>
            <a:ext cx="4657725" cy="2222500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5" name="날짜 개체 틀 3">
            <a:extLst>
              <a:ext uri="{FF2B5EF4-FFF2-40B4-BE49-F238E27FC236}">
                <a16:creationId xmlns:a16="http://schemas.microsoft.com/office/drawing/2014/main" id="{4563FE3F-4195-477A-9AB3-F44871CE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16" name="슬라이드 번호 개체 틀 7">
            <a:extLst>
              <a:ext uri="{FF2B5EF4-FFF2-40B4-BE49-F238E27FC236}">
                <a16:creationId xmlns:a16="http://schemas.microsoft.com/office/drawing/2014/main" id="{FF3A4E9C-6CC0-4587-BF21-5EC4C13D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20EFF4B-E35B-4DE6-97A9-05E54E649A1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28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907218-B50F-49FD-AD54-AB4516C4A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92000" cy="2802362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9376FF-CCF9-409D-9C56-0478207D1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187" y="3429000"/>
            <a:ext cx="10663626" cy="22487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00F12B7-72C7-4FE1-ACC5-E25F1F670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59" y="3637127"/>
            <a:ext cx="10065679" cy="1493765"/>
          </a:xfrm>
        </p:spPr>
        <p:txBody>
          <a:bodyPr rtlCol="0" anchor="b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25F1DA91-F20A-4A08-93BE-9F98E06C4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836" y="5023536"/>
            <a:ext cx="10065679" cy="569873"/>
          </a:xfrm>
        </p:spPr>
        <p:txBody>
          <a:bodyPr rtlCol="0">
            <a:normAutofit/>
          </a:bodyPr>
          <a:lstStyle>
            <a:lvl1pPr>
              <a:defRPr b="0" cap="all" spc="6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>
              <a:lnSpc>
                <a:spcPct val="120000"/>
              </a:lnSpc>
            </a:pPr>
            <a:r>
              <a:rPr lang="ko-KR" altLang="en-US" sz="2000" noProof="0"/>
              <a:t>클릭하여 마스터 부제목 스타일 편집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3A878EE-90F1-4A49-B6BE-AE85B98C9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424" y="5677726"/>
            <a:ext cx="10661904" cy="1645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그림 개체 틀 31">
            <a:extLst>
              <a:ext uri="{FF2B5EF4-FFF2-40B4-BE49-F238E27FC236}">
                <a16:creationId xmlns:a16="http://schemas.microsoft.com/office/drawing/2014/main" id="{AD3270F6-1E4E-4411-8D4E-828E3720DC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3588" y="642938"/>
            <a:ext cx="2449512" cy="2476500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41" name="그림 개체 틀 31">
            <a:extLst>
              <a:ext uri="{FF2B5EF4-FFF2-40B4-BE49-F238E27FC236}">
                <a16:creationId xmlns:a16="http://schemas.microsoft.com/office/drawing/2014/main" id="{EABF929F-94D1-4759-B7F8-13A234DA34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02338" y="643636"/>
            <a:ext cx="2449512" cy="2476500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43" name="그림 개체 틀 31">
            <a:extLst>
              <a:ext uri="{FF2B5EF4-FFF2-40B4-BE49-F238E27FC236}">
                <a16:creationId xmlns:a16="http://schemas.microsoft.com/office/drawing/2014/main" id="{BFF7B305-12DD-40D5-8129-BBA665ACA34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40470" y="643636"/>
            <a:ext cx="2449512" cy="2476500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42" name="그림 개체 틀 31">
            <a:extLst>
              <a:ext uri="{FF2B5EF4-FFF2-40B4-BE49-F238E27FC236}">
                <a16:creationId xmlns:a16="http://schemas.microsoft.com/office/drawing/2014/main" id="{9D7B5BDC-1B7A-4894-9620-E84D2D48F24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78301" y="643636"/>
            <a:ext cx="2449512" cy="2476500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28" name="바닥글 개체 틀 7">
            <a:extLst>
              <a:ext uri="{FF2B5EF4-FFF2-40B4-BE49-F238E27FC236}">
                <a16:creationId xmlns:a16="http://schemas.microsoft.com/office/drawing/2014/main" id="{4E2B39E4-0727-4A5A-BC57-AA9E8DE0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프레젠테이션 제목</a:t>
            </a:r>
          </a:p>
        </p:txBody>
      </p:sp>
      <p:sp>
        <p:nvSpPr>
          <p:cNvPr id="29" name="날짜 개체 틀 5">
            <a:extLst>
              <a:ext uri="{FF2B5EF4-FFF2-40B4-BE49-F238E27FC236}">
                <a16:creationId xmlns:a16="http://schemas.microsoft.com/office/drawing/2014/main" id="{6E0AA390-7F09-4587-8C95-FD7A9C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년</a:t>
            </a:r>
          </a:p>
        </p:txBody>
      </p:sp>
      <p:sp>
        <p:nvSpPr>
          <p:cNvPr id="30" name="슬라이드 번호 개체 틀 8">
            <a:extLst>
              <a:ext uri="{FF2B5EF4-FFF2-40B4-BE49-F238E27FC236}">
                <a16:creationId xmlns:a16="http://schemas.microsoft.com/office/drawing/2014/main" id="{02FAE9E6-8F24-4563-93BC-C0A14B8D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E16B81F-97CD-4934-852B-F0AECFD05DB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6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FFAE35-BD0D-4D19-892D-36475DD52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63656" y="0"/>
            <a:ext cx="8128343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그림 개체 틀 18">
            <a:extLst>
              <a:ext uri="{FF2B5EF4-FFF2-40B4-BE49-F238E27FC236}">
                <a16:creationId xmlns:a16="http://schemas.microsoft.com/office/drawing/2014/main" id="{FE2031E3-F975-4AFF-B76E-6BB46A2D348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90671" y="0"/>
            <a:ext cx="3000249" cy="3382963"/>
          </a:xfrm>
          <a:custGeom>
            <a:avLst/>
            <a:gdLst>
              <a:gd name="connsiteX0" fmla="*/ 0 w 2999232"/>
              <a:gd name="connsiteY0" fmla="*/ 0 h 3382963"/>
              <a:gd name="connsiteX1" fmla="*/ 2999232 w 2999232"/>
              <a:gd name="connsiteY1" fmla="*/ 0 h 3382963"/>
              <a:gd name="connsiteX2" fmla="*/ 2999232 w 2999232"/>
              <a:gd name="connsiteY2" fmla="*/ 3382963 h 3382963"/>
              <a:gd name="connsiteX3" fmla="*/ 0 w 2999232"/>
              <a:gd name="connsiteY3" fmla="*/ 3382963 h 3382963"/>
              <a:gd name="connsiteX4" fmla="*/ 0 w 2999232"/>
              <a:gd name="connsiteY4" fmla="*/ 0 h 3382963"/>
              <a:gd name="connsiteX0" fmla="*/ 0 w 2999232"/>
              <a:gd name="connsiteY0" fmla="*/ 0 h 3382963"/>
              <a:gd name="connsiteX1" fmla="*/ 968249 w 2999232"/>
              <a:gd name="connsiteY1" fmla="*/ 0 h 3382963"/>
              <a:gd name="connsiteX2" fmla="*/ 2999232 w 2999232"/>
              <a:gd name="connsiteY2" fmla="*/ 0 h 3382963"/>
              <a:gd name="connsiteX3" fmla="*/ 2999232 w 2999232"/>
              <a:gd name="connsiteY3" fmla="*/ 3382963 h 3382963"/>
              <a:gd name="connsiteX4" fmla="*/ 0 w 2999232"/>
              <a:gd name="connsiteY4" fmla="*/ 3382963 h 3382963"/>
              <a:gd name="connsiteX5" fmla="*/ 0 w 2999232"/>
              <a:gd name="connsiteY5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2999232 w 3000249"/>
              <a:gd name="connsiteY2" fmla="*/ 0 h 3382963"/>
              <a:gd name="connsiteX3" fmla="*/ 3000249 w 3000249"/>
              <a:gd name="connsiteY3" fmla="*/ 27432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74320 h 3382963"/>
              <a:gd name="connsiteX3" fmla="*/ 3000249 w 3000249"/>
              <a:gd name="connsiteY3" fmla="*/ 27432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7432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51992 w 3000249"/>
              <a:gd name="connsiteY2" fmla="*/ 28448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8448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0249" h="3382963">
                <a:moveTo>
                  <a:pt x="0" y="0"/>
                </a:moveTo>
                <a:lnTo>
                  <a:pt x="968249" y="0"/>
                </a:lnTo>
                <a:lnTo>
                  <a:pt x="967232" y="284480"/>
                </a:lnTo>
                <a:lnTo>
                  <a:pt x="3000249" y="284480"/>
                </a:lnTo>
                <a:lnTo>
                  <a:pt x="2999232" y="3382963"/>
                </a:lnTo>
                <a:lnTo>
                  <a:pt x="0" y="3382963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7610101-4EEB-48DF-A41F-DA38D737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656" y="279792"/>
            <a:ext cx="7777824" cy="98630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 marL="27432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1" name="그림 개체 틀 18">
            <a:extLst>
              <a:ext uri="{FF2B5EF4-FFF2-40B4-BE49-F238E27FC236}">
                <a16:creationId xmlns:a16="http://schemas.microsoft.com/office/drawing/2014/main" id="{564E749E-B27D-45B4-8E7A-53D8460AAC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997708" cy="33829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25" name="그림 개체 틀 23">
            <a:extLst>
              <a:ext uri="{FF2B5EF4-FFF2-40B4-BE49-F238E27FC236}">
                <a16:creationId xmlns:a16="http://schemas.microsoft.com/office/drawing/2014/main" id="{C8DE9984-911D-42E6-9467-9F53414894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75038"/>
            <a:ext cx="6096000" cy="3382962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F2F1F63-2333-48C5-BEEE-7FFCA1436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147" y="1639615"/>
            <a:ext cx="4817441" cy="4537348"/>
          </a:xfrm>
        </p:spPr>
        <p:txBody>
          <a:bodyPr rtlCol="0"/>
          <a:lstStyle>
            <a:lvl1pPr marL="285750" indent="-285750">
              <a:buFont typeface="Arial" panose="020B0604020202020204" pitchFamily="34" charset="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5" name="바닥글 개체 틀 7">
            <a:extLst>
              <a:ext uri="{FF2B5EF4-FFF2-40B4-BE49-F238E27FC236}">
                <a16:creationId xmlns:a16="http://schemas.microsoft.com/office/drawing/2014/main" id="{AF26E33C-9416-4C43-8695-B043D696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프레젠테이션 제목</a:t>
            </a:r>
          </a:p>
        </p:txBody>
      </p:sp>
      <p:sp>
        <p:nvSpPr>
          <p:cNvPr id="16" name="날짜 개체 틀 3">
            <a:extLst>
              <a:ext uri="{FF2B5EF4-FFF2-40B4-BE49-F238E27FC236}">
                <a16:creationId xmlns:a16="http://schemas.microsoft.com/office/drawing/2014/main" id="{EDD9F57F-0928-48ED-8CF9-CC5AC1BD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년</a:t>
            </a:r>
          </a:p>
        </p:txBody>
      </p:sp>
      <p:sp>
        <p:nvSpPr>
          <p:cNvPr id="17" name="슬라이드 번호 개체 틀 9">
            <a:extLst>
              <a:ext uri="{FF2B5EF4-FFF2-40B4-BE49-F238E27FC236}">
                <a16:creationId xmlns:a16="http://schemas.microsoft.com/office/drawing/2014/main" id="{B7E4E7CA-F2D2-4B67-92FE-3DCE5AB2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75FAC41-B90D-4384-8484-175667A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220C6F-8D05-41B5-9727-E041D5B9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1621" y="1568357"/>
            <a:ext cx="6240379" cy="3721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9A692DB-BC6A-43D5-BAE7-1E8AE149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808" y="1758950"/>
            <a:ext cx="5137112" cy="673405"/>
          </a:xfrm>
        </p:spPr>
        <p:txBody>
          <a:bodyPr rtlCol="0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>
              <a:lnSpc>
                <a:spcPct val="120000"/>
              </a:lnSpc>
            </a:pPr>
            <a:r>
              <a:rPr lang="ko-KR" altLang="en-US" noProof="0"/>
              <a:t>마스터 제목 스타일 편집</a:t>
            </a:r>
          </a:p>
        </p:txBody>
      </p:sp>
      <p:sp>
        <p:nvSpPr>
          <p:cNvPr id="20" name="그림 개체 틀 17">
            <a:extLst>
              <a:ext uri="{FF2B5EF4-FFF2-40B4-BE49-F238E27FC236}">
                <a16:creationId xmlns:a16="http://schemas.microsoft.com/office/drawing/2014/main" id="{9B631067-0981-46B9-BB6F-484741846C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763" y="642938"/>
            <a:ext cx="4814887" cy="2667000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21" name="그림 개체 틀 17">
            <a:extLst>
              <a:ext uri="{FF2B5EF4-FFF2-40B4-BE49-F238E27FC236}">
                <a16:creationId xmlns:a16="http://schemas.microsoft.com/office/drawing/2014/main" id="{7984968B-9811-4180-8D8E-0619C9D3BF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412" y="3631470"/>
            <a:ext cx="4814887" cy="2562738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B503D483-6082-4C3B-A4C5-0ACE669834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2241" y="2365374"/>
            <a:ext cx="5136671" cy="2635251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바닥글 개체 틀 5">
            <a:extLst>
              <a:ext uri="{FF2B5EF4-FFF2-40B4-BE49-F238E27FC236}">
                <a16:creationId xmlns:a16="http://schemas.microsoft.com/office/drawing/2014/main" id="{CB94B83C-8B92-4303-A841-0D5ED386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15" name="날짜 개체 틀 3">
            <a:extLst>
              <a:ext uri="{FF2B5EF4-FFF2-40B4-BE49-F238E27FC236}">
                <a16:creationId xmlns:a16="http://schemas.microsoft.com/office/drawing/2014/main" id="{FB204443-B45C-4C1E-8601-4AD0359A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년</a:t>
            </a:r>
          </a:p>
        </p:txBody>
      </p:sp>
      <p:sp>
        <p:nvSpPr>
          <p:cNvPr id="16" name="슬라이드 번호 개체 틀 8">
            <a:extLst>
              <a:ext uri="{FF2B5EF4-FFF2-40B4-BE49-F238E27FC236}">
                <a16:creationId xmlns:a16="http://schemas.microsoft.com/office/drawing/2014/main" id="{125F2A8A-5D48-4A14-B0A6-52E55D3E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5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7">
            <a:extLst>
              <a:ext uri="{FF2B5EF4-FFF2-40B4-BE49-F238E27FC236}">
                <a16:creationId xmlns:a16="http://schemas.microsoft.com/office/drawing/2014/main" id="{620C2886-3E99-43F7-A045-F15053959C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3" y="0"/>
            <a:ext cx="6094412" cy="68548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D67587-8C0C-40DB-88B2-2CAC45DB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6094477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1B7BFF-DF61-4F7F-BC0C-A774104FF4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1774" y="2814975"/>
            <a:ext cx="6769706" cy="1910972"/>
          </a:xfrm>
          <a:solidFill>
            <a:schemeClr val="tx2"/>
          </a:solidFill>
        </p:spPr>
        <p:txBody>
          <a:bodyPr rtlCol="0" anchor="b">
            <a:noAutofit/>
          </a:bodyPr>
          <a:lstStyle>
            <a:lvl1pPr marL="182880">
              <a:defRPr sz="5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solidFill>
                  <a:schemeClr val="bg1"/>
                </a:solidFill>
              </a:rPr>
              <a:t>제목을 추가하려면 클릭하세요</a:t>
            </a:r>
            <a:r>
              <a:rPr lang="en-US" altLang="ko-KR" noProof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D0F1B1-D8F9-42A3-B0C7-AADC53D8F3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657726"/>
            <a:ext cx="6769100" cy="731838"/>
          </a:xfrm>
          <a:solidFill>
            <a:schemeClr val="tx2"/>
          </a:solidFill>
        </p:spPr>
        <p:txBody>
          <a:bodyPr rtlCol="0">
            <a:noAutofit/>
          </a:bodyPr>
          <a:lstStyle>
            <a:lvl1pPr marL="228600">
              <a:defRPr sz="1500" cap="all" spc="6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부제목을 추가하려면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246285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707196B1-3970-4386-8D54-A2067BA8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7" name="바닥글 개체 틀 14">
            <a:extLst>
              <a:ext uri="{FF2B5EF4-FFF2-40B4-BE49-F238E27FC236}">
                <a16:creationId xmlns:a16="http://schemas.microsoft.com/office/drawing/2014/main" id="{9535C1B1-EA9A-48AD-AB3B-00E7FEE0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18" name="날짜 개체 틀 12">
            <a:extLst>
              <a:ext uri="{FF2B5EF4-FFF2-40B4-BE49-F238E27FC236}">
                <a16:creationId xmlns:a16="http://schemas.microsoft.com/office/drawing/2014/main" id="{E334D19F-C91E-4007-9C85-89B0645F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년</a:t>
            </a:r>
          </a:p>
        </p:txBody>
      </p:sp>
      <p:sp>
        <p:nvSpPr>
          <p:cNvPr id="19" name="슬라이드 번호 개체 틀 15">
            <a:extLst>
              <a:ext uri="{FF2B5EF4-FFF2-40B4-BE49-F238E27FC236}">
                <a16:creationId xmlns:a16="http://schemas.microsoft.com/office/drawing/2014/main" id="{00B1B695-CA8C-4B38-8D25-4E56BD07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E4B01-1489-40C5-B290-E42D974C10E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37987" y="1735958"/>
            <a:ext cx="10318036" cy="42762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내용을 추가하려면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26379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테이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A29640D-9D66-4252-AF26-226B9EF3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F585F-809A-43CB-A46F-35690087203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875" y="2066925"/>
            <a:ext cx="9610725" cy="363061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내용을 추가하려면 클릭하세요</a:t>
            </a:r>
          </a:p>
        </p:txBody>
      </p:sp>
      <p:sp>
        <p:nvSpPr>
          <p:cNvPr id="10" name="바닥글 개체 틀 14">
            <a:extLst>
              <a:ext uri="{FF2B5EF4-FFF2-40B4-BE49-F238E27FC236}">
                <a16:creationId xmlns:a16="http://schemas.microsoft.com/office/drawing/2014/main" id="{1F196FCF-777C-4746-AFAA-ECE173A0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11" name="날짜 개체 틀 12">
            <a:extLst>
              <a:ext uri="{FF2B5EF4-FFF2-40B4-BE49-F238E27FC236}">
                <a16:creationId xmlns:a16="http://schemas.microsoft.com/office/drawing/2014/main" id="{71EA376C-2DC1-4B5D-9628-4A223AA3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년</a:t>
            </a:r>
          </a:p>
        </p:txBody>
      </p:sp>
      <p:sp>
        <p:nvSpPr>
          <p:cNvPr id="12" name="슬라이드 번호 개체 틀 15">
            <a:extLst>
              <a:ext uri="{FF2B5EF4-FFF2-40B4-BE49-F238E27FC236}">
                <a16:creationId xmlns:a16="http://schemas.microsoft.com/office/drawing/2014/main" id="{CCEC0CD5-B86D-4E13-B3A9-9D3B0CB1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E07EFA-7299-44A6-85FB-04EC9B553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3A4CB2-29F8-49C3-8735-106975893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2574195-3DF9-438B-B8AC-0F202935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332" y="2025650"/>
            <a:ext cx="5058209" cy="2355732"/>
          </a:xfrm>
        </p:spPr>
        <p:txBody>
          <a:bodyPr rtlCol="0">
            <a:normAutofit/>
          </a:bodyPr>
          <a:lstStyle>
            <a:lvl1pPr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>
              <a:lnSpc>
                <a:spcPct val="120000"/>
              </a:lnSpc>
            </a:pPr>
            <a:r>
              <a:rPr lang="ko-KR" altLang="en-US" noProof="0"/>
              <a:t>마스터 제목 스타일 편집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57FAF158-BFC1-43C2-A23B-B93DEFAE3AB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5408613" cy="6858000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B1025F5-5E2A-47DC-9E1F-F31EE762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57" y="4381382"/>
            <a:ext cx="5058209" cy="395405"/>
          </a:xfrm>
        </p:spPr>
        <p:txBody>
          <a:bodyPr rtlCol="0" anchor="t"/>
          <a:lstStyle>
            <a:lvl1pPr>
              <a:defRPr b="0" cap="all" spc="6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바닥글 개체 틀 14">
            <a:extLst>
              <a:ext uri="{FF2B5EF4-FFF2-40B4-BE49-F238E27FC236}">
                <a16:creationId xmlns:a16="http://schemas.microsoft.com/office/drawing/2014/main" id="{9F00502A-31A8-40B1-8042-91BBF646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12" name="날짜 개체 틀 13">
            <a:extLst>
              <a:ext uri="{FF2B5EF4-FFF2-40B4-BE49-F238E27FC236}">
                <a16:creationId xmlns:a16="http://schemas.microsoft.com/office/drawing/2014/main" id="{1F0D82E2-6CDC-41FA-9FBD-29B16961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년</a:t>
            </a:r>
          </a:p>
        </p:txBody>
      </p: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85DE54ED-1D6A-4185-BC18-EB63BF4B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98FC1626-6E5A-4321-B003-2ECADA2C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55D66E-614C-4554-AD07-DBF50786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905" y="1633493"/>
            <a:ext cx="12192000" cy="5224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C25CFF-3341-490E-864B-9EE585E7D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370" y="1641780"/>
            <a:ext cx="12192000" cy="52245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4">
            <a:extLst>
              <a:ext uri="{FF2B5EF4-FFF2-40B4-BE49-F238E27FC236}">
                <a16:creationId xmlns:a16="http://schemas.microsoft.com/office/drawing/2014/main" id="{1A47F1BE-C6F0-4B08-A876-3ACB9A16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프레젠테이션 제목</a:t>
            </a:r>
          </a:p>
        </p:txBody>
      </p:sp>
      <p:sp>
        <p:nvSpPr>
          <p:cNvPr id="13" name="날짜 개체 틀 12">
            <a:extLst>
              <a:ext uri="{FF2B5EF4-FFF2-40B4-BE49-F238E27FC236}">
                <a16:creationId xmlns:a16="http://schemas.microsoft.com/office/drawing/2014/main" id="{EB34F470-EFAB-4873-9AF2-800F8317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년</a:t>
            </a:r>
          </a:p>
        </p:txBody>
      </p:sp>
      <p:sp>
        <p:nvSpPr>
          <p:cNvPr id="14" name="슬라이드 번호 개체 틀 15">
            <a:extLst>
              <a:ext uri="{FF2B5EF4-FFF2-40B4-BE49-F238E27FC236}">
                <a16:creationId xmlns:a16="http://schemas.microsoft.com/office/drawing/2014/main" id="{FCAA1492-8926-496A-9DE4-45E13BA7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48288-2CF3-456E-8691-5772D99F82B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8236" y="1887311"/>
            <a:ext cx="11395528" cy="43434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78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F1D1103D-8943-46F2-B18E-36FF38CA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02D366-4C48-4324-8771-8F9E7BECD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905" y="1633493"/>
            <a:ext cx="12192000" cy="5224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39FB3E-2A6A-4BE8-9D79-47B91471C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370" y="1641780"/>
            <a:ext cx="12192000" cy="52245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14">
            <a:extLst>
              <a:ext uri="{FF2B5EF4-FFF2-40B4-BE49-F238E27FC236}">
                <a16:creationId xmlns:a16="http://schemas.microsoft.com/office/drawing/2014/main" id="{7E3BBCB1-5D3D-4802-A48D-5D6A7BA5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프레젠테이션 제목</a:t>
            </a:r>
          </a:p>
        </p:txBody>
      </p:sp>
      <p:sp>
        <p:nvSpPr>
          <p:cNvPr id="12" name="날짜 개체 틀 12">
            <a:extLst>
              <a:ext uri="{FF2B5EF4-FFF2-40B4-BE49-F238E27FC236}">
                <a16:creationId xmlns:a16="http://schemas.microsoft.com/office/drawing/2014/main" id="{AE90937E-33CA-4432-A147-746EBB9E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년</a:t>
            </a:r>
          </a:p>
        </p:txBody>
      </p: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CECD9BDC-A2A2-40A0-8DAD-4C56EBE1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E3704-0282-421F-BA62-C1A7E0B072E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619250"/>
            <a:ext cx="10515600" cy="48482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내용을 추가하려면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65257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ko-KR" altLang="en-US" sz="2400" b="1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20EFF4B-E35B-4DE6-97A9-05E54E649A1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38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3" r:id="rId12"/>
    <p:sldLayoutId id="2147483722" r:id="rId13"/>
  </p:sldLayoutIdLst>
  <p:hf hdr="0"/>
  <p:txStyles>
    <p:titleStyle>
      <a:lvl1pPr marL="0" algn="l" defTabSz="914400" rtl="0" eaLnBrk="1" latinLnBrk="1" hangingPunct="1">
        <a:lnSpc>
          <a:spcPct val="90000"/>
        </a:lnSpc>
        <a:spcBef>
          <a:spcPct val="0"/>
        </a:spcBef>
        <a:buNone/>
        <a:defRPr lang="en-US" sz="2400" b="1" kern="1200" spc="15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500"/>
        </a:spcBef>
        <a:buClr>
          <a:schemeClr val="accent2"/>
        </a:buClr>
        <a:buFontTx/>
        <a:buNone/>
        <a:defRPr sz="1500" b="1" kern="1200" spc="1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0" indent="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500" kern="1200" spc="1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0" indent="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0" indent="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0" indent="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2DFE6010-0FC2-4302-8ABC-58026AC3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989" y="1356851"/>
            <a:ext cx="5407778" cy="255899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Fuzzy SVM </a:t>
            </a:r>
            <a:b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Multiclass Problems 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개체 틀 12" descr="다이어그램, 엔지니어링 도면, 청사진">
            <a:extLst>
              <a:ext uri="{FF2B5EF4-FFF2-40B4-BE49-F238E27FC236}">
                <a16:creationId xmlns:a16="http://schemas.microsoft.com/office/drawing/2014/main" id="{79D0C4D2-EC8C-4F0F-AACB-309E76F420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763" y="635000"/>
            <a:ext cx="4800600" cy="557847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44814F-1BCA-1606-753A-AB55648E1558}"/>
              </a:ext>
            </a:extLst>
          </p:cNvPr>
          <p:cNvSpPr txBox="1"/>
          <p:nvPr/>
        </p:nvSpPr>
        <p:spPr>
          <a:xfrm>
            <a:off x="5825989" y="4181321"/>
            <a:ext cx="5726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ESANN'2002 proceedings - European Symposium on Artificial Neural Networks Bruges (Belgium), </a:t>
            </a:r>
          </a:p>
          <a:p>
            <a:r>
              <a:rPr lang="en-US" altLang="ko-KR" sz="900" dirty="0"/>
              <a:t>24-26 April 2002, d-side </a:t>
            </a:r>
            <a:r>
              <a:rPr lang="en-US" altLang="ko-KR" sz="900" dirty="0" err="1"/>
              <a:t>publi</a:t>
            </a:r>
            <a:r>
              <a:rPr lang="en-US" altLang="ko-KR" sz="900" dirty="0"/>
              <a:t>., ISBN 2-930307-02-1, pp. 113-118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85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27099"/>
            <a:ext cx="10904435" cy="689608"/>
          </a:xfrm>
        </p:spPr>
        <p:txBody>
          <a:bodyPr rtlCol="0">
            <a:norm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Performance Evaluation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3BC7-497F-4081-83BD-AF606B5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/>
          <a:p>
            <a:pPr lvl="0" rtl="0"/>
            <a:fld id="{E20EFF4B-E35B-4DE6-97A9-05E54E649A1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20476B-1CC0-25A5-CDFF-AEC830867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6" y="1657111"/>
            <a:ext cx="6295709" cy="28910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6F9F3F-1D30-902F-319A-E3AA0FA72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46" y="4687299"/>
            <a:ext cx="8487960" cy="1609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892A39-1F75-361B-06A3-195980ED7C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8581" b="39866"/>
          <a:stretch/>
        </p:blipFill>
        <p:spPr>
          <a:xfrm>
            <a:off x="6832557" y="2083765"/>
            <a:ext cx="4297706" cy="10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8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27099"/>
            <a:ext cx="10904435" cy="689608"/>
          </a:xfrm>
        </p:spPr>
        <p:txBody>
          <a:bodyPr rtlCol="0">
            <a:norm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Conclusions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3BC7-497F-4081-83BD-AF606B5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/>
          <a:p>
            <a:pPr lvl="0" rtl="0"/>
            <a:fld id="{E20EFF4B-E35B-4DE6-97A9-05E54E649A1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CBC2CD-E853-DD7C-77FB-799E7B25F472}"/>
              </a:ext>
            </a:extLst>
          </p:cNvPr>
          <p:cNvSpPr txBox="1"/>
          <p:nvPr/>
        </p:nvSpPr>
        <p:spPr>
          <a:xfrm>
            <a:off x="1149691" y="2997864"/>
            <a:ext cx="9883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conventional </a:t>
            </a:r>
            <a:r>
              <a:rPr lang="en-US" altLang="ko-KR" dirty="0" err="1"/>
              <a:t>svm</a:t>
            </a:r>
            <a:r>
              <a:rPr lang="ko-KR" altLang="en-US" dirty="0"/>
              <a:t>의 </a:t>
            </a:r>
            <a:r>
              <a:rPr lang="en-US" altLang="ko-KR" dirty="0"/>
              <a:t>unclassifiable </a:t>
            </a:r>
            <a:r>
              <a:rPr lang="en-US" altLang="ko-KR" dirty="0" err="1"/>
              <a:t>resions</a:t>
            </a:r>
            <a:r>
              <a:rPr lang="ko-KR" altLang="en-US" dirty="0"/>
              <a:t>을 해결할 수 있는</a:t>
            </a:r>
            <a:endParaRPr lang="en-US" altLang="ko-KR" dirty="0"/>
          </a:p>
          <a:p>
            <a:pPr algn="ctr"/>
            <a:r>
              <a:rPr lang="en-US" altLang="ko-KR" dirty="0"/>
              <a:t>pairwise classification</a:t>
            </a:r>
            <a:r>
              <a:rPr lang="ko-KR" altLang="en-US" dirty="0"/>
              <a:t>을 위한 </a:t>
            </a:r>
            <a:r>
              <a:rPr lang="en-US" altLang="ko-KR" dirty="0" err="1"/>
              <a:t>FuzzySVM</a:t>
            </a:r>
            <a:r>
              <a:rPr lang="ko-KR" altLang="en-US" dirty="0"/>
              <a:t>에 대해 알아보았고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pairwise classification</a:t>
            </a:r>
            <a:r>
              <a:rPr lang="ko-KR" altLang="en-US" dirty="0"/>
              <a:t>를 이용한 </a:t>
            </a:r>
            <a:r>
              <a:rPr lang="en-US" altLang="ko-KR" dirty="0"/>
              <a:t>SVM</a:t>
            </a:r>
            <a:r>
              <a:rPr lang="ko-KR" altLang="en-US" dirty="0"/>
              <a:t>에서 </a:t>
            </a:r>
            <a:endParaRPr lang="en-US" altLang="ko-KR" dirty="0"/>
          </a:p>
          <a:p>
            <a:pPr algn="ctr"/>
            <a:r>
              <a:rPr lang="en-US" altLang="ko-KR" dirty="0"/>
              <a:t>FSVM</a:t>
            </a:r>
            <a:r>
              <a:rPr lang="ko-KR" altLang="en-US" dirty="0"/>
              <a:t>의 일반화된 능률이 </a:t>
            </a:r>
            <a:r>
              <a:rPr lang="en-US" altLang="ko-KR" dirty="0"/>
              <a:t>conventional SVM</a:t>
            </a:r>
            <a:r>
              <a:rPr lang="ko-KR" altLang="en-US" dirty="0"/>
              <a:t>보다 우월하다는 것을 확인했습니다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552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8628FA48-B05A-4DB8-9410-A9C9B08E9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59" y="3637127"/>
            <a:ext cx="10065679" cy="1493765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B94B98-E69D-493E-8058-816AE81F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/>
          <a:p>
            <a:pPr lvl="0" rtl="0"/>
            <a:fld id="{E20EFF4B-E35B-4DE6-97A9-05E54E649A1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3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개체 틀 23" descr="도면이 있는 제도판">
            <a:extLst>
              <a:ext uri="{FF2B5EF4-FFF2-40B4-BE49-F238E27FC236}">
                <a16:creationId xmlns:a16="http://schemas.microsoft.com/office/drawing/2014/main" id="{57347C71-A025-4239-BE2E-2992DCF014C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5878" y="956304"/>
            <a:ext cx="3894109" cy="4390844"/>
          </a:xfrm>
        </p:spPr>
      </p:pic>
      <p:sp>
        <p:nvSpPr>
          <p:cNvPr id="65" name="제목 64">
            <a:extLst>
              <a:ext uri="{FF2B5EF4-FFF2-40B4-BE49-F238E27FC236}">
                <a16:creationId xmlns:a16="http://schemas.microsoft.com/office/drawing/2014/main" id="{A02D195B-D3D3-425B-A077-63F32D78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326" y="346053"/>
            <a:ext cx="7777824" cy="986304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EA2EEAC-45AF-4B25-A661-594C6F81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896" y="1492697"/>
            <a:ext cx="5794121" cy="319857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Introduction</a:t>
            </a:r>
          </a:p>
          <a:p>
            <a:pPr marL="0" indent="0" rtl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Two-class Support Vector Machines</a:t>
            </a:r>
          </a:p>
          <a:p>
            <a:pPr marL="0" indent="0" rtl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Fuzzy Support Vector Machines</a:t>
            </a:r>
          </a:p>
          <a:p>
            <a:pPr marL="0" indent="0" rtl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Performance Evaluation</a:t>
            </a:r>
          </a:p>
          <a:p>
            <a:pPr marL="0" indent="0" rtl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Conclusions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CA7AD1D2-7F7A-4686-920A-D4C71875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/>
          <a:p>
            <a:pPr lvl="0" rtl="0"/>
            <a:fld id="{E20EFF4B-E35B-4DE6-97A9-05E54E649A1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/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15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27099"/>
            <a:ext cx="10904435" cy="689608"/>
          </a:xfrm>
        </p:spPr>
        <p:txBody>
          <a:bodyPr rtlCol="0">
            <a:norm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Introduction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3BC7-497F-4081-83BD-AF606B5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/>
          <a:p>
            <a:pPr lvl="0" rtl="0"/>
            <a:fld id="{E20EFF4B-E35B-4DE6-97A9-05E54E649A1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6A918-C3CA-88FB-51C7-E4B5AA74CFF3}"/>
              </a:ext>
            </a:extLst>
          </p:cNvPr>
          <p:cNvSpPr txBox="1"/>
          <p:nvPr/>
        </p:nvSpPr>
        <p:spPr>
          <a:xfrm>
            <a:off x="405113" y="1723352"/>
            <a:ext cx="111474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[conventional </a:t>
            </a:r>
            <a:r>
              <a:rPr lang="en-US" altLang="ko-KR" dirty="0" err="1"/>
              <a:t>svm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training data is small and no overlap between classes </a:t>
            </a:r>
            <a:r>
              <a:rPr lang="ko-KR" altLang="en-US" dirty="0"/>
              <a:t>때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n-class problem -&gt; n</a:t>
            </a:r>
            <a:r>
              <a:rPr lang="ko-KR" altLang="en-US" dirty="0"/>
              <a:t>개의 </a:t>
            </a:r>
            <a:r>
              <a:rPr lang="en-US" altLang="ko-KR" dirty="0"/>
              <a:t>two-class problems (class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remaining class</a:t>
            </a:r>
            <a:r>
              <a:rPr lang="ko-KR" altLang="en-US" dirty="0"/>
              <a:t>로 나누어 비교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=&gt; unclassifiable </a:t>
            </a:r>
            <a:r>
              <a:rPr lang="en-US" altLang="ko-KR" dirty="0" err="1"/>
              <a:t>resions</a:t>
            </a:r>
            <a:r>
              <a:rPr lang="en-US" altLang="ko-KR" dirty="0"/>
              <a:t> exist.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다음시도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n-class problem -&gt; n(n-1)/2</a:t>
            </a:r>
            <a:r>
              <a:rPr lang="ko-KR" altLang="en-US" dirty="0"/>
              <a:t>개의 </a:t>
            </a:r>
            <a:r>
              <a:rPr lang="en-US" altLang="ko-KR" dirty="0"/>
              <a:t>two-class problems (pairwise classification 2</a:t>
            </a:r>
            <a:r>
              <a:rPr lang="ko-KR" altLang="en-US" dirty="0"/>
              <a:t>개씩 전부 다 비교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=&gt; unclassifiable </a:t>
            </a:r>
            <a:r>
              <a:rPr lang="en-US" altLang="ko-KR" dirty="0" err="1"/>
              <a:t>resions</a:t>
            </a:r>
            <a:r>
              <a:rPr lang="en-US" altLang="ko-KR" dirty="0"/>
              <a:t> exist.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다음시도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decision-tree-based pairwise </a:t>
            </a:r>
            <a:r>
              <a:rPr lang="en-US" altLang="ko-KR" dirty="0" err="1"/>
              <a:t>classificaion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=&gt; </a:t>
            </a:r>
            <a:r>
              <a:rPr lang="en-US" altLang="ko-KR" dirty="0" err="1"/>
              <a:t>unclassificable</a:t>
            </a:r>
            <a:r>
              <a:rPr lang="en-US" altLang="ko-KR" dirty="0"/>
              <a:t> regions are resolved but </a:t>
            </a:r>
            <a:r>
              <a:rPr lang="ko-KR" altLang="en-US" dirty="0"/>
              <a:t>트리 형성 순서가 바뀌면 </a:t>
            </a:r>
            <a:r>
              <a:rPr lang="en-US" altLang="ko-KR" dirty="0"/>
              <a:t>decision boundaries</a:t>
            </a:r>
            <a:r>
              <a:rPr lang="ko-KR" altLang="en-US" dirty="0"/>
              <a:t>가 바뀐다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하나와 나머지로 나누는 </a:t>
            </a:r>
            <a:r>
              <a:rPr lang="en-US" altLang="ko-KR" dirty="0"/>
              <a:t>fuzzy support vector machine</a:t>
            </a:r>
            <a:r>
              <a:rPr lang="ko-KR" altLang="en-US" dirty="0"/>
              <a:t>을 제안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3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27099"/>
            <a:ext cx="10904435" cy="689608"/>
          </a:xfrm>
        </p:spPr>
        <p:txBody>
          <a:bodyPr rtlCol="0">
            <a:norm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Introduction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3BC7-497F-4081-83BD-AF606B5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/>
          <a:p>
            <a:pPr lvl="0" rtl="0"/>
            <a:fld id="{E20EFF4B-E35B-4DE6-97A9-05E54E649A1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420C4A-BA9D-2796-F81F-5F569B167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8" t="35201" r="-288" b="-2448"/>
          <a:stretch/>
        </p:blipFill>
        <p:spPr>
          <a:xfrm>
            <a:off x="746495" y="1590146"/>
            <a:ext cx="8760756" cy="23333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5B176E5-942E-2A25-A2E2-6BC02779D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91" y="4004274"/>
            <a:ext cx="3025054" cy="3511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ABBE4D6-B767-A9C5-A802-2481233070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3439"/>
          <a:stretch/>
        </p:blipFill>
        <p:spPr>
          <a:xfrm>
            <a:off x="969991" y="4396919"/>
            <a:ext cx="8093416" cy="10388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0670783-EAD6-AF64-69B4-2B91C99BC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91" y="5692164"/>
            <a:ext cx="3791479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5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27099"/>
            <a:ext cx="10904435" cy="68960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Two-class Support Vector Machines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3BC7-497F-4081-83BD-AF606B5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/>
          <a:p>
            <a:pPr lvl="0" rtl="0"/>
            <a:fld id="{E20EFF4B-E35B-4DE6-97A9-05E54E649A1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8A46BD92-C536-BB8D-7371-ADB0D1136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7" y="1714710"/>
            <a:ext cx="9610725" cy="2114359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C850F15-62F1-9001-AC67-2EAFBDF6B7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89"/>
          <a:stretch/>
        </p:blipFill>
        <p:spPr>
          <a:xfrm>
            <a:off x="1408679" y="4506686"/>
            <a:ext cx="8865729" cy="156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9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27099"/>
            <a:ext cx="10904435" cy="68960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Two-class Support Vector Machines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3BC7-497F-4081-83BD-AF606B5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/>
          <a:p>
            <a:pPr lvl="0" rtl="0"/>
            <a:fld id="{E20EFF4B-E35B-4DE6-97A9-05E54E649A1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F1B67D-F28B-4764-81A0-277704130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3" y="1592377"/>
            <a:ext cx="1770613" cy="6896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796EDE-731B-3296-1F38-B93931AAF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13" y="2281984"/>
            <a:ext cx="1313631" cy="10437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56F262-EC7E-B2B6-6153-0563A72A0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697" y="1592377"/>
            <a:ext cx="6367928" cy="10437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54E03C-E079-7AB5-F178-8FA2EBB4440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996"/>
          <a:stretch/>
        </p:blipFill>
        <p:spPr>
          <a:xfrm>
            <a:off x="3114356" y="2841170"/>
            <a:ext cx="6367928" cy="38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2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27099"/>
            <a:ext cx="10904435" cy="689608"/>
          </a:xfrm>
        </p:spPr>
        <p:txBody>
          <a:bodyPr rtlCol="0" anchor="ctr">
            <a:normAutofit fontScale="90000"/>
          </a:bodyPr>
          <a:lstStyle/>
          <a:p>
            <a:pPr marL="0" indent="0" rtl="0">
              <a:buNone/>
            </a:pPr>
            <a:r>
              <a:rPr lang="en-US" altLang="ko-KR" dirty="0"/>
              <a:t>Fuzzy Support Vector Machines -Conventional Pairwise Classification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3BC7-497F-4081-83BD-AF606B5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 lvl="0" rtl="0">
                <a:spcAft>
                  <a:spcPts val="600"/>
                </a:spcAft>
              </a:pPr>
              <a:t>7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C9F1CB-865C-99E6-79AC-8B6A06C16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563" y="1536730"/>
            <a:ext cx="6813982" cy="6896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C3CDC5-5FD5-2D4D-209C-4561F5DAC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564" y="2333230"/>
            <a:ext cx="2754538" cy="4636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85CE57-3B7A-D562-EF06-1691FF7B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42" y="3170454"/>
            <a:ext cx="9557687" cy="31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1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85" y="427100"/>
            <a:ext cx="11492715" cy="689608"/>
          </a:xfrm>
        </p:spPr>
        <p:txBody>
          <a:bodyPr rtlCol="0" anchor="ctr">
            <a:normAutofit fontScale="90000"/>
          </a:bodyPr>
          <a:lstStyle/>
          <a:p>
            <a:pPr marL="0" indent="0" rtl="0">
              <a:buNone/>
            </a:pPr>
            <a:r>
              <a:rPr lang="en-US" altLang="ko-KR" dirty="0"/>
              <a:t>Fuzzy Support Vector Machines - Introduction of Membership Functions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3BC7-497F-4081-83BD-AF606B5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 lvl="0" rtl="0">
                <a:spcAft>
                  <a:spcPts val="600"/>
                </a:spcAft>
              </a:pPr>
              <a:t>8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D15AA5-89A8-EAB6-D0C4-77EFCD9B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165" y="1480101"/>
            <a:ext cx="7051877" cy="8620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CCFFD2-316F-CA7C-5167-AF4E97568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549" y="2629687"/>
            <a:ext cx="8497780" cy="13043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03774E5-1A78-D340-05DD-37FFE749A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893" y="4221531"/>
            <a:ext cx="8721436" cy="23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85" y="427100"/>
            <a:ext cx="11492715" cy="689608"/>
          </a:xfrm>
        </p:spPr>
        <p:txBody>
          <a:bodyPr rtlCol="0" anchor="ctr">
            <a:normAutofit fontScale="90000"/>
          </a:bodyPr>
          <a:lstStyle/>
          <a:p>
            <a:pPr marL="0" indent="0" rtl="0">
              <a:buNone/>
            </a:pPr>
            <a:r>
              <a:rPr lang="en-US" altLang="ko-KR" dirty="0"/>
              <a:t>Fuzzy Support Vector Machines - Introduction of Membership Functions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3BC7-497F-4081-83BD-AF606B5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 lvl="0" rtl="0">
                <a:spcAft>
                  <a:spcPts val="600"/>
                </a:spcAft>
              </a:pPr>
              <a:t>9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69EA0D-051E-46E6-44B1-DC524D261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32" y="1855257"/>
            <a:ext cx="5681935" cy="450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18556"/>
      </p:ext>
    </p:extLst>
  </p:cSld>
  <p:clrMapOvr>
    <a:masterClrMapping/>
  </p:clrMapOvr>
</p:sld>
</file>

<file path=ppt/theme/theme1.xml><?xml version="1.0" encoding="utf-8"?>
<a:theme xmlns:a="http://schemas.openxmlformats.org/drawingml/2006/main" name="MeiryoVTI">
  <a:themeElements>
    <a:clrScheme name="Meiryo">
      <a:dk1>
        <a:srgbClr val="232323"/>
      </a:dk1>
      <a:lt1>
        <a:srgbClr val="FFFFFF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B9D587"/>
      </a:accent3>
      <a:accent4>
        <a:srgbClr val="E8BD32"/>
      </a:accent4>
      <a:accent5>
        <a:srgbClr val="809EC2"/>
      </a:accent5>
      <a:accent6>
        <a:srgbClr val="E3ADB6"/>
      </a:accent6>
      <a:hlink>
        <a:srgbClr val="34ADB6"/>
      </a:hlink>
      <a:folHlink>
        <a:srgbClr val="B2B2B2"/>
      </a:folHlink>
    </a:clrScheme>
    <a:fontScheme name="Meiryo UI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390_TF22749116_Win32" id="{3E94790F-951F-483E-B2DC-8566130563E8}" vid="{8905E6DB-68C7-486F-963D-62E7192AA0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30cff55-d3d7-48e1-95ee-e707749ecf7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975D81F2621AC4A902114C52A3E0687" ma:contentTypeVersion="6" ma:contentTypeDescription="새 문서를 만듭니다." ma:contentTypeScope="" ma:versionID="fee066ada29532d347772e15775759b5">
  <xsd:schema xmlns:xsd="http://www.w3.org/2001/XMLSchema" xmlns:xs="http://www.w3.org/2001/XMLSchema" xmlns:p="http://schemas.microsoft.com/office/2006/metadata/properties" xmlns:ns3="f30cff55-d3d7-48e1-95ee-e707749ecf76" targetNamespace="http://schemas.microsoft.com/office/2006/metadata/properties" ma:root="true" ma:fieldsID="d2f9d57666861202ea120a093db9fd64" ns3:_="">
    <xsd:import namespace="f30cff55-d3d7-48e1-95ee-e707749ecf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cff55-d3d7-48e1-95ee-e707749ec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4605F9-2AA0-4698-BBDB-0F81CCABFD7B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f30cff55-d3d7-48e1-95ee-e707749ecf7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389B4F5-D858-4228-A1A8-F9C09A238B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74949E-B5C3-46D9-A413-77FBC35596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0cff55-d3d7-48e1-95ee-e707749ecf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Meriyo 디자인</Template>
  <TotalTime>936</TotalTime>
  <Words>254</Words>
  <Application>Microsoft Office PowerPoint</Application>
  <PresentationFormat>와이드스크린</PresentationFormat>
  <Paragraphs>60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MeiryoVTI</vt:lpstr>
      <vt:lpstr>Fuzzy SVM  For Multiclass Problems </vt:lpstr>
      <vt:lpstr>Contents</vt:lpstr>
      <vt:lpstr> Introduction</vt:lpstr>
      <vt:lpstr> Introduction</vt:lpstr>
      <vt:lpstr>Two-class Support Vector Machines</vt:lpstr>
      <vt:lpstr>Two-class Support Vector Machines</vt:lpstr>
      <vt:lpstr>Fuzzy Support Vector Machines -Conventional Pairwise Classification</vt:lpstr>
      <vt:lpstr>Fuzzy Support Vector Machines - Introduction of Membership Functions</vt:lpstr>
      <vt:lpstr>Fuzzy Support Vector Machines - Introduction of Membership Functions</vt:lpstr>
      <vt:lpstr> Performance Evaluation</vt:lpstr>
      <vt:lpstr>Conclusions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유지아</dc:creator>
  <cp:lastModifiedBy>유지아</cp:lastModifiedBy>
  <cp:revision>2</cp:revision>
  <dcterms:created xsi:type="dcterms:W3CDTF">2024-09-23T19:35:54Z</dcterms:created>
  <dcterms:modified xsi:type="dcterms:W3CDTF">2024-09-24T11:12:26Z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0x010100A975D81F2621AC4A902114C52A3E0687</vt:lpwstr>
  </property>
</Properties>
</file>