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slideLayouts/slideLayout22.xml" ContentType="application/vnd.openxmlformats-officedocument.presentationml.slideLayout+xml"/>
  <Override PartName="/ppt/theme/theme12.xml" ContentType="application/vnd.openxmlformats-officedocument.theme+xml"/>
  <Override PartName="/ppt/slideLayouts/slideLayout23.xml" ContentType="application/vnd.openxmlformats-officedocument.presentationml.slideLayout+xml"/>
  <Override PartName="/ppt/theme/theme13.xml" ContentType="application/vnd.openxmlformats-officedocument.theme+xml"/>
  <Override PartName="/ppt/slideLayouts/slideLayout24.xml" ContentType="application/vnd.openxmlformats-officedocument.presentationml.slideLayout+xml"/>
  <Override PartName="/ppt/theme/theme14.xml" ContentType="application/vnd.openxmlformats-officedocument.theme+xml"/>
  <Override PartName="/ppt/slideLayouts/slideLayout25.xml" ContentType="application/vnd.openxmlformats-officedocument.presentationml.slideLayout+xml"/>
  <Override PartName="/ppt/theme/theme15.xml" ContentType="application/vnd.openxmlformats-officedocument.theme+xml"/>
  <Override PartName="/ppt/slideLayouts/slideLayout26.xml" ContentType="application/vnd.openxmlformats-officedocument.presentationml.slideLayout+xml"/>
  <Override PartName="/ppt/theme/theme16.xml" ContentType="application/vnd.openxmlformats-officedocument.theme+xml"/>
  <Override PartName="/ppt/slideLayouts/slideLayout27.xml" ContentType="application/vnd.openxmlformats-officedocument.presentationml.slideLayout+xml"/>
  <Override PartName="/ppt/theme/theme17.xml" ContentType="application/vnd.openxmlformats-officedocument.theme+xml"/>
  <Override PartName="/ppt/slideLayouts/slideLayout28.xml" ContentType="application/vnd.openxmlformats-officedocument.presentationml.slideLayout+xml"/>
  <Override PartName="/ppt/theme/theme18.xml" ContentType="application/vnd.openxmlformats-officedocument.theme+xml"/>
  <Override PartName="/ppt/slideLayouts/slideLayout29.xml" ContentType="application/vnd.openxmlformats-officedocument.presentationml.slideLayout+xml"/>
  <Override PartName="/ppt/theme/theme19.xml" ContentType="application/vnd.openxmlformats-officedocument.theme+xml"/>
  <Override PartName="/ppt/slideLayouts/slideLayout30.xml" ContentType="application/vnd.openxmlformats-officedocument.presentationml.slideLayout+xml"/>
  <Override PartName="/ppt/theme/theme20.xml" ContentType="application/vnd.openxmlformats-officedocument.theme+xml"/>
  <Override PartName="/ppt/slideLayouts/slideLayout31.xml" ContentType="application/vnd.openxmlformats-officedocument.presentationml.slideLayout+xml"/>
  <Override PartName="/ppt/theme/theme21.xml" ContentType="application/vnd.openxmlformats-officedocument.theme+xml"/>
  <Override PartName="/ppt/slideLayouts/slideLayout32.xml" ContentType="application/vnd.openxmlformats-officedocument.presentationml.slideLayout+xml"/>
  <Override PartName="/ppt/theme/theme22.xml" ContentType="application/vnd.openxmlformats-officedocument.theme+xml"/>
  <Override PartName="/ppt/slideLayouts/slideLayout33.xml" ContentType="application/vnd.openxmlformats-officedocument.presentationml.slideLayout+xml"/>
  <Override PartName="/ppt/theme/theme23.xml" ContentType="application/vnd.openxmlformats-officedocument.theme+xml"/>
  <Override PartName="/ppt/slideLayouts/slideLayout34.xml" ContentType="application/vnd.openxmlformats-officedocument.presentationml.slideLayout+xml"/>
  <Override PartName="/ppt/theme/theme24.xml" ContentType="application/vnd.openxmlformats-officedocument.theme+xml"/>
  <Override PartName="/ppt/slideLayouts/slideLayout35.xml" ContentType="application/vnd.openxmlformats-officedocument.presentationml.slideLayout+xml"/>
  <Override PartName="/ppt/theme/theme25.xml" ContentType="application/vnd.openxmlformats-officedocument.theme+xml"/>
  <Override PartName="/ppt/slideLayouts/slideLayout36.xml" ContentType="application/vnd.openxmlformats-officedocument.presentationml.slideLayout+xml"/>
  <Override PartName="/ppt/theme/theme26.xml" ContentType="application/vnd.openxmlformats-officedocument.theme+xml"/>
  <Override PartName="/ppt/slideLayouts/slideLayout37.xml" ContentType="application/vnd.openxmlformats-officedocument.presentationml.slideLayout+xml"/>
  <Override PartName="/ppt/theme/theme27.xml" ContentType="application/vnd.openxmlformats-officedocument.theme+xml"/>
  <Override PartName="/ppt/slideLayouts/slideLayout38.xml" ContentType="application/vnd.openxmlformats-officedocument.presentationml.slideLayout+xml"/>
  <Override PartName="/ppt/theme/theme28.xml" ContentType="application/vnd.openxmlformats-officedocument.theme+xml"/>
  <Override PartName="/ppt/slideLayouts/slideLayout39.xml" ContentType="application/vnd.openxmlformats-officedocument.presentationml.slideLayout+xml"/>
  <Override PartName="/ppt/theme/theme29.xml" ContentType="application/vnd.openxmlformats-officedocument.theme+xml"/>
  <Override PartName="/ppt/slideLayouts/slideLayout40.xml" ContentType="application/vnd.openxmlformats-officedocument.presentationml.slideLayout+xml"/>
  <Override PartName="/ppt/theme/theme30.xml" ContentType="application/vnd.openxmlformats-officedocument.theme+xml"/>
  <Override PartName="/ppt/slideLayouts/slideLayout41.xml" ContentType="application/vnd.openxmlformats-officedocument.presentationml.slideLayout+xml"/>
  <Override PartName="/ppt/theme/theme31.xml" ContentType="application/vnd.openxmlformats-officedocument.theme+xml"/>
  <Override PartName="/ppt/slideLayouts/slideLayout42.xml" ContentType="application/vnd.openxmlformats-officedocument.presentationml.slideLayout+xml"/>
  <Override PartName="/ppt/theme/theme32.xml" ContentType="application/vnd.openxmlformats-officedocument.theme+xml"/>
  <Override PartName="/ppt/slideLayouts/slideLayout43.xml" ContentType="application/vnd.openxmlformats-officedocument.presentationml.slideLayout+xml"/>
  <Override PartName="/ppt/theme/theme33.xml" ContentType="application/vnd.openxmlformats-officedocument.theme+xml"/>
  <Override PartName="/ppt/slideLayouts/slideLayout44.xml" ContentType="application/vnd.openxmlformats-officedocument.presentationml.slideLayout+xml"/>
  <Override PartName="/ppt/theme/theme34.xml" ContentType="application/vnd.openxmlformats-officedocument.theme+xml"/>
  <Override PartName="/ppt/slideLayouts/slideLayout45.xml" ContentType="application/vnd.openxmlformats-officedocument.presentationml.slideLayout+xml"/>
  <Override PartName="/ppt/theme/theme35.xml" ContentType="application/vnd.openxmlformats-officedocument.theme+xml"/>
  <Override PartName="/ppt/slideLayouts/slideLayout46.xml" ContentType="application/vnd.openxmlformats-officedocument.presentationml.slideLayout+xml"/>
  <Override PartName="/ppt/theme/theme36.xml" ContentType="application/vnd.openxmlformats-officedocument.theme+xml"/>
  <Override PartName="/ppt/slideLayouts/slideLayout47.xml" ContentType="application/vnd.openxmlformats-officedocument.presentationml.slideLayout+xml"/>
  <Override PartName="/ppt/theme/theme37.xml" ContentType="application/vnd.openxmlformats-officedocument.theme+xml"/>
  <Override PartName="/ppt/slideLayouts/slideLayout48.xml" ContentType="application/vnd.openxmlformats-officedocument.presentationml.slideLayout+xml"/>
  <Override PartName="/ppt/theme/theme38.xml" ContentType="application/vnd.openxmlformats-officedocument.theme+xml"/>
  <Override PartName="/ppt/slideLayouts/slideLayout49.xml" ContentType="application/vnd.openxmlformats-officedocument.presentationml.slideLayout+xml"/>
  <Override PartName="/ppt/theme/theme39.xml" ContentType="application/vnd.openxmlformats-officedocument.theme+xml"/>
  <Override PartName="/ppt/slideLayouts/slideLayout50.xml" ContentType="application/vnd.openxmlformats-officedocument.presentationml.slideLayout+xml"/>
  <Override PartName="/ppt/theme/theme40.xml" ContentType="application/vnd.openxmlformats-officedocument.theme+xml"/>
  <Override PartName="/ppt/slideLayouts/slideLayout51.xml" ContentType="application/vnd.openxmlformats-officedocument.presentationml.slideLayout+xml"/>
  <Override PartName="/ppt/theme/theme41.xml" ContentType="application/vnd.openxmlformats-officedocument.theme+xml"/>
  <Override PartName="/ppt/slideLayouts/slideLayout52.xml" ContentType="application/vnd.openxmlformats-officedocument.presentationml.slideLayout+xml"/>
  <Override PartName="/ppt/theme/theme42.xml" ContentType="application/vnd.openxmlformats-officedocument.theme+xml"/>
  <Override PartName="/ppt/slideLayouts/slideLayout53.xml" ContentType="application/vnd.openxmlformats-officedocument.presentationml.slideLayout+xml"/>
  <Override PartName="/ppt/theme/theme43.xml" ContentType="application/vnd.openxmlformats-officedocument.theme+xml"/>
  <Override PartName="/ppt/slideLayouts/slideLayout54.xml" ContentType="application/vnd.openxmlformats-officedocument.presentationml.slideLayout+xml"/>
  <Override PartName="/ppt/theme/theme44.xml" ContentType="application/vnd.openxmlformats-officedocument.theme+xml"/>
  <Override PartName="/ppt/slideLayouts/slideLayout55.xml" ContentType="application/vnd.openxmlformats-officedocument.presentationml.slideLayout+xml"/>
  <Override PartName="/ppt/theme/theme45.xml" ContentType="application/vnd.openxmlformats-officedocument.theme+xml"/>
  <Override PartName="/ppt/slideLayouts/slideLayout56.xml" ContentType="application/vnd.openxmlformats-officedocument.presentationml.slideLayout+xml"/>
  <Override PartName="/ppt/theme/theme46.xml" ContentType="application/vnd.openxmlformats-officedocument.theme+xml"/>
  <Override PartName="/ppt/slideLayouts/slideLayout57.xml" ContentType="application/vnd.openxmlformats-officedocument.presentationml.slideLayout+xml"/>
  <Override PartName="/ppt/theme/theme47.xml" ContentType="application/vnd.openxmlformats-officedocument.theme+xml"/>
  <Override PartName="/ppt/slideLayouts/slideLayout58.xml" ContentType="application/vnd.openxmlformats-officedocument.presentationml.slideLayout+xml"/>
  <Override PartName="/ppt/theme/theme48.xml" ContentType="application/vnd.openxmlformats-officedocument.theme+xml"/>
  <Override PartName="/ppt/slideLayouts/slideLayout59.xml" ContentType="application/vnd.openxmlformats-officedocument.presentationml.slideLayout+xml"/>
  <Override PartName="/ppt/theme/theme49.xml" ContentType="application/vnd.openxmlformats-officedocument.theme+xml"/>
  <Override PartName="/ppt/slideLayouts/slideLayout60.xml" ContentType="application/vnd.openxmlformats-officedocument.presentationml.slideLayout+xml"/>
  <Override PartName="/ppt/theme/theme50.xml" ContentType="application/vnd.openxmlformats-officedocument.theme+xml"/>
  <Override PartName="/ppt/slideLayouts/slideLayout61.xml" ContentType="application/vnd.openxmlformats-officedocument.presentationml.slideLayout+xml"/>
  <Override PartName="/ppt/theme/theme51.xml" ContentType="application/vnd.openxmlformats-officedocument.theme+xml"/>
  <Override PartName="/ppt/slideLayouts/slideLayout62.xml" ContentType="application/vnd.openxmlformats-officedocument.presentationml.slideLayout+xml"/>
  <Override PartName="/ppt/theme/theme52.xml" ContentType="application/vnd.openxmlformats-officedocument.theme+xml"/>
  <Override PartName="/ppt/slideLayouts/slideLayout63.xml" ContentType="application/vnd.openxmlformats-officedocument.presentationml.slideLayout+xml"/>
  <Override PartName="/ppt/theme/theme53.xml" ContentType="application/vnd.openxmlformats-officedocument.theme+xml"/>
  <Override PartName="/ppt/slideLayouts/slideLayout64.xml" ContentType="application/vnd.openxmlformats-officedocument.presentationml.slideLayout+xml"/>
  <Override PartName="/ppt/theme/theme54.xml" ContentType="application/vnd.openxmlformats-officedocument.theme+xml"/>
  <Override PartName="/ppt/slideLayouts/slideLayout65.xml" ContentType="application/vnd.openxmlformats-officedocument.presentationml.slideLayout+xml"/>
  <Override PartName="/ppt/theme/theme55.xml" ContentType="application/vnd.openxmlformats-officedocument.theme+xml"/>
  <Override PartName="/ppt/slideLayouts/slideLayout66.xml" ContentType="application/vnd.openxmlformats-officedocument.presentationml.slideLayout+xml"/>
  <Override PartName="/ppt/theme/theme56.xml" ContentType="application/vnd.openxmlformats-officedocument.theme+xml"/>
  <Override PartName="/ppt/slideLayouts/slideLayout67.xml" ContentType="application/vnd.openxmlformats-officedocument.presentationml.slideLayout+xml"/>
  <Override PartName="/ppt/theme/theme57.xml" ContentType="application/vnd.openxmlformats-officedocument.theme+xml"/>
  <Override PartName="/ppt/slideLayouts/slideLayout68.xml" ContentType="application/vnd.openxmlformats-officedocument.presentationml.slideLayout+xml"/>
  <Override PartName="/ppt/theme/theme58.xml" ContentType="application/vnd.openxmlformats-officedocument.theme+xml"/>
  <Override PartName="/ppt/slideLayouts/slideLayout69.xml" ContentType="application/vnd.openxmlformats-officedocument.presentationml.slideLayout+xml"/>
  <Override PartName="/ppt/theme/theme59.xml" ContentType="application/vnd.openxmlformats-officedocument.theme+xml"/>
  <Override PartName="/ppt/slideLayouts/slideLayout70.xml" ContentType="application/vnd.openxmlformats-officedocument.presentationml.slideLayout+xml"/>
  <Override PartName="/ppt/theme/theme60.xml" ContentType="application/vnd.openxmlformats-officedocument.theme+xml"/>
  <Override PartName="/ppt/slideLayouts/slideLayout71.xml" ContentType="application/vnd.openxmlformats-officedocument.presentationml.slideLayout+xml"/>
  <Override PartName="/ppt/theme/theme61.xml" ContentType="application/vnd.openxmlformats-officedocument.theme+xml"/>
  <Override PartName="/ppt/slideLayouts/slideLayout72.xml" ContentType="application/vnd.openxmlformats-officedocument.presentationml.slideLayout+xml"/>
  <Override PartName="/ppt/theme/theme62.xml" ContentType="application/vnd.openxmlformats-officedocument.theme+xml"/>
  <Override PartName="/ppt/slideLayouts/slideLayout73.xml" ContentType="application/vnd.openxmlformats-officedocument.presentationml.slideLayout+xml"/>
  <Override PartName="/ppt/theme/theme63.xml" ContentType="application/vnd.openxmlformats-officedocument.theme+xml"/>
  <Override PartName="/ppt/slideLayouts/slideLayout74.xml" ContentType="application/vnd.openxmlformats-officedocument.presentationml.slideLayout+xml"/>
  <Override PartName="/ppt/theme/theme64.xml" ContentType="application/vnd.openxmlformats-officedocument.theme+xml"/>
  <Override PartName="/ppt/slideLayouts/slideLayout75.xml" ContentType="application/vnd.openxmlformats-officedocument.presentationml.slideLayout+xml"/>
  <Override PartName="/ppt/theme/theme65.xml" ContentType="application/vnd.openxmlformats-officedocument.theme+xml"/>
  <Override PartName="/ppt/slideLayouts/slideLayout76.xml" ContentType="application/vnd.openxmlformats-officedocument.presentationml.slideLayout+xml"/>
  <Override PartName="/ppt/theme/theme66.xml" ContentType="application/vnd.openxmlformats-officedocument.theme+xml"/>
  <Override PartName="/ppt/slideLayouts/slideLayout77.xml" ContentType="application/vnd.openxmlformats-officedocument.presentationml.slideLayout+xml"/>
  <Override PartName="/ppt/theme/theme6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1" r:id="rId2"/>
    <p:sldMasterId id="2147483663" r:id="rId3"/>
    <p:sldMasterId id="2147483665" r:id="rId4"/>
    <p:sldMasterId id="2147483667" r:id="rId5"/>
    <p:sldMasterId id="2147483669" r:id="rId6"/>
    <p:sldMasterId id="2147483671" r:id="rId7"/>
    <p:sldMasterId id="2147483673" r:id="rId8"/>
    <p:sldMasterId id="2147483675" r:id="rId9"/>
    <p:sldMasterId id="2147483677" r:id="rId10"/>
    <p:sldMasterId id="2147483679" r:id="rId11"/>
    <p:sldMasterId id="2147483681" r:id="rId12"/>
    <p:sldMasterId id="2147483683" r:id="rId13"/>
    <p:sldMasterId id="2147483685" r:id="rId14"/>
    <p:sldMasterId id="2147483687" r:id="rId15"/>
    <p:sldMasterId id="2147483689" r:id="rId16"/>
    <p:sldMasterId id="2147483691" r:id="rId17"/>
    <p:sldMasterId id="2147483693" r:id="rId18"/>
    <p:sldMasterId id="2147483695" r:id="rId19"/>
    <p:sldMasterId id="2147483697" r:id="rId20"/>
    <p:sldMasterId id="2147483699" r:id="rId21"/>
    <p:sldMasterId id="2147483701" r:id="rId22"/>
    <p:sldMasterId id="2147483703" r:id="rId23"/>
    <p:sldMasterId id="2147483705" r:id="rId24"/>
    <p:sldMasterId id="2147483707" r:id="rId25"/>
    <p:sldMasterId id="2147483709" r:id="rId26"/>
    <p:sldMasterId id="2147483711" r:id="rId27"/>
    <p:sldMasterId id="2147483713" r:id="rId28"/>
    <p:sldMasterId id="2147483715" r:id="rId29"/>
    <p:sldMasterId id="2147483717" r:id="rId30"/>
    <p:sldMasterId id="2147483719" r:id="rId31"/>
    <p:sldMasterId id="2147483721" r:id="rId32"/>
    <p:sldMasterId id="2147483723" r:id="rId33"/>
    <p:sldMasterId id="2147483725" r:id="rId34"/>
    <p:sldMasterId id="2147483727" r:id="rId35"/>
    <p:sldMasterId id="2147483729" r:id="rId36"/>
    <p:sldMasterId id="2147483731" r:id="rId37"/>
    <p:sldMasterId id="2147483733" r:id="rId38"/>
    <p:sldMasterId id="2147483735" r:id="rId39"/>
    <p:sldMasterId id="2147483737" r:id="rId40"/>
    <p:sldMasterId id="2147483739" r:id="rId41"/>
    <p:sldMasterId id="2147483741" r:id="rId42"/>
    <p:sldMasterId id="2147483743" r:id="rId43"/>
    <p:sldMasterId id="2147483745" r:id="rId44"/>
    <p:sldMasterId id="2147483747" r:id="rId45"/>
    <p:sldMasterId id="2147483749" r:id="rId46"/>
    <p:sldMasterId id="2147483751" r:id="rId47"/>
    <p:sldMasterId id="2147483753" r:id="rId48"/>
    <p:sldMasterId id="2147483755" r:id="rId49"/>
    <p:sldMasterId id="2147483757" r:id="rId50"/>
    <p:sldMasterId id="2147483759" r:id="rId51"/>
    <p:sldMasterId id="2147483761" r:id="rId52"/>
    <p:sldMasterId id="2147483763" r:id="rId53"/>
    <p:sldMasterId id="2147483765" r:id="rId54"/>
    <p:sldMasterId id="2147483767" r:id="rId55"/>
    <p:sldMasterId id="2147483769" r:id="rId56"/>
    <p:sldMasterId id="2147483771" r:id="rId57"/>
    <p:sldMasterId id="2147483773" r:id="rId58"/>
    <p:sldMasterId id="2147483775" r:id="rId59"/>
    <p:sldMasterId id="2147483777" r:id="rId60"/>
    <p:sldMasterId id="2147483779" r:id="rId61"/>
    <p:sldMasterId id="2147483781" r:id="rId62"/>
    <p:sldMasterId id="2147483783" r:id="rId63"/>
    <p:sldMasterId id="2147483785" r:id="rId64"/>
    <p:sldMasterId id="2147483787" r:id="rId65"/>
    <p:sldMasterId id="2147483789" r:id="rId66"/>
    <p:sldMasterId id="2147483791" r:id="rId67"/>
  </p:sldMasterIdLst>
  <p:sldIdLst>
    <p:sldId id="259" r:id="rId68"/>
    <p:sldId id="262" r:id="rId69"/>
    <p:sldId id="265" r:id="rId70"/>
    <p:sldId id="268" r:id="rId71"/>
    <p:sldId id="271" r:id="rId72"/>
    <p:sldId id="274" r:id="rId73"/>
    <p:sldId id="277" r:id="rId74"/>
    <p:sldId id="280" r:id="rId75"/>
    <p:sldId id="283" r:id="rId76"/>
    <p:sldId id="286" r:id="rId77"/>
    <p:sldId id="289" r:id="rId78"/>
    <p:sldId id="292" r:id="rId79"/>
    <p:sldId id="295" r:id="rId80"/>
    <p:sldId id="298" r:id="rId81"/>
    <p:sldId id="301" r:id="rId82"/>
    <p:sldId id="304" r:id="rId83"/>
    <p:sldId id="307" r:id="rId84"/>
    <p:sldId id="310" r:id="rId85"/>
    <p:sldId id="313" r:id="rId86"/>
    <p:sldId id="316" r:id="rId87"/>
    <p:sldId id="319" r:id="rId88"/>
    <p:sldId id="322" r:id="rId89"/>
    <p:sldId id="325" r:id="rId90"/>
    <p:sldId id="328" r:id="rId91"/>
    <p:sldId id="331" r:id="rId92"/>
    <p:sldId id="334" r:id="rId93"/>
    <p:sldId id="337" r:id="rId94"/>
    <p:sldId id="340" r:id="rId95"/>
    <p:sldId id="343" r:id="rId96"/>
    <p:sldId id="346" r:id="rId97"/>
    <p:sldId id="349" r:id="rId98"/>
    <p:sldId id="352" r:id="rId99"/>
    <p:sldId id="355" r:id="rId100"/>
    <p:sldId id="358" r:id="rId101"/>
    <p:sldId id="361" r:id="rId102"/>
    <p:sldId id="364" r:id="rId103"/>
    <p:sldId id="367" r:id="rId104"/>
    <p:sldId id="370" r:id="rId105"/>
    <p:sldId id="373" r:id="rId106"/>
    <p:sldId id="376" r:id="rId107"/>
    <p:sldId id="379" r:id="rId108"/>
    <p:sldId id="382" r:id="rId109"/>
    <p:sldId id="385" r:id="rId110"/>
    <p:sldId id="388" r:id="rId111"/>
    <p:sldId id="391" r:id="rId112"/>
    <p:sldId id="394" r:id="rId113"/>
    <p:sldId id="397" r:id="rId114"/>
    <p:sldId id="400" r:id="rId115"/>
    <p:sldId id="403" r:id="rId116"/>
    <p:sldId id="406" r:id="rId117"/>
    <p:sldId id="409" r:id="rId118"/>
    <p:sldId id="412" r:id="rId119"/>
    <p:sldId id="415" r:id="rId120"/>
    <p:sldId id="418" r:id="rId121"/>
    <p:sldId id="421" r:id="rId122"/>
    <p:sldId id="424" r:id="rId123"/>
    <p:sldId id="427" r:id="rId124"/>
    <p:sldId id="430" r:id="rId125"/>
    <p:sldId id="433" r:id="rId126"/>
    <p:sldId id="436" r:id="rId127"/>
    <p:sldId id="439" r:id="rId128"/>
    <p:sldId id="442" r:id="rId129"/>
    <p:sldId id="445" r:id="rId130"/>
    <p:sldId id="448" r:id="rId131"/>
    <p:sldId id="451" r:id="rId132"/>
    <p:sldId id="454" r:id="rId133"/>
  </p:sldIdLst>
  <p:sldSz cx="4597400" cy="3454400"/>
  <p:notesSz cx="6858000" cy="9144000"/>
  <p:embeddedFontLst>
    <p:embeddedFont>
      <p:font typeface="AAOGBJ+CMR12" panose="02010600030101010101"/>
      <p:regular r:id="rId134"/>
    </p:embeddedFont>
    <p:embeddedFont>
      <p:font typeface="ABDAJR+CMMI8" panose="02010600030101010101"/>
      <p:regular r:id="rId135"/>
    </p:embeddedFont>
    <p:embeddedFont>
      <p:font typeface="ABMVUH+CMEX10" panose="02010600030101010101"/>
      <p:regular r:id="rId136"/>
    </p:embeddedFont>
    <p:embeddedFont>
      <p:font typeface="ACFMRD+CMSS12" panose="02010600030101010101"/>
      <p:regular r:id="rId137"/>
    </p:embeddedFont>
    <p:embeddedFont>
      <p:font typeface="ACINQA+CMR12" panose="02010600030101010101"/>
      <p:regular r:id="rId138"/>
    </p:embeddedFont>
    <p:embeddedFont>
      <p:font typeface="ACITUG+CMMI10" panose="02010600030101010101"/>
      <p:regular r:id="rId139"/>
    </p:embeddedFont>
    <p:embeddedFont>
      <p:font typeface="ACMDPO+CMR10" panose="02010600030101010101"/>
      <p:regular r:id="rId140"/>
    </p:embeddedFont>
    <p:embeddedFont>
      <p:font typeface="ACPSVC+CMSS8" panose="02010600030101010101"/>
      <p:regular r:id="rId141"/>
    </p:embeddedFont>
    <p:embeddedFont>
      <p:font typeface="ADRUWG+CMSS10" panose="02010600030101010101"/>
      <p:regular r:id="rId142"/>
    </p:embeddedFont>
    <p:embeddedFont>
      <p:font typeface="AHPKNC+CMR12" panose="02010600030101010101"/>
      <p:regular r:id="rId143"/>
    </p:embeddedFont>
    <p:embeddedFont>
      <p:font typeface="AKMPLD+CMSY10" panose="02010600030101010101"/>
      <p:regular r:id="rId144"/>
    </p:embeddedFont>
    <p:embeddedFont>
      <p:font typeface="ARIDBW+CMMI6" panose="02010600030101010101"/>
      <p:regular r:id="rId145"/>
    </p:embeddedFont>
    <p:embeddedFont>
      <p:font typeface="ARQEPG+CMMI10" panose="02010600030101010101"/>
      <p:regular r:id="rId146"/>
    </p:embeddedFont>
    <p:embeddedFont>
      <p:font typeface="ASVQNT+CMSY10" panose="02010600030101010101"/>
      <p:regular r:id="rId147"/>
    </p:embeddedFont>
    <p:embeddedFont>
      <p:font typeface="AUVCPJ+CMSS12" panose="02010600030101010101"/>
      <p:regular r:id="rId148"/>
    </p:embeddedFont>
    <p:embeddedFont>
      <p:font typeface="AUVERC+CMSS12" panose="02010600030101010101"/>
      <p:regular r:id="rId149"/>
    </p:embeddedFont>
    <p:embeddedFont>
      <p:font typeface="BATIHF+CMSS8" panose="02010600030101010101"/>
      <p:regular r:id="rId150"/>
    </p:embeddedFont>
    <p:embeddedFont>
      <p:font typeface="BBDGLB+CMMI8" panose="02010600030101010101"/>
      <p:regular r:id="rId151"/>
    </p:embeddedFont>
    <p:embeddedFont>
      <p:font typeface="BBEISN+CMR8" panose="02010600030101010101"/>
      <p:regular r:id="rId152"/>
    </p:embeddedFont>
    <p:embeddedFont>
      <p:font typeface="BCHBLN+CMSS8" panose="02010600030101010101"/>
      <p:regular r:id="rId153"/>
    </p:embeddedFont>
    <p:embeddedFont>
      <p:font typeface="BDSDFP+CMSY10" panose="02010600030101010101"/>
      <p:regular r:id="rId154"/>
    </p:embeddedFont>
    <p:embeddedFont>
      <p:font typeface="BFLKTT+CMSS12" panose="02010600030101010101"/>
      <p:regular r:id="rId155"/>
    </p:embeddedFont>
    <p:embeddedFont>
      <p:font typeface="BFOLCJ+CMR10" panose="02010600030101010101"/>
      <p:regular r:id="rId156"/>
    </p:embeddedFont>
    <p:embeddedFont>
      <p:font typeface="BFRKCI+CMMI12" panose="02010600030101010101"/>
      <p:regular r:id="rId157"/>
    </p:embeddedFont>
    <p:embeddedFont>
      <p:font typeface="BFWGTU+CMMI8" panose="02010600030101010101"/>
      <p:regular r:id="rId158"/>
    </p:embeddedFont>
    <p:embeddedFont>
      <p:font typeface="BGVHFT+CMMI12" panose="02010600030101010101"/>
      <p:regular r:id="rId159"/>
    </p:embeddedFont>
    <p:embeddedFont>
      <p:font typeface="BGVORO+CMSS8" panose="02010600030101010101"/>
      <p:regular r:id="rId160"/>
    </p:embeddedFont>
    <p:embeddedFont>
      <p:font typeface="BPVSSR+CMSS8" panose="02010600030101010101"/>
      <p:regular r:id="rId161"/>
    </p:embeddedFont>
    <p:embeddedFont>
      <p:font typeface="BQKBJW+CMSY10" panose="02010600030101010101"/>
      <p:regular r:id="rId162"/>
    </p:embeddedFont>
    <p:embeddedFont>
      <p:font typeface="BQKTJD+CMR10" panose="02010600030101010101"/>
      <p:regular r:id="rId163"/>
    </p:embeddedFont>
    <p:embeddedFont>
      <p:font typeface="BUDCLB+CMMI12" panose="02010600030101010101"/>
      <p:regular r:id="rId164"/>
    </p:embeddedFont>
    <p:embeddedFont>
      <p:font typeface="BVAPBT+CMMI8" panose="02010600030101010101"/>
      <p:regular r:id="rId165"/>
    </p:embeddedFont>
    <p:embeddedFont>
      <p:font typeface="BWFNNL+CMSY10" panose="02010600030101010101"/>
      <p:regular r:id="rId166"/>
    </p:embeddedFont>
    <p:embeddedFont>
      <p:font typeface="Calibri" panose="020F0502020204030204" pitchFamily="34" charset="0"/>
      <p:regular r:id="rId167"/>
      <p:bold r:id="rId168"/>
      <p:italic r:id="rId169"/>
      <p:boldItalic r:id="rId170"/>
    </p:embeddedFont>
    <p:embeddedFont>
      <p:font typeface="CCTDDV+CMSS10" panose="02010600030101010101"/>
      <p:regular r:id="rId171"/>
    </p:embeddedFont>
    <p:embeddedFont>
      <p:font typeface="CCUDWI+CMMI10" panose="02010600030101010101"/>
      <p:regular r:id="rId172"/>
    </p:embeddedFont>
    <p:embeddedFont>
      <p:font typeface="CDLVJI+CMSS8" panose="02010600030101010101"/>
      <p:regular r:id="rId173"/>
    </p:embeddedFont>
    <p:embeddedFont>
      <p:font typeface="CDUJIH+CMSY10" panose="02010600030101010101"/>
      <p:regular r:id="rId174"/>
    </p:embeddedFont>
    <p:embeddedFont>
      <p:font typeface="CDUJQF+CMSS10" panose="02010600030101010101"/>
      <p:regular r:id="rId175"/>
    </p:embeddedFont>
    <p:embeddedFont>
      <p:font typeface="CGLIVF+CMR10" panose="02010600030101010101"/>
      <p:regular r:id="rId176"/>
    </p:embeddedFont>
    <p:embeddedFont>
      <p:font typeface="CGMWNL+CMSY10" panose="02010600030101010101"/>
      <p:regular r:id="rId177"/>
    </p:embeddedFont>
    <p:embeddedFont>
      <p:font typeface="CJDNFI+CMMI8" panose="02010600030101010101"/>
      <p:regular r:id="rId178"/>
    </p:embeddedFont>
    <p:embeddedFont>
      <p:font typeface="CJIJGQ+CMSS12" panose="02010600030101010101"/>
      <p:regular r:id="rId179"/>
    </p:embeddedFont>
    <p:embeddedFont>
      <p:font typeface="CJULJF+CMMI8" panose="02010600030101010101"/>
      <p:regular r:id="rId180"/>
    </p:embeddedFont>
    <p:embeddedFont>
      <p:font typeface="CKBVHR+CMMI10" panose="02010600030101010101"/>
      <p:regular r:id="rId181"/>
    </p:embeddedFont>
    <p:embeddedFont>
      <p:font typeface="CNIHEO+CMSS12" panose="02010600030101010101"/>
      <p:regular r:id="rId182"/>
    </p:embeddedFont>
    <p:embeddedFont>
      <p:font typeface="COOHLD+CMSY9" panose="02010600030101010101"/>
      <p:regular r:id="rId183"/>
    </p:embeddedFont>
    <p:embeddedFont>
      <p:font typeface="CPVJUO+CMMI9" panose="02010600030101010101"/>
      <p:regular r:id="rId184"/>
    </p:embeddedFont>
    <p:embeddedFont>
      <p:font typeface="CQSRKL+CMSS12" panose="02010600030101010101"/>
      <p:regular r:id="rId185"/>
    </p:embeddedFont>
    <p:embeddedFont>
      <p:font typeface="CQWWCV+CMSY10" panose="02010600030101010101"/>
      <p:regular r:id="rId186"/>
    </p:embeddedFont>
    <p:embeddedFont>
      <p:font typeface="CRSBVU+CMMI10" panose="02010600030101010101"/>
      <p:regular r:id="rId187"/>
    </p:embeddedFont>
    <p:embeddedFont>
      <p:font typeface="CSISWU+CMSS8" panose="02010600030101010101"/>
      <p:regular r:id="rId188"/>
    </p:embeddedFont>
    <p:embeddedFont>
      <p:font typeface="CSOADV+CMR10" panose="02010600030101010101"/>
      <p:regular r:id="rId189"/>
    </p:embeddedFont>
    <p:embeddedFont>
      <p:font typeface="CTMMOV+CMSS10" panose="02010600030101010101"/>
      <p:regular r:id="rId190"/>
    </p:embeddedFont>
    <p:embeddedFont>
      <p:font typeface="CUIOAI+CMSY10" panose="02010600030101010101"/>
      <p:regular r:id="rId191"/>
    </p:embeddedFont>
    <p:embeddedFont>
      <p:font typeface="CUPICQ+CMMI10" panose="02010600030101010101"/>
      <p:regular r:id="rId192"/>
    </p:embeddedFont>
    <p:embeddedFont>
      <p:font typeface="CWGFJF+CMSS10" panose="02010600030101010101"/>
      <p:regular r:id="rId193"/>
    </p:embeddedFont>
    <p:embeddedFont>
      <p:font typeface="DACAJS+CMR10" panose="02010600030101010101"/>
      <p:regular r:id="rId194"/>
    </p:embeddedFont>
    <p:embeddedFont>
      <p:font typeface="DADEGR+CMMI8" panose="02010600030101010101"/>
      <p:regular r:id="rId195"/>
    </p:embeddedFont>
    <p:embeddedFont>
      <p:font typeface="DAHDLF+CMSY10" panose="02010600030101010101"/>
      <p:regular r:id="rId196"/>
    </p:embeddedFont>
    <p:embeddedFont>
      <p:font typeface="DAKALN+CMR10" panose="02010600030101010101"/>
      <p:regular r:id="rId197"/>
    </p:embeddedFont>
    <p:embeddedFont>
      <p:font typeface="DBEKKC+CMSS8" panose="02010600030101010101"/>
      <p:regular r:id="rId198"/>
    </p:embeddedFont>
    <p:embeddedFont>
      <p:font typeface="DCJVWD+CMSS12" panose="02010600030101010101"/>
      <p:regular r:id="rId199"/>
    </p:embeddedFont>
    <p:embeddedFont>
      <p:font typeface="DCPQET+CMSS8" panose="02010600030101010101"/>
      <p:regular r:id="rId200"/>
    </p:embeddedFont>
    <p:embeddedFont>
      <p:font typeface="DDWOTQ+CMSY8" panose="02010600030101010101"/>
      <p:regular r:id="rId201"/>
    </p:embeddedFont>
    <p:embeddedFont>
      <p:font typeface="DEUDPU+CMMI8" panose="02010600030101010101"/>
      <p:regular r:id="rId202"/>
    </p:embeddedFont>
    <p:embeddedFont>
      <p:font typeface="DFAWLM+CMSS10" panose="02010600030101010101"/>
      <p:regular r:id="rId203"/>
    </p:embeddedFont>
    <p:embeddedFont>
      <p:font typeface="DFDENS+CMMI10" panose="02010600030101010101"/>
      <p:regular r:id="rId204"/>
    </p:embeddedFont>
    <p:embeddedFont>
      <p:font typeface="DGHPDE+CMSS10" panose="02010600030101010101"/>
      <p:regular r:id="rId205"/>
    </p:embeddedFont>
    <p:embeddedFont>
      <p:font typeface="DGJVAS+CMMI8" panose="02010600030101010101"/>
      <p:regular r:id="rId206"/>
    </p:embeddedFont>
    <p:embeddedFont>
      <p:font typeface="DIQPRU+CMSY10" panose="02010600030101010101"/>
      <p:regular r:id="rId207"/>
    </p:embeddedFont>
    <p:embeddedFont>
      <p:font typeface="DKFREE+CMSS12" panose="02010600030101010101"/>
      <p:regular r:id="rId208"/>
    </p:embeddedFont>
    <p:embeddedFont>
      <p:font typeface="DLRQJN+CMSS10" panose="02010600030101010101"/>
      <p:regular r:id="rId209"/>
    </p:embeddedFont>
    <p:embeddedFont>
      <p:font typeface="DMCEPR+CMSS10" panose="02010600030101010101"/>
      <p:regular r:id="rId210"/>
    </p:embeddedFont>
    <p:embeddedFont>
      <p:font typeface="DMDEFG+CMMI12" panose="02010600030101010101"/>
      <p:regular r:id="rId211"/>
    </p:embeddedFont>
    <p:embeddedFont>
      <p:font typeface="DOLMAM+CMR8" panose="02010600030101010101"/>
      <p:regular r:id="rId212"/>
    </p:embeddedFont>
    <p:embeddedFont>
      <p:font typeface="DPDOVW+CMSS10" panose="02010600030101010101"/>
      <p:regular r:id="rId213"/>
    </p:embeddedFont>
    <p:embeddedFont>
      <p:font typeface="DRVNEV+CMSS8" panose="02010600030101010101"/>
      <p:regular r:id="rId214"/>
    </p:embeddedFont>
    <p:embeddedFont>
      <p:font typeface="DSUSOC+CMMI12" panose="02010600030101010101"/>
      <p:regular r:id="rId215"/>
    </p:embeddedFont>
    <p:embeddedFont>
      <p:font typeface="DTNEER+CMR10" panose="02010600030101010101"/>
      <p:regular r:id="rId216"/>
    </p:embeddedFont>
    <p:embeddedFont>
      <p:font typeface="DTNHGN+CMSS8" panose="02010600030101010101"/>
      <p:regular r:id="rId217"/>
    </p:embeddedFont>
    <p:embeddedFont>
      <p:font typeface="DUMVVU+CMSS10" panose="02010600030101010101"/>
      <p:regular r:id="rId218"/>
    </p:embeddedFont>
    <p:embeddedFont>
      <p:font typeface="DVPGAM+CMR8" panose="02010600030101010101"/>
      <p:regular r:id="rId219"/>
    </p:embeddedFont>
    <p:embeddedFont>
      <p:font typeface="EAHRBR+CMMI5" panose="02010600030101010101"/>
      <p:regular r:id="rId220"/>
    </p:embeddedFont>
    <p:embeddedFont>
      <p:font typeface="ECMJOQ+CMSS8" panose="02010600030101010101"/>
      <p:regular r:id="rId221"/>
    </p:embeddedFont>
    <p:embeddedFont>
      <p:font typeface="ECMLUC+CMMI10" panose="02010600030101010101"/>
      <p:regular r:id="rId222"/>
    </p:embeddedFont>
    <p:embeddedFont>
      <p:font typeface="EELFAU+CMSY10" panose="02010600030101010101"/>
      <p:regular r:id="rId223"/>
    </p:embeddedFont>
    <p:embeddedFont>
      <p:font typeface="EETJIC+CMMI10" panose="02010600030101010101"/>
      <p:regular r:id="rId224"/>
    </p:embeddedFont>
    <p:embeddedFont>
      <p:font typeface="EIGUFI+CMR9" panose="02010600030101010101"/>
      <p:regular r:id="rId225"/>
    </p:embeddedFont>
    <p:embeddedFont>
      <p:font typeface="EJQDOI+CMSS9" panose="02010600030101010101"/>
      <p:regular r:id="rId226"/>
    </p:embeddedFont>
    <p:embeddedFont>
      <p:font typeface="EKSBKD+CMMI12" panose="02010600030101010101"/>
      <p:regular r:id="rId227"/>
    </p:embeddedFont>
    <p:embeddedFont>
      <p:font typeface="EKUCFT+CMSS12" panose="02010600030101010101"/>
      <p:regular r:id="rId228"/>
    </p:embeddedFont>
    <p:embeddedFont>
      <p:font typeface="EMRKBW+CMR10" panose="02010600030101010101"/>
      <p:regular r:id="rId229"/>
    </p:embeddedFont>
    <p:embeddedFont>
      <p:font typeface="EMVEDF+CMMI10" panose="02010600030101010101"/>
      <p:regular r:id="rId230"/>
    </p:embeddedFont>
    <p:embeddedFont>
      <p:font typeface="ENHCLQ+CMSS9" panose="02010600030101010101"/>
      <p:regular r:id="rId231"/>
    </p:embeddedFont>
    <p:embeddedFont>
      <p:font typeface="EPKLQL+CMMI10" panose="02010600030101010101"/>
      <p:regular r:id="rId232"/>
    </p:embeddedFont>
    <p:embeddedFont>
      <p:font typeface="EPTPWC+CMSY10" panose="02010600030101010101"/>
      <p:regular r:id="rId233"/>
    </p:embeddedFont>
    <p:embeddedFont>
      <p:font typeface="ERBKFP+CMSY10" panose="02010600030101010101"/>
      <p:regular r:id="rId234"/>
    </p:embeddedFont>
    <p:embeddedFont>
      <p:font typeface="ESFBSR+CMSS8" panose="02010600030101010101"/>
      <p:regular r:id="rId235"/>
    </p:embeddedFont>
    <p:embeddedFont>
      <p:font typeface="ESLSHQ+CMSS8" panose="02010600030101010101"/>
      <p:regular r:id="rId236"/>
    </p:embeddedFont>
    <p:embeddedFont>
      <p:font typeface="ESQDQO+CMSS10" panose="02010600030101010101"/>
      <p:regular r:id="rId237"/>
    </p:embeddedFont>
    <p:embeddedFont>
      <p:font typeface="ESVRCW+CMR12" panose="02010600030101010101"/>
      <p:regular r:id="rId238"/>
    </p:embeddedFont>
    <p:embeddedFont>
      <p:font typeface="ETHFPJ+CMSSI10" panose="02010600030101010101"/>
      <p:regular r:id="rId239"/>
    </p:embeddedFont>
    <p:embeddedFont>
      <p:font typeface="EVGCNU+CMSS8" panose="02010600030101010101"/>
      <p:regular r:id="rId240"/>
    </p:embeddedFont>
    <p:embeddedFont>
      <p:font typeface="EVONWF+CMSS8" panose="02010600030101010101"/>
      <p:regular r:id="rId241"/>
    </p:embeddedFont>
    <p:embeddedFont>
      <p:font typeface="EVWFCP+CMSS12" panose="02010600030101010101"/>
      <p:regular r:id="rId242"/>
    </p:embeddedFont>
    <p:embeddedFont>
      <p:font typeface="FASEDM+CMSY10" panose="02010600030101010101"/>
      <p:regular r:id="rId243"/>
    </p:embeddedFont>
    <p:embeddedFont>
      <p:font typeface="FBBFUW+CMSS10" panose="02010600030101010101"/>
      <p:regular r:id="rId244"/>
    </p:embeddedFont>
    <p:embeddedFont>
      <p:font typeface="FBMTCC+CMSS9" panose="02010600030101010101"/>
      <p:regular r:id="rId245"/>
    </p:embeddedFont>
    <p:embeddedFont>
      <p:font typeface="FDBIBM+CMR10" panose="02010600030101010101"/>
      <p:regular r:id="rId246"/>
    </p:embeddedFont>
    <p:embeddedFont>
      <p:font typeface="FERJGI+CMR10" panose="02010600030101010101"/>
      <p:regular r:id="rId247"/>
    </p:embeddedFont>
    <p:embeddedFont>
      <p:font typeface="FHJRLE+CMR12" panose="02010600030101010101"/>
      <p:regular r:id="rId248"/>
    </p:embeddedFont>
    <p:embeddedFont>
      <p:font typeface="FIHARL+CMSY8" panose="02010600030101010101"/>
      <p:regular r:id="rId249"/>
    </p:embeddedFont>
    <p:embeddedFont>
      <p:font typeface="FKVSPE+CMSS12" panose="02010600030101010101"/>
      <p:regular r:id="rId250"/>
    </p:embeddedFont>
    <p:embeddedFont>
      <p:font typeface="FLEVLF+CMR10" panose="02010600030101010101"/>
      <p:regular r:id="rId251"/>
    </p:embeddedFont>
    <p:embeddedFont>
      <p:font typeface="FLJRVU+CMMI8" panose="02010600030101010101"/>
      <p:regular r:id="rId252"/>
    </p:embeddedFont>
    <p:embeddedFont>
      <p:font typeface="FNDNQU+CMMI8" panose="02010600030101010101"/>
      <p:regular r:id="rId253"/>
    </p:embeddedFont>
    <p:embeddedFont>
      <p:font typeface="FNITFS+CMSSBX10" panose="02010600030101010101"/>
      <p:regular r:id="rId254"/>
    </p:embeddedFont>
    <p:embeddedFont>
      <p:font typeface="FPUNWR+CMSY10" panose="02010600030101010101"/>
      <p:regular r:id="rId255"/>
    </p:embeddedFont>
    <p:embeddedFont>
      <p:font typeface="FRPNDT+CMSY10" panose="02010600030101010101"/>
      <p:regular r:id="rId256"/>
    </p:embeddedFont>
    <p:embeddedFont>
      <p:font typeface="FUOTJJ+CMMI10" panose="02010600030101010101"/>
      <p:regular r:id="rId257"/>
    </p:embeddedFont>
    <p:embeddedFont>
      <p:font typeface="FWGRNN+CMSS10" panose="02010600030101010101"/>
      <p:regular r:id="rId258"/>
    </p:embeddedFont>
    <p:embeddedFont>
      <p:font typeface="FWHPQF+CMSS10" panose="02010600030101010101"/>
      <p:regular r:id="rId259"/>
    </p:embeddedFont>
    <p:embeddedFont>
      <p:font typeface="GAHLBD+CMMI12" panose="02010600030101010101"/>
      <p:regular r:id="rId260"/>
    </p:embeddedFont>
    <p:embeddedFont>
      <p:font typeface="GATJFA+CMSY8" panose="02010600030101010101"/>
      <p:regular r:id="rId261"/>
    </p:embeddedFont>
    <p:embeddedFont>
      <p:font typeface="GCVMIW+CMSS12" panose="02010600030101010101"/>
      <p:regular r:id="rId262"/>
    </p:embeddedFont>
    <p:embeddedFont>
      <p:font typeface="GDCGWN+CMMI6" panose="02010600030101010101"/>
      <p:regular r:id="rId263"/>
    </p:embeddedFont>
    <p:embeddedFont>
      <p:font typeface="GEPTQM+CMMI12" panose="02010600030101010101"/>
      <p:regular r:id="rId264"/>
    </p:embeddedFont>
    <p:embeddedFont>
      <p:font typeface="GFQSRW+CMSS8" panose="02010600030101010101"/>
      <p:regular r:id="rId265"/>
    </p:embeddedFont>
    <p:embeddedFont>
      <p:font typeface="GIEWNH+CMSS8" panose="02010600030101010101"/>
      <p:regular r:id="rId266"/>
    </p:embeddedFont>
    <p:embeddedFont>
      <p:font typeface="GJCACD+CMMI10" panose="02010600030101010101"/>
      <p:regular r:id="rId267"/>
    </p:embeddedFont>
    <p:embeddedFont>
      <p:font typeface="GJKOJU+CMSS10" panose="02010600030101010101"/>
      <p:regular r:id="rId268"/>
    </p:embeddedFont>
    <p:embeddedFont>
      <p:font typeface="GJMPKO+CMSY8" panose="02010600030101010101"/>
      <p:regular r:id="rId269"/>
    </p:embeddedFont>
    <p:embeddedFont>
      <p:font typeface="GJTQJW+CMEX10" panose="02010600030101010101"/>
      <p:regular r:id="rId270"/>
    </p:embeddedFont>
    <p:embeddedFont>
      <p:font typeface="GKIPVV+CMR10" panose="02010600030101010101"/>
      <p:regular r:id="rId271"/>
    </p:embeddedFont>
    <p:embeddedFont>
      <p:font typeface="GKIQQI+CMSY10" panose="02010600030101010101"/>
      <p:regular r:id="rId272"/>
    </p:embeddedFont>
    <p:embeddedFont>
      <p:font typeface="GLETLV+CMMI10" panose="02010600030101010101"/>
      <p:regular r:id="rId273"/>
    </p:embeddedFont>
    <p:embeddedFont>
      <p:font typeface="GMOAFW+CMR10" panose="02010600030101010101"/>
      <p:regular r:id="rId274"/>
    </p:embeddedFont>
    <p:embeddedFont>
      <p:font typeface="GPQSVP+CMSS10" panose="02010600030101010101"/>
      <p:regular r:id="rId275"/>
    </p:embeddedFont>
    <p:embeddedFont>
      <p:font typeface="GRMVEF+CMSS8" panose="02010600030101010101"/>
      <p:regular r:id="rId276"/>
    </p:embeddedFont>
    <p:embeddedFont>
      <p:font typeface="GUDMVN+CMSY10" panose="02010600030101010101"/>
      <p:regular r:id="rId277"/>
    </p:embeddedFont>
    <p:embeddedFont>
      <p:font typeface="GUIWRS+CMSS8" panose="02010600030101010101"/>
      <p:regular r:id="rId278"/>
    </p:embeddedFont>
    <p:embeddedFont>
      <p:font typeface="GWERIS+CMSY10" panose="02010600030101010101"/>
      <p:regular r:id="rId279"/>
    </p:embeddedFont>
    <p:embeddedFont>
      <p:font typeface="GWKFNG+CMMI10" panose="02010600030101010101"/>
      <p:regular r:id="rId280"/>
    </p:embeddedFont>
    <p:embeddedFont>
      <p:font typeface="GWPVCU+CMSS10" panose="02010600030101010101"/>
      <p:regular r:id="rId281"/>
    </p:embeddedFont>
    <p:embeddedFont>
      <p:font typeface="HAVJBR+CMSS10" panose="02010600030101010101"/>
      <p:regular r:id="rId282"/>
    </p:embeddedFont>
    <p:embeddedFont>
      <p:font typeface="HCFVDL+CMSS10" panose="02010600030101010101"/>
      <p:regular r:id="rId283"/>
    </p:embeddedFont>
    <p:embeddedFont>
      <p:font typeface="HJGILJ+CMSS12" panose="02010600030101010101"/>
      <p:regular r:id="rId284"/>
    </p:embeddedFont>
    <p:embeddedFont>
      <p:font typeface="HKTDRT+CMSS12" panose="02010600030101010101"/>
      <p:regular r:id="rId285"/>
    </p:embeddedFont>
    <p:embeddedFont>
      <p:font typeface="HMSRWL+CMSS12" panose="02010600030101010101"/>
      <p:regular r:id="rId286"/>
    </p:embeddedFont>
    <p:embeddedFont>
      <p:font typeface="HNIHHJ+CMTT10" panose="02010600030101010101"/>
      <p:regular r:id="rId287"/>
    </p:embeddedFont>
    <p:embeddedFont>
      <p:font typeface="HQVKJQ+CMSS10" panose="02010600030101010101"/>
      <p:regular r:id="rId288"/>
    </p:embeddedFont>
    <p:embeddedFont>
      <p:font typeface="HSBLKA+CMSS12" panose="02010600030101010101"/>
      <p:regular r:id="rId289"/>
    </p:embeddedFont>
    <p:embeddedFont>
      <p:font typeface="HSLTFQ+CMSY10" panose="02010600030101010101"/>
      <p:regular r:id="rId290"/>
    </p:embeddedFont>
    <p:embeddedFont>
      <p:font typeface="HUCETT+CMSS12" panose="02010600030101010101"/>
      <p:regular r:id="rId291"/>
    </p:embeddedFont>
    <p:embeddedFont>
      <p:font typeface="HURQET+CMMI10" panose="02010600030101010101"/>
      <p:regular r:id="rId292"/>
    </p:embeddedFont>
    <p:embeddedFont>
      <p:font typeface="HUSLDR+CMSY10" panose="02010600030101010101"/>
      <p:regular r:id="rId293"/>
    </p:embeddedFont>
    <p:embeddedFont>
      <p:font typeface="IADUPK+CMSS10" panose="02010600030101010101"/>
      <p:regular r:id="rId294"/>
    </p:embeddedFont>
    <p:embeddedFont>
      <p:font typeface="IDSAWT+CMMI7" panose="02010600030101010101"/>
      <p:regular r:id="rId295"/>
    </p:embeddedFont>
    <p:embeddedFont>
      <p:font typeface="IEIOFJ+CMSS8" panose="02010600030101010101"/>
      <p:regular r:id="rId296"/>
    </p:embeddedFont>
    <p:embeddedFont>
      <p:font typeface="IFAMBI+CMSS10" panose="02010600030101010101"/>
      <p:regular r:id="rId297"/>
    </p:embeddedFont>
    <p:embeddedFont>
      <p:font typeface="IFIBBP+CMMI8" panose="02010600030101010101"/>
      <p:regular r:id="rId298"/>
    </p:embeddedFont>
    <p:embeddedFont>
      <p:font typeface="IGIIJP+CMMI8" panose="02010600030101010101"/>
      <p:regular r:id="rId299"/>
    </p:embeddedFont>
    <p:embeddedFont>
      <p:font typeface="IGPQTP+CMEX10" panose="02010600030101010101"/>
      <p:regular r:id="rId300"/>
    </p:embeddedFont>
    <p:embeddedFont>
      <p:font typeface="IHIRLV+CMSS17" panose="02010600030101010101"/>
      <p:regular r:id="rId301"/>
    </p:embeddedFont>
    <p:embeddedFont>
      <p:font typeface="IJSVIN+CMSY10" panose="02010600030101010101"/>
      <p:regular r:id="rId302"/>
    </p:embeddedFont>
    <p:embeddedFont>
      <p:font typeface="IKDNRQ+CMBX10" panose="02010600030101010101"/>
      <p:regular r:id="rId303"/>
    </p:embeddedFont>
    <p:embeddedFont>
      <p:font typeface="INLFGA+CMSS8" panose="02010600030101010101"/>
      <p:regular r:id="rId304"/>
    </p:embeddedFont>
    <p:embeddedFont>
      <p:font typeface="IOEANJ+CMSS12" panose="02010600030101010101"/>
      <p:regular r:id="rId305"/>
    </p:embeddedFont>
    <p:embeddedFont>
      <p:font typeface="IOQLEV+CMSS10" panose="02010600030101010101"/>
      <p:regular r:id="rId306"/>
    </p:embeddedFont>
    <p:embeddedFont>
      <p:font typeface="IOVGUC+CMR10" panose="02010600030101010101"/>
      <p:regular r:id="rId307"/>
    </p:embeddedFont>
    <p:embeddedFont>
      <p:font typeface="IPBGQO+CMSS12" panose="02010600030101010101"/>
      <p:regular r:id="rId308"/>
    </p:embeddedFont>
    <p:embeddedFont>
      <p:font typeface="IQCTAM+CMMI12" panose="02010600030101010101"/>
      <p:regular r:id="rId309"/>
    </p:embeddedFont>
    <p:embeddedFont>
      <p:font typeface="IQHRAW+CMSS12" panose="02010600030101010101"/>
      <p:regular r:id="rId310"/>
    </p:embeddedFont>
    <p:embeddedFont>
      <p:font typeface="IRRWLC+CMMI7" panose="02010600030101010101"/>
      <p:regular r:id="rId311"/>
    </p:embeddedFont>
    <p:embeddedFont>
      <p:font typeface="ISMQQS+CMR10" panose="02010600030101010101"/>
      <p:regular r:id="rId312"/>
    </p:embeddedFont>
    <p:embeddedFont>
      <p:font typeface="IVQBFK+CMSY10" panose="02010600030101010101"/>
      <p:regular r:id="rId313"/>
    </p:embeddedFont>
    <p:embeddedFont>
      <p:font typeface="JCGQCE+CMR10" panose="02010600030101010101"/>
      <p:regular r:id="rId314"/>
    </p:embeddedFont>
    <p:embeddedFont>
      <p:font typeface="JDBPDD+CMSS8" panose="02010600030101010101"/>
      <p:regular r:id="rId315"/>
    </p:embeddedFont>
    <p:embeddedFont>
      <p:font typeface="JENBOD+CMSS10" panose="02010600030101010101"/>
      <p:regular r:id="rId316"/>
    </p:embeddedFont>
    <p:embeddedFont>
      <p:font typeface="JFVWMK+CMSS12" panose="02010600030101010101"/>
      <p:regular r:id="rId317"/>
    </p:embeddedFont>
    <p:embeddedFont>
      <p:font typeface="JGRMKQ+CMSS10" panose="02010600030101010101"/>
      <p:regular r:id="rId318"/>
    </p:embeddedFont>
    <p:embeddedFont>
      <p:font typeface="JHNFJN+CMR12" panose="02010600030101010101"/>
      <p:regular r:id="rId319"/>
    </p:embeddedFont>
    <p:embeddedFont>
      <p:font typeface="JISFWD+CMSS8" panose="02010600030101010101"/>
      <p:regular r:id="rId320"/>
    </p:embeddedFont>
    <p:embeddedFont>
      <p:font typeface="JJCWKC+CMSS12" panose="02010600030101010101"/>
      <p:regular r:id="rId321"/>
    </p:embeddedFont>
    <p:embeddedFont>
      <p:font typeface="JJKHDL+CMSS8" panose="02010600030101010101"/>
      <p:regular r:id="rId322"/>
    </p:embeddedFont>
    <p:embeddedFont>
      <p:font typeface="JKKWNG+CMMI8" panose="02010600030101010101"/>
      <p:regular r:id="rId323"/>
    </p:embeddedFont>
    <p:embeddedFont>
      <p:font typeface="JKTVLO+CMSS12" panose="02010600030101010101"/>
      <p:regular r:id="rId324"/>
    </p:embeddedFont>
    <p:embeddedFont>
      <p:font typeface="JLSNKC+CMSS8" panose="02010600030101010101"/>
      <p:regular r:id="rId325"/>
    </p:embeddedFont>
    <p:embeddedFont>
      <p:font typeface="JLWSJO+CMSSBX10" panose="02010600030101010101"/>
      <p:regular r:id="rId326"/>
    </p:embeddedFont>
    <p:embeddedFont>
      <p:font typeface="JNORMH+CMR9" panose="02010600030101010101"/>
      <p:regular r:id="rId327"/>
    </p:embeddedFont>
    <p:embeddedFont>
      <p:font typeface="JOOAFS+CMMI10" panose="02010600030101010101"/>
      <p:regular r:id="rId328"/>
    </p:embeddedFont>
    <p:embeddedFont>
      <p:font typeface="JPFSLW+CMSS10" panose="02010600030101010101"/>
      <p:regular r:id="rId329"/>
    </p:embeddedFont>
    <p:embeddedFont>
      <p:font typeface="JPITET+CMSS12" panose="02010600030101010101"/>
      <p:regular r:id="rId330"/>
    </p:embeddedFont>
    <p:embeddedFont>
      <p:font typeface="JUMIWT+CMSS10" panose="02010600030101010101"/>
      <p:regular r:id="rId331"/>
    </p:embeddedFont>
    <p:embeddedFont>
      <p:font typeface="JVMCOF+CMSY10" panose="02010600030101010101"/>
      <p:regular r:id="rId332"/>
    </p:embeddedFont>
    <p:embeddedFont>
      <p:font typeface="KADOBF+CMTT12" panose="02010600030101010101"/>
      <p:regular r:id="rId333"/>
    </p:embeddedFont>
    <p:embeddedFont>
      <p:font typeface="KAOEGQ+CMSS10" panose="02010600030101010101"/>
      <p:regular r:id="rId334"/>
    </p:embeddedFont>
    <p:embeddedFont>
      <p:font typeface="KEHVSJ+CMSS9" panose="02010600030101010101"/>
      <p:regular r:id="rId335"/>
    </p:embeddedFont>
    <p:embeddedFont>
      <p:font typeface="KELJJU+CMMI10" panose="02010600030101010101"/>
      <p:regular r:id="rId336"/>
    </p:embeddedFont>
    <p:embeddedFont>
      <p:font typeface="KKSGFN+CMSS10" panose="02010600030101010101"/>
      <p:regular r:id="rId337"/>
    </p:embeddedFont>
    <p:embeddedFont>
      <p:font typeface="KLBWQQ+CMSS12" panose="02010600030101010101"/>
      <p:regular r:id="rId338"/>
    </p:embeddedFont>
    <p:embeddedFont>
      <p:font typeface="KMIVJA+CMR10" panose="02010600030101010101"/>
      <p:regular r:id="rId339"/>
    </p:embeddedFont>
    <p:embeddedFont>
      <p:font typeface="KMKUBO+CMSS8" panose="02010600030101010101"/>
      <p:regular r:id="rId340"/>
    </p:embeddedFont>
    <p:embeddedFont>
      <p:font typeface="KMULKG+CMSY10" panose="02010600030101010101"/>
      <p:regular r:id="rId341"/>
    </p:embeddedFont>
    <p:embeddedFont>
      <p:font typeface="KNTNUT+CMSS10" panose="02010600030101010101"/>
      <p:regular r:id="rId342"/>
    </p:embeddedFont>
    <p:embeddedFont>
      <p:font typeface="KPMUJN+CMMI8" panose="02010600030101010101"/>
      <p:regular r:id="rId343"/>
    </p:embeddedFont>
    <p:embeddedFont>
      <p:font typeface="KRUFDV+CMMI10" panose="02010600030101010101"/>
      <p:regular r:id="rId344"/>
    </p:embeddedFont>
    <p:embeddedFont>
      <p:font typeface="KTOHFW+CMMI7" panose="02010600030101010101"/>
      <p:regular r:id="rId345"/>
    </p:embeddedFont>
    <p:embeddedFont>
      <p:font typeface="KTVAAJ+CMSY10" panose="02010600030101010101"/>
      <p:regular r:id="rId346"/>
    </p:embeddedFont>
    <p:embeddedFont>
      <p:font typeface="KVUMOK+CMMI10" panose="02010600030101010101"/>
      <p:regular r:id="rId347"/>
    </p:embeddedFont>
    <p:embeddedFont>
      <p:font typeface="KWDRKS+CMMI10" panose="02010600030101010101"/>
      <p:regular r:id="rId348"/>
    </p:embeddedFont>
    <p:embeddedFont>
      <p:font typeface="KWEEWK+CMSY10" panose="02010600030101010101"/>
      <p:regular r:id="rId349"/>
    </p:embeddedFont>
    <p:embeddedFont>
      <p:font typeface="LBLDKK+CMR8" panose="02010600030101010101"/>
      <p:regular r:id="rId350"/>
    </p:embeddedFont>
    <p:embeddedFont>
      <p:font typeface="LCSQJA+CMSY10" panose="02010600030101010101"/>
      <p:regular r:id="rId351"/>
    </p:embeddedFont>
    <p:embeddedFont>
      <p:font typeface="LDJBPN+CMSS10" panose="02010600030101010101"/>
      <p:regular r:id="rId352"/>
    </p:embeddedFont>
    <p:embeddedFont>
      <p:font typeface="LEBGQG+CMSS8" panose="02010600030101010101"/>
      <p:regular r:id="rId353"/>
    </p:embeddedFont>
    <p:embeddedFont>
      <p:font typeface="LFCAUC+CMSS8" panose="02010600030101010101"/>
      <p:regular r:id="rId354"/>
    </p:embeddedFont>
    <p:embeddedFont>
      <p:font typeface="LFFEHK+CMSS10" panose="02010600030101010101"/>
      <p:regular r:id="rId355"/>
    </p:embeddedFont>
    <p:embeddedFont>
      <p:font typeface="LGVAHP+CMSS10" panose="02010600030101010101"/>
      <p:regular r:id="rId356"/>
    </p:embeddedFont>
    <p:embeddedFont>
      <p:font typeface="LHORLH+CMR10" panose="02010600030101010101"/>
      <p:regular r:id="rId357"/>
    </p:embeddedFont>
    <p:embeddedFont>
      <p:font typeface="LJVFBK+CMSY10" panose="02010600030101010101"/>
      <p:regular r:id="rId358"/>
    </p:embeddedFont>
    <p:embeddedFont>
      <p:font typeface="LKBCII+CMSS10" panose="02010600030101010101"/>
      <p:regular r:id="rId359"/>
    </p:embeddedFont>
    <p:embeddedFont>
      <p:font typeface="LKBNUI+CMSS10" panose="02010600030101010101"/>
      <p:regular r:id="rId360"/>
    </p:embeddedFont>
    <p:embeddedFont>
      <p:font typeface="LLALLJ+CMSS8" panose="02010600030101010101"/>
      <p:regular r:id="rId361"/>
    </p:embeddedFont>
    <p:embeddedFont>
      <p:font typeface="LLHOSL+CMMI8" panose="02010600030101010101"/>
      <p:regular r:id="rId362"/>
    </p:embeddedFont>
    <p:embeddedFont>
      <p:font typeface="LMFHFA+CMSY8" panose="02010600030101010101"/>
      <p:regular r:id="rId363"/>
    </p:embeddedFont>
    <p:embeddedFont>
      <p:font typeface="LMGLIE+CMSY10" panose="02010600030101010101"/>
      <p:regular r:id="rId364"/>
    </p:embeddedFont>
    <p:embeddedFont>
      <p:font typeface="LMQMTR+CMMI12" panose="02010600030101010101"/>
      <p:regular r:id="rId365"/>
    </p:embeddedFont>
    <p:embeddedFont>
      <p:font typeface="LPDBDR+CMR12" panose="02010600030101010101"/>
      <p:regular r:id="rId366"/>
    </p:embeddedFont>
    <p:embeddedFont>
      <p:font typeface="LQETGW+CMSS12" panose="02010600030101010101"/>
      <p:regular r:id="rId367"/>
    </p:embeddedFont>
    <p:embeddedFont>
      <p:font typeface="LQMUVB+CMMI9" panose="02010600030101010101"/>
      <p:regular r:id="rId368"/>
    </p:embeddedFont>
    <p:embeddedFont>
      <p:font typeface="LSRUBS+CMSS12" panose="02010600030101010101"/>
      <p:regular r:id="rId369"/>
    </p:embeddedFont>
    <p:embeddedFont>
      <p:font typeface="LTAKCJ+CMSS8" panose="02010600030101010101"/>
      <p:regular r:id="rId370"/>
    </p:embeddedFont>
    <p:embeddedFont>
      <p:font typeface="LUNATM+CMSS12" panose="02010600030101010101"/>
      <p:regular r:id="rId371"/>
    </p:embeddedFont>
    <p:embeddedFont>
      <p:font typeface="LVJQQT+CMMI8" panose="02010600030101010101"/>
      <p:regular r:id="rId372"/>
    </p:embeddedFont>
    <p:embeddedFont>
      <p:font typeface="LWAOAU+CMSY10" panose="02010600030101010101"/>
      <p:regular r:id="rId373"/>
    </p:embeddedFont>
    <p:embeddedFont>
      <p:font typeface="LWCRBU+CMSY10" panose="02010600030101010101"/>
      <p:regular r:id="rId374"/>
    </p:embeddedFont>
    <p:embeddedFont>
      <p:font typeface="LWGHOC+CMR12" panose="02010600030101010101"/>
      <p:regular r:id="rId375"/>
    </p:embeddedFont>
    <p:embeddedFont>
      <p:font typeface="LWMJTN+CMSY8" panose="02010600030101010101"/>
      <p:regular r:id="rId376"/>
    </p:embeddedFont>
    <p:embeddedFont>
      <p:font typeface="LWUREQ+CMEX10" panose="02010600030101010101"/>
      <p:regular r:id="rId377"/>
    </p:embeddedFont>
    <p:embeddedFont>
      <p:font typeface="MAFTSB+CMSY10" panose="02010600030101010101"/>
      <p:regular r:id="rId378"/>
    </p:embeddedFont>
    <p:embeddedFont>
      <p:font typeface="MBEWEA+CMSS10" panose="02010600030101010101"/>
      <p:regular r:id="rId379"/>
    </p:embeddedFont>
    <p:embeddedFont>
      <p:font typeface="MCUGMW+CMR10" panose="02010600030101010101"/>
      <p:regular r:id="rId380"/>
    </p:embeddedFont>
    <p:embeddedFont>
      <p:font typeface="MDJPMT+CMSS12" panose="02010600030101010101"/>
      <p:regular r:id="rId381"/>
    </p:embeddedFont>
    <p:embeddedFont>
      <p:font typeface="MEEDAJ+CMMI10" panose="02010600030101010101"/>
      <p:regular r:id="rId382"/>
    </p:embeddedFont>
    <p:embeddedFont>
      <p:font typeface="MFTNKD+CMSS8" panose="02010600030101010101"/>
      <p:regular r:id="rId383"/>
    </p:embeddedFont>
    <p:embeddedFont>
      <p:font typeface="MGNQSQ+CMR10" panose="02010600030101010101"/>
      <p:regular r:id="rId384"/>
    </p:embeddedFont>
    <p:embeddedFont>
      <p:font typeface="MGWDTE+CMMI10" panose="02010600030101010101"/>
      <p:regular r:id="rId385"/>
    </p:embeddedFont>
    <p:embeddedFont>
      <p:font typeface="MIHVEW+CMSY10" panose="02010600030101010101"/>
      <p:regular r:id="rId386"/>
    </p:embeddedFont>
    <p:embeddedFont>
      <p:font typeface="MJSIOO+CMSS17" panose="02010600030101010101"/>
      <p:regular r:id="rId387"/>
    </p:embeddedFont>
    <p:embeddedFont>
      <p:font typeface="MKJNMK+CMTT9" panose="02010600030101010101"/>
      <p:regular r:id="rId388"/>
    </p:embeddedFont>
    <p:embeddedFont>
      <p:font typeface="MLVGWC+CMMI8" panose="02010600030101010101"/>
      <p:regular r:id="rId389"/>
    </p:embeddedFont>
    <p:embeddedFont>
      <p:font typeface="MMRCNL+CMMI10" panose="02010600030101010101"/>
      <p:regular r:id="rId390"/>
    </p:embeddedFont>
    <p:embeddedFont>
      <p:font typeface="MNGUWF+CMMI10" panose="02010600030101010101"/>
      <p:regular r:id="rId391"/>
    </p:embeddedFont>
    <p:embeddedFont>
      <p:font typeface="MSURJJ+CMMI10" panose="02010600030101010101"/>
      <p:regular r:id="rId392"/>
    </p:embeddedFont>
    <p:embeddedFont>
      <p:font typeface="MUFCTO+CMMI10" panose="02010600030101010101"/>
      <p:regular r:id="rId393"/>
    </p:embeddedFont>
    <p:embeddedFont>
      <p:font typeface="MVKCIF+CMSS12" panose="02010600030101010101"/>
      <p:regular r:id="rId394"/>
    </p:embeddedFont>
    <p:embeddedFont>
      <p:font typeface="MVVWUC+CMR10" panose="02010600030101010101"/>
      <p:regular r:id="rId395"/>
    </p:embeddedFont>
    <p:embeddedFont>
      <p:font typeface="MWGBLJ+CMSY7" panose="02010600030101010101"/>
      <p:regular r:id="rId396"/>
    </p:embeddedFont>
    <p:embeddedFont>
      <p:font typeface="NAVABS+CMMI10" panose="02010600030101010101"/>
      <p:regular r:id="rId397"/>
    </p:embeddedFont>
    <p:embeddedFont>
      <p:font typeface="NBAJJD+CMSY10" panose="02010600030101010101"/>
      <p:regular r:id="rId398"/>
    </p:embeddedFont>
    <p:embeddedFont>
      <p:font typeface="NBILBK+CMSS10" panose="02010600030101010101"/>
      <p:regular r:id="rId399"/>
    </p:embeddedFont>
    <p:embeddedFont>
      <p:font typeface="NFKRPL+CMMI8" panose="02010600030101010101"/>
      <p:regular r:id="rId400"/>
    </p:embeddedFont>
    <p:embeddedFont>
      <p:font typeface="NGQDCS+CMSS9" panose="02010600030101010101"/>
      <p:regular r:id="rId401"/>
    </p:embeddedFont>
    <p:embeddedFont>
      <p:font typeface="NHGAJB+CMR12" panose="02010600030101010101"/>
      <p:regular r:id="rId402"/>
    </p:embeddedFont>
    <p:embeddedFont>
      <p:font typeface="NIBEVE+CMSS8" panose="02010600030101010101"/>
      <p:regular r:id="rId403"/>
    </p:embeddedFont>
    <p:embeddedFont>
      <p:font typeface="NISNDN+CMR10" panose="02010600030101010101"/>
      <p:regular r:id="rId404"/>
    </p:embeddedFont>
    <p:embeddedFont>
      <p:font typeface="NJNJVL+CMMI10" panose="02010600030101010101"/>
      <p:regular r:id="rId405"/>
    </p:embeddedFont>
    <p:embeddedFont>
      <p:font typeface="NJNLHJ+CMMI8" panose="02010600030101010101"/>
      <p:regular r:id="rId406"/>
    </p:embeddedFont>
    <p:embeddedFont>
      <p:font typeface="NKNBOJ+CMSS10" panose="02010600030101010101"/>
      <p:regular r:id="rId407"/>
    </p:embeddedFont>
    <p:embeddedFont>
      <p:font typeface="NLAIOS+CMMI8" panose="02010600030101010101"/>
      <p:regular r:id="rId408"/>
    </p:embeddedFont>
    <p:embeddedFont>
      <p:font typeface="NMDTIP+CMSY10" panose="02010600030101010101"/>
      <p:regular r:id="rId409"/>
    </p:embeddedFont>
    <p:embeddedFont>
      <p:font typeface="NNAJPS+CMSY7" panose="02010600030101010101"/>
      <p:regular r:id="rId410"/>
    </p:embeddedFont>
    <p:embeddedFont>
      <p:font typeface="NNBGGM+CMSS10" panose="02010600030101010101"/>
      <p:regular r:id="rId411"/>
    </p:embeddedFont>
    <p:embeddedFont>
      <p:font typeface="NNLTDE+CMSSI9" panose="02010600030101010101"/>
      <p:regular r:id="rId412"/>
    </p:embeddedFont>
    <p:embeddedFont>
      <p:font typeface="NOWBSP+CMSS12" panose="02010600030101010101"/>
      <p:regular r:id="rId413"/>
    </p:embeddedFont>
    <p:embeddedFont>
      <p:font typeface="NSEPGL+CMR10" panose="02010600030101010101"/>
      <p:regular r:id="rId414"/>
    </p:embeddedFont>
    <p:embeddedFont>
      <p:font typeface="NSHBNH+CMSS8" panose="02010600030101010101"/>
      <p:regular r:id="rId415"/>
    </p:embeddedFont>
    <p:embeddedFont>
      <p:font typeface="NTDSQT+CMSS8" panose="02010600030101010101"/>
      <p:regular r:id="rId416"/>
    </p:embeddedFont>
    <p:embeddedFont>
      <p:font typeface="NTSQGC+CMSS8" panose="02010600030101010101"/>
      <p:regular r:id="rId417"/>
    </p:embeddedFont>
    <p:embeddedFont>
      <p:font typeface="NUIKCP+CMMI7" panose="02010600030101010101"/>
      <p:regular r:id="rId418"/>
    </p:embeddedFont>
    <p:embeddedFont>
      <p:font typeface="NVOKWJ+CMSS10" panose="02010600030101010101"/>
      <p:regular r:id="rId419"/>
    </p:embeddedFont>
    <p:embeddedFont>
      <p:font typeface="OAJJMI+CMSY10" panose="02010600030101010101"/>
      <p:regular r:id="rId420"/>
    </p:embeddedFont>
    <p:embeddedFont>
      <p:font typeface="OEGRAN+CMSS12" panose="02010600030101010101"/>
      <p:regular r:id="rId421"/>
    </p:embeddedFont>
    <p:embeddedFont>
      <p:font typeface="OEKQBT+CMSS10" panose="02010600030101010101"/>
      <p:regular r:id="rId422"/>
    </p:embeddedFont>
    <p:embeddedFont>
      <p:font typeface="OEPCDI+CMSS12" panose="02010600030101010101"/>
      <p:regular r:id="rId423"/>
    </p:embeddedFont>
    <p:embeddedFont>
      <p:font typeface="OFMLOE+CMSS10" panose="02010600030101010101"/>
      <p:regular r:id="rId424"/>
    </p:embeddedFont>
    <p:embeddedFont>
      <p:font typeface="OFVOUQ+CMSY10" panose="02010600030101010101"/>
      <p:regular r:id="rId425"/>
    </p:embeddedFont>
    <p:embeddedFont>
      <p:font typeface="OGBKAE+CMEX10" panose="02010600030101010101"/>
      <p:regular r:id="rId426"/>
    </p:embeddedFont>
    <p:embeddedFont>
      <p:font typeface="OGDNBE+CMSS8" panose="02010600030101010101"/>
      <p:regular r:id="rId427"/>
    </p:embeddedFont>
    <p:embeddedFont>
      <p:font typeface="OGITSU+CMSS12" panose="02010600030101010101"/>
      <p:regular r:id="rId428"/>
    </p:embeddedFont>
    <p:embeddedFont>
      <p:font typeface="OGWEUM+CMSY10" panose="02010600030101010101"/>
      <p:regular r:id="rId429"/>
    </p:embeddedFont>
    <p:embeddedFont>
      <p:font typeface="OIAFSV+CMR10" panose="02010600030101010101"/>
      <p:regular r:id="rId430"/>
    </p:embeddedFont>
    <p:embeddedFont>
      <p:font typeface="OJVHPN+CMMI12" panose="02010600030101010101"/>
      <p:regular r:id="rId431"/>
    </p:embeddedFont>
    <p:embeddedFont>
      <p:font typeface="OLKEGK+CMSS8" panose="02010600030101010101"/>
      <p:regular r:id="rId432"/>
    </p:embeddedFont>
    <p:embeddedFont>
      <p:font typeface="OMBFPF+CMSS12" panose="02010600030101010101"/>
      <p:regular r:id="rId433"/>
    </p:embeddedFont>
    <p:embeddedFont>
      <p:font typeface="OQOJIA+CMMI10" panose="02010600030101010101"/>
      <p:regular r:id="rId434"/>
    </p:embeddedFont>
    <p:embeddedFont>
      <p:font typeface="ORUJPR+CMSS10" panose="02010600030101010101"/>
      <p:regular r:id="rId435"/>
    </p:embeddedFont>
    <p:embeddedFont>
      <p:font typeface="OTAJKW+CMEX10" panose="02010600030101010101"/>
      <p:regular r:id="rId436"/>
    </p:embeddedFont>
    <p:embeddedFont>
      <p:font typeface="OUUHLL+CMMI10" panose="02010600030101010101"/>
      <p:regular r:id="rId437"/>
    </p:embeddedFont>
    <p:embeddedFont>
      <p:font typeface="PAERBK+CMSS10" panose="02010600030101010101"/>
      <p:regular r:id="rId438"/>
    </p:embeddedFont>
    <p:embeddedFont>
      <p:font typeface="PANUJI+CMMI10" panose="02010600030101010101"/>
      <p:regular r:id="rId439"/>
    </p:embeddedFont>
    <p:embeddedFont>
      <p:font typeface="PAVEIV+CMSS8" panose="02010600030101010101"/>
      <p:regular r:id="rId440"/>
    </p:embeddedFont>
    <p:embeddedFont>
      <p:font typeface="PBTWLC+CMR12" panose="02010600030101010101"/>
      <p:regular r:id="rId441"/>
    </p:embeddedFont>
    <p:embeddedFont>
      <p:font typeface="PCKGNF+CMMI9" panose="02010600030101010101"/>
      <p:regular r:id="rId442"/>
    </p:embeddedFont>
    <p:embeddedFont>
      <p:font typeface="PCMQAV+CMR10" panose="02010600030101010101"/>
      <p:regular r:id="rId443"/>
    </p:embeddedFont>
    <p:embeddedFont>
      <p:font typeface="PDJSOB+CMEX10" panose="02010600030101010101"/>
      <p:regular r:id="rId444"/>
    </p:embeddedFont>
    <p:embeddedFont>
      <p:font typeface="PDNGWV+CMSS8" panose="02010600030101010101"/>
      <p:regular r:id="rId445"/>
    </p:embeddedFont>
    <p:embeddedFont>
      <p:font typeface="PDQBRN+CMSS8" panose="02010600030101010101"/>
      <p:regular r:id="rId446"/>
    </p:embeddedFont>
    <p:embeddedFont>
      <p:font typeface="PFCFSQ+CMSS17" panose="02010600030101010101"/>
      <p:regular r:id="rId447"/>
    </p:embeddedFont>
    <p:embeddedFont>
      <p:font typeface="PHDHSD+CMMI10" panose="02010600030101010101"/>
      <p:regular r:id="rId448"/>
    </p:embeddedFont>
    <p:embeddedFont>
      <p:font typeface="PJLFPC+CMSY10" panose="02010600030101010101"/>
      <p:regular r:id="rId449"/>
    </p:embeddedFont>
    <p:embeddedFont>
      <p:font typeface="PKOCQB+CMR12" panose="02010600030101010101"/>
      <p:regular r:id="rId450"/>
    </p:embeddedFont>
    <p:embeddedFont>
      <p:font typeface="PKQVBM+CMSS12" panose="02010600030101010101"/>
      <p:regular r:id="rId451"/>
    </p:embeddedFont>
    <p:embeddedFont>
      <p:font typeface="PKWIEN+CMSS12" panose="02010600030101010101"/>
      <p:regular r:id="rId452"/>
    </p:embeddedFont>
    <p:embeddedFont>
      <p:font typeface="PMBAHA+CMSS10" panose="02010600030101010101"/>
      <p:regular r:id="rId453"/>
    </p:embeddedFont>
    <p:embeddedFont>
      <p:font typeface="PMKKBM+CMR10" panose="02010600030101010101"/>
      <p:regular r:id="rId454"/>
    </p:embeddedFont>
    <p:embeddedFont>
      <p:font typeface="PNAWBO+CMSS8" panose="02010600030101010101"/>
      <p:regular r:id="rId455"/>
    </p:embeddedFont>
    <p:embeddedFont>
      <p:font typeface="PQLPSI+CMR10" panose="02010600030101010101"/>
      <p:regular r:id="rId456"/>
    </p:embeddedFont>
    <p:embeddedFont>
      <p:font typeface="PVDDUJ+CMSS12" panose="02010600030101010101"/>
      <p:regular r:id="rId457"/>
    </p:embeddedFont>
    <p:embeddedFont>
      <p:font typeface="PVJJWF+CMSS10" panose="02010600030101010101"/>
      <p:regular r:id="rId458"/>
    </p:embeddedFont>
    <p:embeddedFont>
      <p:font typeface="PWKVUK+CMSS8" panose="02010600030101010101"/>
      <p:regular r:id="rId459"/>
    </p:embeddedFont>
    <p:embeddedFont>
      <p:font typeface="QAGGCC+CMMI12" panose="02010600030101010101"/>
      <p:regular r:id="rId460"/>
    </p:embeddedFont>
    <p:embeddedFont>
      <p:font typeface="QBPJGM+CMMI6" panose="02010600030101010101"/>
      <p:regular r:id="rId461"/>
    </p:embeddedFont>
    <p:embeddedFont>
      <p:font typeface="QDSHBW+CMSY10" panose="02010600030101010101"/>
      <p:regular r:id="rId462"/>
    </p:embeddedFont>
    <p:embeddedFont>
      <p:font typeface="QEKGNL+CMMI8" panose="02010600030101010101"/>
      <p:regular r:id="rId463"/>
    </p:embeddedFont>
    <p:embeddedFont>
      <p:font typeface="QGBFSJ+CMSS12" panose="02010600030101010101"/>
      <p:regular r:id="rId464"/>
    </p:embeddedFont>
    <p:embeddedFont>
      <p:font typeface="QGJVIP+CMMI10" panose="02010600030101010101"/>
      <p:regular r:id="rId465"/>
    </p:embeddedFont>
    <p:embeddedFont>
      <p:font typeface="QHCDJU+CMSS10" panose="02010600030101010101"/>
      <p:regular r:id="rId466"/>
    </p:embeddedFont>
    <p:embeddedFont>
      <p:font typeface="QIFUNT+CMSS12" panose="02010600030101010101"/>
      <p:regular r:id="rId467"/>
    </p:embeddedFont>
    <p:embeddedFont>
      <p:font typeface="QISUMM+CMSS8" panose="02010600030101010101"/>
      <p:regular r:id="rId468"/>
    </p:embeddedFont>
    <p:embeddedFont>
      <p:font typeface="QKHDGG+CMR10" panose="02010600030101010101"/>
      <p:regular r:id="rId469"/>
    </p:embeddedFont>
    <p:embeddedFont>
      <p:font typeface="QKNPIK+CMMI8" panose="02010600030101010101"/>
      <p:regular r:id="rId470"/>
    </p:embeddedFont>
    <p:embeddedFont>
      <p:font typeface="QMNQAB+CMSS8" panose="02010600030101010101"/>
      <p:regular r:id="rId471"/>
    </p:embeddedFont>
    <p:embeddedFont>
      <p:font typeface="QMWCQO+CMSY10" panose="02010600030101010101"/>
      <p:regular r:id="rId472"/>
    </p:embeddedFont>
    <p:embeddedFont>
      <p:font typeface="QNOPBP+CMR12" panose="02010600030101010101"/>
      <p:regular r:id="rId473"/>
    </p:embeddedFont>
    <p:embeddedFont>
      <p:font typeface="QPJRAJ+CMSS10" panose="02010600030101010101"/>
      <p:regular r:id="rId474"/>
    </p:embeddedFont>
    <p:embeddedFont>
      <p:font typeface="QQEAHG+CMSS10" panose="02010600030101010101"/>
      <p:regular r:id="rId475"/>
    </p:embeddedFont>
    <p:embeddedFont>
      <p:font typeface="QQLWKS+CMSS17" panose="02010600030101010101"/>
      <p:regular r:id="rId476"/>
    </p:embeddedFont>
    <p:embeddedFont>
      <p:font typeface="QRIRUN+CMSS10" panose="02010600030101010101"/>
      <p:regular r:id="rId477"/>
    </p:embeddedFont>
    <p:embeddedFont>
      <p:font typeface="QSFMDV+CMSY10" panose="02010600030101010101"/>
      <p:regular r:id="rId478"/>
    </p:embeddedFont>
    <p:embeddedFont>
      <p:font typeface="QTHNWR+CMSS8" panose="02010600030101010101"/>
      <p:regular r:id="rId479"/>
    </p:embeddedFont>
    <p:embeddedFont>
      <p:font typeface="QTNMSS+CMSS8" panose="02010600030101010101"/>
      <p:regular r:id="rId480"/>
    </p:embeddedFont>
    <p:embeddedFont>
      <p:font typeface="QTOJEG+CMSS8" panose="02010600030101010101"/>
      <p:regular r:id="rId481"/>
    </p:embeddedFont>
    <p:embeddedFont>
      <p:font typeface="QWTUSJ+CMSS10" panose="02010600030101010101"/>
      <p:regular r:id="rId482"/>
    </p:embeddedFont>
    <p:embeddedFont>
      <p:font typeface="QWUILS+CMR10" panose="02010600030101010101"/>
      <p:regular r:id="rId483"/>
    </p:embeddedFont>
    <p:embeddedFont>
      <p:font typeface="QWWILM+CMSS8" panose="02010600030101010101"/>
      <p:regular r:id="rId484"/>
    </p:embeddedFont>
    <p:embeddedFont>
      <p:font typeface="RABVJM+CMSS8" panose="02010600030101010101"/>
      <p:regular r:id="rId485"/>
    </p:embeddedFont>
    <p:embeddedFont>
      <p:font typeface="RANUDN+CMSY10" panose="02010600030101010101"/>
      <p:regular r:id="rId486"/>
    </p:embeddedFont>
    <p:embeddedFont>
      <p:font typeface="RBPUTJ+CMSY8" panose="02010600030101010101"/>
      <p:regular r:id="rId487"/>
    </p:embeddedFont>
    <p:embeddedFont>
      <p:font typeface="RCIPRW+CMR12" panose="02010600030101010101"/>
      <p:regular r:id="rId488"/>
    </p:embeddedFont>
    <p:embeddedFont>
      <p:font typeface="RGCGTC+CMR10" panose="02010600030101010101"/>
      <p:regular r:id="rId489"/>
    </p:embeddedFont>
    <p:embeddedFont>
      <p:font typeface="RHGEEQ+CMSS8" panose="02010600030101010101"/>
      <p:regular r:id="rId490"/>
    </p:embeddedFont>
    <p:embeddedFont>
      <p:font typeface="RHKFMF+CMSY10" panose="02010600030101010101"/>
      <p:regular r:id="rId491"/>
    </p:embeddedFont>
    <p:embeddedFont>
      <p:font typeface="RIHWCR+CMSY10" panose="02010600030101010101"/>
      <p:regular r:id="rId492"/>
    </p:embeddedFont>
    <p:embeddedFont>
      <p:font typeface="RKIGMC+CMSS10" panose="02010600030101010101"/>
      <p:regular r:id="rId493"/>
    </p:embeddedFont>
    <p:embeddedFont>
      <p:font typeface="RKTIAH+CMSY10" panose="02010600030101010101"/>
      <p:regular r:id="rId494"/>
    </p:embeddedFont>
    <p:embeddedFont>
      <p:font typeface="RKVWCG+CMMI10" panose="02010600030101010101"/>
      <p:regular r:id="rId495"/>
    </p:embeddedFont>
    <p:embeddedFont>
      <p:font typeface="RLBWFL+CMSS12" panose="02010600030101010101"/>
      <p:regular r:id="rId496"/>
    </p:embeddedFont>
    <p:embeddedFont>
      <p:font typeface="RLCPQK+CMSS10" panose="02010600030101010101"/>
      <p:regular r:id="rId497"/>
    </p:embeddedFont>
    <p:embeddedFont>
      <p:font typeface="RLNANN+CMSY6" panose="02010600030101010101"/>
      <p:regular r:id="rId498"/>
    </p:embeddedFont>
    <p:embeddedFont>
      <p:font typeface="RLTTUT+CMMI10" panose="02010600030101010101"/>
      <p:regular r:id="rId499"/>
    </p:embeddedFont>
    <p:embeddedFont>
      <p:font typeface="RMAVDW+CMSS12" panose="02010600030101010101"/>
      <p:regular r:id="rId500"/>
    </p:embeddedFont>
    <p:embeddedFont>
      <p:font typeface="RNTFQM+CMMI12" panose="02010600030101010101"/>
      <p:regular r:id="rId501"/>
    </p:embeddedFont>
    <p:embeddedFont>
      <p:font typeface="ROMIBT+CMMI8" panose="02010600030101010101"/>
      <p:regular r:id="rId502"/>
    </p:embeddedFont>
    <p:embeddedFont>
      <p:font typeface="RQTDMW+CMR12" panose="02010600030101010101"/>
      <p:regular r:id="rId503"/>
    </p:embeddedFont>
    <p:embeddedFont>
      <p:font typeface="RRCQNV+CMSY10" panose="02010600030101010101"/>
      <p:regular r:id="rId504"/>
    </p:embeddedFont>
    <p:embeddedFont>
      <p:font typeface="RTQBUR+CMSS12" panose="02010600030101010101"/>
      <p:regular r:id="rId505"/>
    </p:embeddedFont>
    <p:embeddedFont>
      <p:font typeface="RVMVVU+CMSS12" panose="02010600030101010101"/>
      <p:regular r:id="rId506"/>
    </p:embeddedFont>
    <p:embeddedFont>
      <p:font typeface="RWVWFH+CMSS12" panose="02010600030101010101"/>
      <p:regular r:id="rId507"/>
    </p:embeddedFont>
    <p:embeddedFont>
      <p:font typeface="SAIUBK+CMSS12" panose="02010600030101010101"/>
      <p:regular r:id="rId508"/>
    </p:embeddedFont>
    <p:embeddedFont>
      <p:font typeface="SBHREU+CMSS10" panose="02010600030101010101"/>
      <p:regular r:id="rId509"/>
    </p:embeddedFont>
    <p:embeddedFont>
      <p:font typeface="SDEHTH+CMEX10" panose="02010600030101010101"/>
      <p:regular r:id="rId510"/>
    </p:embeddedFont>
    <p:embeddedFont>
      <p:font typeface="SDHDAC+CMSS12" panose="02010600030101010101"/>
      <p:regular r:id="rId511"/>
    </p:embeddedFont>
    <p:embeddedFont>
      <p:font typeface="SDWWMI+CMMI10" panose="02010600030101010101"/>
      <p:regular r:id="rId512"/>
    </p:embeddedFont>
    <p:embeddedFont>
      <p:font typeface="SFNDKU+CMMI10" panose="02010600030101010101"/>
      <p:regular r:id="rId513"/>
    </p:embeddedFont>
    <p:embeddedFont>
      <p:font typeface="SFPHPK+CMSY10" panose="02010600030101010101"/>
      <p:regular r:id="rId514"/>
    </p:embeddedFont>
    <p:embeddedFont>
      <p:font typeface="SHSHKT+CMMI12" panose="02010600030101010101"/>
      <p:regular r:id="rId515"/>
    </p:embeddedFont>
    <p:embeddedFont>
      <p:font typeface="SICGNK+CMMI12" panose="02010600030101010101"/>
      <p:regular r:id="rId516"/>
    </p:embeddedFont>
    <p:embeddedFont>
      <p:font typeface="SLIDLU+CMMI10" panose="02010600030101010101"/>
      <p:regular r:id="rId517"/>
    </p:embeddedFont>
    <p:embeddedFont>
      <p:font typeface="SOCFMR+CMMI10" panose="02010600030101010101"/>
      <p:regular r:id="rId518"/>
    </p:embeddedFont>
    <p:embeddedFont>
      <p:font typeface="SPRSJV+CMMI10" panose="02010600030101010101"/>
      <p:regular r:id="rId519"/>
    </p:embeddedFont>
    <p:embeddedFont>
      <p:font typeface="SPUAAA+CMSS8" panose="02010600030101010101"/>
      <p:regular r:id="rId520"/>
    </p:embeddedFont>
    <p:embeddedFont>
      <p:font typeface="SPVCBH+CMSS10" panose="02010600030101010101"/>
      <p:regular r:id="rId521"/>
    </p:embeddedFont>
    <p:embeddedFont>
      <p:font typeface="SSFSBA+CMSS10" panose="02010600030101010101"/>
      <p:regular r:id="rId522"/>
    </p:embeddedFont>
    <p:embeddedFont>
      <p:font typeface="STBSRU+CMMI10" panose="02010600030101010101"/>
      <p:regular r:id="rId523"/>
    </p:embeddedFont>
    <p:embeddedFont>
      <p:font typeface="SUUUEI+CMMI8" panose="02010600030101010101"/>
      <p:regular r:id="rId524"/>
    </p:embeddedFont>
    <p:embeddedFont>
      <p:font typeface="SVOFBM+CMMI10" panose="02010600030101010101"/>
      <p:regular r:id="rId525"/>
    </p:embeddedFont>
    <p:embeddedFont>
      <p:font typeface="SWWDRE+CMSY10" panose="02010600030101010101"/>
      <p:regular r:id="rId526"/>
    </p:embeddedFont>
    <p:embeddedFont>
      <p:font typeface="TDMOTC+CMSS12" panose="02010600030101010101"/>
      <p:regular r:id="rId527"/>
    </p:embeddedFont>
    <p:embeddedFont>
      <p:font typeface="TDOBKK+CMSY10" panose="02010600030101010101"/>
      <p:regular r:id="rId528"/>
    </p:embeddedFont>
    <p:embeddedFont>
      <p:font typeface="TERKCG+CMSS12" panose="02010600030101010101"/>
      <p:regular r:id="rId529"/>
    </p:embeddedFont>
    <p:embeddedFont>
      <p:font typeface="THLVMH+CMTT10" panose="02010600030101010101"/>
      <p:regular r:id="rId530"/>
    </p:embeddedFont>
    <p:embeddedFont>
      <p:font typeface="TIANNW+CMMI9" panose="02010600030101010101"/>
      <p:regular r:id="rId531"/>
    </p:embeddedFont>
    <p:embeddedFont>
      <p:font typeface="TIUTWK+CMR10" panose="02010600030101010101"/>
      <p:regular r:id="rId532"/>
    </p:embeddedFont>
    <p:embeddedFont>
      <p:font typeface="TJAGMJ+CMMI10" panose="02010600030101010101"/>
      <p:regular r:id="rId533"/>
    </p:embeddedFont>
    <p:embeddedFont>
      <p:font typeface="TJFSGW+CMMI12" panose="02010600030101010101"/>
      <p:regular r:id="rId534"/>
    </p:embeddedFont>
    <p:embeddedFont>
      <p:font typeface="TPJGCC+CMSS12" panose="02010600030101010101"/>
      <p:regular r:id="rId535"/>
    </p:embeddedFont>
    <p:embeddedFont>
      <p:font typeface="TRAERD+CMMI5" panose="02010600030101010101"/>
      <p:regular r:id="rId536"/>
    </p:embeddedFont>
    <p:embeddedFont>
      <p:font typeface="TREQPL+CMSS10" panose="02010600030101010101"/>
      <p:regular r:id="rId537"/>
    </p:embeddedFont>
    <p:embeddedFont>
      <p:font typeface="TSLCVE+CMR10" panose="02010600030101010101"/>
      <p:regular r:id="rId538"/>
    </p:embeddedFont>
    <p:embeddedFont>
      <p:font typeface="TTOEDV+CMSY10" panose="02010600030101010101"/>
      <p:regular r:id="rId539"/>
    </p:embeddedFont>
    <p:embeddedFont>
      <p:font typeface="TUMSEE+CMMI10" panose="02010600030101010101"/>
      <p:regular r:id="rId540"/>
    </p:embeddedFont>
    <p:embeddedFont>
      <p:font typeface="TVGGAE+CMSS17" panose="02010600030101010101"/>
      <p:regular r:id="rId541"/>
    </p:embeddedFont>
    <p:embeddedFont>
      <p:font typeface="TVTNKJ+CMSS8" panose="02010600030101010101"/>
      <p:regular r:id="rId542"/>
    </p:embeddedFont>
    <p:embeddedFont>
      <p:font typeface="UAEBPC+CMR6" panose="02010600030101010101"/>
      <p:regular r:id="rId543"/>
    </p:embeddedFont>
    <p:embeddedFont>
      <p:font typeface="UCBSEW+CMMI8" panose="02010600030101010101"/>
      <p:regular r:id="rId544"/>
    </p:embeddedFont>
    <p:embeddedFont>
      <p:font typeface="UCDLTD+CMSS10" panose="02010600030101010101"/>
      <p:regular r:id="rId545"/>
    </p:embeddedFont>
    <p:embeddedFont>
      <p:font typeface="UCOFDM+CMSS12" panose="02010600030101010101"/>
      <p:regular r:id="rId546"/>
    </p:embeddedFont>
    <p:embeddedFont>
      <p:font typeface="UDSQKE+CMSS8" panose="02010600030101010101"/>
      <p:regular r:id="rId547"/>
    </p:embeddedFont>
    <p:embeddedFont>
      <p:font typeface="UDULQW+CMTT9" panose="02010600030101010101"/>
      <p:regular r:id="rId548"/>
    </p:embeddedFont>
    <p:embeddedFont>
      <p:font typeface="UFJODS+CMSS12" panose="02010600030101010101"/>
      <p:regular r:id="rId549"/>
    </p:embeddedFont>
    <p:embeddedFont>
      <p:font typeface="UFRSON+CMSS10" panose="02010600030101010101"/>
      <p:regular r:id="rId550"/>
    </p:embeddedFont>
    <p:embeddedFont>
      <p:font typeface="UGWUHM+CMR10" panose="02010600030101010101"/>
      <p:regular r:id="rId551"/>
    </p:embeddedFont>
    <p:embeddedFont>
      <p:font typeface="UJOKRT+CMSY10" panose="02010600030101010101"/>
      <p:regular r:id="rId552"/>
    </p:embeddedFont>
    <p:embeddedFont>
      <p:font typeface="ULAWRI+CMSS10" panose="02010600030101010101"/>
      <p:regular r:id="rId553"/>
    </p:embeddedFont>
    <p:embeddedFont>
      <p:font typeface="ULVLSV+CMSS8" panose="02010600030101010101"/>
      <p:regular r:id="rId554"/>
    </p:embeddedFont>
    <p:embeddedFont>
      <p:font typeface="UMLFDD+CMMI10" panose="02010600030101010101"/>
      <p:regular r:id="rId555"/>
    </p:embeddedFont>
    <p:embeddedFont>
      <p:font typeface="UMSQQD+CMSS8" panose="02010600030101010101"/>
      <p:regular r:id="rId556"/>
    </p:embeddedFont>
    <p:embeddedFont>
      <p:font typeface="UMWSTQ+CMSS8" panose="02010600030101010101"/>
      <p:regular r:id="rId557"/>
    </p:embeddedFont>
    <p:embeddedFont>
      <p:font typeface="UNSGWN+CMEX10" panose="02010600030101010101"/>
      <p:regular r:id="rId558"/>
    </p:embeddedFont>
    <p:embeddedFont>
      <p:font typeface="UODOPN+CMSY9" panose="02010600030101010101"/>
      <p:regular r:id="rId559"/>
    </p:embeddedFont>
    <p:embeddedFont>
      <p:font typeface="UPAUWN+CMSS10" panose="02010600030101010101"/>
      <p:regular r:id="rId560"/>
    </p:embeddedFont>
    <p:embeddedFont>
      <p:font typeface="UQGHTW+CMMI12" panose="02010600030101010101"/>
      <p:regular r:id="rId561"/>
    </p:embeddedFont>
    <p:embeddedFont>
      <p:font typeface="UQMHQV+CMR10" panose="02010600030101010101"/>
      <p:regular r:id="rId562"/>
    </p:embeddedFont>
    <p:embeddedFont>
      <p:font typeface="USUJPK+CMSS12" panose="02010600030101010101"/>
      <p:regular r:id="rId563"/>
    </p:embeddedFont>
    <p:embeddedFont>
      <p:font typeface="UTVPEQ+CMTT10" panose="02010600030101010101"/>
      <p:regular r:id="rId564"/>
    </p:embeddedFont>
    <p:embeddedFont>
      <p:font typeface="UWLSGO+CMSY10" panose="02010600030101010101"/>
      <p:regular r:id="rId565"/>
    </p:embeddedFont>
    <p:embeddedFont>
      <p:font typeface="VAUTBL+CMSY10" panose="02010600030101010101"/>
      <p:regular r:id="rId566"/>
    </p:embeddedFont>
    <p:embeddedFont>
      <p:font typeface="VBLKDS+CMMI7" panose="02010600030101010101"/>
      <p:regular r:id="rId567"/>
    </p:embeddedFont>
    <p:embeddedFont>
      <p:font typeface="VENAWU+CMSS10" panose="02010600030101010101"/>
      <p:regular r:id="rId568"/>
    </p:embeddedFont>
    <p:embeddedFont>
      <p:font typeface="VFCQME+CMSY10" panose="02010600030101010101"/>
      <p:regular r:id="rId569"/>
    </p:embeddedFont>
    <p:embeddedFont>
      <p:font typeface="VINNTB+CMSY7" panose="02010600030101010101"/>
      <p:regular r:id="rId570"/>
    </p:embeddedFont>
    <p:embeddedFont>
      <p:font typeface="VIVVLA+CMR10" panose="02010600030101010101"/>
      <p:regular r:id="rId571"/>
    </p:embeddedFont>
    <p:embeddedFont>
      <p:font typeface="VJSVLK+CMSY10" panose="02010600030101010101"/>
      <p:regular r:id="rId572"/>
    </p:embeddedFont>
    <p:embeddedFont>
      <p:font typeface="VKJWME+CMSS8" panose="02010600030101010101"/>
      <p:regular r:id="rId573"/>
    </p:embeddedFont>
    <p:embeddedFont>
      <p:font typeface="VMDTVP+CMSY10" panose="02010600030101010101"/>
      <p:regular r:id="rId574"/>
    </p:embeddedFont>
    <p:embeddedFont>
      <p:font typeface="VMVNWQ+CMMI10" panose="02010600030101010101"/>
      <p:regular r:id="rId575"/>
    </p:embeddedFont>
    <p:embeddedFont>
      <p:font typeface="VOEFCJ+CMR12" panose="02010600030101010101"/>
      <p:regular r:id="rId576"/>
    </p:embeddedFont>
    <p:embeddedFont>
      <p:font typeface="VOFSJU+CMSY8" panose="02010600030101010101"/>
      <p:regular r:id="rId577"/>
    </p:embeddedFont>
    <p:embeddedFont>
      <p:font typeface="VQCDDQ+CMSS8" panose="02010600030101010101"/>
      <p:regular r:id="rId578"/>
    </p:embeddedFont>
    <p:embeddedFont>
      <p:font typeface="VQQHFQ+CMMI10" panose="02010600030101010101"/>
      <p:regular r:id="rId579"/>
    </p:embeddedFont>
    <p:embeddedFont>
      <p:font typeface="VQWNKJ+CMSS12" panose="02010600030101010101"/>
      <p:regular r:id="rId580"/>
    </p:embeddedFont>
    <p:embeddedFont>
      <p:font typeface="VTRHFL+CMSS17" panose="02010600030101010101"/>
      <p:regular r:id="rId581"/>
    </p:embeddedFont>
    <p:embeddedFont>
      <p:font typeface="VVIMMV+CMMI10" panose="02010600030101010101"/>
      <p:regular r:id="rId582"/>
    </p:embeddedFont>
    <p:embeddedFont>
      <p:font typeface="WAWAVG+CMSS8" panose="02010600030101010101"/>
      <p:regular r:id="rId583"/>
    </p:embeddedFont>
    <p:embeddedFont>
      <p:font typeface="WBKPOR+CMSS12" panose="02010600030101010101"/>
      <p:regular r:id="rId584"/>
    </p:embeddedFont>
    <p:embeddedFont>
      <p:font typeface="WDHPUC+CMSY10" panose="02010600030101010101"/>
      <p:regular r:id="rId585"/>
    </p:embeddedFont>
    <p:embeddedFont>
      <p:font typeface="WDJUJB+CMSS8" panose="02010600030101010101"/>
      <p:regular r:id="rId586"/>
    </p:embeddedFont>
    <p:embeddedFont>
      <p:font typeface="WEQJUA+CMSS10" panose="02010600030101010101"/>
      <p:regular r:id="rId587"/>
    </p:embeddedFont>
    <p:embeddedFont>
      <p:font typeface="WFEEUK+CMSY10" panose="02010600030101010101"/>
      <p:regular r:id="rId588"/>
    </p:embeddedFont>
    <p:embeddedFont>
      <p:font typeface="WFETVE+CMSS12" panose="02010600030101010101"/>
      <p:regular r:id="rId589"/>
    </p:embeddedFont>
    <p:embeddedFont>
      <p:font typeface="WFPJGK+CMSY10" panose="02010600030101010101"/>
      <p:regular r:id="rId590"/>
    </p:embeddedFont>
    <p:embeddedFont>
      <p:font typeface="WHRKCM+CMSS8" panose="02010600030101010101"/>
      <p:regular r:id="rId591"/>
    </p:embeddedFont>
    <p:embeddedFont>
      <p:font typeface="WNPMMV+CMSS10" panose="02010600030101010101"/>
      <p:regular r:id="rId592"/>
    </p:embeddedFont>
    <p:embeddedFont>
      <p:font typeface="WOEWAV+CMSS8" panose="02010600030101010101"/>
      <p:regular r:id="rId593"/>
    </p:embeddedFont>
    <p:embeddedFont>
      <p:font typeface="WRLDOR+CMSS12" panose="02010600030101010101"/>
      <p:regular r:id="rId594"/>
    </p:embeddedFont>
    <p:embeddedFont>
      <p:font typeface="WSDOQG+CMSS8" panose="02010600030101010101"/>
      <p:regular r:id="rId595"/>
    </p:embeddedFont>
    <p:embeddedFont>
      <p:font typeface="WSWJME+CMSY10" panose="02010600030101010101"/>
      <p:regular r:id="rId596"/>
    </p:embeddedFont>
    <p:embeddedFont>
      <p:font typeface="WTKUHA+CMSS12" panose="02010600030101010101"/>
      <p:regular r:id="rId597"/>
    </p:embeddedFont>
    <p:embeddedFont>
      <p:font typeface="WTWNOP+CMMI10" panose="02010600030101010101"/>
      <p:regular r:id="rId598"/>
    </p:embeddedFont>
    <p:embeddedFont>
      <p:font typeface="WUWSDC+CMSY10" panose="02010600030101010101"/>
      <p:regular r:id="rId599"/>
    </p:embeddedFont>
    <p:embeddedFont>
      <p:font typeface="WWUTEJ+CMSY10" panose="02010600030101010101"/>
      <p:regular r:id="rId600"/>
    </p:embeddedFont>
    <p:embeddedFont>
      <p:font typeface="WWVARD+CMSS8" panose="02010600030101010101"/>
      <p:regular r:id="rId601"/>
    </p:embeddedFont>
  </p:embeddedFontLst>
  <p:custDataLst>
    <p:tags r:id="rId60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143" d="100"/>
          <a:sy n="143" d="100"/>
        </p:scale>
        <p:origin x="14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50.xml"/><Relationship Id="rId299" Type="http://schemas.openxmlformats.org/officeDocument/2006/relationships/font" Target="fonts/font166.fntdata"/><Relationship Id="rId21" Type="http://schemas.openxmlformats.org/officeDocument/2006/relationships/slideMaster" Target="slideMasters/slideMaster21.xml"/><Relationship Id="rId63" Type="http://schemas.openxmlformats.org/officeDocument/2006/relationships/slideMaster" Target="slideMasters/slideMaster63.xml"/><Relationship Id="rId159" Type="http://schemas.openxmlformats.org/officeDocument/2006/relationships/font" Target="fonts/font26.fntdata"/><Relationship Id="rId324" Type="http://schemas.openxmlformats.org/officeDocument/2006/relationships/font" Target="fonts/font191.fntdata"/><Relationship Id="rId366" Type="http://schemas.openxmlformats.org/officeDocument/2006/relationships/font" Target="fonts/font233.fntdata"/><Relationship Id="rId531" Type="http://schemas.openxmlformats.org/officeDocument/2006/relationships/font" Target="fonts/font398.fntdata"/><Relationship Id="rId573" Type="http://schemas.openxmlformats.org/officeDocument/2006/relationships/font" Target="fonts/font440.fntdata"/><Relationship Id="rId170" Type="http://schemas.openxmlformats.org/officeDocument/2006/relationships/font" Target="fonts/font37.fntdata"/><Relationship Id="rId226" Type="http://schemas.openxmlformats.org/officeDocument/2006/relationships/font" Target="fonts/font93.fntdata"/><Relationship Id="rId433" Type="http://schemas.openxmlformats.org/officeDocument/2006/relationships/font" Target="fonts/font300.fntdata"/><Relationship Id="rId268" Type="http://schemas.openxmlformats.org/officeDocument/2006/relationships/font" Target="fonts/font135.fntdata"/><Relationship Id="rId475" Type="http://schemas.openxmlformats.org/officeDocument/2006/relationships/font" Target="fonts/font342.fntdata"/><Relationship Id="rId32" Type="http://schemas.openxmlformats.org/officeDocument/2006/relationships/slideMaster" Target="slideMasters/slideMaster32.xml"/><Relationship Id="rId74" Type="http://schemas.openxmlformats.org/officeDocument/2006/relationships/slide" Target="slides/slide7.xml"/><Relationship Id="rId128" Type="http://schemas.openxmlformats.org/officeDocument/2006/relationships/slide" Target="slides/slide61.xml"/><Relationship Id="rId335" Type="http://schemas.openxmlformats.org/officeDocument/2006/relationships/font" Target="fonts/font202.fntdata"/><Relationship Id="rId377" Type="http://schemas.openxmlformats.org/officeDocument/2006/relationships/font" Target="fonts/font244.fntdata"/><Relationship Id="rId500" Type="http://schemas.openxmlformats.org/officeDocument/2006/relationships/font" Target="fonts/font367.fntdata"/><Relationship Id="rId542" Type="http://schemas.openxmlformats.org/officeDocument/2006/relationships/font" Target="fonts/font409.fntdata"/><Relationship Id="rId584" Type="http://schemas.openxmlformats.org/officeDocument/2006/relationships/font" Target="fonts/font451.fntdata"/><Relationship Id="rId5" Type="http://schemas.openxmlformats.org/officeDocument/2006/relationships/slideMaster" Target="slideMasters/slideMaster5.xml"/><Relationship Id="rId181" Type="http://schemas.openxmlformats.org/officeDocument/2006/relationships/font" Target="fonts/font48.fntdata"/><Relationship Id="rId237" Type="http://schemas.openxmlformats.org/officeDocument/2006/relationships/font" Target="fonts/font104.fntdata"/><Relationship Id="rId402" Type="http://schemas.openxmlformats.org/officeDocument/2006/relationships/font" Target="fonts/font269.fntdata"/><Relationship Id="rId279" Type="http://schemas.openxmlformats.org/officeDocument/2006/relationships/font" Target="fonts/font146.fntdata"/><Relationship Id="rId444" Type="http://schemas.openxmlformats.org/officeDocument/2006/relationships/font" Target="fonts/font311.fntdata"/><Relationship Id="rId486" Type="http://schemas.openxmlformats.org/officeDocument/2006/relationships/font" Target="fonts/font353.fntdata"/><Relationship Id="rId43" Type="http://schemas.openxmlformats.org/officeDocument/2006/relationships/slideMaster" Target="slideMasters/slideMaster43.xml"/><Relationship Id="rId139" Type="http://schemas.openxmlformats.org/officeDocument/2006/relationships/font" Target="fonts/font6.fntdata"/><Relationship Id="rId290" Type="http://schemas.openxmlformats.org/officeDocument/2006/relationships/font" Target="fonts/font157.fntdata"/><Relationship Id="rId304" Type="http://schemas.openxmlformats.org/officeDocument/2006/relationships/font" Target="fonts/font171.fntdata"/><Relationship Id="rId346" Type="http://schemas.openxmlformats.org/officeDocument/2006/relationships/font" Target="fonts/font213.fntdata"/><Relationship Id="rId388" Type="http://schemas.openxmlformats.org/officeDocument/2006/relationships/font" Target="fonts/font255.fntdata"/><Relationship Id="rId511" Type="http://schemas.openxmlformats.org/officeDocument/2006/relationships/font" Target="fonts/font378.fntdata"/><Relationship Id="rId553" Type="http://schemas.openxmlformats.org/officeDocument/2006/relationships/font" Target="fonts/font420.fntdata"/><Relationship Id="rId85" Type="http://schemas.openxmlformats.org/officeDocument/2006/relationships/slide" Target="slides/slide18.xml"/><Relationship Id="rId150" Type="http://schemas.openxmlformats.org/officeDocument/2006/relationships/font" Target="fonts/font17.fntdata"/><Relationship Id="rId192" Type="http://schemas.openxmlformats.org/officeDocument/2006/relationships/font" Target="fonts/font59.fntdata"/><Relationship Id="rId206" Type="http://schemas.openxmlformats.org/officeDocument/2006/relationships/font" Target="fonts/font73.fntdata"/><Relationship Id="rId413" Type="http://schemas.openxmlformats.org/officeDocument/2006/relationships/font" Target="fonts/font280.fntdata"/><Relationship Id="rId595" Type="http://schemas.openxmlformats.org/officeDocument/2006/relationships/font" Target="fonts/font462.fntdata"/><Relationship Id="rId248" Type="http://schemas.openxmlformats.org/officeDocument/2006/relationships/font" Target="fonts/font115.fntdata"/><Relationship Id="rId455" Type="http://schemas.openxmlformats.org/officeDocument/2006/relationships/font" Target="fonts/font322.fntdata"/><Relationship Id="rId497" Type="http://schemas.openxmlformats.org/officeDocument/2006/relationships/font" Target="fonts/font364.fntdata"/><Relationship Id="rId12" Type="http://schemas.openxmlformats.org/officeDocument/2006/relationships/slideMaster" Target="slideMasters/slideMaster12.xml"/><Relationship Id="rId108" Type="http://schemas.openxmlformats.org/officeDocument/2006/relationships/slide" Target="slides/slide41.xml"/><Relationship Id="rId315" Type="http://schemas.openxmlformats.org/officeDocument/2006/relationships/font" Target="fonts/font182.fntdata"/><Relationship Id="rId357" Type="http://schemas.openxmlformats.org/officeDocument/2006/relationships/font" Target="fonts/font224.fntdata"/><Relationship Id="rId522" Type="http://schemas.openxmlformats.org/officeDocument/2006/relationships/font" Target="fonts/font389.fntdata"/><Relationship Id="rId54" Type="http://schemas.openxmlformats.org/officeDocument/2006/relationships/slideMaster" Target="slideMasters/slideMaster54.xml"/><Relationship Id="rId96" Type="http://schemas.openxmlformats.org/officeDocument/2006/relationships/slide" Target="slides/slide29.xml"/><Relationship Id="rId161" Type="http://schemas.openxmlformats.org/officeDocument/2006/relationships/font" Target="fonts/font28.fntdata"/><Relationship Id="rId217" Type="http://schemas.openxmlformats.org/officeDocument/2006/relationships/font" Target="fonts/font84.fntdata"/><Relationship Id="rId399" Type="http://schemas.openxmlformats.org/officeDocument/2006/relationships/font" Target="fonts/font266.fntdata"/><Relationship Id="rId564" Type="http://schemas.openxmlformats.org/officeDocument/2006/relationships/font" Target="fonts/font431.fntdata"/><Relationship Id="rId259" Type="http://schemas.openxmlformats.org/officeDocument/2006/relationships/font" Target="fonts/font126.fntdata"/><Relationship Id="rId424" Type="http://schemas.openxmlformats.org/officeDocument/2006/relationships/font" Target="fonts/font291.fntdata"/><Relationship Id="rId466" Type="http://schemas.openxmlformats.org/officeDocument/2006/relationships/font" Target="fonts/font333.fntdata"/><Relationship Id="rId23" Type="http://schemas.openxmlformats.org/officeDocument/2006/relationships/slideMaster" Target="slideMasters/slideMaster23.xml"/><Relationship Id="rId119" Type="http://schemas.openxmlformats.org/officeDocument/2006/relationships/slide" Target="slides/slide52.xml"/><Relationship Id="rId270" Type="http://schemas.openxmlformats.org/officeDocument/2006/relationships/font" Target="fonts/font137.fntdata"/><Relationship Id="rId326" Type="http://schemas.openxmlformats.org/officeDocument/2006/relationships/font" Target="fonts/font193.fntdata"/><Relationship Id="rId533" Type="http://schemas.openxmlformats.org/officeDocument/2006/relationships/font" Target="fonts/font400.fntdata"/><Relationship Id="rId65" Type="http://schemas.openxmlformats.org/officeDocument/2006/relationships/slideMaster" Target="slideMasters/slideMaster65.xml"/><Relationship Id="rId130" Type="http://schemas.openxmlformats.org/officeDocument/2006/relationships/slide" Target="slides/slide63.xml"/><Relationship Id="rId368" Type="http://schemas.openxmlformats.org/officeDocument/2006/relationships/font" Target="fonts/font235.fntdata"/><Relationship Id="rId575" Type="http://schemas.openxmlformats.org/officeDocument/2006/relationships/font" Target="fonts/font442.fntdata"/><Relationship Id="rId172" Type="http://schemas.openxmlformats.org/officeDocument/2006/relationships/font" Target="fonts/font39.fntdata"/><Relationship Id="rId228" Type="http://schemas.openxmlformats.org/officeDocument/2006/relationships/font" Target="fonts/font95.fntdata"/><Relationship Id="rId435" Type="http://schemas.openxmlformats.org/officeDocument/2006/relationships/font" Target="fonts/font302.fntdata"/><Relationship Id="rId477" Type="http://schemas.openxmlformats.org/officeDocument/2006/relationships/font" Target="fonts/font344.fntdata"/><Relationship Id="rId600" Type="http://schemas.openxmlformats.org/officeDocument/2006/relationships/font" Target="fonts/font467.fntdata"/><Relationship Id="rId281" Type="http://schemas.openxmlformats.org/officeDocument/2006/relationships/font" Target="fonts/font148.fntdata"/><Relationship Id="rId337" Type="http://schemas.openxmlformats.org/officeDocument/2006/relationships/font" Target="fonts/font204.fntdata"/><Relationship Id="rId502" Type="http://schemas.openxmlformats.org/officeDocument/2006/relationships/font" Target="fonts/font369.fntdata"/><Relationship Id="rId34" Type="http://schemas.openxmlformats.org/officeDocument/2006/relationships/slideMaster" Target="slideMasters/slideMaster34.xml"/><Relationship Id="rId76" Type="http://schemas.openxmlformats.org/officeDocument/2006/relationships/slide" Target="slides/slide9.xml"/><Relationship Id="rId141" Type="http://schemas.openxmlformats.org/officeDocument/2006/relationships/font" Target="fonts/font8.fntdata"/><Relationship Id="rId379" Type="http://schemas.openxmlformats.org/officeDocument/2006/relationships/font" Target="fonts/font246.fntdata"/><Relationship Id="rId544" Type="http://schemas.openxmlformats.org/officeDocument/2006/relationships/font" Target="fonts/font411.fntdata"/><Relationship Id="rId586" Type="http://schemas.openxmlformats.org/officeDocument/2006/relationships/font" Target="fonts/font453.fntdata"/><Relationship Id="rId7" Type="http://schemas.openxmlformats.org/officeDocument/2006/relationships/slideMaster" Target="slideMasters/slideMaster7.xml"/><Relationship Id="rId183" Type="http://schemas.openxmlformats.org/officeDocument/2006/relationships/font" Target="fonts/font50.fntdata"/><Relationship Id="rId239" Type="http://schemas.openxmlformats.org/officeDocument/2006/relationships/font" Target="fonts/font106.fntdata"/><Relationship Id="rId390" Type="http://schemas.openxmlformats.org/officeDocument/2006/relationships/font" Target="fonts/font257.fntdata"/><Relationship Id="rId404" Type="http://schemas.openxmlformats.org/officeDocument/2006/relationships/font" Target="fonts/font271.fntdata"/><Relationship Id="rId446" Type="http://schemas.openxmlformats.org/officeDocument/2006/relationships/font" Target="fonts/font313.fntdata"/><Relationship Id="rId250" Type="http://schemas.openxmlformats.org/officeDocument/2006/relationships/font" Target="fonts/font117.fntdata"/><Relationship Id="rId292" Type="http://schemas.openxmlformats.org/officeDocument/2006/relationships/font" Target="fonts/font159.fntdata"/><Relationship Id="rId306" Type="http://schemas.openxmlformats.org/officeDocument/2006/relationships/font" Target="fonts/font173.fntdata"/><Relationship Id="rId488" Type="http://schemas.openxmlformats.org/officeDocument/2006/relationships/font" Target="fonts/font355.fntdata"/><Relationship Id="rId45" Type="http://schemas.openxmlformats.org/officeDocument/2006/relationships/slideMaster" Target="slideMasters/slideMaster45.xml"/><Relationship Id="rId87" Type="http://schemas.openxmlformats.org/officeDocument/2006/relationships/slide" Target="slides/slide20.xml"/><Relationship Id="rId110" Type="http://schemas.openxmlformats.org/officeDocument/2006/relationships/slide" Target="slides/slide43.xml"/><Relationship Id="rId348" Type="http://schemas.openxmlformats.org/officeDocument/2006/relationships/font" Target="fonts/font215.fntdata"/><Relationship Id="rId513" Type="http://schemas.openxmlformats.org/officeDocument/2006/relationships/font" Target="fonts/font380.fntdata"/><Relationship Id="rId555" Type="http://schemas.openxmlformats.org/officeDocument/2006/relationships/font" Target="fonts/font422.fntdata"/><Relationship Id="rId597" Type="http://schemas.openxmlformats.org/officeDocument/2006/relationships/font" Target="fonts/font464.fntdata"/><Relationship Id="rId152" Type="http://schemas.openxmlformats.org/officeDocument/2006/relationships/font" Target="fonts/font19.fntdata"/><Relationship Id="rId194" Type="http://schemas.openxmlformats.org/officeDocument/2006/relationships/font" Target="fonts/font61.fntdata"/><Relationship Id="rId208" Type="http://schemas.openxmlformats.org/officeDocument/2006/relationships/font" Target="fonts/font75.fntdata"/><Relationship Id="rId415" Type="http://schemas.openxmlformats.org/officeDocument/2006/relationships/font" Target="fonts/font282.fntdata"/><Relationship Id="rId457" Type="http://schemas.openxmlformats.org/officeDocument/2006/relationships/font" Target="fonts/font324.fntdata"/><Relationship Id="rId261" Type="http://schemas.openxmlformats.org/officeDocument/2006/relationships/font" Target="fonts/font128.fntdata"/><Relationship Id="rId499" Type="http://schemas.openxmlformats.org/officeDocument/2006/relationships/font" Target="fonts/font366.fntdata"/><Relationship Id="rId14" Type="http://schemas.openxmlformats.org/officeDocument/2006/relationships/slideMaster" Target="slideMasters/slideMaster14.xml"/><Relationship Id="rId56" Type="http://schemas.openxmlformats.org/officeDocument/2006/relationships/slideMaster" Target="slideMasters/slideMaster56.xml"/><Relationship Id="rId317" Type="http://schemas.openxmlformats.org/officeDocument/2006/relationships/font" Target="fonts/font184.fntdata"/><Relationship Id="rId359" Type="http://schemas.openxmlformats.org/officeDocument/2006/relationships/font" Target="fonts/font226.fntdata"/><Relationship Id="rId524" Type="http://schemas.openxmlformats.org/officeDocument/2006/relationships/font" Target="fonts/font391.fntdata"/><Relationship Id="rId566" Type="http://schemas.openxmlformats.org/officeDocument/2006/relationships/font" Target="fonts/font433.fntdata"/><Relationship Id="rId98" Type="http://schemas.openxmlformats.org/officeDocument/2006/relationships/slide" Target="slides/slide31.xml"/><Relationship Id="rId121" Type="http://schemas.openxmlformats.org/officeDocument/2006/relationships/slide" Target="slides/slide54.xml"/><Relationship Id="rId163" Type="http://schemas.openxmlformats.org/officeDocument/2006/relationships/font" Target="fonts/font30.fntdata"/><Relationship Id="rId219" Type="http://schemas.openxmlformats.org/officeDocument/2006/relationships/font" Target="fonts/font86.fntdata"/><Relationship Id="rId370" Type="http://schemas.openxmlformats.org/officeDocument/2006/relationships/font" Target="fonts/font237.fntdata"/><Relationship Id="rId426" Type="http://schemas.openxmlformats.org/officeDocument/2006/relationships/font" Target="fonts/font293.fntdata"/><Relationship Id="rId230" Type="http://schemas.openxmlformats.org/officeDocument/2006/relationships/font" Target="fonts/font97.fntdata"/><Relationship Id="rId468" Type="http://schemas.openxmlformats.org/officeDocument/2006/relationships/font" Target="fonts/font335.fntdata"/><Relationship Id="rId25" Type="http://schemas.openxmlformats.org/officeDocument/2006/relationships/slideMaster" Target="slideMasters/slideMaster25.xml"/><Relationship Id="rId67" Type="http://schemas.openxmlformats.org/officeDocument/2006/relationships/slideMaster" Target="slideMasters/slideMaster67.xml"/><Relationship Id="rId272" Type="http://schemas.openxmlformats.org/officeDocument/2006/relationships/font" Target="fonts/font139.fntdata"/><Relationship Id="rId328" Type="http://schemas.openxmlformats.org/officeDocument/2006/relationships/font" Target="fonts/font195.fntdata"/><Relationship Id="rId535" Type="http://schemas.openxmlformats.org/officeDocument/2006/relationships/font" Target="fonts/font402.fntdata"/><Relationship Id="rId577" Type="http://schemas.openxmlformats.org/officeDocument/2006/relationships/font" Target="fonts/font444.fntdata"/><Relationship Id="rId132" Type="http://schemas.openxmlformats.org/officeDocument/2006/relationships/slide" Target="slides/slide65.xml"/><Relationship Id="rId174" Type="http://schemas.openxmlformats.org/officeDocument/2006/relationships/font" Target="fonts/font41.fntdata"/><Relationship Id="rId381" Type="http://schemas.openxmlformats.org/officeDocument/2006/relationships/font" Target="fonts/font248.fntdata"/><Relationship Id="rId602" Type="http://schemas.openxmlformats.org/officeDocument/2006/relationships/tags" Target="tags/tag1.xml"/><Relationship Id="rId241" Type="http://schemas.openxmlformats.org/officeDocument/2006/relationships/font" Target="fonts/font108.fntdata"/><Relationship Id="rId437" Type="http://schemas.openxmlformats.org/officeDocument/2006/relationships/font" Target="fonts/font304.fntdata"/><Relationship Id="rId479" Type="http://schemas.openxmlformats.org/officeDocument/2006/relationships/font" Target="fonts/font346.fntdata"/><Relationship Id="rId36" Type="http://schemas.openxmlformats.org/officeDocument/2006/relationships/slideMaster" Target="slideMasters/slideMaster36.xml"/><Relationship Id="rId283" Type="http://schemas.openxmlformats.org/officeDocument/2006/relationships/font" Target="fonts/font150.fntdata"/><Relationship Id="rId339" Type="http://schemas.openxmlformats.org/officeDocument/2006/relationships/font" Target="fonts/font206.fntdata"/><Relationship Id="rId490" Type="http://schemas.openxmlformats.org/officeDocument/2006/relationships/font" Target="fonts/font357.fntdata"/><Relationship Id="rId504" Type="http://schemas.openxmlformats.org/officeDocument/2006/relationships/font" Target="fonts/font371.fntdata"/><Relationship Id="rId546" Type="http://schemas.openxmlformats.org/officeDocument/2006/relationships/font" Target="fonts/font413.fntdata"/><Relationship Id="rId78" Type="http://schemas.openxmlformats.org/officeDocument/2006/relationships/slide" Target="slides/slide11.xml"/><Relationship Id="rId101" Type="http://schemas.openxmlformats.org/officeDocument/2006/relationships/slide" Target="slides/slide34.xml"/><Relationship Id="rId143" Type="http://schemas.openxmlformats.org/officeDocument/2006/relationships/font" Target="fonts/font10.fntdata"/><Relationship Id="rId185" Type="http://schemas.openxmlformats.org/officeDocument/2006/relationships/font" Target="fonts/font52.fntdata"/><Relationship Id="rId350" Type="http://schemas.openxmlformats.org/officeDocument/2006/relationships/font" Target="fonts/font217.fntdata"/><Relationship Id="rId406" Type="http://schemas.openxmlformats.org/officeDocument/2006/relationships/font" Target="fonts/font273.fntdata"/><Relationship Id="rId588" Type="http://schemas.openxmlformats.org/officeDocument/2006/relationships/font" Target="fonts/font455.fntdata"/><Relationship Id="rId9" Type="http://schemas.openxmlformats.org/officeDocument/2006/relationships/slideMaster" Target="slideMasters/slideMaster9.xml"/><Relationship Id="rId210" Type="http://schemas.openxmlformats.org/officeDocument/2006/relationships/font" Target="fonts/font77.fntdata"/><Relationship Id="rId392" Type="http://schemas.openxmlformats.org/officeDocument/2006/relationships/font" Target="fonts/font259.fntdata"/><Relationship Id="rId448" Type="http://schemas.openxmlformats.org/officeDocument/2006/relationships/font" Target="fonts/font315.fntdata"/><Relationship Id="rId252" Type="http://schemas.openxmlformats.org/officeDocument/2006/relationships/font" Target="fonts/font119.fntdata"/><Relationship Id="rId294" Type="http://schemas.openxmlformats.org/officeDocument/2006/relationships/font" Target="fonts/font161.fntdata"/><Relationship Id="rId308" Type="http://schemas.openxmlformats.org/officeDocument/2006/relationships/font" Target="fonts/font175.fntdata"/><Relationship Id="rId515" Type="http://schemas.openxmlformats.org/officeDocument/2006/relationships/font" Target="fonts/font382.fntdata"/><Relationship Id="rId47" Type="http://schemas.openxmlformats.org/officeDocument/2006/relationships/slideMaster" Target="slideMasters/slideMaster47.xml"/><Relationship Id="rId89" Type="http://schemas.openxmlformats.org/officeDocument/2006/relationships/slide" Target="slides/slide22.xml"/><Relationship Id="rId112" Type="http://schemas.openxmlformats.org/officeDocument/2006/relationships/slide" Target="slides/slide45.xml"/><Relationship Id="rId154" Type="http://schemas.openxmlformats.org/officeDocument/2006/relationships/font" Target="fonts/font21.fntdata"/><Relationship Id="rId361" Type="http://schemas.openxmlformats.org/officeDocument/2006/relationships/font" Target="fonts/font228.fntdata"/><Relationship Id="rId557" Type="http://schemas.openxmlformats.org/officeDocument/2006/relationships/font" Target="fonts/font424.fntdata"/><Relationship Id="rId599" Type="http://schemas.openxmlformats.org/officeDocument/2006/relationships/font" Target="fonts/font466.fntdata"/><Relationship Id="rId196" Type="http://schemas.openxmlformats.org/officeDocument/2006/relationships/font" Target="fonts/font63.fntdata"/><Relationship Id="rId417" Type="http://schemas.openxmlformats.org/officeDocument/2006/relationships/font" Target="fonts/font284.fntdata"/><Relationship Id="rId459" Type="http://schemas.openxmlformats.org/officeDocument/2006/relationships/font" Target="fonts/font326.fntdata"/><Relationship Id="rId16" Type="http://schemas.openxmlformats.org/officeDocument/2006/relationships/slideMaster" Target="slideMasters/slideMaster16.xml"/><Relationship Id="rId221" Type="http://schemas.openxmlformats.org/officeDocument/2006/relationships/font" Target="fonts/font88.fntdata"/><Relationship Id="rId263" Type="http://schemas.openxmlformats.org/officeDocument/2006/relationships/font" Target="fonts/font130.fntdata"/><Relationship Id="rId319" Type="http://schemas.openxmlformats.org/officeDocument/2006/relationships/font" Target="fonts/font186.fntdata"/><Relationship Id="rId470" Type="http://schemas.openxmlformats.org/officeDocument/2006/relationships/font" Target="fonts/font337.fntdata"/><Relationship Id="rId526" Type="http://schemas.openxmlformats.org/officeDocument/2006/relationships/font" Target="fonts/font393.fntdata"/><Relationship Id="rId58" Type="http://schemas.openxmlformats.org/officeDocument/2006/relationships/slideMaster" Target="slideMasters/slideMaster58.xml"/><Relationship Id="rId123" Type="http://schemas.openxmlformats.org/officeDocument/2006/relationships/slide" Target="slides/slide56.xml"/><Relationship Id="rId330" Type="http://schemas.openxmlformats.org/officeDocument/2006/relationships/font" Target="fonts/font197.fntdata"/><Relationship Id="rId568" Type="http://schemas.openxmlformats.org/officeDocument/2006/relationships/font" Target="fonts/font435.fntdata"/><Relationship Id="rId90" Type="http://schemas.openxmlformats.org/officeDocument/2006/relationships/slide" Target="slides/slide23.xml"/><Relationship Id="rId165" Type="http://schemas.openxmlformats.org/officeDocument/2006/relationships/font" Target="fonts/font32.fntdata"/><Relationship Id="rId186" Type="http://schemas.openxmlformats.org/officeDocument/2006/relationships/font" Target="fonts/font53.fntdata"/><Relationship Id="rId351" Type="http://schemas.openxmlformats.org/officeDocument/2006/relationships/font" Target="fonts/font218.fntdata"/><Relationship Id="rId372" Type="http://schemas.openxmlformats.org/officeDocument/2006/relationships/font" Target="fonts/font239.fntdata"/><Relationship Id="rId393" Type="http://schemas.openxmlformats.org/officeDocument/2006/relationships/font" Target="fonts/font260.fntdata"/><Relationship Id="rId407" Type="http://schemas.openxmlformats.org/officeDocument/2006/relationships/font" Target="fonts/font274.fntdata"/><Relationship Id="rId428" Type="http://schemas.openxmlformats.org/officeDocument/2006/relationships/font" Target="fonts/font295.fntdata"/><Relationship Id="rId449" Type="http://schemas.openxmlformats.org/officeDocument/2006/relationships/font" Target="fonts/font316.fntdata"/><Relationship Id="rId211" Type="http://schemas.openxmlformats.org/officeDocument/2006/relationships/font" Target="fonts/font78.fntdata"/><Relationship Id="rId232" Type="http://schemas.openxmlformats.org/officeDocument/2006/relationships/font" Target="fonts/font99.fntdata"/><Relationship Id="rId253" Type="http://schemas.openxmlformats.org/officeDocument/2006/relationships/font" Target="fonts/font120.fntdata"/><Relationship Id="rId274" Type="http://schemas.openxmlformats.org/officeDocument/2006/relationships/font" Target="fonts/font141.fntdata"/><Relationship Id="rId295" Type="http://schemas.openxmlformats.org/officeDocument/2006/relationships/font" Target="fonts/font162.fntdata"/><Relationship Id="rId309" Type="http://schemas.openxmlformats.org/officeDocument/2006/relationships/font" Target="fonts/font176.fntdata"/><Relationship Id="rId460" Type="http://schemas.openxmlformats.org/officeDocument/2006/relationships/font" Target="fonts/font327.fntdata"/><Relationship Id="rId481" Type="http://schemas.openxmlformats.org/officeDocument/2006/relationships/font" Target="fonts/font348.fntdata"/><Relationship Id="rId516" Type="http://schemas.openxmlformats.org/officeDocument/2006/relationships/font" Target="fonts/font383.fntdata"/><Relationship Id="rId27" Type="http://schemas.openxmlformats.org/officeDocument/2006/relationships/slideMaster" Target="slideMasters/slideMaster27.xml"/><Relationship Id="rId48" Type="http://schemas.openxmlformats.org/officeDocument/2006/relationships/slideMaster" Target="slideMasters/slideMaster48.xml"/><Relationship Id="rId69" Type="http://schemas.openxmlformats.org/officeDocument/2006/relationships/slide" Target="slides/slide2.xml"/><Relationship Id="rId113" Type="http://schemas.openxmlformats.org/officeDocument/2006/relationships/slide" Target="slides/slide46.xml"/><Relationship Id="rId134" Type="http://schemas.openxmlformats.org/officeDocument/2006/relationships/font" Target="fonts/font1.fntdata"/><Relationship Id="rId320" Type="http://schemas.openxmlformats.org/officeDocument/2006/relationships/font" Target="fonts/font187.fntdata"/><Relationship Id="rId537" Type="http://schemas.openxmlformats.org/officeDocument/2006/relationships/font" Target="fonts/font404.fntdata"/><Relationship Id="rId558" Type="http://schemas.openxmlformats.org/officeDocument/2006/relationships/font" Target="fonts/font425.fntdata"/><Relationship Id="rId579" Type="http://schemas.openxmlformats.org/officeDocument/2006/relationships/font" Target="fonts/font446.fntdata"/><Relationship Id="rId80" Type="http://schemas.openxmlformats.org/officeDocument/2006/relationships/slide" Target="slides/slide13.xml"/><Relationship Id="rId155" Type="http://schemas.openxmlformats.org/officeDocument/2006/relationships/font" Target="fonts/font22.fntdata"/><Relationship Id="rId176" Type="http://schemas.openxmlformats.org/officeDocument/2006/relationships/font" Target="fonts/font43.fntdata"/><Relationship Id="rId197" Type="http://schemas.openxmlformats.org/officeDocument/2006/relationships/font" Target="fonts/font64.fntdata"/><Relationship Id="rId341" Type="http://schemas.openxmlformats.org/officeDocument/2006/relationships/font" Target="fonts/font208.fntdata"/><Relationship Id="rId362" Type="http://schemas.openxmlformats.org/officeDocument/2006/relationships/font" Target="fonts/font229.fntdata"/><Relationship Id="rId383" Type="http://schemas.openxmlformats.org/officeDocument/2006/relationships/font" Target="fonts/font250.fntdata"/><Relationship Id="rId418" Type="http://schemas.openxmlformats.org/officeDocument/2006/relationships/font" Target="fonts/font285.fntdata"/><Relationship Id="rId439" Type="http://schemas.openxmlformats.org/officeDocument/2006/relationships/font" Target="fonts/font306.fntdata"/><Relationship Id="rId590" Type="http://schemas.openxmlformats.org/officeDocument/2006/relationships/font" Target="fonts/font457.fntdata"/><Relationship Id="rId604" Type="http://schemas.openxmlformats.org/officeDocument/2006/relationships/viewProps" Target="viewProps.xml"/><Relationship Id="rId201" Type="http://schemas.openxmlformats.org/officeDocument/2006/relationships/font" Target="fonts/font68.fntdata"/><Relationship Id="rId222" Type="http://schemas.openxmlformats.org/officeDocument/2006/relationships/font" Target="fonts/font89.fntdata"/><Relationship Id="rId243" Type="http://schemas.openxmlformats.org/officeDocument/2006/relationships/font" Target="fonts/font110.fntdata"/><Relationship Id="rId264" Type="http://schemas.openxmlformats.org/officeDocument/2006/relationships/font" Target="fonts/font131.fntdata"/><Relationship Id="rId285" Type="http://schemas.openxmlformats.org/officeDocument/2006/relationships/font" Target="fonts/font152.fntdata"/><Relationship Id="rId450" Type="http://schemas.openxmlformats.org/officeDocument/2006/relationships/font" Target="fonts/font317.fntdata"/><Relationship Id="rId471" Type="http://schemas.openxmlformats.org/officeDocument/2006/relationships/font" Target="fonts/font338.fntdata"/><Relationship Id="rId506" Type="http://schemas.openxmlformats.org/officeDocument/2006/relationships/font" Target="fonts/font373.fntdata"/><Relationship Id="rId17" Type="http://schemas.openxmlformats.org/officeDocument/2006/relationships/slideMaster" Target="slideMasters/slideMaster17.xml"/><Relationship Id="rId38" Type="http://schemas.openxmlformats.org/officeDocument/2006/relationships/slideMaster" Target="slideMasters/slideMaster38.xml"/><Relationship Id="rId59" Type="http://schemas.openxmlformats.org/officeDocument/2006/relationships/slideMaster" Target="slideMasters/slideMaster59.xml"/><Relationship Id="rId103" Type="http://schemas.openxmlformats.org/officeDocument/2006/relationships/slide" Target="slides/slide36.xml"/><Relationship Id="rId124" Type="http://schemas.openxmlformats.org/officeDocument/2006/relationships/slide" Target="slides/slide57.xml"/><Relationship Id="rId310" Type="http://schemas.openxmlformats.org/officeDocument/2006/relationships/font" Target="fonts/font177.fntdata"/><Relationship Id="rId492" Type="http://schemas.openxmlformats.org/officeDocument/2006/relationships/font" Target="fonts/font359.fntdata"/><Relationship Id="rId527" Type="http://schemas.openxmlformats.org/officeDocument/2006/relationships/font" Target="fonts/font394.fntdata"/><Relationship Id="rId548" Type="http://schemas.openxmlformats.org/officeDocument/2006/relationships/font" Target="fonts/font415.fntdata"/><Relationship Id="rId569" Type="http://schemas.openxmlformats.org/officeDocument/2006/relationships/font" Target="fonts/font436.fntdata"/><Relationship Id="rId70" Type="http://schemas.openxmlformats.org/officeDocument/2006/relationships/slide" Target="slides/slide3.xml"/><Relationship Id="rId91" Type="http://schemas.openxmlformats.org/officeDocument/2006/relationships/slide" Target="slides/slide24.xml"/><Relationship Id="rId145" Type="http://schemas.openxmlformats.org/officeDocument/2006/relationships/font" Target="fonts/font12.fntdata"/><Relationship Id="rId166" Type="http://schemas.openxmlformats.org/officeDocument/2006/relationships/font" Target="fonts/font33.fntdata"/><Relationship Id="rId187" Type="http://schemas.openxmlformats.org/officeDocument/2006/relationships/font" Target="fonts/font54.fntdata"/><Relationship Id="rId331" Type="http://schemas.openxmlformats.org/officeDocument/2006/relationships/font" Target="fonts/font198.fntdata"/><Relationship Id="rId352" Type="http://schemas.openxmlformats.org/officeDocument/2006/relationships/font" Target="fonts/font219.fntdata"/><Relationship Id="rId373" Type="http://schemas.openxmlformats.org/officeDocument/2006/relationships/font" Target="fonts/font240.fntdata"/><Relationship Id="rId394" Type="http://schemas.openxmlformats.org/officeDocument/2006/relationships/font" Target="fonts/font261.fntdata"/><Relationship Id="rId408" Type="http://schemas.openxmlformats.org/officeDocument/2006/relationships/font" Target="fonts/font275.fntdata"/><Relationship Id="rId429" Type="http://schemas.openxmlformats.org/officeDocument/2006/relationships/font" Target="fonts/font296.fntdata"/><Relationship Id="rId580" Type="http://schemas.openxmlformats.org/officeDocument/2006/relationships/font" Target="fonts/font447.fntdata"/><Relationship Id="rId1" Type="http://schemas.openxmlformats.org/officeDocument/2006/relationships/slideMaster" Target="slideMasters/slideMaster1.xml"/><Relationship Id="rId212" Type="http://schemas.openxmlformats.org/officeDocument/2006/relationships/font" Target="fonts/font79.fntdata"/><Relationship Id="rId233" Type="http://schemas.openxmlformats.org/officeDocument/2006/relationships/font" Target="fonts/font100.fntdata"/><Relationship Id="rId254" Type="http://schemas.openxmlformats.org/officeDocument/2006/relationships/font" Target="fonts/font121.fntdata"/><Relationship Id="rId440" Type="http://schemas.openxmlformats.org/officeDocument/2006/relationships/font" Target="fonts/font307.fntdata"/><Relationship Id="rId28" Type="http://schemas.openxmlformats.org/officeDocument/2006/relationships/slideMaster" Target="slideMasters/slideMaster28.xml"/><Relationship Id="rId49" Type="http://schemas.openxmlformats.org/officeDocument/2006/relationships/slideMaster" Target="slideMasters/slideMaster49.xml"/><Relationship Id="rId114" Type="http://schemas.openxmlformats.org/officeDocument/2006/relationships/slide" Target="slides/slide47.xml"/><Relationship Id="rId275" Type="http://schemas.openxmlformats.org/officeDocument/2006/relationships/font" Target="fonts/font142.fntdata"/><Relationship Id="rId296" Type="http://schemas.openxmlformats.org/officeDocument/2006/relationships/font" Target="fonts/font163.fntdata"/><Relationship Id="rId300" Type="http://schemas.openxmlformats.org/officeDocument/2006/relationships/font" Target="fonts/font167.fntdata"/><Relationship Id="rId461" Type="http://schemas.openxmlformats.org/officeDocument/2006/relationships/font" Target="fonts/font328.fntdata"/><Relationship Id="rId482" Type="http://schemas.openxmlformats.org/officeDocument/2006/relationships/font" Target="fonts/font349.fntdata"/><Relationship Id="rId517" Type="http://schemas.openxmlformats.org/officeDocument/2006/relationships/font" Target="fonts/font384.fntdata"/><Relationship Id="rId538" Type="http://schemas.openxmlformats.org/officeDocument/2006/relationships/font" Target="fonts/font405.fntdata"/><Relationship Id="rId559" Type="http://schemas.openxmlformats.org/officeDocument/2006/relationships/font" Target="fonts/font426.fntdata"/><Relationship Id="rId60" Type="http://schemas.openxmlformats.org/officeDocument/2006/relationships/slideMaster" Target="slideMasters/slideMaster60.xml"/><Relationship Id="rId81" Type="http://schemas.openxmlformats.org/officeDocument/2006/relationships/slide" Target="slides/slide14.xml"/><Relationship Id="rId135" Type="http://schemas.openxmlformats.org/officeDocument/2006/relationships/font" Target="fonts/font2.fntdata"/><Relationship Id="rId156" Type="http://schemas.openxmlformats.org/officeDocument/2006/relationships/font" Target="fonts/font23.fntdata"/><Relationship Id="rId177" Type="http://schemas.openxmlformats.org/officeDocument/2006/relationships/font" Target="fonts/font44.fntdata"/><Relationship Id="rId198" Type="http://schemas.openxmlformats.org/officeDocument/2006/relationships/font" Target="fonts/font65.fntdata"/><Relationship Id="rId321" Type="http://schemas.openxmlformats.org/officeDocument/2006/relationships/font" Target="fonts/font188.fntdata"/><Relationship Id="rId342" Type="http://schemas.openxmlformats.org/officeDocument/2006/relationships/font" Target="fonts/font209.fntdata"/><Relationship Id="rId363" Type="http://schemas.openxmlformats.org/officeDocument/2006/relationships/font" Target="fonts/font230.fntdata"/><Relationship Id="rId384" Type="http://schemas.openxmlformats.org/officeDocument/2006/relationships/font" Target="fonts/font251.fntdata"/><Relationship Id="rId419" Type="http://schemas.openxmlformats.org/officeDocument/2006/relationships/font" Target="fonts/font286.fntdata"/><Relationship Id="rId570" Type="http://schemas.openxmlformats.org/officeDocument/2006/relationships/font" Target="fonts/font437.fntdata"/><Relationship Id="rId591" Type="http://schemas.openxmlformats.org/officeDocument/2006/relationships/font" Target="fonts/font458.fntdata"/><Relationship Id="rId605" Type="http://schemas.openxmlformats.org/officeDocument/2006/relationships/theme" Target="theme/theme1.xml"/><Relationship Id="rId202" Type="http://schemas.openxmlformats.org/officeDocument/2006/relationships/font" Target="fonts/font69.fntdata"/><Relationship Id="rId223" Type="http://schemas.openxmlformats.org/officeDocument/2006/relationships/font" Target="fonts/font90.fntdata"/><Relationship Id="rId244" Type="http://schemas.openxmlformats.org/officeDocument/2006/relationships/font" Target="fonts/font111.fntdata"/><Relationship Id="rId430" Type="http://schemas.openxmlformats.org/officeDocument/2006/relationships/font" Target="fonts/font297.fntdata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Relationship Id="rId265" Type="http://schemas.openxmlformats.org/officeDocument/2006/relationships/font" Target="fonts/font132.fntdata"/><Relationship Id="rId286" Type="http://schemas.openxmlformats.org/officeDocument/2006/relationships/font" Target="fonts/font153.fntdata"/><Relationship Id="rId451" Type="http://schemas.openxmlformats.org/officeDocument/2006/relationships/font" Target="fonts/font318.fntdata"/><Relationship Id="rId472" Type="http://schemas.openxmlformats.org/officeDocument/2006/relationships/font" Target="fonts/font339.fntdata"/><Relationship Id="rId493" Type="http://schemas.openxmlformats.org/officeDocument/2006/relationships/font" Target="fonts/font360.fntdata"/><Relationship Id="rId507" Type="http://schemas.openxmlformats.org/officeDocument/2006/relationships/font" Target="fonts/font374.fntdata"/><Relationship Id="rId528" Type="http://schemas.openxmlformats.org/officeDocument/2006/relationships/font" Target="fonts/font395.fntdata"/><Relationship Id="rId549" Type="http://schemas.openxmlformats.org/officeDocument/2006/relationships/font" Target="fonts/font416.fntdata"/><Relationship Id="rId50" Type="http://schemas.openxmlformats.org/officeDocument/2006/relationships/slideMaster" Target="slideMasters/slideMaster50.xml"/><Relationship Id="rId104" Type="http://schemas.openxmlformats.org/officeDocument/2006/relationships/slide" Target="slides/slide37.xml"/><Relationship Id="rId125" Type="http://schemas.openxmlformats.org/officeDocument/2006/relationships/slide" Target="slides/slide58.xml"/><Relationship Id="rId146" Type="http://schemas.openxmlformats.org/officeDocument/2006/relationships/font" Target="fonts/font13.fntdata"/><Relationship Id="rId167" Type="http://schemas.openxmlformats.org/officeDocument/2006/relationships/font" Target="fonts/font34.fntdata"/><Relationship Id="rId188" Type="http://schemas.openxmlformats.org/officeDocument/2006/relationships/font" Target="fonts/font55.fntdata"/><Relationship Id="rId311" Type="http://schemas.openxmlformats.org/officeDocument/2006/relationships/font" Target="fonts/font178.fntdata"/><Relationship Id="rId332" Type="http://schemas.openxmlformats.org/officeDocument/2006/relationships/font" Target="fonts/font199.fntdata"/><Relationship Id="rId353" Type="http://schemas.openxmlformats.org/officeDocument/2006/relationships/font" Target="fonts/font220.fntdata"/><Relationship Id="rId374" Type="http://schemas.openxmlformats.org/officeDocument/2006/relationships/font" Target="fonts/font241.fntdata"/><Relationship Id="rId395" Type="http://schemas.openxmlformats.org/officeDocument/2006/relationships/font" Target="fonts/font262.fntdata"/><Relationship Id="rId409" Type="http://schemas.openxmlformats.org/officeDocument/2006/relationships/font" Target="fonts/font276.fntdata"/><Relationship Id="rId560" Type="http://schemas.openxmlformats.org/officeDocument/2006/relationships/font" Target="fonts/font427.fntdata"/><Relationship Id="rId581" Type="http://schemas.openxmlformats.org/officeDocument/2006/relationships/font" Target="fonts/font448.fntdata"/><Relationship Id="rId71" Type="http://schemas.openxmlformats.org/officeDocument/2006/relationships/slide" Target="slides/slide4.xml"/><Relationship Id="rId92" Type="http://schemas.openxmlformats.org/officeDocument/2006/relationships/slide" Target="slides/slide25.xml"/><Relationship Id="rId213" Type="http://schemas.openxmlformats.org/officeDocument/2006/relationships/font" Target="fonts/font80.fntdata"/><Relationship Id="rId234" Type="http://schemas.openxmlformats.org/officeDocument/2006/relationships/font" Target="fonts/font101.fntdata"/><Relationship Id="rId420" Type="http://schemas.openxmlformats.org/officeDocument/2006/relationships/font" Target="fonts/font287.fntdata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Relationship Id="rId255" Type="http://schemas.openxmlformats.org/officeDocument/2006/relationships/font" Target="fonts/font122.fntdata"/><Relationship Id="rId276" Type="http://schemas.openxmlformats.org/officeDocument/2006/relationships/font" Target="fonts/font143.fntdata"/><Relationship Id="rId297" Type="http://schemas.openxmlformats.org/officeDocument/2006/relationships/font" Target="fonts/font164.fntdata"/><Relationship Id="rId441" Type="http://schemas.openxmlformats.org/officeDocument/2006/relationships/font" Target="fonts/font308.fntdata"/><Relationship Id="rId462" Type="http://schemas.openxmlformats.org/officeDocument/2006/relationships/font" Target="fonts/font329.fntdata"/><Relationship Id="rId483" Type="http://schemas.openxmlformats.org/officeDocument/2006/relationships/font" Target="fonts/font350.fntdata"/><Relationship Id="rId518" Type="http://schemas.openxmlformats.org/officeDocument/2006/relationships/font" Target="fonts/font385.fntdata"/><Relationship Id="rId539" Type="http://schemas.openxmlformats.org/officeDocument/2006/relationships/font" Target="fonts/font406.fntdata"/><Relationship Id="rId40" Type="http://schemas.openxmlformats.org/officeDocument/2006/relationships/slideMaster" Target="slideMasters/slideMaster40.xml"/><Relationship Id="rId115" Type="http://schemas.openxmlformats.org/officeDocument/2006/relationships/slide" Target="slides/slide48.xml"/><Relationship Id="rId136" Type="http://schemas.openxmlformats.org/officeDocument/2006/relationships/font" Target="fonts/font3.fntdata"/><Relationship Id="rId157" Type="http://schemas.openxmlformats.org/officeDocument/2006/relationships/font" Target="fonts/font24.fntdata"/><Relationship Id="rId178" Type="http://schemas.openxmlformats.org/officeDocument/2006/relationships/font" Target="fonts/font45.fntdata"/><Relationship Id="rId301" Type="http://schemas.openxmlformats.org/officeDocument/2006/relationships/font" Target="fonts/font168.fntdata"/><Relationship Id="rId322" Type="http://schemas.openxmlformats.org/officeDocument/2006/relationships/font" Target="fonts/font189.fntdata"/><Relationship Id="rId343" Type="http://schemas.openxmlformats.org/officeDocument/2006/relationships/font" Target="fonts/font210.fntdata"/><Relationship Id="rId364" Type="http://schemas.openxmlformats.org/officeDocument/2006/relationships/font" Target="fonts/font231.fntdata"/><Relationship Id="rId550" Type="http://schemas.openxmlformats.org/officeDocument/2006/relationships/font" Target="fonts/font417.fntdata"/><Relationship Id="rId61" Type="http://schemas.openxmlformats.org/officeDocument/2006/relationships/slideMaster" Target="slideMasters/slideMaster61.xml"/><Relationship Id="rId82" Type="http://schemas.openxmlformats.org/officeDocument/2006/relationships/slide" Target="slides/slide15.xml"/><Relationship Id="rId199" Type="http://schemas.openxmlformats.org/officeDocument/2006/relationships/font" Target="fonts/font66.fntdata"/><Relationship Id="rId203" Type="http://schemas.openxmlformats.org/officeDocument/2006/relationships/font" Target="fonts/font70.fntdata"/><Relationship Id="rId385" Type="http://schemas.openxmlformats.org/officeDocument/2006/relationships/font" Target="fonts/font252.fntdata"/><Relationship Id="rId571" Type="http://schemas.openxmlformats.org/officeDocument/2006/relationships/font" Target="fonts/font438.fntdata"/><Relationship Id="rId592" Type="http://schemas.openxmlformats.org/officeDocument/2006/relationships/font" Target="fonts/font459.fntdata"/><Relationship Id="rId606" Type="http://schemas.openxmlformats.org/officeDocument/2006/relationships/tableStyles" Target="tableStyles.xml"/><Relationship Id="rId19" Type="http://schemas.openxmlformats.org/officeDocument/2006/relationships/slideMaster" Target="slideMasters/slideMaster19.xml"/><Relationship Id="rId224" Type="http://schemas.openxmlformats.org/officeDocument/2006/relationships/font" Target="fonts/font91.fntdata"/><Relationship Id="rId245" Type="http://schemas.openxmlformats.org/officeDocument/2006/relationships/font" Target="fonts/font112.fntdata"/><Relationship Id="rId266" Type="http://schemas.openxmlformats.org/officeDocument/2006/relationships/font" Target="fonts/font133.fntdata"/><Relationship Id="rId287" Type="http://schemas.openxmlformats.org/officeDocument/2006/relationships/font" Target="fonts/font154.fntdata"/><Relationship Id="rId410" Type="http://schemas.openxmlformats.org/officeDocument/2006/relationships/font" Target="fonts/font277.fntdata"/><Relationship Id="rId431" Type="http://schemas.openxmlformats.org/officeDocument/2006/relationships/font" Target="fonts/font298.fntdata"/><Relationship Id="rId452" Type="http://schemas.openxmlformats.org/officeDocument/2006/relationships/font" Target="fonts/font319.fntdata"/><Relationship Id="rId473" Type="http://schemas.openxmlformats.org/officeDocument/2006/relationships/font" Target="fonts/font340.fntdata"/><Relationship Id="rId494" Type="http://schemas.openxmlformats.org/officeDocument/2006/relationships/font" Target="fonts/font361.fntdata"/><Relationship Id="rId508" Type="http://schemas.openxmlformats.org/officeDocument/2006/relationships/font" Target="fonts/font375.fntdata"/><Relationship Id="rId529" Type="http://schemas.openxmlformats.org/officeDocument/2006/relationships/font" Target="fonts/font396.fntdata"/><Relationship Id="rId30" Type="http://schemas.openxmlformats.org/officeDocument/2006/relationships/slideMaster" Target="slideMasters/slideMaster30.xml"/><Relationship Id="rId105" Type="http://schemas.openxmlformats.org/officeDocument/2006/relationships/slide" Target="slides/slide38.xml"/><Relationship Id="rId126" Type="http://schemas.openxmlformats.org/officeDocument/2006/relationships/slide" Target="slides/slide59.xml"/><Relationship Id="rId147" Type="http://schemas.openxmlformats.org/officeDocument/2006/relationships/font" Target="fonts/font14.fntdata"/><Relationship Id="rId168" Type="http://schemas.openxmlformats.org/officeDocument/2006/relationships/font" Target="fonts/font35.fntdata"/><Relationship Id="rId312" Type="http://schemas.openxmlformats.org/officeDocument/2006/relationships/font" Target="fonts/font179.fntdata"/><Relationship Id="rId333" Type="http://schemas.openxmlformats.org/officeDocument/2006/relationships/font" Target="fonts/font200.fntdata"/><Relationship Id="rId354" Type="http://schemas.openxmlformats.org/officeDocument/2006/relationships/font" Target="fonts/font221.fntdata"/><Relationship Id="rId540" Type="http://schemas.openxmlformats.org/officeDocument/2006/relationships/font" Target="fonts/font407.fntdata"/><Relationship Id="rId51" Type="http://schemas.openxmlformats.org/officeDocument/2006/relationships/slideMaster" Target="slideMasters/slideMaster51.xml"/><Relationship Id="rId72" Type="http://schemas.openxmlformats.org/officeDocument/2006/relationships/slide" Target="slides/slide5.xml"/><Relationship Id="rId93" Type="http://schemas.openxmlformats.org/officeDocument/2006/relationships/slide" Target="slides/slide26.xml"/><Relationship Id="rId189" Type="http://schemas.openxmlformats.org/officeDocument/2006/relationships/font" Target="fonts/font56.fntdata"/><Relationship Id="rId375" Type="http://schemas.openxmlformats.org/officeDocument/2006/relationships/font" Target="fonts/font242.fntdata"/><Relationship Id="rId396" Type="http://schemas.openxmlformats.org/officeDocument/2006/relationships/font" Target="fonts/font263.fntdata"/><Relationship Id="rId561" Type="http://schemas.openxmlformats.org/officeDocument/2006/relationships/font" Target="fonts/font428.fntdata"/><Relationship Id="rId582" Type="http://schemas.openxmlformats.org/officeDocument/2006/relationships/font" Target="fonts/font449.fntdata"/><Relationship Id="rId3" Type="http://schemas.openxmlformats.org/officeDocument/2006/relationships/slideMaster" Target="slideMasters/slideMaster3.xml"/><Relationship Id="rId214" Type="http://schemas.openxmlformats.org/officeDocument/2006/relationships/font" Target="fonts/font81.fntdata"/><Relationship Id="rId235" Type="http://schemas.openxmlformats.org/officeDocument/2006/relationships/font" Target="fonts/font102.fntdata"/><Relationship Id="rId256" Type="http://schemas.openxmlformats.org/officeDocument/2006/relationships/font" Target="fonts/font123.fntdata"/><Relationship Id="rId277" Type="http://schemas.openxmlformats.org/officeDocument/2006/relationships/font" Target="fonts/font144.fntdata"/><Relationship Id="rId298" Type="http://schemas.openxmlformats.org/officeDocument/2006/relationships/font" Target="fonts/font165.fntdata"/><Relationship Id="rId400" Type="http://schemas.openxmlformats.org/officeDocument/2006/relationships/font" Target="fonts/font267.fntdata"/><Relationship Id="rId421" Type="http://schemas.openxmlformats.org/officeDocument/2006/relationships/font" Target="fonts/font288.fntdata"/><Relationship Id="rId442" Type="http://schemas.openxmlformats.org/officeDocument/2006/relationships/font" Target="fonts/font309.fntdata"/><Relationship Id="rId463" Type="http://schemas.openxmlformats.org/officeDocument/2006/relationships/font" Target="fonts/font330.fntdata"/><Relationship Id="rId484" Type="http://schemas.openxmlformats.org/officeDocument/2006/relationships/font" Target="fonts/font351.fntdata"/><Relationship Id="rId519" Type="http://schemas.openxmlformats.org/officeDocument/2006/relationships/font" Target="fonts/font386.fntdata"/><Relationship Id="rId116" Type="http://schemas.openxmlformats.org/officeDocument/2006/relationships/slide" Target="slides/slide49.xml"/><Relationship Id="rId137" Type="http://schemas.openxmlformats.org/officeDocument/2006/relationships/font" Target="fonts/font4.fntdata"/><Relationship Id="rId158" Type="http://schemas.openxmlformats.org/officeDocument/2006/relationships/font" Target="fonts/font25.fntdata"/><Relationship Id="rId302" Type="http://schemas.openxmlformats.org/officeDocument/2006/relationships/font" Target="fonts/font169.fntdata"/><Relationship Id="rId323" Type="http://schemas.openxmlformats.org/officeDocument/2006/relationships/font" Target="fonts/font190.fntdata"/><Relationship Id="rId344" Type="http://schemas.openxmlformats.org/officeDocument/2006/relationships/font" Target="fonts/font211.fntdata"/><Relationship Id="rId530" Type="http://schemas.openxmlformats.org/officeDocument/2006/relationships/font" Target="fonts/font397.fntdata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62" Type="http://schemas.openxmlformats.org/officeDocument/2006/relationships/slideMaster" Target="slideMasters/slideMaster62.xml"/><Relationship Id="rId83" Type="http://schemas.openxmlformats.org/officeDocument/2006/relationships/slide" Target="slides/slide16.xml"/><Relationship Id="rId179" Type="http://schemas.openxmlformats.org/officeDocument/2006/relationships/font" Target="fonts/font46.fntdata"/><Relationship Id="rId365" Type="http://schemas.openxmlformats.org/officeDocument/2006/relationships/font" Target="fonts/font232.fntdata"/><Relationship Id="rId386" Type="http://schemas.openxmlformats.org/officeDocument/2006/relationships/font" Target="fonts/font253.fntdata"/><Relationship Id="rId551" Type="http://schemas.openxmlformats.org/officeDocument/2006/relationships/font" Target="fonts/font418.fntdata"/><Relationship Id="rId572" Type="http://schemas.openxmlformats.org/officeDocument/2006/relationships/font" Target="fonts/font439.fntdata"/><Relationship Id="rId593" Type="http://schemas.openxmlformats.org/officeDocument/2006/relationships/font" Target="fonts/font460.fntdata"/><Relationship Id="rId190" Type="http://schemas.openxmlformats.org/officeDocument/2006/relationships/font" Target="fonts/font57.fntdata"/><Relationship Id="rId204" Type="http://schemas.openxmlformats.org/officeDocument/2006/relationships/font" Target="fonts/font71.fntdata"/><Relationship Id="rId225" Type="http://schemas.openxmlformats.org/officeDocument/2006/relationships/font" Target="fonts/font92.fntdata"/><Relationship Id="rId246" Type="http://schemas.openxmlformats.org/officeDocument/2006/relationships/font" Target="fonts/font113.fntdata"/><Relationship Id="rId267" Type="http://schemas.openxmlformats.org/officeDocument/2006/relationships/font" Target="fonts/font134.fntdata"/><Relationship Id="rId288" Type="http://schemas.openxmlformats.org/officeDocument/2006/relationships/font" Target="fonts/font155.fntdata"/><Relationship Id="rId411" Type="http://schemas.openxmlformats.org/officeDocument/2006/relationships/font" Target="fonts/font278.fntdata"/><Relationship Id="rId432" Type="http://schemas.openxmlformats.org/officeDocument/2006/relationships/font" Target="fonts/font299.fntdata"/><Relationship Id="rId453" Type="http://schemas.openxmlformats.org/officeDocument/2006/relationships/font" Target="fonts/font320.fntdata"/><Relationship Id="rId474" Type="http://schemas.openxmlformats.org/officeDocument/2006/relationships/font" Target="fonts/font341.fntdata"/><Relationship Id="rId509" Type="http://schemas.openxmlformats.org/officeDocument/2006/relationships/font" Target="fonts/font376.fntdata"/><Relationship Id="rId106" Type="http://schemas.openxmlformats.org/officeDocument/2006/relationships/slide" Target="slides/slide39.xml"/><Relationship Id="rId127" Type="http://schemas.openxmlformats.org/officeDocument/2006/relationships/slide" Target="slides/slide60.xml"/><Relationship Id="rId313" Type="http://schemas.openxmlformats.org/officeDocument/2006/relationships/font" Target="fonts/font180.fntdata"/><Relationship Id="rId495" Type="http://schemas.openxmlformats.org/officeDocument/2006/relationships/font" Target="fonts/font362.fntdata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52" Type="http://schemas.openxmlformats.org/officeDocument/2006/relationships/slideMaster" Target="slideMasters/slideMaster52.xml"/><Relationship Id="rId73" Type="http://schemas.openxmlformats.org/officeDocument/2006/relationships/slide" Target="slides/slide6.xml"/><Relationship Id="rId94" Type="http://schemas.openxmlformats.org/officeDocument/2006/relationships/slide" Target="slides/slide27.xml"/><Relationship Id="rId148" Type="http://schemas.openxmlformats.org/officeDocument/2006/relationships/font" Target="fonts/font15.fntdata"/><Relationship Id="rId169" Type="http://schemas.openxmlformats.org/officeDocument/2006/relationships/font" Target="fonts/font36.fntdata"/><Relationship Id="rId334" Type="http://schemas.openxmlformats.org/officeDocument/2006/relationships/font" Target="fonts/font201.fntdata"/><Relationship Id="rId355" Type="http://schemas.openxmlformats.org/officeDocument/2006/relationships/font" Target="fonts/font222.fntdata"/><Relationship Id="rId376" Type="http://schemas.openxmlformats.org/officeDocument/2006/relationships/font" Target="fonts/font243.fntdata"/><Relationship Id="rId397" Type="http://schemas.openxmlformats.org/officeDocument/2006/relationships/font" Target="fonts/font264.fntdata"/><Relationship Id="rId520" Type="http://schemas.openxmlformats.org/officeDocument/2006/relationships/font" Target="fonts/font387.fntdata"/><Relationship Id="rId541" Type="http://schemas.openxmlformats.org/officeDocument/2006/relationships/font" Target="fonts/font408.fntdata"/><Relationship Id="rId562" Type="http://schemas.openxmlformats.org/officeDocument/2006/relationships/font" Target="fonts/font429.fntdata"/><Relationship Id="rId583" Type="http://schemas.openxmlformats.org/officeDocument/2006/relationships/font" Target="fonts/font450.fntdata"/><Relationship Id="rId4" Type="http://schemas.openxmlformats.org/officeDocument/2006/relationships/slideMaster" Target="slideMasters/slideMaster4.xml"/><Relationship Id="rId180" Type="http://schemas.openxmlformats.org/officeDocument/2006/relationships/font" Target="fonts/font47.fntdata"/><Relationship Id="rId215" Type="http://schemas.openxmlformats.org/officeDocument/2006/relationships/font" Target="fonts/font82.fntdata"/><Relationship Id="rId236" Type="http://schemas.openxmlformats.org/officeDocument/2006/relationships/font" Target="fonts/font103.fntdata"/><Relationship Id="rId257" Type="http://schemas.openxmlformats.org/officeDocument/2006/relationships/font" Target="fonts/font124.fntdata"/><Relationship Id="rId278" Type="http://schemas.openxmlformats.org/officeDocument/2006/relationships/font" Target="fonts/font145.fntdata"/><Relationship Id="rId401" Type="http://schemas.openxmlformats.org/officeDocument/2006/relationships/font" Target="fonts/font268.fntdata"/><Relationship Id="rId422" Type="http://schemas.openxmlformats.org/officeDocument/2006/relationships/font" Target="fonts/font289.fntdata"/><Relationship Id="rId443" Type="http://schemas.openxmlformats.org/officeDocument/2006/relationships/font" Target="fonts/font310.fntdata"/><Relationship Id="rId464" Type="http://schemas.openxmlformats.org/officeDocument/2006/relationships/font" Target="fonts/font331.fntdata"/><Relationship Id="rId303" Type="http://schemas.openxmlformats.org/officeDocument/2006/relationships/font" Target="fonts/font170.fntdata"/><Relationship Id="rId485" Type="http://schemas.openxmlformats.org/officeDocument/2006/relationships/font" Target="fonts/font352.fntdata"/><Relationship Id="rId42" Type="http://schemas.openxmlformats.org/officeDocument/2006/relationships/slideMaster" Target="slideMasters/slideMaster42.xml"/><Relationship Id="rId84" Type="http://schemas.openxmlformats.org/officeDocument/2006/relationships/slide" Target="slides/slide17.xml"/><Relationship Id="rId138" Type="http://schemas.openxmlformats.org/officeDocument/2006/relationships/font" Target="fonts/font5.fntdata"/><Relationship Id="rId345" Type="http://schemas.openxmlformats.org/officeDocument/2006/relationships/font" Target="fonts/font212.fntdata"/><Relationship Id="rId387" Type="http://schemas.openxmlformats.org/officeDocument/2006/relationships/font" Target="fonts/font254.fntdata"/><Relationship Id="rId510" Type="http://schemas.openxmlformats.org/officeDocument/2006/relationships/font" Target="fonts/font377.fntdata"/><Relationship Id="rId552" Type="http://schemas.openxmlformats.org/officeDocument/2006/relationships/font" Target="fonts/font419.fntdata"/><Relationship Id="rId594" Type="http://schemas.openxmlformats.org/officeDocument/2006/relationships/font" Target="fonts/font461.fntdata"/><Relationship Id="rId191" Type="http://schemas.openxmlformats.org/officeDocument/2006/relationships/font" Target="fonts/font58.fntdata"/><Relationship Id="rId205" Type="http://schemas.openxmlformats.org/officeDocument/2006/relationships/font" Target="fonts/font72.fntdata"/><Relationship Id="rId247" Type="http://schemas.openxmlformats.org/officeDocument/2006/relationships/font" Target="fonts/font114.fntdata"/><Relationship Id="rId412" Type="http://schemas.openxmlformats.org/officeDocument/2006/relationships/font" Target="fonts/font279.fntdata"/><Relationship Id="rId107" Type="http://schemas.openxmlformats.org/officeDocument/2006/relationships/slide" Target="slides/slide40.xml"/><Relationship Id="rId289" Type="http://schemas.openxmlformats.org/officeDocument/2006/relationships/font" Target="fonts/font156.fntdata"/><Relationship Id="rId454" Type="http://schemas.openxmlformats.org/officeDocument/2006/relationships/font" Target="fonts/font321.fntdata"/><Relationship Id="rId496" Type="http://schemas.openxmlformats.org/officeDocument/2006/relationships/font" Target="fonts/font363.fntdata"/><Relationship Id="rId11" Type="http://schemas.openxmlformats.org/officeDocument/2006/relationships/slideMaster" Target="slideMasters/slideMaster11.xml"/><Relationship Id="rId53" Type="http://schemas.openxmlformats.org/officeDocument/2006/relationships/slideMaster" Target="slideMasters/slideMaster53.xml"/><Relationship Id="rId149" Type="http://schemas.openxmlformats.org/officeDocument/2006/relationships/font" Target="fonts/font16.fntdata"/><Relationship Id="rId314" Type="http://schemas.openxmlformats.org/officeDocument/2006/relationships/font" Target="fonts/font181.fntdata"/><Relationship Id="rId356" Type="http://schemas.openxmlformats.org/officeDocument/2006/relationships/font" Target="fonts/font223.fntdata"/><Relationship Id="rId398" Type="http://schemas.openxmlformats.org/officeDocument/2006/relationships/font" Target="fonts/font265.fntdata"/><Relationship Id="rId521" Type="http://schemas.openxmlformats.org/officeDocument/2006/relationships/font" Target="fonts/font388.fntdata"/><Relationship Id="rId563" Type="http://schemas.openxmlformats.org/officeDocument/2006/relationships/font" Target="fonts/font430.fntdata"/><Relationship Id="rId95" Type="http://schemas.openxmlformats.org/officeDocument/2006/relationships/slide" Target="slides/slide28.xml"/><Relationship Id="rId160" Type="http://schemas.openxmlformats.org/officeDocument/2006/relationships/font" Target="fonts/font27.fntdata"/><Relationship Id="rId216" Type="http://schemas.openxmlformats.org/officeDocument/2006/relationships/font" Target="fonts/font83.fntdata"/><Relationship Id="rId423" Type="http://schemas.openxmlformats.org/officeDocument/2006/relationships/font" Target="fonts/font290.fntdata"/><Relationship Id="rId258" Type="http://schemas.openxmlformats.org/officeDocument/2006/relationships/font" Target="fonts/font125.fntdata"/><Relationship Id="rId465" Type="http://schemas.openxmlformats.org/officeDocument/2006/relationships/font" Target="fonts/font332.fntdata"/><Relationship Id="rId22" Type="http://schemas.openxmlformats.org/officeDocument/2006/relationships/slideMaster" Target="slideMasters/slideMaster22.xml"/><Relationship Id="rId64" Type="http://schemas.openxmlformats.org/officeDocument/2006/relationships/slideMaster" Target="slideMasters/slideMaster64.xml"/><Relationship Id="rId118" Type="http://schemas.openxmlformats.org/officeDocument/2006/relationships/slide" Target="slides/slide51.xml"/><Relationship Id="rId325" Type="http://schemas.openxmlformats.org/officeDocument/2006/relationships/font" Target="fonts/font192.fntdata"/><Relationship Id="rId367" Type="http://schemas.openxmlformats.org/officeDocument/2006/relationships/font" Target="fonts/font234.fntdata"/><Relationship Id="rId532" Type="http://schemas.openxmlformats.org/officeDocument/2006/relationships/font" Target="fonts/font399.fntdata"/><Relationship Id="rId574" Type="http://schemas.openxmlformats.org/officeDocument/2006/relationships/font" Target="fonts/font441.fntdata"/><Relationship Id="rId171" Type="http://schemas.openxmlformats.org/officeDocument/2006/relationships/font" Target="fonts/font38.fntdata"/><Relationship Id="rId227" Type="http://schemas.openxmlformats.org/officeDocument/2006/relationships/font" Target="fonts/font94.fntdata"/><Relationship Id="rId269" Type="http://schemas.openxmlformats.org/officeDocument/2006/relationships/font" Target="fonts/font136.fntdata"/><Relationship Id="rId434" Type="http://schemas.openxmlformats.org/officeDocument/2006/relationships/font" Target="fonts/font301.fntdata"/><Relationship Id="rId476" Type="http://schemas.openxmlformats.org/officeDocument/2006/relationships/font" Target="fonts/font343.fntdata"/><Relationship Id="rId33" Type="http://schemas.openxmlformats.org/officeDocument/2006/relationships/slideMaster" Target="slideMasters/slideMaster33.xml"/><Relationship Id="rId129" Type="http://schemas.openxmlformats.org/officeDocument/2006/relationships/slide" Target="slides/slide62.xml"/><Relationship Id="rId280" Type="http://schemas.openxmlformats.org/officeDocument/2006/relationships/font" Target="fonts/font147.fntdata"/><Relationship Id="rId336" Type="http://schemas.openxmlformats.org/officeDocument/2006/relationships/font" Target="fonts/font203.fntdata"/><Relationship Id="rId501" Type="http://schemas.openxmlformats.org/officeDocument/2006/relationships/font" Target="fonts/font368.fntdata"/><Relationship Id="rId543" Type="http://schemas.openxmlformats.org/officeDocument/2006/relationships/font" Target="fonts/font410.fntdata"/><Relationship Id="rId75" Type="http://schemas.openxmlformats.org/officeDocument/2006/relationships/slide" Target="slides/slide8.xml"/><Relationship Id="rId140" Type="http://schemas.openxmlformats.org/officeDocument/2006/relationships/font" Target="fonts/font7.fntdata"/><Relationship Id="rId182" Type="http://schemas.openxmlformats.org/officeDocument/2006/relationships/font" Target="fonts/font49.fntdata"/><Relationship Id="rId378" Type="http://schemas.openxmlformats.org/officeDocument/2006/relationships/font" Target="fonts/font245.fntdata"/><Relationship Id="rId403" Type="http://schemas.openxmlformats.org/officeDocument/2006/relationships/font" Target="fonts/font270.fntdata"/><Relationship Id="rId585" Type="http://schemas.openxmlformats.org/officeDocument/2006/relationships/font" Target="fonts/font452.fntdata"/><Relationship Id="rId6" Type="http://schemas.openxmlformats.org/officeDocument/2006/relationships/slideMaster" Target="slideMasters/slideMaster6.xml"/><Relationship Id="rId238" Type="http://schemas.openxmlformats.org/officeDocument/2006/relationships/font" Target="fonts/font105.fntdata"/><Relationship Id="rId445" Type="http://schemas.openxmlformats.org/officeDocument/2006/relationships/font" Target="fonts/font312.fntdata"/><Relationship Id="rId487" Type="http://schemas.openxmlformats.org/officeDocument/2006/relationships/font" Target="fonts/font354.fntdata"/><Relationship Id="rId291" Type="http://schemas.openxmlformats.org/officeDocument/2006/relationships/font" Target="fonts/font158.fntdata"/><Relationship Id="rId305" Type="http://schemas.openxmlformats.org/officeDocument/2006/relationships/font" Target="fonts/font172.fntdata"/><Relationship Id="rId347" Type="http://schemas.openxmlformats.org/officeDocument/2006/relationships/font" Target="fonts/font214.fntdata"/><Relationship Id="rId512" Type="http://schemas.openxmlformats.org/officeDocument/2006/relationships/font" Target="fonts/font379.fntdata"/><Relationship Id="rId44" Type="http://schemas.openxmlformats.org/officeDocument/2006/relationships/slideMaster" Target="slideMasters/slideMaster44.xml"/><Relationship Id="rId86" Type="http://schemas.openxmlformats.org/officeDocument/2006/relationships/slide" Target="slides/slide19.xml"/><Relationship Id="rId151" Type="http://schemas.openxmlformats.org/officeDocument/2006/relationships/font" Target="fonts/font18.fntdata"/><Relationship Id="rId389" Type="http://schemas.openxmlformats.org/officeDocument/2006/relationships/font" Target="fonts/font256.fntdata"/><Relationship Id="rId554" Type="http://schemas.openxmlformats.org/officeDocument/2006/relationships/font" Target="fonts/font421.fntdata"/><Relationship Id="rId596" Type="http://schemas.openxmlformats.org/officeDocument/2006/relationships/font" Target="fonts/font463.fntdata"/><Relationship Id="rId193" Type="http://schemas.openxmlformats.org/officeDocument/2006/relationships/font" Target="fonts/font60.fntdata"/><Relationship Id="rId207" Type="http://schemas.openxmlformats.org/officeDocument/2006/relationships/font" Target="fonts/font74.fntdata"/><Relationship Id="rId249" Type="http://schemas.openxmlformats.org/officeDocument/2006/relationships/font" Target="fonts/font116.fntdata"/><Relationship Id="rId414" Type="http://schemas.openxmlformats.org/officeDocument/2006/relationships/font" Target="fonts/font281.fntdata"/><Relationship Id="rId456" Type="http://schemas.openxmlformats.org/officeDocument/2006/relationships/font" Target="fonts/font323.fntdata"/><Relationship Id="rId498" Type="http://schemas.openxmlformats.org/officeDocument/2006/relationships/font" Target="fonts/font365.fntdata"/><Relationship Id="rId13" Type="http://schemas.openxmlformats.org/officeDocument/2006/relationships/slideMaster" Target="slideMasters/slideMaster13.xml"/><Relationship Id="rId109" Type="http://schemas.openxmlformats.org/officeDocument/2006/relationships/slide" Target="slides/slide42.xml"/><Relationship Id="rId260" Type="http://schemas.openxmlformats.org/officeDocument/2006/relationships/font" Target="fonts/font127.fntdata"/><Relationship Id="rId316" Type="http://schemas.openxmlformats.org/officeDocument/2006/relationships/font" Target="fonts/font183.fntdata"/><Relationship Id="rId523" Type="http://schemas.openxmlformats.org/officeDocument/2006/relationships/font" Target="fonts/font390.fntdata"/><Relationship Id="rId55" Type="http://schemas.openxmlformats.org/officeDocument/2006/relationships/slideMaster" Target="slideMasters/slideMaster55.xml"/><Relationship Id="rId97" Type="http://schemas.openxmlformats.org/officeDocument/2006/relationships/slide" Target="slides/slide30.xml"/><Relationship Id="rId120" Type="http://schemas.openxmlformats.org/officeDocument/2006/relationships/slide" Target="slides/slide53.xml"/><Relationship Id="rId358" Type="http://schemas.openxmlformats.org/officeDocument/2006/relationships/font" Target="fonts/font225.fntdata"/><Relationship Id="rId565" Type="http://schemas.openxmlformats.org/officeDocument/2006/relationships/font" Target="fonts/font432.fntdata"/><Relationship Id="rId162" Type="http://schemas.openxmlformats.org/officeDocument/2006/relationships/font" Target="fonts/font29.fntdata"/><Relationship Id="rId218" Type="http://schemas.openxmlformats.org/officeDocument/2006/relationships/font" Target="fonts/font85.fntdata"/><Relationship Id="rId425" Type="http://schemas.openxmlformats.org/officeDocument/2006/relationships/font" Target="fonts/font292.fntdata"/><Relationship Id="rId467" Type="http://schemas.openxmlformats.org/officeDocument/2006/relationships/font" Target="fonts/font334.fntdata"/><Relationship Id="rId271" Type="http://schemas.openxmlformats.org/officeDocument/2006/relationships/font" Target="fonts/font138.fntdata"/><Relationship Id="rId24" Type="http://schemas.openxmlformats.org/officeDocument/2006/relationships/slideMaster" Target="slideMasters/slideMaster24.xml"/><Relationship Id="rId66" Type="http://schemas.openxmlformats.org/officeDocument/2006/relationships/slideMaster" Target="slideMasters/slideMaster66.xml"/><Relationship Id="rId131" Type="http://schemas.openxmlformats.org/officeDocument/2006/relationships/slide" Target="slides/slide64.xml"/><Relationship Id="rId327" Type="http://schemas.openxmlformats.org/officeDocument/2006/relationships/font" Target="fonts/font194.fntdata"/><Relationship Id="rId369" Type="http://schemas.openxmlformats.org/officeDocument/2006/relationships/font" Target="fonts/font236.fntdata"/><Relationship Id="rId534" Type="http://schemas.openxmlformats.org/officeDocument/2006/relationships/font" Target="fonts/font401.fntdata"/><Relationship Id="rId576" Type="http://schemas.openxmlformats.org/officeDocument/2006/relationships/font" Target="fonts/font443.fntdata"/><Relationship Id="rId173" Type="http://schemas.openxmlformats.org/officeDocument/2006/relationships/font" Target="fonts/font40.fntdata"/><Relationship Id="rId229" Type="http://schemas.openxmlformats.org/officeDocument/2006/relationships/font" Target="fonts/font96.fntdata"/><Relationship Id="rId380" Type="http://schemas.openxmlformats.org/officeDocument/2006/relationships/font" Target="fonts/font247.fntdata"/><Relationship Id="rId436" Type="http://schemas.openxmlformats.org/officeDocument/2006/relationships/font" Target="fonts/font303.fntdata"/><Relationship Id="rId601" Type="http://schemas.openxmlformats.org/officeDocument/2006/relationships/font" Target="fonts/font468.fntdata"/><Relationship Id="rId240" Type="http://schemas.openxmlformats.org/officeDocument/2006/relationships/font" Target="fonts/font107.fntdata"/><Relationship Id="rId478" Type="http://schemas.openxmlformats.org/officeDocument/2006/relationships/font" Target="fonts/font345.fntdata"/><Relationship Id="rId35" Type="http://schemas.openxmlformats.org/officeDocument/2006/relationships/slideMaster" Target="slideMasters/slideMaster35.xml"/><Relationship Id="rId77" Type="http://schemas.openxmlformats.org/officeDocument/2006/relationships/slide" Target="slides/slide10.xml"/><Relationship Id="rId100" Type="http://schemas.openxmlformats.org/officeDocument/2006/relationships/slide" Target="slides/slide33.xml"/><Relationship Id="rId282" Type="http://schemas.openxmlformats.org/officeDocument/2006/relationships/font" Target="fonts/font149.fntdata"/><Relationship Id="rId338" Type="http://schemas.openxmlformats.org/officeDocument/2006/relationships/font" Target="fonts/font205.fntdata"/><Relationship Id="rId503" Type="http://schemas.openxmlformats.org/officeDocument/2006/relationships/font" Target="fonts/font370.fntdata"/><Relationship Id="rId545" Type="http://schemas.openxmlformats.org/officeDocument/2006/relationships/font" Target="fonts/font412.fntdata"/><Relationship Id="rId587" Type="http://schemas.openxmlformats.org/officeDocument/2006/relationships/font" Target="fonts/font454.fntdata"/><Relationship Id="rId8" Type="http://schemas.openxmlformats.org/officeDocument/2006/relationships/slideMaster" Target="slideMasters/slideMaster8.xml"/><Relationship Id="rId142" Type="http://schemas.openxmlformats.org/officeDocument/2006/relationships/font" Target="fonts/font9.fntdata"/><Relationship Id="rId184" Type="http://schemas.openxmlformats.org/officeDocument/2006/relationships/font" Target="fonts/font51.fntdata"/><Relationship Id="rId391" Type="http://schemas.openxmlformats.org/officeDocument/2006/relationships/font" Target="fonts/font258.fntdata"/><Relationship Id="rId405" Type="http://schemas.openxmlformats.org/officeDocument/2006/relationships/font" Target="fonts/font272.fntdata"/><Relationship Id="rId447" Type="http://schemas.openxmlformats.org/officeDocument/2006/relationships/font" Target="fonts/font314.fntdata"/><Relationship Id="rId251" Type="http://schemas.openxmlformats.org/officeDocument/2006/relationships/font" Target="fonts/font118.fntdata"/><Relationship Id="rId489" Type="http://schemas.openxmlformats.org/officeDocument/2006/relationships/font" Target="fonts/font356.fntdata"/><Relationship Id="rId46" Type="http://schemas.openxmlformats.org/officeDocument/2006/relationships/slideMaster" Target="slideMasters/slideMaster46.xml"/><Relationship Id="rId293" Type="http://schemas.openxmlformats.org/officeDocument/2006/relationships/font" Target="fonts/font160.fntdata"/><Relationship Id="rId307" Type="http://schemas.openxmlformats.org/officeDocument/2006/relationships/font" Target="fonts/font174.fntdata"/><Relationship Id="rId349" Type="http://schemas.openxmlformats.org/officeDocument/2006/relationships/font" Target="fonts/font216.fntdata"/><Relationship Id="rId514" Type="http://schemas.openxmlformats.org/officeDocument/2006/relationships/font" Target="fonts/font381.fntdata"/><Relationship Id="rId556" Type="http://schemas.openxmlformats.org/officeDocument/2006/relationships/font" Target="fonts/font423.fntdata"/><Relationship Id="rId88" Type="http://schemas.openxmlformats.org/officeDocument/2006/relationships/slide" Target="slides/slide21.xml"/><Relationship Id="rId111" Type="http://schemas.openxmlformats.org/officeDocument/2006/relationships/slide" Target="slides/slide44.xml"/><Relationship Id="rId153" Type="http://schemas.openxmlformats.org/officeDocument/2006/relationships/font" Target="fonts/font20.fntdata"/><Relationship Id="rId195" Type="http://schemas.openxmlformats.org/officeDocument/2006/relationships/font" Target="fonts/font62.fntdata"/><Relationship Id="rId209" Type="http://schemas.openxmlformats.org/officeDocument/2006/relationships/font" Target="fonts/font76.fntdata"/><Relationship Id="rId360" Type="http://schemas.openxmlformats.org/officeDocument/2006/relationships/font" Target="fonts/font227.fntdata"/><Relationship Id="rId416" Type="http://schemas.openxmlformats.org/officeDocument/2006/relationships/font" Target="fonts/font283.fntdata"/><Relationship Id="rId598" Type="http://schemas.openxmlformats.org/officeDocument/2006/relationships/font" Target="fonts/font465.fntdata"/><Relationship Id="rId220" Type="http://schemas.openxmlformats.org/officeDocument/2006/relationships/font" Target="fonts/font87.fntdata"/><Relationship Id="rId458" Type="http://schemas.openxmlformats.org/officeDocument/2006/relationships/font" Target="fonts/font325.fntdata"/><Relationship Id="rId15" Type="http://schemas.openxmlformats.org/officeDocument/2006/relationships/slideMaster" Target="slideMasters/slideMaster15.xml"/><Relationship Id="rId57" Type="http://schemas.openxmlformats.org/officeDocument/2006/relationships/slideMaster" Target="slideMasters/slideMaster57.xml"/><Relationship Id="rId262" Type="http://schemas.openxmlformats.org/officeDocument/2006/relationships/font" Target="fonts/font129.fntdata"/><Relationship Id="rId318" Type="http://schemas.openxmlformats.org/officeDocument/2006/relationships/font" Target="fonts/font185.fntdata"/><Relationship Id="rId525" Type="http://schemas.openxmlformats.org/officeDocument/2006/relationships/font" Target="fonts/font392.fntdata"/><Relationship Id="rId567" Type="http://schemas.openxmlformats.org/officeDocument/2006/relationships/font" Target="fonts/font434.fntdata"/><Relationship Id="rId99" Type="http://schemas.openxmlformats.org/officeDocument/2006/relationships/slide" Target="slides/slide32.xml"/><Relationship Id="rId122" Type="http://schemas.openxmlformats.org/officeDocument/2006/relationships/slide" Target="slides/slide55.xml"/><Relationship Id="rId164" Type="http://schemas.openxmlformats.org/officeDocument/2006/relationships/font" Target="fonts/font31.fntdata"/><Relationship Id="rId371" Type="http://schemas.openxmlformats.org/officeDocument/2006/relationships/font" Target="fonts/font238.fntdata"/><Relationship Id="rId427" Type="http://schemas.openxmlformats.org/officeDocument/2006/relationships/font" Target="fonts/font294.fntdata"/><Relationship Id="rId469" Type="http://schemas.openxmlformats.org/officeDocument/2006/relationships/font" Target="fonts/font336.fntdata"/><Relationship Id="rId26" Type="http://schemas.openxmlformats.org/officeDocument/2006/relationships/slideMaster" Target="slideMasters/slideMaster26.xml"/><Relationship Id="rId231" Type="http://schemas.openxmlformats.org/officeDocument/2006/relationships/font" Target="fonts/font98.fntdata"/><Relationship Id="rId273" Type="http://schemas.openxmlformats.org/officeDocument/2006/relationships/font" Target="fonts/font140.fntdata"/><Relationship Id="rId329" Type="http://schemas.openxmlformats.org/officeDocument/2006/relationships/font" Target="fonts/font196.fntdata"/><Relationship Id="rId480" Type="http://schemas.openxmlformats.org/officeDocument/2006/relationships/font" Target="fonts/font347.fntdata"/><Relationship Id="rId536" Type="http://schemas.openxmlformats.org/officeDocument/2006/relationships/font" Target="fonts/font403.fntdata"/><Relationship Id="rId68" Type="http://schemas.openxmlformats.org/officeDocument/2006/relationships/slide" Target="slides/slide1.xml"/><Relationship Id="rId133" Type="http://schemas.openxmlformats.org/officeDocument/2006/relationships/slide" Target="slides/slide66.xml"/><Relationship Id="rId175" Type="http://schemas.openxmlformats.org/officeDocument/2006/relationships/font" Target="fonts/font42.fntdata"/><Relationship Id="rId340" Type="http://schemas.openxmlformats.org/officeDocument/2006/relationships/font" Target="fonts/font207.fntdata"/><Relationship Id="rId578" Type="http://schemas.openxmlformats.org/officeDocument/2006/relationships/font" Target="fonts/font445.fntdata"/><Relationship Id="rId200" Type="http://schemas.openxmlformats.org/officeDocument/2006/relationships/font" Target="fonts/font67.fntdata"/><Relationship Id="rId382" Type="http://schemas.openxmlformats.org/officeDocument/2006/relationships/font" Target="fonts/font249.fntdata"/><Relationship Id="rId438" Type="http://schemas.openxmlformats.org/officeDocument/2006/relationships/font" Target="fonts/font305.fntdata"/><Relationship Id="rId603" Type="http://schemas.openxmlformats.org/officeDocument/2006/relationships/presProps" Target="presProps.xml"/><Relationship Id="rId242" Type="http://schemas.openxmlformats.org/officeDocument/2006/relationships/font" Target="fonts/font109.fntdata"/><Relationship Id="rId284" Type="http://schemas.openxmlformats.org/officeDocument/2006/relationships/font" Target="fonts/font151.fntdata"/><Relationship Id="rId491" Type="http://schemas.openxmlformats.org/officeDocument/2006/relationships/font" Target="fonts/font358.fntdata"/><Relationship Id="rId505" Type="http://schemas.openxmlformats.org/officeDocument/2006/relationships/font" Target="fonts/font372.fntdata"/><Relationship Id="rId37" Type="http://schemas.openxmlformats.org/officeDocument/2006/relationships/slideMaster" Target="slideMasters/slideMaster37.xml"/><Relationship Id="rId79" Type="http://schemas.openxmlformats.org/officeDocument/2006/relationships/slide" Target="slides/slide12.xml"/><Relationship Id="rId102" Type="http://schemas.openxmlformats.org/officeDocument/2006/relationships/slide" Target="slides/slide35.xml"/><Relationship Id="rId144" Type="http://schemas.openxmlformats.org/officeDocument/2006/relationships/font" Target="fonts/font11.fntdata"/><Relationship Id="rId547" Type="http://schemas.openxmlformats.org/officeDocument/2006/relationships/font" Target="fonts/font414.fntdata"/><Relationship Id="rId589" Type="http://schemas.openxmlformats.org/officeDocument/2006/relationships/font" Target="fonts/font45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9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9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9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9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9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9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38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854303-C8CC-4636-ADDD-95D6AE4962C6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5720D00-A61F-4974-97DC-602DC2F4C106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6CCC21-1AB7-4B88-A757-4D356DEF65F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7312FE-0EC5-439B-A354-BFE781818DE5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201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1006">
                <a:solidFill>
                  <a:schemeClr val="tx1">
                    <a:tint val="75000"/>
                  </a:schemeClr>
                </a:solidFill>
              </a:defRPr>
            </a:lvl1pPr>
            <a:lvl2pPr marL="229870" indent="0">
              <a:buNone/>
              <a:defRPr sz="905">
                <a:solidFill>
                  <a:schemeClr val="tx1">
                    <a:tint val="75000"/>
                  </a:schemeClr>
                </a:solidFill>
              </a:defRPr>
            </a:lvl2pPr>
            <a:lvl3pPr marL="459740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3pPr>
            <a:lvl4pPr marL="689610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4pPr>
            <a:lvl5pPr marL="919480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5pPr>
            <a:lvl6pPr marL="1149350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6pPr>
            <a:lvl7pPr marL="1379220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7pPr>
            <a:lvl8pPr marL="1609090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8pPr>
            <a:lvl9pPr marL="1838960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6D1E07C-5FDA-489A-ACE6-3F90BA5144C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1408"/>
            </a:lvl1pPr>
            <a:lvl2pPr>
              <a:defRPr sz="1207"/>
            </a:lvl2pPr>
            <a:lvl3pPr>
              <a:defRPr sz="1006"/>
            </a:lvl3pPr>
            <a:lvl4pPr>
              <a:defRPr sz="905"/>
            </a:lvl4pPr>
            <a:lvl5pPr>
              <a:defRPr sz="905"/>
            </a:lvl5pPr>
            <a:lvl6pPr>
              <a:defRPr sz="905"/>
            </a:lvl6pPr>
            <a:lvl7pPr>
              <a:defRPr sz="905"/>
            </a:lvl7pPr>
            <a:lvl8pPr>
              <a:defRPr sz="905"/>
            </a:lvl8pPr>
            <a:lvl9pPr>
              <a:defRPr sz="905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1408"/>
            </a:lvl1pPr>
            <a:lvl2pPr>
              <a:defRPr sz="1207"/>
            </a:lvl2pPr>
            <a:lvl3pPr>
              <a:defRPr sz="1006"/>
            </a:lvl3pPr>
            <a:lvl4pPr>
              <a:defRPr sz="905"/>
            </a:lvl4pPr>
            <a:lvl5pPr>
              <a:defRPr sz="905"/>
            </a:lvl5pPr>
            <a:lvl6pPr>
              <a:defRPr sz="905"/>
            </a:lvl6pPr>
            <a:lvl7pPr>
              <a:defRPr sz="905"/>
            </a:lvl7pPr>
            <a:lvl8pPr>
              <a:defRPr sz="905"/>
            </a:lvl8pPr>
            <a:lvl9pPr>
              <a:defRPr sz="905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7EFC286-4388-4375-8715-CF070AC12B7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1207" b="1"/>
            </a:lvl1pPr>
            <a:lvl2pPr marL="229870" indent="0">
              <a:buNone/>
              <a:defRPr sz="1006" b="1"/>
            </a:lvl2pPr>
            <a:lvl3pPr marL="459740" indent="0">
              <a:buNone/>
              <a:defRPr sz="905" b="1"/>
            </a:lvl3pPr>
            <a:lvl4pPr marL="689610" indent="0">
              <a:buNone/>
              <a:defRPr sz="804" b="1"/>
            </a:lvl4pPr>
            <a:lvl5pPr marL="919480" indent="0">
              <a:buNone/>
              <a:defRPr sz="804" b="1"/>
            </a:lvl5pPr>
            <a:lvl6pPr marL="1149350" indent="0">
              <a:buNone/>
              <a:defRPr sz="804" b="1"/>
            </a:lvl6pPr>
            <a:lvl7pPr marL="1379220" indent="0">
              <a:buNone/>
              <a:defRPr sz="804" b="1"/>
            </a:lvl7pPr>
            <a:lvl8pPr marL="1609090" indent="0">
              <a:buNone/>
              <a:defRPr sz="804" b="1"/>
            </a:lvl8pPr>
            <a:lvl9pPr marL="1838960" indent="0">
              <a:buNone/>
              <a:defRPr sz="804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1207"/>
            </a:lvl1pPr>
            <a:lvl2pPr>
              <a:defRPr sz="1006"/>
            </a:lvl2pPr>
            <a:lvl3pPr>
              <a:defRPr sz="905"/>
            </a:lvl3pPr>
            <a:lvl4pPr>
              <a:defRPr sz="804"/>
            </a:lvl4pPr>
            <a:lvl5pPr>
              <a:defRPr sz="804"/>
            </a:lvl5pPr>
            <a:lvl6pPr>
              <a:defRPr sz="804"/>
            </a:lvl6pPr>
            <a:lvl7pPr>
              <a:defRPr sz="804"/>
            </a:lvl7pPr>
            <a:lvl8pPr>
              <a:defRPr sz="804"/>
            </a:lvl8pPr>
            <a:lvl9pPr>
              <a:defRPr sz="804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1207" b="1"/>
            </a:lvl1pPr>
            <a:lvl2pPr marL="229870" indent="0">
              <a:buNone/>
              <a:defRPr sz="1006" b="1"/>
            </a:lvl2pPr>
            <a:lvl3pPr marL="459740" indent="0">
              <a:buNone/>
              <a:defRPr sz="905" b="1"/>
            </a:lvl3pPr>
            <a:lvl4pPr marL="689610" indent="0">
              <a:buNone/>
              <a:defRPr sz="804" b="1"/>
            </a:lvl4pPr>
            <a:lvl5pPr marL="919480" indent="0">
              <a:buNone/>
              <a:defRPr sz="804" b="1"/>
            </a:lvl5pPr>
            <a:lvl6pPr marL="1149350" indent="0">
              <a:buNone/>
              <a:defRPr sz="804" b="1"/>
            </a:lvl6pPr>
            <a:lvl7pPr marL="1379220" indent="0">
              <a:buNone/>
              <a:defRPr sz="804" b="1"/>
            </a:lvl7pPr>
            <a:lvl8pPr marL="1609090" indent="0">
              <a:buNone/>
              <a:defRPr sz="804" b="1"/>
            </a:lvl8pPr>
            <a:lvl9pPr marL="1838960" indent="0">
              <a:buNone/>
              <a:defRPr sz="804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1207"/>
            </a:lvl1pPr>
            <a:lvl2pPr>
              <a:defRPr sz="1006"/>
            </a:lvl2pPr>
            <a:lvl3pPr>
              <a:defRPr sz="905"/>
            </a:lvl3pPr>
            <a:lvl4pPr>
              <a:defRPr sz="804"/>
            </a:lvl4pPr>
            <a:lvl5pPr>
              <a:defRPr sz="804"/>
            </a:lvl5pPr>
            <a:lvl6pPr>
              <a:defRPr sz="804"/>
            </a:lvl6pPr>
            <a:lvl7pPr>
              <a:defRPr sz="804"/>
            </a:lvl7pPr>
            <a:lvl8pPr>
              <a:defRPr sz="804"/>
            </a:lvl8pPr>
            <a:lvl9pPr>
              <a:defRPr sz="804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706E0B6-D497-4EA3-8FE1-E05E715B5E05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3E9CCDE-744E-4035-B69A-E13CFB6617A1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>
          <a:xfrm>
            <a:off x="229773" y="138176"/>
            <a:ext cx="4135921" cy="88616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>
          <a:xfrm>
            <a:off x="229773" y="794512"/>
            <a:ext cx="4135921" cy="443082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229773" y="3212592"/>
            <a:ext cx="1056957" cy="88616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1562459" y="3212592"/>
            <a:ext cx="1470549" cy="8861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3308738" y="3212592"/>
            <a:ext cx="1056957" cy="88616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>
          <a:xfrm>
            <a:off x="229773" y="138176"/>
            <a:ext cx="4135921" cy="88616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>
          <a:xfrm>
            <a:off x="229773" y="794512"/>
            <a:ext cx="4135921" cy="443082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229773" y="3212592"/>
            <a:ext cx="1056957" cy="88616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1562459" y="3212592"/>
            <a:ext cx="1470549" cy="8861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3308738" y="3212592"/>
            <a:ext cx="1056957" cy="88616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>
          <a:xfrm>
            <a:off x="229773" y="138176"/>
            <a:ext cx="4135921" cy="88616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>
          <a:xfrm>
            <a:off x="229773" y="794512"/>
            <a:ext cx="4135921" cy="443082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229773" y="3212592"/>
            <a:ext cx="1056957" cy="88616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1562459" y="3212592"/>
            <a:ext cx="1470549" cy="8861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3308738" y="3212592"/>
            <a:ext cx="1056957" cy="88616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>
          <a:xfrm>
            <a:off x="229773" y="138176"/>
            <a:ext cx="4135921" cy="88616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>
          <a:xfrm>
            <a:off x="229773" y="794512"/>
            <a:ext cx="4135921" cy="443082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229773" y="3212592"/>
            <a:ext cx="1056957" cy="88616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1562459" y="3212592"/>
            <a:ext cx="1470549" cy="8861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3308738" y="3212592"/>
            <a:ext cx="1056957" cy="88616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>
          <a:xfrm>
            <a:off x="229773" y="138176"/>
            <a:ext cx="4135921" cy="88616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>
          <a:xfrm>
            <a:off x="229773" y="794512"/>
            <a:ext cx="4135921" cy="443082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229773" y="3212592"/>
            <a:ext cx="1056957" cy="88616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1562459" y="3212592"/>
            <a:ext cx="1470549" cy="8861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3308738" y="3212592"/>
            <a:ext cx="1056957" cy="88616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>
          <a:xfrm>
            <a:off x="229773" y="138176"/>
            <a:ext cx="4135921" cy="88616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>
          <a:xfrm>
            <a:off x="229773" y="794512"/>
            <a:ext cx="4135921" cy="443082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229773" y="3212592"/>
            <a:ext cx="1056957" cy="88616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1562459" y="3212592"/>
            <a:ext cx="1470549" cy="8861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3308738" y="3212592"/>
            <a:ext cx="1056957" cy="88616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>
          <a:xfrm>
            <a:off x="229773" y="138176"/>
            <a:ext cx="4135921" cy="88616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>
          <a:xfrm>
            <a:off x="229773" y="794512"/>
            <a:ext cx="4135921" cy="443082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229773" y="3212592"/>
            <a:ext cx="1056957" cy="88616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1562459" y="3212592"/>
            <a:ext cx="1470549" cy="8861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3308738" y="3212592"/>
            <a:ext cx="1056957" cy="88616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>
          <a:xfrm>
            <a:off x="229773" y="138176"/>
            <a:ext cx="4135921" cy="88616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>
          <a:xfrm>
            <a:off x="229773" y="794512"/>
            <a:ext cx="4135921" cy="443082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229773" y="3212592"/>
            <a:ext cx="1056957" cy="88616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1562459" y="3212592"/>
            <a:ext cx="1470549" cy="8861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3308738" y="3212592"/>
            <a:ext cx="1056957" cy="88616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BA58DBD-0FBE-4D9C-A909-3E450762B1F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>
          <a:xfrm>
            <a:off x="139795" y="44636"/>
            <a:ext cx="2516308" cy="88616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>
          <a:xfrm>
            <a:off x="139795" y="256659"/>
            <a:ext cx="2516308" cy="443082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139795" y="1037797"/>
            <a:ext cx="643056" cy="88616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950605" y="1037797"/>
            <a:ext cx="894687" cy="8861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2013047" y="1037797"/>
            <a:ext cx="643056" cy="88616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10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9"/>
            </a:lvl1pPr>
            <a:lvl2pPr>
              <a:defRPr sz="1408"/>
            </a:lvl2pPr>
            <a:lvl3pPr>
              <a:defRPr sz="1207"/>
            </a:lvl3pPr>
            <a:lvl4pPr>
              <a:defRPr sz="1006"/>
            </a:lvl4pPr>
            <a:lvl5pPr>
              <a:defRPr sz="1006"/>
            </a:lvl5pPr>
            <a:lvl6pPr>
              <a:defRPr sz="1006"/>
            </a:lvl6pPr>
            <a:lvl7pPr>
              <a:defRPr sz="1006"/>
            </a:lvl7pPr>
            <a:lvl8pPr>
              <a:defRPr sz="1006"/>
            </a:lvl8pPr>
            <a:lvl9pPr>
              <a:defRPr sz="1006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704"/>
            </a:lvl1pPr>
            <a:lvl2pPr marL="229870" indent="0">
              <a:buNone/>
              <a:defRPr sz="603"/>
            </a:lvl2pPr>
            <a:lvl3pPr marL="459740" indent="0">
              <a:buNone/>
              <a:defRPr sz="503"/>
            </a:lvl3pPr>
            <a:lvl4pPr marL="689610" indent="0">
              <a:buNone/>
              <a:defRPr sz="452"/>
            </a:lvl4pPr>
            <a:lvl5pPr marL="919480" indent="0">
              <a:buNone/>
              <a:defRPr sz="452"/>
            </a:lvl5pPr>
            <a:lvl6pPr marL="1149350" indent="0">
              <a:buNone/>
              <a:defRPr sz="452"/>
            </a:lvl6pPr>
            <a:lvl7pPr marL="1379220" indent="0">
              <a:buNone/>
              <a:defRPr sz="452"/>
            </a:lvl7pPr>
            <a:lvl8pPr marL="1609090" indent="0">
              <a:buNone/>
              <a:defRPr sz="452"/>
            </a:lvl8pPr>
            <a:lvl9pPr marL="1838960" indent="0">
              <a:buNone/>
              <a:defRPr sz="452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EC57A1F-C03A-4FCA-8310-773D654318F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10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1609"/>
            </a:lvl1pPr>
            <a:lvl2pPr marL="229870" indent="0">
              <a:buNone/>
              <a:defRPr sz="1408"/>
            </a:lvl2pPr>
            <a:lvl3pPr marL="459740" indent="0">
              <a:buNone/>
              <a:defRPr sz="1207"/>
            </a:lvl3pPr>
            <a:lvl4pPr marL="689610" indent="0">
              <a:buNone/>
              <a:defRPr sz="1006"/>
            </a:lvl4pPr>
            <a:lvl5pPr marL="919480" indent="0">
              <a:buNone/>
              <a:defRPr sz="1006"/>
            </a:lvl5pPr>
            <a:lvl6pPr marL="1149350" indent="0">
              <a:buNone/>
              <a:defRPr sz="1006"/>
            </a:lvl6pPr>
            <a:lvl7pPr marL="1379220" indent="0">
              <a:buNone/>
              <a:defRPr sz="1006"/>
            </a:lvl7pPr>
            <a:lvl8pPr marL="1609090" indent="0">
              <a:buNone/>
              <a:defRPr sz="1006"/>
            </a:lvl8pPr>
            <a:lvl9pPr marL="1838960" indent="0">
              <a:buNone/>
              <a:defRPr sz="100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704"/>
            </a:lvl1pPr>
            <a:lvl2pPr marL="229870" indent="0">
              <a:buNone/>
              <a:defRPr sz="603"/>
            </a:lvl2pPr>
            <a:lvl3pPr marL="459740" indent="0">
              <a:buNone/>
              <a:defRPr sz="503"/>
            </a:lvl3pPr>
            <a:lvl4pPr marL="689610" indent="0">
              <a:buNone/>
              <a:defRPr sz="452"/>
            </a:lvl4pPr>
            <a:lvl5pPr marL="919480" indent="0">
              <a:buNone/>
              <a:defRPr sz="452"/>
            </a:lvl5pPr>
            <a:lvl6pPr marL="1149350" indent="0">
              <a:buNone/>
              <a:defRPr sz="452"/>
            </a:lvl6pPr>
            <a:lvl7pPr marL="1379220" indent="0">
              <a:buNone/>
              <a:defRPr sz="452"/>
            </a:lvl7pPr>
            <a:lvl8pPr marL="1609090" indent="0">
              <a:buNone/>
              <a:defRPr sz="452"/>
            </a:lvl8pPr>
            <a:lvl9pPr marL="1838960" indent="0">
              <a:buNone/>
              <a:defRPr sz="452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6B88632-60A2-4D44-B606-21E96D74F65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3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3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3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3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3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3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3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37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38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40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41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42.xml"/></Relationships>
</file>

<file path=ppt/slideMasters/_rels/slideMaster3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43.xml"/></Relationships>
</file>

<file path=ppt/slideMasters/_rels/slideMaster34.xml.rels><?xml version="1.0" encoding="UTF-8" standalone="yes"?>
<Relationships xmlns="http://schemas.openxmlformats.org/package/2006/relationships"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44.xml"/></Relationships>
</file>

<file path=ppt/slideMasters/_rels/slideMaster35.xml.rels><?xml version="1.0" encoding="UTF-8" standalone="yes"?>
<Relationships xmlns="http://schemas.openxmlformats.org/package/2006/relationships"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45.xml"/></Relationships>
</file>

<file path=ppt/slideMasters/_rels/slideMaster36.xml.rels><?xml version="1.0" encoding="UTF-8" standalone="yes"?>
<Relationships xmlns="http://schemas.openxmlformats.org/package/2006/relationships"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46.xml"/></Relationships>
</file>

<file path=ppt/slideMasters/_rels/slideMaster37.xml.rels><?xml version="1.0" encoding="UTF-8" standalone="yes"?>
<Relationships xmlns="http://schemas.openxmlformats.org/package/2006/relationships"><Relationship Id="rId2" Type="http://schemas.openxmlformats.org/officeDocument/2006/relationships/theme" Target="../theme/theme37.xml"/><Relationship Id="rId1" Type="http://schemas.openxmlformats.org/officeDocument/2006/relationships/slideLayout" Target="../slideLayouts/slideLayout47.xml"/></Relationships>
</file>

<file path=ppt/slideMasters/_rels/slideMaster38.xml.rels><?xml version="1.0" encoding="UTF-8" standalone="yes"?>
<Relationships xmlns="http://schemas.openxmlformats.org/package/2006/relationships"><Relationship Id="rId2" Type="http://schemas.openxmlformats.org/officeDocument/2006/relationships/theme" Target="../theme/theme38.xml"/><Relationship Id="rId1" Type="http://schemas.openxmlformats.org/officeDocument/2006/relationships/slideLayout" Target="../slideLayouts/slideLayout48.xml"/></Relationships>
</file>

<file path=ppt/slideMasters/_rels/slideMaster39.xml.rels><?xml version="1.0" encoding="UTF-8" standalone="yes"?>
<Relationships xmlns="http://schemas.openxmlformats.org/package/2006/relationships"><Relationship Id="rId2" Type="http://schemas.openxmlformats.org/officeDocument/2006/relationships/theme" Target="../theme/theme39.xml"/><Relationship Id="rId1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40.xml.rels><?xml version="1.0" encoding="UTF-8" standalone="yes"?>
<Relationships xmlns="http://schemas.openxmlformats.org/package/2006/relationships"><Relationship Id="rId2" Type="http://schemas.openxmlformats.org/officeDocument/2006/relationships/theme" Target="../theme/theme40.xml"/><Relationship Id="rId1" Type="http://schemas.openxmlformats.org/officeDocument/2006/relationships/slideLayout" Target="../slideLayouts/slideLayout50.xml"/></Relationships>
</file>

<file path=ppt/slideMasters/_rels/slideMaster41.xml.rels><?xml version="1.0" encoding="UTF-8" standalone="yes"?>
<Relationships xmlns="http://schemas.openxmlformats.org/package/2006/relationships"><Relationship Id="rId2" Type="http://schemas.openxmlformats.org/officeDocument/2006/relationships/theme" Target="../theme/theme41.xml"/><Relationship Id="rId1" Type="http://schemas.openxmlformats.org/officeDocument/2006/relationships/slideLayout" Target="../slideLayouts/slideLayout51.xml"/></Relationships>
</file>

<file path=ppt/slideMasters/_rels/slideMaster42.xml.rels><?xml version="1.0" encoding="UTF-8" standalone="yes"?>
<Relationships xmlns="http://schemas.openxmlformats.org/package/2006/relationships"><Relationship Id="rId2" Type="http://schemas.openxmlformats.org/officeDocument/2006/relationships/theme" Target="../theme/theme42.xml"/><Relationship Id="rId1" Type="http://schemas.openxmlformats.org/officeDocument/2006/relationships/slideLayout" Target="../slideLayouts/slideLayout52.xml"/></Relationships>
</file>

<file path=ppt/slideMasters/_rels/slideMaster43.xml.rels><?xml version="1.0" encoding="UTF-8" standalone="yes"?>
<Relationships xmlns="http://schemas.openxmlformats.org/package/2006/relationships"><Relationship Id="rId2" Type="http://schemas.openxmlformats.org/officeDocument/2006/relationships/theme" Target="../theme/theme43.xml"/><Relationship Id="rId1" Type="http://schemas.openxmlformats.org/officeDocument/2006/relationships/slideLayout" Target="../slideLayouts/slideLayout53.xml"/></Relationships>
</file>

<file path=ppt/slideMasters/_rels/slideMaster4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4.xml"/><Relationship Id="rId1" Type="http://schemas.openxmlformats.org/officeDocument/2006/relationships/slideLayout" Target="../slideLayouts/slideLayout54.xml"/></Relationships>
</file>

<file path=ppt/slideMasters/_rels/slideMaster45.xml.rels><?xml version="1.0" encoding="UTF-8" standalone="yes"?>
<Relationships xmlns="http://schemas.openxmlformats.org/package/2006/relationships"><Relationship Id="rId2" Type="http://schemas.openxmlformats.org/officeDocument/2006/relationships/theme" Target="../theme/theme45.xml"/><Relationship Id="rId1" Type="http://schemas.openxmlformats.org/officeDocument/2006/relationships/slideLayout" Target="../slideLayouts/slideLayout55.xml"/></Relationships>
</file>

<file path=ppt/slideMasters/_rels/slideMaster46.xml.rels><?xml version="1.0" encoding="UTF-8" standalone="yes"?>
<Relationships xmlns="http://schemas.openxmlformats.org/package/2006/relationships"><Relationship Id="rId2" Type="http://schemas.openxmlformats.org/officeDocument/2006/relationships/theme" Target="../theme/theme46.xml"/><Relationship Id="rId1" Type="http://schemas.openxmlformats.org/officeDocument/2006/relationships/slideLayout" Target="../slideLayouts/slideLayout56.xml"/></Relationships>
</file>

<file path=ppt/slideMasters/_rels/slideMaster47.xml.rels><?xml version="1.0" encoding="UTF-8" standalone="yes"?>
<Relationships xmlns="http://schemas.openxmlformats.org/package/2006/relationships"><Relationship Id="rId2" Type="http://schemas.openxmlformats.org/officeDocument/2006/relationships/theme" Target="../theme/theme47.xml"/><Relationship Id="rId1" Type="http://schemas.openxmlformats.org/officeDocument/2006/relationships/slideLayout" Target="../slideLayouts/slideLayout57.xml"/></Relationships>
</file>

<file path=ppt/slideMasters/_rels/slideMaster48.xml.rels><?xml version="1.0" encoding="UTF-8" standalone="yes"?>
<Relationships xmlns="http://schemas.openxmlformats.org/package/2006/relationships"><Relationship Id="rId2" Type="http://schemas.openxmlformats.org/officeDocument/2006/relationships/theme" Target="../theme/theme48.xml"/><Relationship Id="rId1" Type="http://schemas.openxmlformats.org/officeDocument/2006/relationships/slideLayout" Target="../slideLayouts/slideLayout58.xml"/></Relationships>
</file>

<file path=ppt/slideMasters/_rels/slideMaster49.xml.rels><?xml version="1.0" encoding="UTF-8" standalone="yes"?>
<Relationships xmlns="http://schemas.openxmlformats.org/package/2006/relationships"><Relationship Id="rId2" Type="http://schemas.openxmlformats.org/officeDocument/2006/relationships/theme" Target="../theme/theme49.xml"/><Relationship Id="rId1" Type="http://schemas.openxmlformats.org/officeDocument/2006/relationships/slideLayout" Target="../slideLayouts/slideLayout5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50.xml.rels><?xml version="1.0" encoding="UTF-8" standalone="yes"?>
<Relationships xmlns="http://schemas.openxmlformats.org/package/2006/relationships"><Relationship Id="rId2" Type="http://schemas.openxmlformats.org/officeDocument/2006/relationships/theme" Target="../theme/theme50.xml"/><Relationship Id="rId1" Type="http://schemas.openxmlformats.org/officeDocument/2006/relationships/slideLayout" Target="../slideLayouts/slideLayout60.xml"/></Relationships>
</file>

<file path=ppt/slideMasters/_rels/slideMaster51.xml.rels><?xml version="1.0" encoding="UTF-8" standalone="yes"?>
<Relationships xmlns="http://schemas.openxmlformats.org/package/2006/relationships"><Relationship Id="rId2" Type="http://schemas.openxmlformats.org/officeDocument/2006/relationships/theme" Target="../theme/theme51.xml"/><Relationship Id="rId1" Type="http://schemas.openxmlformats.org/officeDocument/2006/relationships/slideLayout" Target="../slideLayouts/slideLayout61.xml"/></Relationships>
</file>

<file path=ppt/slideMasters/_rels/slideMaster52.xml.rels><?xml version="1.0" encoding="UTF-8" standalone="yes"?>
<Relationships xmlns="http://schemas.openxmlformats.org/package/2006/relationships"><Relationship Id="rId2" Type="http://schemas.openxmlformats.org/officeDocument/2006/relationships/theme" Target="../theme/theme52.xml"/><Relationship Id="rId1" Type="http://schemas.openxmlformats.org/officeDocument/2006/relationships/slideLayout" Target="../slideLayouts/slideLayout62.xml"/></Relationships>
</file>

<file path=ppt/slideMasters/_rels/slideMaster53.xml.rels><?xml version="1.0" encoding="UTF-8" standalone="yes"?>
<Relationships xmlns="http://schemas.openxmlformats.org/package/2006/relationships"><Relationship Id="rId2" Type="http://schemas.openxmlformats.org/officeDocument/2006/relationships/theme" Target="../theme/theme53.xml"/><Relationship Id="rId1" Type="http://schemas.openxmlformats.org/officeDocument/2006/relationships/slideLayout" Target="../slideLayouts/slideLayout63.xml"/></Relationships>
</file>

<file path=ppt/slideMasters/_rels/slideMaster54.xml.rels><?xml version="1.0" encoding="UTF-8" standalone="yes"?>
<Relationships xmlns="http://schemas.openxmlformats.org/package/2006/relationships"><Relationship Id="rId2" Type="http://schemas.openxmlformats.org/officeDocument/2006/relationships/theme" Target="../theme/theme54.xml"/><Relationship Id="rId1" Type="http://schemas.openxmlformats.org/officeDocument/2006/relationships/slideLayout" Target="../slideLayouts/slideLayout64.xml"/></Relationships>
</file>

<file path=ppt/slideMasters/_rels/slideMaster5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5.xml"/><Relationship Id="rId1" Type="http://schemas.openxmlformats.org/officeDocument/2006/relationships/slideLayout" Target="../slideLayouts/slideLayout65.xml"/></Relationships>
</file>

<file path=ppt/slideMasters/_rels/slideMaster56.xml.rels><?xml version="1.0" encoding="UTF-8" standalone="yes"?>
<Relationships xmlns="http://schemas.openxmlformats.org/package/2006/relationships"><Relationship Id="rId2" Type="http://schemas.openxmlformats.org/officeDocument/2006/relationships/theme" Target="../theme/theme56.xml"/><Relationship Id="rId1" Type="http://schemas.openxmlformats.org/officeDocument/2006/relationships/slideLayout" Target="../slideLayouts/slideLayout66.xml"/></Relationships>
</file>

<file path=ppt/slideMasters/_rels/slideMaster57.xml.rels><?xml version="1.0" encoding="UTF-8" standalone="yes"?>
<Relationships xmlns="http://schemas.openxmlformats.org/package/2006/relationships"><Relationship Id="rId2" Type="http://schemas.openxmlformats.org/officeDocument/2006/relationships/theme" Target="../theme/theme57.xml"/><Relationship Id="rId1" Type="http://schemas.openxmlformats.org/officeDocument/2006/relationships/slideLayout" Target="../slideLayouts/slideLayout67.xml"/></Relationships>
</file>

<file path=ppt/slideMasters/_rels/slideMaster58.xml.rels><?xml version="1.0" encoding="UTF-8" standalone="yes"?>
<Relationships xmlns="http://schemas.openxmlformats.org/package/2006/relationships"><Relationship Id="rId2" Type="http://schemas.openxmlformats.org/officeDocument/2006/relationships/theme" Target="../theme/theme58.xml"/><Relationship Id="rId1" Type="http://schemas.openxmlformats.org/officeDocument/2006/relationships/slideLayout" Target="../slideLayouts/slideLayout68.xml"/></Relationships>
</file>

<file path=ppt/slideMasters/_rels/slideMaster59.xml.rels><?xml version="1.0" encoding="UTF-8" standalone="yes"?>
<Relationships xmlns="http://schemas.openxmlformats.org/package/2006/relationships"><Relationship Id="rId2" Type="http://schemas.openxmlformats.org/officeDocument/2006/relationships/theme" Target="../theme/theme59.xml"/><Relationship Id="rId1" Type="http://schemas.openxmlformats.org/officeDocument/2006/relationships/slideLayout" Target="../slideLayouts/slideLayout69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60.xml.rels><?xml version="1.0" encoding="UTF-8" standalone="yes"?>
<Relationships xmlns="http://schemas.openxmlformats.org/package/2006/relationships"><Relationship Id="rId2" Type="http://schemas.openxmlformats.org/officeDocument/2006/relationships/theme" Target="../theme/theme60.xml"/><Relationship Id="rId1" Type="http://schemas.openxmlformats.org/officeDocument/2006/relationships/slideLayout" Target="../slideLayouts/slideLayout70.xml"/></Relationships>
</file>

<file path=ppt/slideMasters/_rels/slideMaster61.xml.rels><?xml version="1.0" encoding="UTF-8" standalone="yes"?>
<Relationships xmlns="http://schemas.openxmlformats.org/package/2006/relationships"><Relationship Id="rId2" Type="http://schemas.openxmlformats.org/officeDocument/2006/relationships/theme" Target="../theme/theme61.xml"/><Relationship Id="rId1" Type="http://schemas.openxmlformats.org/officeDocument/2006/relationships/slideLayout" Target="../slideLayouts/slideLayout71.xml"/></Relationships>
</file>

<file path=ppt/slideMasters/_rels/slideMaster62.xml.rels><?xml version="1.0" encoding="UTF-8" standalone="yes"?>
<Relationships xmlns="http://schemas.openxmlformats.org/package/2006/relationships"><Relationship Id="rId2" Type="http://schemas.openxmlformats.org/officeDocument/2006/relationships/theme" Target="../theme/theme62.xml"/><Relationship Id="rId1" Type="http://schemas.openxmlformats.org/officeDocument/2006/relationships/slideLayout" Target="../slideLayouts/slideLayout72.xml"/></Relationships>
</file>

<file path=ppt/slideMasters/_rels/slideMaster63.xml.rels><?xml version="1.0" encoding="UTF-8" standalone="yes"?>
<Relationships xmlns="http://schemas.openxmlformats.org/package/2006/relationships"><Relationship Id="rId2" Type="http://schemas.openxmlformats.org/officeDocument/2006/relationships/theme" Target="../theme/theme63.xml"/><Relationship Id="rId1" Type="http://schemas.openxmlformats.org/officeDocument/2006/relationships/slideLayout" Target="../slideLayouts/slideLayout73.xml"/></Relationships>
</file>

<file path=ppt/slideMasters/_rels/slideMaster64.xml.rels><?xml version="1.0" encoding="UTF-8" standalone="yes"?>
<Relationships xmlns="http://schemas.openxmlformats.org/package/2006/relationships"><Relationship Id="rId2" Type="http://schemas.openxmlformats.org/officeDocument/2006/relationships/theme" Target="../theme/theme64.xml"/><Relationship Id="rId1" Type="http://schemas.openxmlformats.org/officeDocument/2006/relationships/slideLayout" Target="../slideLayouts/slideLayout74.xml"/></Relationships>
</file>

<file path=ppt/slideMasters/_rels/slideMaster65.xml.rels><?xml version="1.0" encoding="UTF-8" standalone="yes"?>
<Relationships xmlns="http://schemas.openxmlformats.org/package/2006/relationships"><Relationship Id="rId2" Type="http://schemas.openxmlformats.org/officeDocument/2006/relationships/theme" Target="../theme/theme65.xml"/><Relationship Id="rId1" Type="http://schemas.openxmlformats.org/officeDocument/2006/relationships/slideLayout" Target="../slideLayouts/slideLayout75.xml"/></Relationships>
</file>

<file path=ppt/slideMasters/_rels/slideMaster6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6.xml"/><Relationship Id="rId1" Type="http://schemas.openxmlformats.org/officeDocument/2006/relationships/slideLayout" Target="../slideLayouts/slideLayout76.xml"/></Relationships>
</file>

<file path=ppt/slideMasters/_rels/slideMaster67.xml.rels><?xml version="1.0" encoding="UTF-8" standalone="yes"?>
<Relationships xmlns="http://schemas.openxmlformats.org/package/2006/relationships"><Relationship Id="rId2" Type="http://schemas.openxmlformats.org/officeDocument/2006/relationships/theme" Target="../theme/theme67.xml"/><Relationship Id="rId1" Type="http://schemas.openxmlformats.org/officeDocument/2006/relationships/slideLayout" Target="../slideLayouts/slideLayout77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870" y="138336"/>
            <a:ext cx="4137660" cy="575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870" y="806027"/>
            <a:ext cx="4137660" cy="2279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9870" y="3201717"/>
            <a:ext cx="1072727" cy="18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0778" y="3201717"/>
            <a:ext cx="1455843" cy="18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94803" y="3201717"/>
            <a:ext cx="1072727" cy="18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459740" rtl="0" eaLnBrk="1" latinLnBrk="0" hangingPunct="1">
        <a:spcBef>
          <a:spcPct val="0"/>
        </a:spcBef>
        <a:buNone/>
        <a:defRPr sz="22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2402" indent="-172402" algn="l" defTabSz="459740" rtl="0" eaLnBrk="1" latinLnBrk="0" hangingPunct="1">
        <a:spcBef>
          <a:spcPct val="20000"/>
        </a:spcBef>
        <a:buFont typeface="Arial" pitchFamily="34" charset="0"/>
        <a:buChar char="•"/>
        <a:defRPr sz="1609" kern="1200">
          <a:solidFill>
            <a:schemeClr val="tx1"/>
          </a:solidFill>
          <a:latin typeface="+mn-lt"/>
          <a:ea typeface="+mn-ea"/>
          <a:cs typeface="+mn-cs"/>
        </a:defRPr>
      </a:lvl1pPr>
      <a:lvl2pPr marL="373539" indent="-143669" algn="l" defTabSz="459740" rtl="0" eaLnBrk="1" latinLnBrk="0" hangingPunct="1">
        <a:spcBef>
          <a:spcPct val="20000"/>
        </a:spcBef>
        <a:buFont typeface="Arial" pitchFamily="34" charset="0"/>
        <a:buChar char="–"/>
        <a:defRPr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574675" indent="-114935" algn="l" defTabSz="459740" rtl="0" eaLnBrk="1" latinLnBrk="0" hangingPunct="1">
        <a:spcBef>
          <a:spcPct val="20000"/>
        </a:spcBef>
        <a:buFont typeface="Arial" pitchFamily="34" charset="0"/>
        <a:buChar char="•"/>
        <a:defRPr sz="1207" kern="1200">
          <a:solidFill>
            <a:schemeClr val="tx1"/>
          </a:solidFill>
          <a:latin typeface="+mn-lt"/>
          <a:ea typeface="+mn-ea"/>
          <a:cs typeface="+mn-cs"/>
        </a:defRPr>
      </a:lvl3pPr>
      <a:lvl4pPr marL="804545" indent="-114935" algn="l" defTabSz="459740" rtl="0" eaLnBrk="1" latinLnBrk="0" hangingPunct="1">
        <a:spcBef>
          <a:spcPct val="20000"/>
        </a:spcBef>
        <a:buFont typeface="Arial" pitchFamily="34" charset="0"/>
        <a:buChar char="–"/>
        <a:defRPr sz="1006" kern="1200">
          <a:solidFill>
            <a:schemeClr val="tx1"/>
          </a:solidFill>
          <a:latin typeface="+mn-lt"/>
          <a:ea typeface="+mn-ea"/>
          <a:cs typeface="+mn-cs"/>
        </a:defRPr>
      </a:lvl4pPr>
      <a:lvl5pPr marL="1034415" indent="-114935" algn="l" defTabSz="459740" rtl="0" eaLnBrk="1" latinLnBrk="0" hangingPunct="1">
        <a:spcBef>
          <a:spcPct val="20000"/>
        </a:spcBef>
        <a:buFont typeface="Arial" pitchFamily="34" charset="0"/>
        <a:buChar char="»"/>
        <a:defRPr sz="1006" kern="1200">
          <a:solidFill>
            <a:schemeClr val="tx1"/>
          </a:solidFill>
          <a:latin typeface="+mn-lt"/>
          <a:ea typeface="+mn-ea"/>
          <a:cs typeface="+mn-cs"/>
        </a:defRPr>
      </a:lvl5pPr>
      <a:lvl6pPr marL="1264285" indent="-114935" algn="l" defTabSz="459740" rtl="0" eaLnBrk="1" latinLnBrk="0" hangingPunct="1">
        <a:spcBef>
          <a:spcPct val="20000"/>
        </a:spcBef>
        <a:buFont typeface="Arial" pitchFamily="34" charset="0"/>
        <a:buChar char="•"/>
        <a:defRPr sz="1006" kern="1200">
          <a:solidFill>
            <a:schemeClr val="tx1"/>
          </a:solidFill>
          <a:latin typeface="+mn-lt"/>
          <a:ea typeface="+mn-ea"/>
          <a:cs typeface="+mn-cs"/>
        </a:defRPr>
      </a:lvl6pPr>
      <a:lvl7pPr marL="1494155" indent="-114935" algn="l" defTabSz="459740" rtl="0" eaLnBrk="1" latinLnBrk="0" hangingPunct="1">
        <a:spcBef>
          <a:spcPct val="20000"/>
        </a:spcBef>
        <a:buFont typeface="Arial" pitchFamily="34" charset="0"/>
        <a:buChar char="•"/>
        <a:defRPr sz="1006" kern="1200">
          <a:solidFill>
            <a:schemeClr val="tx1"/>
          </a:solidFill>
          <a:latin typeface="+mn-lt"/>
          <a:ea typeface="+mn-ea"/>
          <a:cs typeface="+mn-cs"/>
        </a:defRPr>
      </a:lvl7pPr>
      <a:lvl8pPr marL="1724025" indent="-114935" algn="l" defTabSz="459740" rtl="0" eaLnBrk="1" latinLnBrk="0" hangingPunct="1">
        <a:spcBef>
          <a:spcPct val="20000"/>
        </a:spcBef>
        <a:buFont typeface="Arial" pitchFamily="34" charset="0"/>
        <a:buChar char="•"/>
        <a:defRPr sz="1006" kern="1200">
          <a:solidFill>
            <a:schemeClr val="tx1"/>
          </a:solidFill>
          <a:latin typeface="+mn-lt"/>
          <a:ea typeface="+mn-ea"/>
          <a:cs typeface="+mn-cs"/>
        </a:defRPr>
      </a:lvl8pPr>
      <a:lvl9pPr marL="1953895" indent="-114935" algn="l" defTabSz="459740" rtl="0" eaLnBrk="1" latinLnBrk="0" hangingPunct="1">
        <a:spcBef>
          <a:spcPct val="20000"/>
        </a:spcBef>
        <a:buFont typeface="Arial" pitchFamily="34" charset="0"/>
        <a:buChar char="•"/>
        <a:defRPr sz="10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9740" rtl="0" eaLnBrk="1" latinLnBrk="0" hangingPunct="1">
        <a:defRPr sz="905" kern="1200">
          <a:solidFill>
            <a:schemeClr val="tx1"/>
          </a:solidFill>
          <a:latin typeface="+mn-lt"/>
          <a:ea typeface="+mn-ea"/>
          <a:cs typeface="+mn-cs"/>
        </a:defRPr>
      </a:lvl1pPr>
      <a:lvl2pPr marL="229870" algn="l" defTabSz="459740" rtl="0" eaLnBrk="1" latinLnBrk="0" hangingPunct="1">
        <a:defRPr sz="905" kern="1200">
          <a:solidFill>
            <a:schemeClr val="tx1"/>
          </a:solidFill>
          <a:latin typeface="+mn-lt"/>
          <a:ea typeface="+mn-ea"/>
          <a:cs typeface="+mn-cs"/>
        </a:defRPr>
      </a:lvl2pPr>
      <a:lvl3pPr marL="459740" algn="l" defTabSz="459740" rtl="0" eaLnBrk="1" latinLnBrk="0" hangingPunct="1">
        <a:defRPr sz="905" kern="1200">
          <a:solidFill>
            <a:schemeClr val="tx1"/>
          </a:solidFill>
          <a:latin typeface="+mn-lt"/>
          <a:ea typeface="+mn-ea"/>
          <a:cs typeface="+mn-cs"/>
        </a:defRPr>
      </a:lvl3pPr>
      <a:lvl4pPr marL="689610" algn="l" defTabSz="459740" rtl="0" eaLnBrk="1" latinLnBrk="0" hangingPunct="1">
        <a:defRPr sz="905" kern="1200">
          <a:solidFill>
            <a:schemeClr val="tx1"/>
          </a:solidFill>
          <a:latin typeface="+mn-lt"/>
          <a:ea typeface="+mn-ea"/>
          <a:cs typeface="+mn-cs"/>
        </a:defRPr>
      </a:lvl4pPr>
      <a:lvl5pPr marL="919480" algn="l" defTabSz="459740" rtl="0" eaLnBrk="1" latinLnBrk="0" hangingPunct="1">
        <a:defRPr sz="905" kern="1200">
          <a:solidFill>
            <a:schemeClr val="tx1"/>
          </a:solidFill>
          <a:latin typeface="+mn-lt"/>
          <a:ea typeface="+mn-ea"/>
          <a:cs typeface="+mn-cs"/>
        </a:defRPr>
      </a:lvl5pPr>
      <a:lvl6pPr marL="1149350" algn="l" defTabSz="459740" rtl="0" eaLnBrk="1" latinLnBrk="0" hangingPunct="1">
        <a:defRPr sz="905" kern="1200">
          <a:solidFill>
            <a:schemeClr val="tx1"/>
          </a:solidFill>
          <a:latin typeface="+mn-lt"/>
          <a:ea typeface="+mn-ea"/>
          <a:cs typeface="+mn-cs"/>
        </a:defRPr>
      </a:lvl6pPr>
      <a:lvl7pPr marL="1379220" algn="l" defTabSz="459740" rtl="0" eaLnBrk="1" latinLnBrk="0" hangingPunct="1">
        <a:defRPr sz="905" kern="1200">
          <a:solidFill>
            <a:schemeClr val="tx1"/>
          </a:solidFill>
          <a:latin typeface="+mn-lt"/>
          <a:ea typeface="+mn-ea"/>
          <a:cs typeface="+mn-cs"/>
        </a:defRPr>
      </a:lvl7pPr>
      <a:lvl8pPr marL="1609090" algn="l" defTabSz="459740" rtl="0" eaLnBrk="1" latinLnBrk="0" hangingPunct="1">
        <a:defRPr sz="905" kern="1200">
          <a:solidFill>
            <a:schemeClr val="tx1"/>
          </a:solidFill>
          <a:latin typeface="+mn-lt"/>
          <a:ea typeface="+mn-ea"/>
          <a:cs typeface="+mn-cs"/>
        </a:defRPr>
      </a:lvl8pPr>
      <a:lvl9pPr marL="1838960" algn="l" defTabSz="459740" rtl="0" eaLnBrk="1" latinLnBrk="0" hangingPunct="1">
        <a:defRPr sz="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1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1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1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47694">
        <a:defRPr>
          <a:latin typeface="+mn-lt"/>
          <a:ea typeface="+mn-ea"/>
          <a:cs typeface="+mn-cs"/>
        </a:defRPr>
      </a:lvl2pPr>
      <a:lvl3pPr marL="295388">
        <a:defRPr>
          <a:latin typeface="+mn-lt"/>
          <a:ea typeface="+mn-ea"/>
          <a:cs typeface="+mn-cs"/>
        </a:defRPr>
      </a:lvl3pPr>
      <a:lvl4pPr marL="443082">
        <a:defRPr>
          <a:latin typeface="+mn-lt"/>
          <a:ea typeface="+mn-ea"/>
          <a:cs typeface="+mn-cs"/>
        </a:defRPr>
      </a:lvl4pPr>
      <a:lvl5pPr marL="590776">
        <a:defRPr>
          <a:latin typeface="+mn-lt"/>
          <a:ea typeface="+mn-ea"/>
          <a:cs typeface="+mn-cs"/>
        </a:defRPr>
      </a:lvl5pPr>
      <a:lvl6pPr marL="738470">
        <a:defRPr>
          <a:latin typeface="+mn-lt"/>
          <a:ea typeface="+mn-ea"/>
          <a:cs typeface="+mn-cs"/>
        </a:defRPr>
      </a:lvl6pPr>
      <a:lvl7pPr marL="886164">
        <a:defRPr>
          <a:latin typeface="+mn-lt"/>
          <a:ea typeface="+mn-ea"/>
          <a:cs typeface="+mn-cs"/>
        </a:defRPr>
      </a:lvl7pPr>
      <a:lvl8pPr marL="1033858">
        <a:defRPr>
          <a:latin typeface="+mn-lt"/>
          <a:ea typeface="+mn-ea"/>
          <a:cs typeface="+mn-cs"/>
        </a:defRPr>
      </a:lvl8pPr>
      <a:lvl9pPr marL="118155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47694">
        <a:defRPr>
          <a:latin typeface="+mn-lt"/>
          <a:ea typeface="+mn-ea"/>
          <a:cs typeface="+mn-cs"/>
        </a:defRPr>
      </a:lvl2pPr>
      <a:lvl3pPr marL="295388">
        <a:defRPr>
          <a:latin typeface="+mn-lt"/>
          <a:ea typeface="+mn-ea"/>
          <a:cs typeface="+mn-cs"/>
        </a:defRPr>
      </a:lvl3pPr>
      <a:lvl4pPr marL="443082">
        <a:defRPr>
          <a:latin typeface="+mn-lt"/>
          <a:ea typeface="+mn-ea"/>
          <a:cs typeface="+mn-cs"/>
        </a:defRPr>
      </a:lvl4pPr>
      <a:lvl5pPr marL="590776">
        <a:defRPr>
          <a:latin typeface="+mn-lt"/>
          <a:ea typeface="+mn-ea"/>
          <a:cs typeface="+mn-cs"/>
        </a:defRPr>
      </a:lvl5pPr>
      <a:lvl6pPr marL="738470">
        <a:defRPr>
          <a:latin typeface="+mn-lt"/>
          <a:ea typeface="+mn-ea"/>
          <a:cs typeface="+mn-cs"/>
        </a:defRPr>
      </a:lvl6pPr>
      <a:lvl7pPr marL="886164">
        <a:defRPr>
          <a:latin typeface="+mn-lt"/>
          <a:ea typeface="+mn-ea"/>
          <a:cs typeface="+mn-cs"/>
        </a:defRPr>
      </a:lvl7pPr>
      <a:lvl8pPr marL="1033858">
        <a:defRPr>
          <a:latin typeface="+mn-lt"/>
          <a:ea typeface="+mn-ea"/>
          <a:cs typeface="+mn-cs"/>
        </a:defRPr>
      </a:lvl8pPr>
      <a:lvl9pPr marL="1181552">
        <a:defRPr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1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1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1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47694">
        <a:defRPr>
          <a:latin typeface="+mn-lt"/>
          <a:ea typeface="+mn-ea"/>
          <a:cs typeface="+mn-cs"/>
        </a:defRPr>
      </a:lvl2pPr>
      <a:lvl3pPr marL="295388">
        <a:defRPr>
          <a:latin typeface="+mn-lt"/>
          <a:ea typeface="+mn-ea"/>
          <a:cs typeface="+mn-cs"/>
        </a:defRPr>
      </a:lvl3pPr>
      <a:lvl4pPr marL="443082">
        <a:defRPr>
          <a:latin typeface="+mn-lt"/>
          <a:ea typeface="+mn-ea"/>
          <a:cs typeface="+mn-cs"/>
        </a:defRPr>
      </a:lvl4pPr>
      <a:lvl5pPr marL="590776">
        <a:defRPr>
          <a:latin typeface="+mn-lt"/>
          <a:ea typeface="+mn-ea"/>
          <a:cs typeface="+mn-cs"/>
        </a:defRPr>
      </a:lvl5pPr>
      <a:lvl6pPr marL="738470">
        <a:defRPr>
          <a:latin typeface="+mn-lt"/>
          <a:ea typeface="+mn-ea"/>
          <a:cs typeface="+mn-cs"/>
        </a:defRPr>
      </a:lvl6pPr>
      <a:lvl7pPr marL="886164">
        <a:defRPr>
          <a:latin typeface="+mn-lt"/>
          <a:ea typeface="+mn-ea"/>
          <a:cs typeface="+mn-cs"/>
        </a:defRPr>
      </a:lvl7pPr>
      <a:lvl8pPr marL="1033858">
        <a:defRPr>
          <a:latin typeface="+mn-lt"/>
          <a:ea typeface="+mn-ea"/>
          <a:cs typeface="+mn-cs"/>
        </a:defRPr>
      </a:lvl8pPr>
      <a:lvl9pPr marL="118155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47694">
        <a:defRPr>
          <a:latin typeface="+mn-lt"/>
          <a:ea typeface="+mn-ea"/>
          <a:cs typeface="+mn-cs"/>
        </a:defRPr>
      </a:lvl2pPr>
      <a:lvl3pPr marL="295388">
        <a:defRPr>
          <a:latin typeface="+mn-lt"/>
          <a:ea typeface="+mn-ea"/>
          <a:cs typeface="+mn-cs"/>
        </a:defRPr>
      </a:lvl3pPr>
      <a:lvl4pPr marL="443082">
        <a:defRPr>
          <a:latin typeface="+mn-lt"/>
          <a:ea typeface="+mn-ea"/>
          <a:cs typeface="+mn-cs"/>
        </a:defRPr>
      </a:lvl4pPr>
      <a:lvl5pPr marL="590776">
        <a:defRPr>
          <a:latin typeface="+mn-lt"/>
          <a:ea typeface="+mn-ea"/>
          <a:cs typeface="+mn-cs"/>
        </a:defRPr>
      </a:lvl5pPr>
      <a:lvl6pPr marL="738470">
        <a:defRPr>
          <a:latin typeface="+mn-lt"/>
          <a:ea typeface="+mn-ea"/>
          <a:cs typeface="+mn-cs"/>
        </a:defRPr>
      </a:lvl6pPr>
      <a:lvl7pPr marL="886164">
        <a:defRPr>
          <a:latin typeface="+mn-lt"/>
          <a:ea typeface="+mn-ea"/>
          <a:cs typeface="+mn-cs"/>
        </a:defRPr>
      </a:lvl7pPr>
      <a:lvl8pPr marL="1033858">
        <a:defRPr>
          <a:latin typeface="+mn-lt"/>
          <a:ea typeface="+mn-ea"/>
          <a:cs typeface="+mn-cs"/>
        </a:defRPr>
      </a:lvl8pPr>
      <a:lvl9pPr marL="1181552">
        <a:defRPr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1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1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1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47694">
        <a:defRPr>
          <a:latin typeface="+mn-lt"/>
          <a:ea typeface="+mn-ea"/>
          <a:cs typeface="+mn-cs"/>
        </a:defRPr>
      </a:lvl2pPr>
      <a:lvl3pPr marL="295388">
        <a:defRPr>
          <a:latin typeface="+mn-lt"/>
          <a:ea typeface="+mn-ea"/>
          <a:cs typeface="+mn-cs"/>
        </a:defRPr>
      </a:lvl3pPr>
      <a:lvl4pPr marL="443082">
        <a:defRPr>
          <a:latin typeface="+mn-lt"/>
          <a:ea typeface="+mn-ea"/>
          <a:cs typeface="+mn-cs"/>
        </a:defRPr>
      </a:lvl4pPr>
      <a:lvl5pPr marL="590776">
        <a:defRPr>
          <a:latin typeface="+mn-lt"/>
          <a:ea typeface="+mn-ea"/>
          <a:cs typeface="+mn-cs"/>
        </a:defRPr>
      </a:lvl5pPr>
      <a:lvl6pPr marL="738470">
        <a:defRPr>
          <a:latin typeface="+mn-lt"/>
          <a:ea typeface="+mn-ea"/>
          <a:cs typeface="+mn-cs"/>
        </a:defRPr>
      </a:lvl6pPr>
      <a:lvl7pPr marL="886164">
        <a:defRPr>
          <a:latin typeface="+mn-lt"/>
          <a:ea typeface="+mn-ea"/>
          <a:cs typeface="+mn-cs"/>
        </a:defRPr>
      </a:lvl7pPr>
      <a:lvl8pPr marL="1033858">
        <a:defRPr>
          <a:latin typeface="+mn-lt"/>
          <a:ea typeface="+mn-ea"/>
          <a:cs typeface="+mn-cs"/>
        </a:defRPr>
      </a:lvl8pPr>
      <a:lvl9pPr marL="118155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47694">
        <a:defRPr>
          <a:latin typeface="+mn-lt"/>
          <a:ea typeface="+mn-ea"/>
          <a:cs typeface="+mn-cs"/>
        </a:defRPr>
      </a:lvl2pPr>
      <a:lvl3pPr marL="295388">
        <a:defRPr>
          <a:latin typeface="+mn-lt"/>
          <a:ea typeface="+mn-ea"/>
          <a:cs typeface="+mn-cs"/>
        </a:defRPr>
      </a:lvl3pPr>
      <a:lvl4pPr marL="443082">
        <a:defRPr>
          <a:latin typeface="+mn-lt"/>
          <a:ea typeface="+mn-ea"/>
          <a:cs typeface="+mn-cs"/>
        </a:defRPr>
      </a:lvl4pPr>
      <a:lvl5pPr marL="590776">
        <a:defRPr>
          <a:latin typeface="+mn-lt"/>
          <a:ea typeface="+mn-ea"/>
          <a:cs typeface="+mn-cs"/>
        </a:defRPr>
      </a:lvl5pPr>
      <a:lvl6pPr marL="738470">
        <a:defRPr>
          <a:latin typeface="+mn-lt"/>
          <a:ea typeface="+mn-ea"/>
          <a:cs typeface="+mn-cs"/>
        </a:defRPr>
      </a:lvl6pPr>
      <a:lvl7pPr marL="886164">
        <a:defRPr>
          <a:latin typeface="+mn-lt"/>
          <a:ea typeface="+mn-ea"/>
          <a:cs typeface="+mn-cs"/>
        </a:defRPr>
      </a:lvl7pPr>
      <a:lvl8pPr marL="1033858">
        <a:defRPr>
          <a:latin typeface="+mn-lt"/>
          <a:ea typeface="+mn-ea"/>
          <a:cs typeface="+mn-cs"/>
        </a:defRPr>
      </a:lvl8pPr>
      <a:lvl9pPr marL="1181552">
        <a:defRPr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1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1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1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47694">
        <a:defRPr>
          <a:latin typeface="+mn-lt"/>
          <a:ea typeface="+mn-ea"/>
          <a:cs typeface="+mn-cs"/>
        </a:defRPr>
      </a:lvl2pPr>
      <a:lvl3pPr marL="295388">
        <a:defRPr>
          <a:latin typeface="+mn-lt"/>
          <a:ea typeface="+mn-ea"/>
          <a:cs typeface="+mn-cs"/>
        </a:defRPr>
      </a:lvl3pPr>
      <a:lvl4pPr marL="443082">
        <a:defRPr>
          <a:latin typeface="+mn-lt"/>
          <a:ea typeface="+mn-ea"/>
          <a:cs typeface="+mn-cs"/>
        </a:defRPr>
      </a:lvl4pPr>
      <a:lvl5pPr marL="590776">
        <a:defRPr>
          <a:latin typeface="+mn-lt"/>
          <a:ea typeface="+mn-ea"/>
          <a:cs typeface="+mn-cs"/>
        </a:defRPr>
      </a:lvl5pPr>
      <a:lvl6pPr marL="738470">
        <a:defRPr>
          <a:latin typeface="+mn-lt"/>
          <a:ea typeface="+mn-ea"/>
          <a:cs typeface="+mn-cs"/>
        </a:defRPr>
      </a:lvl6pPr>
      <a:lvl7pPr marL="886164">
        <a:defRPr>
          <a:latin typeface="+mn-lt"/>
          <a:ea typeface="+mn-ea"/>
          <a:cs typeface="+mn-cs"/>
        </a:defRPr>
      </a:lvl7pPr>
      <a:lvl8pPr marL="1033858">
        <a:defRPr>
          <a:latin typeface="+mn-lt"/>
          <a:ea typeface="+mn-ea"/>
          <a:cs typeface="+mn-cs"/>
        </a:defRPr>
      </a:lvl8pPr>
      <a:lvl9pPr marL="118155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47694">
        <a:defRPr>
          <a:latin typeface="+mn-lt"/>
          <a:ea typeface="+mn-ea"/>
          <a:cs typeface="+mn-cs"/>
        </a:defRPr>
      </a:lvl2pPr>
      <a:lvl3pPr marL="295388">
        <a:defRPr>
          <a:latin typeface="+mn-lt"/>
          <a:ea typeface="+mn-ea"/>
          <a:cs typeface="+mn-cs"/>
        </a:defRPr>
      </a:lvl3pPr>
      <a:lvl4pPr marL="443082">
        <a:defRPr>
          <a:latin typeface="+mn-lt"/>
          <a:ea typeface="+mn-ea"/>
          <a:cs typeface="+mn-cs"/>
        </a:defRPr>
      </a:lvl4pPr>
      <a:lvl5pPr marL="590776">
        <a:defRPr>
          <a:latin typeface="+mn-lt"/>
          <a:ea typeface="+mn-ea"/>
          <a:cs typeface="+mn-cs"/>
        </a:defRPr>
      </a:lvl5pPr>
      <a:lvl6pPr marL="738470">
        <a:defRPr>
          <a:latin typeface="+mn-lt"/>
          <a:ea typeface="+mn-ea"/>
          <a:cs typeface="+mn-cs"/>
        </a:defRPr>
      </a:lvl6pPr>
      <a:lvl7pPr marL="886164">
        <a:defRPr>
          <a:latin typeface="+mn-lt"/>
          <a:ea typeface="+mn-ea"/>
          <a:cs typeface="+mn-cs"/>
        </a:defRPr>
      </a:lvl7pPr>
      <a:lvl8pPr marL="1033858">
        <a:defRPr>
          <a:latin typeface="+mn-lt"/>
          <a:ea typeface="+mn-ea"/>
          <a:cs typeface="+mn-cs"/>
        </a:defRPr>
      </a:lvl8pPr>
      <a:lvl9pPr marL="1181552">
        <a:defRPr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1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1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1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47694">
        <a:defRPr>
          <a:latin typeface="+mn-lt"/>
          <a:ea typeface="+mn-ea"/>
          <a:cs typeface="+mn-cs"/>
        </a:defRPr>
      </a:lvl2pPr>
      <a:lvl3pPr marL="295388">
        <a:defRPr>
          <a:latin typeface="+mn-lt"/>
          <a:ea typeface="+mn-ea"/>
          <a:cs typeface="+mn-cs"/>
        </a:defRPr>
      </a:lvl3pPr>
      <a:lvl4pPr marL="443082">
        <a:defRPr>
          <a:latin typeface="+mn-lt"/>
          <a:ea typeface="+mn-ea"/>
          <a:cs typeface="+mn-cs"/>
        </a:defRPr>
      </a:lvl4pPr>
      <a:lvl5pPr marL="590776">
        <a:defRPr>
          <a:latin typeface="+mn-lt"/>
          <a:ea typeface="+mn-ea"/>
          <a:cs typeface="+mn-cs"/>
        </a:defRPr>
      </a:lvl5pPr>
      <a:lvl6pPr marL="738470">
        <a:defRPr>
          <a:latin typeface="+mn-lt"/>
          <a:ea typeface="+mn-ea"/>
          <a:cs typeface="+mn-cs"/>
        </a:defRPr>
      </a:lvl6pPr>
      <a:lvl7pPr marL="886164">
        <a:defRPr>
          <a:latin typeface="+mn-lt"/>
          <a:ea typeface="+mn-ea"/>
          <a:cs typeface="+mn-cs"/>
        </a:defRPr>
      </a:lvl7pPr>
      <a:lvl8pPr marL="1033858">
        <a:defRPr>
          <a:latin typeface="+mn-lt"/>
          <a:ea typeface="+mn-ea"/>
          <a:cs typeface="+mn-cs"/>
        </a:defRPr>
      </a:lvl8pPr>
      <a:lvl9pPr marL="118155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47694">
        <a:defRPr>
          <a:latin typeface="+mn-lt"/>
          <a:ea typeface="+mn-ea"/>
          <a:cs typeface="+mn-cs"/>
        </a:defRPr>
      </a:lvl2pPr>
      <a:lvl3pPr marL="295388">
        <a:defRPr>
          <a:latin typeface="+mn-lt"/>
          <a:ea typeface="+mn-ea"/>
          <a:cs typeface="+mn-cs"/>
        </a:defRPr>
      </a:lvl3pPr>
      <a:lvl4pPr marL="443082">
        <a:defRPr>
          <a:latin typeface="+mn-lt"/>
          <a:ea typeface="+mn-ea"/>
          <a:cs typeface="+mn-cs"/>
        </a:defRPr>
      </a:lvl4pPr>
      <a:lvl5pPr marL="590776">
        <a:defRPr>
          <a:latin typeface="+mn-lt"/>
          <a:ea typeface="+mn-ea"/>
          <a:cs typeface="+mn-cs"/>
        </a:defRPr>
      </a:lvl5pPr>
      <a:lvl6pPr marL="738470">
        <a:defRPr>
          <a:latin typeface="+mn-lt"/>
          <a:ea typeface="+mn-ea"/>
          <a:cs typeface="+mn-cs"/>
        </a:defRPr>
      </a:lvl6pPr>
      <a:lvl7pPr marL="886164">
        <a:defRPr>
          <a:latin typeface="+mn-lt"/>
          <a:ea typeface="+mn-ea"/>
          <a:cs typeface="+mn-cs"/>
        </a:defRPr>
      </a:lvl7pPr>
      <a:lvl8pPr marL="1033858">
        <a:defRPr>
          <a:latin typeface="+mn-lt"/>
          <a:ea typeface="+mn-ea"/>
          <a:cs typeface="+mn-cs"/>
        </a:defRPr>
      </a:lvl8pPr>
      <a:lvl9pPr marL="1181552">
        <a:defRPr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1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1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1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47694">
        <a:defRPr>
          <a:latin typeface="+mn-lt"/>
          <a:ea typeface="+mn-ea"/>
          <a:cs typeface="+mn-cs"/>
        </a:defRPr>
      </a:lvl2pPr>
      <a:lvl3pPr marL="295388">
        <a:defRPr>
          <a:latin typeface="+mn-lt"/>
          <a:ea typeface="+mn-ea"/>
          <a:cs typeface="+mn-cs"/>
        </a:defRPr>
      </a:lvl3pPr>
      <a:lvl4pPr marL="443082">
        <a:defRPr>
          <a:latin typeface="+mn-lt"/>
          <a:ea typeface="+mn-ea"/>
          <a:cs typeface="+mn-cs"/>
        </a:defRPr>
      </a:lvl4pPr>
      <a:lvl5pPr marL="590776">
        <a:defRPr>
          <a:latin typeface="+mn-lt"/>
          <a:ea typeface="+mn-ea"/>
          <a:cs typeface="+mn-cs"/>
        </a:defRPr>
      </a:lvl5pPr>
      <a:lvl6pPr marL="738470">
        <a:defRPr>
          <a:latin typeface="+mn-lt"/>
          <a:ea typeface="+mn-ea"/>
          <a:cs typeface="+mn-cs"/>
        </a:defRPr>
      </a:lvl6pPr>
      <a:lvl7pPr marL="886164">
        <a:defRPr>
          <a:latin typeface="+mn-lt"/>
          <a:ea typeface="+mn-ea"/>
          <a:cs typeface="+mn-cs"/>
        </a:defRPr>
      </a:lvl7pPr>
      <a:lvl8pPr marL="1033858">
        <a:defRPr>
          <a:latin typeface="+mn-lt"/>
          <a:ea typeface="+mn-ea"/>
          <a:cs typeface="+mn-cs"/>
        </a:defRPr>
      </a:lvl8pPr>
      <a:lvl9pPr marL="118155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47694">
        <a:defRPr>
          <a:latin typeface="+mn-lt"/>
          <a:ea typeface="+mn-ea"/>
          <a:cs typeface="+mn-cs"/>
        </a:defRPr>
      </a:lvl2pPr>
      <a:lvl3pPr marL="295388">
        <a:defRPr>
          <a:latin typeface="+mn-lt"/>
          <a:ea typeface="+mn-ea"/>
          <a:cs typeface="+mn-cs"/>
        </a:defRPr>
      </a:lvl3pPr>
      <a:lvl4pPr marL="443082">
        <a:defRPr>
          <a:latin typeface="+mn-lt"/>
          <a:ea typeface="+mn-ea"/>
          <a:cs typeface="+mn-cs"/>
        </a:defRPr>
      </a:lvl4pPr>
      <a:lvl5pPr marL="590776">
        <a:defRPr>
          <a:latin typeface="+mn-lt"/>
          <a:ea typeface="+mn-ea"/>
          <a:cs typeface="+mn-cs"/>
        </a:defRPr>
      </a:lvl5pPr>
      <a:lvl6pPr marL="738470">
        <a:defRPr>
          <a:latin typeface="+mn-lt"/>
          <a:ea typeface="+mn-ea"/>
          <a:cs typeface="+mn-cs"/>
        </a:defRPr>
      </a:lvl6pPr>
      <a:lvl7pPr marL="886164">
        <a:defRPr>
          <a:latin typeface="+mn-lt"/>
          <a:ea typeface="+mn-ea"/>
          <a:cs typeface="+mn-cs"/>
        </a:defRPr>
      </a:lvl7pPr>
      <a:lvl8pPr marL="1033858">
        <a:defRPr>
          <a:latin typeface="+mn-lt"/>
          <a:ea typeface="+mn-ea"/>
          <a:cs typeface="+mn-cs"/>
        </a:defRPr>
      </a:lvl8pPr>
      <a:lvl9pPr marL="1181552">
        <a:defRPr>
          <a:latin typeface="+mn-lt"/>
          <a:ea typeface="+mn-ea"/>
          <a:cs typeface="+mn-cs"/>
        </a:defRPr>
      </a:lvl9pPr>
    </p:otherStyle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1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1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1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47694">
        <a:defRPr>
          <a:latin typeface="+mn-lt"/>
          <a:ea typeface="+mn-ea"/>
          <a:cs typeface="+mn-cs"/>
        </a:defRPr>
      </a:lvl2pPr>
      <a:lvl3pPr marL="295388">
        <a:defRPr>
          <a:latin typeface="+mn-lt"/>
          <a:ea typeface="+mn-ea"/>
          <a:cs typeface="+mn-cs"/>
        </a:defRPr>
      </a:lvl3pPr>
      <a:lvl4pPr marL="443082">
        <a:defRPr>
          <a:latin typeface="+mn-lt"/>
          <a:ea typeface="+mn-ea"/>
          <a:cs typeface="+mn-cs"/>
        </a:defRPr>
      </a:lvl4pPr>
      <a:lvl5pPr marL="590776">
        <a:defRPr>
          <a:latin typeface="+mn-lt"/>
          <a:ea typeface="+mn-ea"/>
          <a:cs typeface="+mn-cs"/>
        </a:defRPr>
      </a:lvl5pPr>
      <a:lvl6pPr marL="738470">
        <a:defRPr>
          <a:latin typeface="+mn-lt"/>
          <a:ea typeface="+mn-ea"/>
          <a:cs typeface="+mn-cs"/>
        </a:defRPr>
      </a:lvl6pPr>
      <a:lvl7pPr marL="886164">
        <a:defRPr>
          <a:latin typeface="+mn-lt"/>
          <a:ea typeface="+mn-ea"/>
          <a:cs typeface="+mn-cs"/>
        </a:defRPr>
      </a:lvl7pPr>
      <a:lvl8pPr marL="1033858">
        <a:defRPr>
          <a:latin typeface="+mn-lt"/>
          <a:ea typeface="+mn-ea"/>
          <a:cs typeface="+mn-cs"/>
        </a:defRPr>
      </a:lvl8pPr>
      <a:lvl9pPr marL="118155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47694">
        <a:defRPr>
          <a:latin typeface="+mn-lt"/>
          <a:ea typeface="+mn-ea"/>
          <a:cs typeface="+mn-cs"/>
        </a:defRPr>
      </a:lvl2pPr>
      <a:lvl3pPr marL="295388">
        <a:defRPr>
          <a:latin typeface="+mn-lt"/>
          <a:ea typeface="+mn-ea"/>
          <a:cs typeface="+mn-cs"/>
        </a:defRPr>
      </a:lvl3pPr>
      <a:lvl4pPr marL="443082">
        <a:defRPr>
          <a:latin typeface="+mn-lt"/>
          <a:ea typeface="+mn-ea"/>
          <a:cs typeface="+mn-cs"/>
        </a:defRPr>
      </a:lvl4pPr>
      <a:lvl5pPr marL="590776">
        <a:defRPr>
          <a:latin typeface="+mn-lt"/>
          <a:ea typeface="+mn-ea"/>
          <a:cs typeface="+mn-cs"/>
        </a:defRPr>
      </a:lvl5pPr>
      <a:lvl6pPr marL="738470">
        <a:defRPr>
          <a:latin typeface="+mn-lt"/>
          <a:ea typeface="+mn-ea"/>
          <a:cs typeface="+mn-cs"/>
        </a:defRPr>
      </a:lvl6pPr>
      <a:lvl7pPr marL="886164">
        <a:defRPr>
          <a:latin typeface="+mn-lt"/>
          <a:ea typeface="+mn-ea"/>
          <a:cs typeface="+mn-cs"/>
        </a:defRPr>
      </a:lvl7pPr>
      <a:lvl8pPr marL="1033858">
        <a:defRPr>
          <a:latin typeface="+mn-lt"/>
          <a:ea typeface="+mn-ea"/>
          <a:cs typeface="+mn-cs"/>
        </a:defRPr>
      </a:lvl8pPr>
      <a:lvl9pPr marL="1181552">
        <a:defRPr>
          <a:latin typeface="+mn-lt"/>
          <a:ea typeface="+mn-ea"/>
          <a:cs typeface="+mn-cs"/>
        </a:defRPr>
      </a:lvl9pPr>
    </p:otherStyle>
  </p:txStyles>
</p:sldMaster>
</file>

<file path=ppt/slideMasters/slideMaster5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1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1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1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47694">
        <a:defRPr>
          <a:latin typeface="+mn-lt"/>
          <a:ea typeface="+mn-ea"/>
          <a:cs typeface="+mn-cs"/>
        </a:defRPr>
      </a:lvl2pPr>
      <a:lvl3pPr marL="295388">
        <a:defRPr>
          <a:latin typeface="+mn-lt"/>
          <a:ea typeface="+mn-ea"/>
          <a:cs typeface="+mn-cs"/>
        </a:defRPr>
      </a:lvl3pPr>
      <a:lvl4pPr marL="443082">
        <a:defRPr>
          <a:latin typeface="+mn-lt"/>
          <a:ea typeface="+mn-ea"/>
          <a:cs typeface="+mn-cs"/>
        </a:defRPr>
      </a:lvl4pPr>
      <a:lvl5pPr marL="590776">
        <a:defRPr>
          <a:latin typeface="+mn-lt"/>
          <a:ea typeface="+mn-ea"/>
          <a:cs typeface="+mn-cs"/>
        </a:defRPr>
      </a:lvl5pPr>
      <a:lvl6pPr marL="738470">
        <a:defRPr>
          <a:latin typeface="+mn-lt"/>
          <a:ea typeface="+mn-ea"/>
          <a:cs typeface="+mn-cs"/>
        </a:defRPr>
      </a:lvl6pPr>
      <a:lvl7pPr marL="886164">
        <a:defRPr>
          <a:latin typeface="+mn-lt"/>
          <a:ea typeface="+mn-ea"/>
          <a:cs typeface="+mn-cs"/>
        </a:defRPr>
      </a:lvl7pPr>
      <a:lvl8pPr marL="1033858">
        <a:defRPr>
          <a:latin typeface="+mn-lt"/>
          <a:ea typeface="+mn-ea"/>
          <a:cs typeface="+mn-cs"/>
        </a:defRPr>
      </a:lvl8pPr>
      <a:lvl9pPr marL="118155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47694">
        <a:defRPr>
          <a:latin typeface="+mn-lt"/>
          <a:ea typeface="+mn-ea"/>
          <a:cs typeface="+mn-cs"/>
        </a:defRPr>
      </a:lvl2pPr>
      <a:lvl3pPr marL="295388">
        <a:defRPr>
          <a:latin typeface="+mn-lt"/>
          <a:ea typeface="+mn-ea"/>
          <a:cs typeface="+mn-cs"/>
        </a:defRPr>
      </a:lvl3pPr>
      <a:lvl4pPr marL="443082">
        <a:defRPr>
          <a:latin typeface="+mn-lt"/>
          <a:ea typeface="+mn-ea"/>
          <a:cs typeface="+mn-cs"/>
        </a:defRPr>
      </a:lvl4pPr>
      <a:lvl5pPr marL="590776">
        <a:defRPr>
          <a:latin typeface="+mn-lt"/>
          <a:ea typeface="+mn-ea"/>
          <a:cs typeface="+mn-cs"/>
        </a:defRPr>
      </a:lvl5pPr>
      <a:lvl6pPr marL="738470">
        <a:defRPr>
          <a:latin typeface="+mn-lt"/>
          <a:ea typeface="+mn-ea"/>
          <a:cs typeface="+mn-cs"/>
        </a:defRPr>
      </a:lvl6pPr>
      <a:lvl7pPr marL="886164">
        <a:defRPr>
          <a:latin typeface="+mn-lt"/>
          <a:ea typeface="+mn-ea"/>
          <a:cs typeface="+mn-cs"/>
        </a:defRPr>
      </a:lvl7pPr>
      <a:lvl8pPr marL="1033858">
        <a:defRPr>
          <a:latin typeface="+mn-lt"/>
          <a:ea typeface="+mn-ea"/>
          <a:cs typeface="+mn-cs"/>
        </a:defRPr>
      </a:lvl8pPr>
      <a:lvl9pPr marL="1181552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773" y="138176"/>
            <a:ext cx="4135921" cy="552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9773" y="794512"/>
            <a:ext cx="4135921" cy="2279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2459" y="3212592"/>
            <a:ext cx="1470549" cy="172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9773" y="3212592"/>
            <a:ext cx="1056957" cy="172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08737" y="3212592"/>
            <a:ext cx="1056957" cy="172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47694">
        <a:defRPr>
          <a:latin typeface="+mn-lt"/>
          <a:ea typeface="+mn-ea"/>
          <a:cs typeface="+mn-cs"/>
        </a:defRPr>
      </a:lvl2pPr>
      <a:lvl3pPr marL="295388">
        <a:defRPr>
          <a:latin typeface="+mn-lt"/>
          <a:ea typeface="+mn-ea"/>
          <a:cs typeface="+mn-cs"/>
        </a:defRPr>
      </a:lvl3pPr>
      <a:lvl4pPr marL="443082">
        <a:defRPr>
          <a:latin typeface="+mn-lt"/>
          <a:ea typeface="+mn-ea"/>
          <a:cs typeface="+mn-cs"/>
        </a:defRPr>
      </a:lvl4pPr>
      <a:lvl5pPr marL="590776">
        <a:defRPr>
          <a:latin typeface="+mn-lt"/>
          <a:ea typeface="+mn-ea"/>
          <a:cs typeface="+mn-cs"/>
        </a:defRPr>
      </a:lvl5pPr>
      <a:lvl6pPr marL="738470">
        <a:defRPr>
          <a:latin typeface="+mn-lt"/>
          <a:ea typeface="+mn-ea"/>
          <a:cs typeface="+mn-cs"/>
        </a:defRPr>
      </a:lvl6pPr>
      <a:lvl7pPr marL="886164">
        <a:defRPr>
          <a:latin typeface="+mn-lt"/>
          <a:ea typeface="+mn-ea"/>
          <a:cs typeface="+mn-cs"/>
        </a:defRPr>
      </a:lvl7pPr>
      <a:lvl8pPr marL="1033858">
        <a:defRPr>
          <a:latin typeface="+mn-lt"/>
          <a:ea typeface="+mn-ea"/>
          <a:cs typeface="+mn-cs"/>
        </a:defRPr>
      </a:lvl8pPr>
      <a:lvl9pPr marL="118155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47694">
        <a:defRPr>
          <a:latin typeface="+mn-lt"/>
          <a:ea typeface="+mn-ea"/>
          <a:cs typeface="+mn-cs"/>
        </a:defRPr>
      </a:lvl2pPr>
      <a:lvl3pPr marL="295388">
        <a:defRPr>
          <a:latin typeface="+mn-lt"/>
          <a:ea typeface="+mn-ea"/>
          <a:cs typeface="+mn-cs"/>
        </a:defRPr>
      </a:lvl3pPr>
      <a:lvl4pPr marL="443082">
        <a:defRPr>
          <a:latin typeface="+mn-lt"/>
          <a:ea typeface="+mn-ea"/>
          <a:cs typeface="+mn-cs"/>
        </a:defRPr>
      </a:lvl4pPr>
      <a:lvl5pPr marL="590776">
        <a:defRPr>
          <a:latin typeface="+mn-lt"/>
          <a:ea typeface="+mn-ea"/>
          <a:cs typeface="+mn-cs"/>
        </a:defRPr>
      </a:lvl5pPr>
      <a:lvl6pPr marL="738470">
        <a:defRPr>
          <a:latin typeface="+mn-lt"/>
          <a:ea typeface="+mn-ea"/>
          <a:cs typeface="+mn-cs"/>
        </a:defRPr>
      </a:lvl6pPr>
      <a:lvl7pPr marL="886164">
        <a:defRPr>
          <a:latin typeface="+mn-lt"/>
          <a:ea typeface="+mn-ea"/>
          <a:cs typeface="+mn-cs"/>
        </a:defRPr>
      </a:lvl7pPr>
      <a:lvl8pPr marL="1033858">
        <a:defRPr>
          <a:latin typeface="+mn-lt"/>
          <a:ea typeface="+mn-ea"/>
          <a:cs typeface="+mn-cs"/>
        </a:defRPr>
      </a:lvl8pPr>
      <a:lvl9pPr marL="1181552">
        <a:defRPr>
          <a:latin typeface="+mn-lt"/>
          <a:ea typeface="+mn-ea"/>
          <a:cs typeface="+mn-cs"/>
        </a:defRPr>
      </a:lvl9pPr>
    </p:otherStyle>
  </p:txStyles>
</p:sldMaster>
</file>

<file path=ppt/slideMasters/slideMaster6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mneila.github.io/PyMaxflow/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fcv.sumpi.org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6.xml"/><Relationship Id="rId4" Type="http://schemas.openxmlformats.org/officeDocument/2006/relationships/hyperlink" Target="http://pmneila.github.io/PyMaxflow/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5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5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5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5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5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6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6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6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6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6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6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6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 dirty="0">
                <a:solidFill>
                  <a:srgbClr val="FFFFFF"/>
                </a:solidFill>
                <a:latin typeface="ESQDQO+CMSS10"/>
                <a:cs typeface="ESQDQO+CMSS10"/>
              </a:rPr>
              <a:t>Computer</a:t>
            </a:r>
            <a:r>
              <a:rPr sz="7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dirty="0">
                <a:solidFill>
                  <a:srgbClr val="FFFFFF"/>
                </a:solidFill>
                <a:latin typeface="ESQDQO+CMSS10"/>
                <a:cs typeface="ESQDQO+CMSS10"/>
              </a:rPr>
              <a:t>Aided</a:t>
            </a:r>
            <a:r>
              <a:rPr sz="700" spc="6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dirty="0">
                <a:solidFill>
                  <a:srgbClr val="FFFFFF"/>
                </a:solidFill>
                <a:latin typeface="ESQDQO+CMSS10"/>
                <a:cs typeface="ESQDQO+CMSS10"/>
              </a:rPr>
              <a:t>Medical</a:t>
            </a:r>
            <a:r>
              <a:rPr sz="700" spc="5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dirty="0">
                <a:solidFill>
                  <a:srgbClr val="FFFFFF"/>
                </a:solidFill>
                <a:latin typeface="ESQDQO+CMSS10"/>
                <a:cs typeface="ESQDQO+CMSS10"/>
              </a:rPr>
              <a:t>Procedures</a:t>
            </a:r>
            <a:r>
              <a:rPr sz="700" spc="5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dirty="0">
                <a:solidFill>
                  <a:srgbClr val="FFFFFF"/>
                </a:solidFill>
                <a:latin typeface="VAUTBL+CMSY10"/>
                <a:cs typeface="VAUTBL+CMSY10"/>
              </a:rPr>
              <a:t>|</a:t>
            </a:r>
            <a:r>
              <a:rPr sz="700" spc="6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dirty="0" err="1">
                <a:solidFill>
                  <a:srgbClr val="FFFFFF"/>
                </a:solidFill>
                <a:latin typeface="ESQDQO+CMSS10"/>
                <a:cs typeface="ESQDQO+CMSS10"/>
              </a:rPr>
              <a:t>Technische</a:t>
            </a:r>
            <a:r>
              <a:rPr sz="700" spc="6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 dirty="0" err="1">
                <a:solidFill>
                  <a:srgbClr val="FFFFFF"/>
                </a:solidFill>
                <a:latin typeface="ESQDQO+CMSS10"/>
                <a:cs typeface="ESQDQO+CMSS10"/>
              </a:rPr>
              <a:t>Universit¨at</a:t>
            </a:r>
            <a:r>
              <a:rPr sz="700" spc="8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 dirty="0" err="1">
                <a:solidFill>
                  <a:srgbClr val="FFFFFF"/>
                </a:solidFill>
                <a:latin typeface="ESQDQO+CMSS10"/>
                <a:cs typeface="ESQDQO+CMSS10"/>
              </a:rPr>
              <a:t>Mu¨nchen</a:t>
            </a:r>
            <a:endParaRPr sz="700" spc="-40" dirty="0">
              <a:solidFill>
                <a:srgbClr val="FFFFFF"/>
              </a:solidFill>
              <a:latin typeface="ESQDQO+CMSS10"/>
              <a:cs typeface="ESQDQO+CMSS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4378" y="823983"/>
            <a:ext cx="3051660" cy="449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 spc="-20" dirty="0">
                <a:solidFill>
                  <a:srgbClr val="0065BD"/>
                </a:solidFill>
                <a:latin typeface="HUCETT+CMSS12"/>
                <a:cs typeface="HUCETT+CMSS12"/>
              </a:rPr>
              <a:t>Fast</a:t>
            </a:r>
            <a:r>
              <a:rPr sz="1450" spc="120" dirty="0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 spc="-14" dirty="0">
                <a:solidFill>
                  <a:srgbClr val="0065BD"/>
                </a:solidFill>
                <a:latin typeface="HUCETT+CMSS12"/>
                <a:cs typeface="HUCETT+CMSS12"/>
              </a:rPr>
              <a:t>Approximate</a:t>
            </a:r>
            <a:r>
              <a:rPr sz="1450" spc="112" dirty="0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0065BD"/>
                </a:solidFill>
                <a:latin typeface="HUCETT+CMSS12"/>
                <a:cs typeface="HUCETT+CMSS12"/>
              </a:rPr>
              <a:t>Energy</a:t>
            </a:r>
            <a:r>
              <a:rPr sz="1450" spc="108" dirty="0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0065BD"/>
                </a:solidFill>
                <a:latin typeface="HUCETT+CMSS12"/>
                <a:cs typeface="HUCETT+CMSS12"/>
              </a:rPr>
              <a:t>Minimization</a:t>
            </a:r>
          </a:p>
          <a:p>
            <a:pPr marL="892517" marR="0">
              <a:lnSpc>
                <a:spcPts val="1447"/>
              </a:lnSpc>
              <a:spcBef>
                <a:spcPts val="395"/>
              </a:spcBef>
              <a:spcAft>
                <a:spcPct val="0"/>
              </a:spcAft>
            </a:pPr>
            <a:r>
              <a:rPr sz="1450" dirty="0">
                <a:solidFill>
                  <a:srgbClr val="0065BD"/>
                </a:solidFill>
                <a:latin typeface="HUCETT+CMSS12"/>
                <a:cs typeface="HUCETT+CMSS12"/>
              </a:rPr>
              <a:t>via</a:t>
            </a:r>
            <a:r>
              <a:rPr sz="1450" spc="102" dirty="0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0065BD"/>
                </a:solidFill>
                <a:latin typeface="HUCETT+CMSS12"/>
                <a:cs typeface="HUCETT+CMSS12"/>
              </a:rPr>
              <a:t>Graph</a:t>
            </a:r>
            <a:r>
              <a:rPr sz="1450" spc="105" dirty="0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0065BD"/>
                </a:solidFill>
                <a:latin typeface="HUCETT+CMSS12"/>
                <a:cs typeface="HUCETT+CMSS12"/>
              </a:rPr>
              <a:t>Cuts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89136" y="1569948"/>
            <a:ext cx="982038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 spc="-10">
                <a:solidFill>
                  <a:srgbClr val="000000"/>
                </a:solidFill>
                <a:latin typeface="ESQDQO+CMSS10"/>
                <a:cs typeface="ESQDQO+CMSS10"/>
              </a:rPr>
              <a:t>Felix</a:t>
            </a:r>
            <a:r>
              <a:rPr sz="1100" spc="9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ESQDQO+CMSS10"/>
                <a:cs typeface="ESQDQO+CMSS10"/>
              </a:rPr>
              <a:t>Wechsler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79675" y="1883470"/>
            <a:ext cx="1801004" cy="260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805"/>
              </a:lnSpc>
              <a:spcBef>
                <a:spcPct val="0"/>
              </a:spcBef>
              <a:spcAft>
                <a:spcPct val="0"/>
              </a:spcAft>
            </a:pPr>
            <a:r>
              <a:rPr sz="800" dirty="0">
                <a:solidFill>
                  <a:srgbClr val="000000"/>
                </a:solidFill>
                <a:latin typeface="DTNHGN+CMSS8"/>
                <a:cs typeface="DTNHGN+CMSS8"/>
              </a:rPr>
              <a:t>Computer</a:t>
            </a:r>
            <a:r>
              <a:rPr sz="800" spc="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000000"/>
                </a:solidFill>
                <a:latin typeface="DTNHGN+CMSS8"/>
                <a:cs typeface="DTNHGN+CMSS8"/>
              </a:rPr>
              <a:t>Aided</a:t>
            </a:r>
            <a:r>
              <a:rPr sz="800" spc="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000000"/>
                </a:solidFill>
                <a:latin typeface="DTNHGN+CMSS8"/>
                <a:cs typeface="DTNHGN+CMSS8"/>
              </a:rPr>
              <a:t>Medical</a:t>
            </a:r>
            <a:r>
              <a:rPr sz="800" spc="8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000000"/>
                </a:solidFill>
                <a:latin typeface="DTNHGN+CMSS8"/>
                <a:cs typeface="DTNHGN+CMSS8"/>
              </a:rPr>
              <a:t>Procedures</a:t>
            </a:r>
          </a:p>
          <a:p>
            <a:pPr marL="95453" marR="0">
              <a:lnSpc>
                <a:spcPts val="805"/>
              </a:lnSpc>
              <a:spcBef>
                <a:spcPts val="190"/>
              </a:spcBef>
              <a:spcAft>
                <a:spcPct val="0"/>
              </a:spcAft>
            </a:pPr>
            <a:r>
              <a:rPr sz="800" dirty="0" err="1">
                <a:solidFill>
                  <a:srgbClr val="000000"/>
                </a:solidFill>
                <a:latin typeface="DTNHGN+CMSS8"/>
                <a:cs typeface="DTNHGN+CMSS8"/>
              </a:rPr>
              <a:t>Technische</a:t>
            </a:r>
            <a:r>
              <a:rPr sz="800" spc="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800" spc="-36" dirty="0" err="1">
                <a:solidFill>
                  <a:srgbClr val="000000"/>
                </a:solidFill>
                <a:latin typeface="DTNHGN+CMSS8"/>
                <a:cs typeface="DTNHGN+CMSS8"/>
              </a:rPr>
              <a:t>Universit¨at</a:t>
            </a:r>
            <a:r>
              <a:rPr sz="800" spc="11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800" spc="-54" dirty="0" err="1">
                <a:solidFill>
                  <a:srgbClr val="000000"/>
                </a:solidFill>
                <a:latin typeface="DTNHGN+CMSS8"/>
                <a:cs typeface="DTNHGN+CMSS8"/>
              </a:rPr>
              <a:t>Mu¨nchen</a:t>
            </a:r>
            <a:endParaRPr sz="800" spc="-54" dirty="0">
              <a:solidFill>
                <a:srgbClr val="000000"/>
              </a:solidFill>
              <a:latin typeface="DTNHGN+CMSS8"/>
              <a:cs typeface="DTNHGN+CMSS8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7117" y="2286838"/>
            <a:ext cx="1286229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ESQDQO+CMSS10"/>
                <a:cs typeface="ESQDQO+CMSS10"/>
              </a:rPr>
              <a:t>November</a:t>
            </a:r>
            <a:r>
              <a:rPr sz="1100" spc="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ESQDQO+CMSS10"/>
                <a:cs typeface="ESQDQO+CMSS10"/>
              </a:rPr>
              <a:t>15,</a:t>
            </a:r>
            <a:r>
              <a:rPr sz="1100" spc="9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ESQDQO+CMSS10"/>
                <a:cs typeface="ESQDQO+CMSS10"/>
              </a:rPr>
              <a:t>2017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6426" y="3350235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DTNHGN+CMSS8"/>
                <a:cs typeface="DTNHGN+CMSS8"/>
              </a:rPr>
              <a:t>Felix</a:t>
            </a:r>
            <a:r>
              <a:rPr sz="600" spc="66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DTNHGN+CMSS8"/>
                <a:cs typeface="DTNHGN+CMSS8"/>
              </a:rPr>
              <a:t>Wechsler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6455" y="3350235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DTNHGN+CMSS8"/>
                <a:cs typeface="DTNHGN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DTNHGN+CMSS8"/>
                <a:cs typeface="DTNHGN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DTNHGN+CMSS8"/>
                <a:cs typeface="DTNHGN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DTNHGN+CMSS8"/>
                <a:cs typeface="DTNHGN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DTNHGN+CMSS8"/>
                <a:cs typeface="DTNHGN+CMSS8"/>
              </a:rPr>
              <a:t>Cuts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325360" y="3350235"/>
            <a:ext cx="329360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DTNHGN+CMSS8"/>
                <a:cs typeface="DTNHGN+CMSS8"/>
              </a:rPr>
              <a:t>1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DTNHGN+CMSS8"/>
                <a:cs typeface="DTNHGN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DTNHGN+CMSS8"/>
                <a:cs typeface="DTNHGN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KKSGFN+CMSS10"/>
                <a:cs typeface="KKSGFN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KKSGFN+CMSS10"/>
                <a:cs typeface="KKSGFN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KKSGFN+CMSS10"/>
                <a:cs typeface="KKSGFN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KKSGFN+CMSS10"/>
                <a:cs typeface="KKSGFN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WSWJME+CMSY10"/>
                <a:cs typeface="WSWJME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KKSGFN+CMSS10"/>
                <a:cs typeface="KKSGFN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KKSGFN+CMSS10"/>
                <a:cs typeface="KKSGFN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KKSGFN+CMSS10"/>
                <a:cs typeface="KKSGFN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97112" y="467621"/>
            <a:ext cx="1366103" cy="221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IOEANJ+CMSS12"/>
                <a:cs typeface="IOEANJ+CMSS12"/>
              </a:rPr>
              <a:t>Energy</a:t>
            </a:r>
            <a:r>
              <a:rPr sz="1450" spc="105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 spc="-11">
                <a:solidFill>
                  <a:srgbClr val="0065BD"/>
                </a:solidFill>
                <a:latin typeface="IOEANJ+CMSS12"/>
                <a:cs typeface="IOEANJ+CMSS12"/>
              </a:rPr>
              <a:t>Function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2873" y="1049631"/>
            <a:ext cx="1934523" cy="189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0"/>
              </a:lnSpc>
              <a:spcBef>
                <a:spcPct val="0"/>
              </a:spcBef>
              <a:spcAft>
                <a:spcPct val="0"/>
              </a:spcAft>
            </a:pPr>
            <a:r>
              <a:rPr sz="1100" spc="56">
                <a:solidFill>
                  <a:srgbClr val="000000"/>
                </a:solidFill>
                <a:latin typeface="MGWDTE+CMMI10"/>
                <a:cs typeface="MGWDTE+CMMI10"/>
              </a:rPr>
              <a:t>E</a:t>
            </a:r>
            <a:r>
              <a:rPr sz="1100">
                <a:solidFill>
                  <a:srgbClr val="000000"/>
                </a:solidFill>
                <a:latin typeface="ACMDPO+CMR10"/>
                <a:cs typeface="ACMDPO+CMR10"/>
              </a:rPr>
              <a:t>(</a:t>
            </a:r>
            <a:r>
              <a:rPr sz="1100" spc="113">
                <a:solidFill>
                  <a:srgbClr val="000000"/>
                </a:solidFill>
                <a:latin typeface="MGWDTE+CMMI10"/>
                <a:cs typeface="MGWDTE+CMMI10"/>
              </a:rPr>
              <a:t>f</a:t>
            </a:r>
            <a:r>
              <a:rPr sz="1100">
                <a:solidFill>
                  <a:srgbClr val="000000"/>
                </a:solidFill>
                <a:latin typeface="ACMDPO+CMR10"/>
                <a:cs typeface="ACMDPO+CMR10"/>
              </a:rPr>
              <a:t>)</a:t>
            </a:r>
            <a:r>
              <a:rPr sz="1100" spc="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ACMDPO+CMR10"/>
                <a:cs typeface="ACMDPO+CMR10"/>
              </a:rPr>
              <a:t>=</a:t>
            </a:r>
            <a:r>
              <a:rPr sz="1100" spc="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GWDTE+CMMI10"/>
                <a:cs typeface="MGWDTE+CMMI10"/>
              </a:rPr>
              <a:t>E</a:t>
            </a:r>
            <a:r>
              <a:rPr sz="1200" spc="10" baseline="-16154">
                <a:solidFill>
                  <a:srgbClr val="000000"/>
                </a:solidFill>
                <a:latin typeface="JJKHDL+CMSS8"/>
                <a:cs typeface="JJKHDL+CMSS8"/>
              </a:rPr>
              <a:t>smooth</a:t>
            </a:r>
            <a:r>
              <a:rPr sz="1100">
                <a:solidFill>
                  <a:srgbClr val="000000"/>
                </a:solidFill>
                <a:latin typeface="ACMDPO+CMR10"/>
                <a:cs typeface="ACMDPO+CMR10"/>
              </a:rPr>
              <a:t>(</a:t>
            </a:r>
            <a:r>
              <a:rPr sz="1100" spc="113">
                <a:solidFill>
                  <a:srgbClr val="000000"/>
                </a:solidFill>
                <a:latin typeface="MGWDTE+CMMI10"/>
                <a:cs typeface="MGWDTE+CMMI10"/>
              </a:rPr>
              <a:t>f</a:t>
            </a:r>
            <a:r>
              <a:rPr sz="1100">
                <a:solidFill>
                  <a:srgbClr val="000000"/>
                </a:solidFill>
                <a:latin typeface="ACMDPO+CMR10"/>
                <a:cs typeface="ACMDPO+CMR10"/>
              </a:rPr>
              <a:t>)</a:t>
            </a:r>
            <a:r>
              <a:rPr sz="1100" spc="-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ACMDPO+CMR10"/>
                <a:cs typeface="ACMDPO+CMR10"/>
              </a:rPr>
              <a:t>+</a:t>
            </a:r>
            <a:r>
              <a:rPr sz="1100" spc="-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GWDTE+CMMI10"/>
                <a:cs typeface="MGWDTE+CMMI10"/>
              </a:rPr>
              <a:t>E</a:t>
            </a:r>
            <a:r>
              <a:rPr sz="1200" spc="10" baseline="-16154">
                <a:solidFill>
                  <a:srgbClr val="000000"/>
                </a:solidFill>
                <a:latin typeface="JJKHDL+CMSS8"/>
                <a:cs typeface="JJKHDL+CMSS8"/>
              </a:rPr>
              <a:t>data</a:t>
            </a:r>
            <a:r>
              <a:rPr sz="1100">
                <a:solidFill>
                  <a:srgbClr val="000000"/>
                </a:solidFill>
                <a:latin typeface="ACMDPO+CMR10"/>
                <a:cs typeface="ACMDPO+CMR10"/>
              </a:rPr>
              <a:t>(</a:t>
            </a:r>
            <a:r>
              <a:rPr sz="1100" spc="113">
                <a:solidFill>
                  <a:srgbClr val="000000"/>
                </a:solidFill>
                <a:latin typeface="MGWDTE+CMMI10"/>
                <a:cs typeface="MGWDTE+CMMI10"/>
              </a:rPr>
              <a:t>f</a:t>
            </a:r>
            <a:r>
              <a:rPr sz="1100">
                <a:solidFill>
                  <a:srgbClr val="000000"/>
                </a:solidFill>
                <a:latin typeface="ACMDPO+CMR10"/>
                <a:cs typeface="ACMDPO+CMR10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70970" y="1048384"/>
            <a:ext cx="329309" cy="111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KKSGFN+CMSS10"/>
                <a:cs typeface="KKSGFN+CMSS10"/>
              </a:rPr>
              <a:t>(1)</a:t>
            </a:r>
          </a:p>
          <a:p>
            <a:pPr marL="0" marR="0">
              <a:lnSpc>
                <a:spcPts val="1100"/>
              </a:lnSpc>
              <a:spcBef>
                <a:spcPts val="6292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KKSGFN+CMSS10"/>
                <a:cs typeface="KKSGFN+CMSS10"/>
              </a:rPr>
              <a:t>(2)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4556" y="1512735"/>
            <a:ext cx="2136318" cy="25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28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WSWJME+CMSY10"/>
                <a:cs typeface="WSWJME+CMSY10"/>
              </a:rPr>
              <a:t>•</a:t>
            </a:r>
            <a:r>
              <a:rPr sz="1000" spc="29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GWDTE+CMMI10"/>
                <a:cs typeface="MGWDTE+CMMI10"/>
              </a:rPr>
              <a:t>E</a:t>
            </a:r>
            <a:r>
              <a:rPr sz="1200" baseline="-21666">
                <a:solidFill>
                  <a:srgbClr val="000000"/>
                </a:solidFill>
                <a:latin typeface="JJKHDL+CMSS8"/>
                <a:cs typeface="JJKHDL+CMSS8"/>
              </a:rPr>
              <a:t>smooth</a:t>
            </a:r>
            <a:r>
              <a:rPr sz="1200" spc="108" baseline="-216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703">
                <a:solidFill>
                  <a:srgbClr val="000000"/>
                </a:solidFill>
                <a:latin typeface="ACMDPO+CMR10"/>
                <a:cs typeface="ACMDPO+CMR10"/>
              </a:rPr>
              <a:t>=ˆ</a:t>
            </a:r>
            <a:r>
              <a:rPr sz="1100" spc="9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KKSGFN+CMSS10"/>
                <a:cs typeface="KKSGFN+CMSS10"/>
              </a:rPr>
              <a:t>smoothness</a:t>
            </a:r>
            <a:r>
              <a:rPr sz="1100" spc="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KKSGFN+CMSS10"/>
                <a:cs typeface="KKSGFN+CMSS10"/>
              </a:rPr>
              <a:t>of</a:t>
            </a:r>
            <a:r>
              <a:rPr sz="1100" spc="9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KKSGFN+CMSS10"/>
                <a:cs typeface="KKSGFN+CMSS10"/>
              </a:rPr>
              <a:t>image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04556" y="1722767"/>
            <a:ext cx="3136225" cy="25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28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WSWJME+CMSY10"/>
                <a:cs typeface="WSWJME+CMSY10"/>
              </a:rPr>
              <a:t>•</a:t>
            </a:r>
            <a:r>
              <a:rPr sz="1000" spc="29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GWDTE+CMMI10"/>
                <a:cs typeface="MGWDTE+CMMI10"/>
              </a:rPr>
              <a:t>E</a:t>
            </a:r>
            <a:r>
              <a:rPr sz="1200" baseline="-21666">
                <a:solidFill>
                  <a:srgbClr val="000000"/>
                </a:solidFill>
                <a:latin typeface="JJKHDL+CMSS8"/>
                <a:cs typeface="JJKHDL+CMSS8"/>
              </a:rPr>
              <a:t>data</a:t>
            </a:r>
            <a:r>
              <a:rPr sz="1200" spc="113" baseline="-216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703">
                <a:solidFill>
                  <a:srgbClr val="000000"/>
                </a:solidFill>
                <a:latin typeface="ACMDPO+CMR10"/>
                <a:cs typeface="ACMDPO+CMR10"/>
              </a:rPr>
              <a:t>=ˆ</a:t>
            </a:r>
            <a:r>
              <a:rPr sz="1100" spc="9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KKSGFN+CMSS10"/>
                <a:cs typeface="KKSGFN+CMSS10"/>
              </a:rPr>
              <a:t>disagreement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KKSGFN+CMSS10"/>
                <a:cs typeface="KKSGFN+CMSS10"/>
              </a:rPr>
              <a:t>between</a:t>
            </a:r>
            <a:r>
              <a:rPr sz="1100" spc="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GWDTE+CMMI10"/>
                <a:cs typeface="MGWDTE+CMMI10"/>
              </a:rPr>
              <a:t>f</a:t>
            </a:r>
            <a:r>
              <a:rPr sz="1100" spc="2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KKSGFN+CMSS10"/>
                <a:cs typeface="KKSGFN+CMSS10"/>
              </a:rPr>
              <a:t>and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KKSGFN+CMSS10"/>
                <a:cs typeface="KKSGFN+CMSS10"/>
              </a:rPr>
              <a:t>image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KKSGFN+CMSS10"/>
                <a:cs typeface="KKSGFN+CMSS10"/>
              </a:rPr>
              <a:t>data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32290" y="1853935"/>
            <a:ext cx="352459" cy="555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4071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LWUREQ+CMEX10"/>
                <a:cs typeface="LWUREQ+CMEX10"/>
              </a:rPr>
              <a:t>X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36583" y="1988593"/>
            <a:ext cx="452338" cy="189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MGWDTE+CMMI10"/>
                <a:cs typeface="MGWDTE+CMMI10"/>
              </a:rPr>
              <a:t>E</a:t>
            </a:r>
            <a:r>
              <a:rPr sz="1200" baseline="-16163">
                <a:solidFill>
                  <a:srgbClr val="000000"/>
                </a:solidFill>
                <a:latin typeface="JJKHDL+CMSS8"/>
                <a:cs typeface="JJKHDL+CMSS8"/>
              </a:rPr>
              <a:t>data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81376" y="1988593"/>
            <a:ext cx="260049" cy="17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ACMDPO+CMR10"/>
                <a:cs typeface="ACMDPO+CMR10"/>
              </a:rPr>
              <a:t>=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60191" y="1988593"/>
            <a:ext cx="563495" cy="188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MGWDTE+CMMI10"/>
                <a:cs typeface="MGWDTE+CMMI10"/>
              </a:rPr>
              <a:t>D</a:t>
            </a:r>
            <a:r>
              <a:rPr sz="1100" spc="19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ACMDPO+CMR10"/>
                <a:cs typeface="ACMDPO+CMR10"/>
              </a:rPr>
              <a:t>(</a:t>
            </a:r>
            <a:r>
              <a:rPr sz="1100">
                <a:solidFill>
                  <a:srgbClr val="000000"/>
                </a:solidFill>
                <a:latin typeface="MGWDTE+CMMI10"/>
                <a:cs typeface="MGWDTE+CMMI10"/>
              </a:rPr>
              <a:t>f</a:t>
            </a:r>
            <a:r>
              <a:rPr sz="1100" spc="1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ACMDPO+CMR10"/>
                <a:cs typeface="ACMDPO+CMR10"/>
              </a:rPr>
              <a:t>)</a:t>
            </a:r>
          </a:p>
          <a:p>
            <a:pPr marL="114706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ABDAJR+CMMI8"/>
                <a:cs typeface="ABDAJR+CMMI8"/>
              </a:rPr>
              <a:t>p</a:t>
            </a:r>
            <a:r>
              <a:rPr sz="800" spc="80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800">
                <a:solidFill>
                  <a:srgbClr val="000000"/>
                </a:solidFill>
                <a:latin typeface="ABDAJR+CMMI8"/>
                <a:cs typeface="ABDAJR+CMMI8"/>
              </a:rPr>
              <a:t>p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227616" y="2182117"/>
            <a:ext cx="353441" cy="213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82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ABDAJR+CMMI8"/>
                <a:cs typeface="ABDAJR+CMMI8"/>
              </a:rPr>
              <a:t>p</a:t>
            </a:r>
            <a:r>
              <a:rPr sz="800">
                <a:solidFill>
                  <a:srgbClr val="000000"/>
                </a:solidFill>
                <a:latin typeface="DDWOTQ+CMSY8"/>
                <a:cs typeface="DDWOTQ+CMSY8"/>
              </a:rPr>
              <a:t>∈P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04557" y="2492063"/>
            <a:ext cx="1666033" cy="278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92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WSWJME+CMSY10"/>
                <a:cs typeface="WSWJME+CMSY10"/>
              </a:rPr>
              <a:t>•</a:t>
            </a:r>
            <a:r>
              <a:rPr sz="1000" spc="29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KKSGFN+CMSS10"/>
                <a:cs typeface="KKSGFN+CMSS10"/>
              </a:rPr>
              <a:t>i.e.:</a:t>
            </a:r>
            <a:r>
              <a:rPr sz="1100" spc="20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GWDTE+CMMI10"/>
                <a:cs typeface="MGWDTE+CMMI10"/>
              </a:rPr>
              <a:t>D</a:t>
            </a:r>
            <a:r>
              <a:rPr sz="1100" spc="19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ACMDPO+CMR10"/>
                <a:cs typeface="ACMDPO+CMR10"/>
              </a:rPr>
              <a:t>(</a:t>
            </a:r>
            <a:r>
              <a:rPr sz="1100">
                <a:solidFill>
                  <a:srgbClr val="000000"/>
                </a:solidFill>
                <a:latin typeface="MGWDTE+CMMI10"/>
                <a:cs typeface="MGWDTE+CMMI10"/>
              </a:rPr>
              <a:t>f</a:t>
            </a:r>
            <a:r>
              <a:rPr sz="1100" spc="1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ACMDPO+CMR10"/>
                <a:cs typeface="ACMDPO+CMR10"/>
              </a:rPr>
              <a:t>)</a:t>
            </a:r>
            <a:r>
              <a:rPr sz="1100" spc="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ACMDPO+CMR10"/>
                <a:cs typeface="ACMDPO+CMR10"/>
              </a:rPr>
              <a:t>=</a:t>
            </a:r>
            <a:r>
              <a:rPr sz="1100" spc="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ACMDPO+CMR10"/>
                <a:cs typeface="ACMDPO+CMR10"/>
              </a:rPr>
              <a:t>(</a:t>
            </a:r>
            <a:r>
              <a:rPr sz="1100">
                <a:solidFill>
                  <a:srgbClr val="000000"/>
                </a:solidFill>
                <a:latin typeface="MGWDTE+CMMI10"/>
                <a:cs typeface="MGWDTE+CMMI10"/>
              </a:rPr>
              <a:t>f</a:t>
            </a:r>
            <a:r>
              <a:rPr sz="11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WSWJME+CMSY10"/>
                <a:cs typeface="WSWJME+CMSY10"/>
              </a:rPr>
              <a:t>−</a:t>
            </a:r>
            <a:r>
              <a:rPr sz="1100" spc="-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GWDTE+CMMI10"/>
                <a:cs typeface="MGWDTE+CMMI10"/>
              </a:rPr>
              <a:t>i</a:t>
            </a:r>
            <a:r>
              <a:rPr sz="1100" spc="1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ACMDPO+CMR10"/>
                <a:cs typeface="ACMDPO+CMR10"/>
              </a:rPr>
              <a:t>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018320" y="2473241"/>
            <a:ext cx="206147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LBLDKK+CMR8"/>
                <a:cs typeface="LBLDKK+CMR8"/>
              </a:rPr>
              <a:t>2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023504" y="2544298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ABDAJR+CMMI8"/>
                <a:cs typeface="ABDAJR+CMMI8"/>
              </a:rPr>
              <a:t>p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205673" y="2544298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ABDAJR+CMMI8"/>
                <a:cs typeface="ABDAJR+CMMI8"/>
              </a:rPr>
              <a:t>p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626449" y="2544298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ABDAJR+CMMI8"/>
                <a:cs typeface="ABDAJR+CMMI8"/>
              </a:rPr>
              <a:t>p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903970" y="2544298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ABDAJR+CMMI8"/>
                <a:cs typeface="ABDAJR+CMMI8"/>
              </a:rPr>
              <a:t>p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37094" y="2778589"/>
            <a:ext cx="1582713" cy="34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05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CPVJUO+CMMI9"/>
                <a:cs typeface="CPVJUO+CMMI9"/>
              </a:rPr>
              <a:t>f</a:t>
            </a:r>
            <a:r>
              <a:rPr sz="900" baseline="-11066">
                <a:solidFill>
                  <a:srgbClr val="000000"/>
                </a:solidFill>
                <a:latin typeface="ARIDBW+CMMI6"/>
                <a:cs typeface="ARIDBW+CMMI6"/>
              </a:rPr>
              <a:t>p</a:t>
            </a:r>
            <a:r>
              <a:rPr sz="900" spc="130" baseline="-110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NGQDCS+CMSS9"/>
                <a:cs typeface="NGQDCS+CMSS9"/>
              </a:rPr>
              <a:t>label</a:t>
            </a:r>
            <a:r>
              <a:rPr sz="900" spc="7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NGQDCS+CMSS9"/>
                <a:cs typeface="NGQDCS+CMSS9"/>
              </a:rPr>
              <a:t>pixel</a:t>
            </a:r>
            <a:r>
              <a:rPr sz="900" spc="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CPVJUO+CMMI9"/>
                <a:cs typeface="CPVJUO+CMMI9"/>
              </a:rPr>
              <a:t>p</a:t>
            </a:r>
          </a:p>
          <a:p>
            <a:pPr marL="0" marR="0">
              <a:lnSpc>
                <a:spcPts val="905"/>
              </a:lnSpc>
              <a:spcBef>
                <a:spcPts val="563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CPVJUO+CMMI9"/>
                <a:cs typeface="CPVJUO+CMMI9"/>
              </a:rPr>
              <a:t>i</a:t>
            </a:r>
            <a:r>
              <a:rPr sz="900" baseline="-11066">
                <a:solidFill>
                  <a:srgbClr val="000000"/>
                </a:solidFill>
                <a:latin typeface="ARIDBW+CMMI6"/>
                <a:cs typeface="ARIDBW+CMMI6"/>
              </a:rPr>
              <a:t>p</a:t>
            </a:r>
            <a:r>
              <a:rPr sz="900" spc="130" baseline="-110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NGQDCS+CMSS9"/>
                <a:cs typeface="NGQDCS+CMSS9"/>
              </a:rPr>
              <a:t>original</a:t>
            </a:r>
            <a:r>
              <a:rPr sz="9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NGQDCS+CMSS9"/>
                <a:cs typeface="NGQDCS+CMSS9"/>
              </a:rPr>
              <a:t>intensity</a:t>
            </a:r>
            <a:r>
              <a:rPr sz="900" spc="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NGQDCS+CMSS9"/>
                <a:cs typeface="NGQDCS+CMSS9"/>
              </a:rPr>
              <a:t>of</a:t>
            </a:r>
            <a:r>
              <a:rPr sz="900" spc="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NGQDCS+CMSS9"/>
                <a:cs typeface="NGQDCS+CMSS9"/>
              </a:rPr>
              <a:t>pixel</a:t>
            </a:r>
            <a:r>
              <a:rPr sz="900" spc="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NGQDCS+CMSS9"/>
                <a:cs typeface="NGQDCS+CMSS9"/>
              </a:rPr>
              <a:t>p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26426" y="3350235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JJKHDL+CMSS8"/>
                <a:cs typeface="JJKHDL+CMSS8"/>
              </a:rPr>
              <a:t>Felix</a:t>
            </a:r>
            <a:r>
              <a:rPr sz="600" spc="66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JJKHDL+CMSS8"/>
                <a:cs typeface="JJKHDL+CMSS8"/>
              </a:rPr>
              <a:t>Wechsler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676455" y="3350235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JJKHDL+CMSS8"/>
                <a:cs typeface="JJKHDL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JJKHDL+CMSS8"/>
                <a:cs typeface="JJKHDL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JJKHDL+CMSS8"/>
                <a:cs typeface="JJKHDL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JJKHDL+CMSS8"/>
                <a:cs typeface="JJKHDL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JJKHDL+CMSS8"/>
                <a:cs typeface="JJKHDL+CMSS8"/>
              </a:rPr>
              <a:t>Cuts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325360" y="3350235"/>
            <a:ext cx="329360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JJKHDL+CMSS8"/>
                <a:cs typeface="JJKHDL+CMSS8"/>
              </a:rPr>
              <a:t>5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JJKHDL+CMSS8"/>
                <a:cs typeface="JJKHDL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JJKHDL+CMSS8"/>
                <a:cs typeface="JJKHDL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IOQLEV+CMSS10"/>
                <a:cs typeface="IOQLEV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IOQLEV+CMSS10"/>
                <a:cs typeface="IOQLEV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IOQLEV+CMSS10"/>
                <a:cs typeface="IOQLEV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IOQLEV+CMSS10"/>
                <a:cs typeface="IOQLEV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JVMCOF+CMSY10"/>
                <a:cs typeface="JVMCOF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IOQLEV+CMSS10"/>
                <a:cs typeface="IOQLEV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IOQLEV+CMSS10"/>
                <a:cs typeface="IOQLEV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IOQLEV+CMSS10"/>
                <a:cs typeface="IOQLEV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36838" y="467621"/>
            <a:ext cx="1486681" cy="221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NOWBSP+CMSS12"/>
                <a:cs typeface="NOWBSP+CMSS12"/>
              </a:rPr>
              <a:t>Smoothness</a:t>
            </a:r>
            <a:r>
              <a:rPr sz="1450" spc="103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 spc="-34">
                <a:solidFill>
                  <a:srgbClr val="0065BD"/>
                </a:solidFill>
                <a:latin typeface="NOWBSP+CMSS12"/>
                <a:cs typeface="NOWBSP+CMSS12"/>
              </a:rPr>
              <a:t>Term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81706" y="1237109"/>
            <a:ext cx="352459" cy="555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4071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UNSGWN+CMEX10"/>
                <a:cs typeface="UNSGWN+CMEX10"/>
              </a:rPr>
              <a:t>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47925" y="1371780"/>
            <a:ext cx="586108" cy="189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NAVABS+CMMI10"/>
                <a:cs typeface="NAVABS+CMMI10"/>
              </a:rPr>
              <a:t>E</a:t>
            </a:r>
            <a:r>
              <a:rPr sz="1200" baseline="-16154">
                <a:solidFill>
                  <a:srgbClr val="000000"/>
                </a:solidFill>
                <a:latin typeface="NSHBNH+CMSS8"/>
                <a:cs typeface="NSHBNH+CMSS8"/>
              </a:rPr>
              <a:t>smooth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26538" y="1371780"/>
            <a:ext cx="260049" cy="17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PMKKBM+CMR10"/>
                <a:cs typeface="PMKKBM+CMR10"/>
              </a:rPr>
              <a:t>=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13849" y="1371780"/>
            <a:ext cx="798509" cy="18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0"/>
              </a:lnSpc>
              <a:spcBef>
                <a:spcPct val="0"/>
              </a:spcBef>
              <a:spcAft>
                <a:spcPct val="0"/>
              </a:spcAft>
            </a:pPr>
            <a:r>
              <a:rPr sz="1100" dirty="0" err="1">
                <a:solidFill>
                  <a:srgbClr val="000000"/>
                </a:solidFill>
                <a:latin typeface="NAVABS+CMMI10"/>
                <a:cs typeface="NAVABS+CMMI10"/>
              </a:rPr>
              <a:t>V</a:t>
            </a:r>
            <a:r>
              <a:rPr sz="1200" spc="25" baseline="-14872" dirty="0" err="1">
                <a:solidFill>
                  <a:srgbClr val="000000"/>
                </a:solidFill>
                <a:latin typeface="IGIIJP+CMMI8"/>
                <a:cs typeface="IGIIJP+CMMI8"/>
              </a:rPr>
              <a:t>p,q</a:t>
            </a:r>
            <a:r>
              <a:rPr sz="1100" dirty="0">
                <a:solidFill>
                  <a:srgbClr val="000000"/>
                </a:solidFill>
                <a:latin typeface="PMKKBM+CMR10"/>
                <a:cs typeface="PMKKBM+CMR10"/>
              </a:rPr>
              <a:t>(</a:t>
            </a:r>
            <a:r>
              <a:rPr sz="1100" dirty="0">
                <a:solidFill>
                  <a:srgbClr val="000000"/>
                </a:solidFill>
                <a:latin typeface="NAVABS+CMMI10"/>
                <a:cs typeface="NAVABS+CMMI10"/>
              </a:rPr>
              <a:t>f</a:t>
            </a:r>
            <a:r>
              <a:rPr sz="1100" spc="19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AVABS+CMMI10"/>
                <a:cs typeface="NAVABS+CMMI10"/>
              </a:rPr>
              <a:t>,</a:t>
            </a:r>
            <a:r>
              <a:rPr sz="1100" spc="-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AVABS+CMMI10"/>
                <a:cs typeface="NAVABS+CMMI10"/>
              </a:rPr>
              <a:t>f</a:t>
            </a:r>
            <a:r>
              <a:rPr sz="1100" spc="17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PMKKBM+CMR10"/>
                <a:cs typeface="PMKKBM+CMR10"/>
              </a:rPr>
              <a:t>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70971" y="1370533"/>
            <a:ext cx="329308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IOQLEV+CMSS10"/>
                <a:cs typeface="IOQLEV+CMSS10"/>
              </a:rPr>
              <a:t>(3)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858362" y="1420551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IGIIJP+CMMI8"/>
                <a:cs typeface="IGIIJP+CMMI8"/>
              </a:rPr>
              <a:t>p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48227" y="1420551"/>
            <a:ext cx="200378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IGIIJP+CMMI8"/>
                <a:cs typeface="IGIIJP+CMMI8"/>
              </a:rPr>
              <a:t>q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72778" y="1572035"/>
            <a:ext cx="555266" cy="213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82"/>
              </a:lnSpc>
              <a:spcBef>
                <a:spcPct val="0"/>
              </a:spcBef>
              <a:spcAft>
                <a:spcPct val="0"/>
              </a:spcAft>
            </a:pPr>
            <a:r>
              <a:rPr sz="800" dirty="0">
                <a:solidFill>
                  <a:srgbClr val="000000"/>
                </a:solidFill>
                <a:latin typeface="RBPUTJ+CMSY8"/>
                <a:cs typeface="RBPUTJ+CMSY8"/>
              </a:rPr>
              <a:t>{</a:t>
            </a:r>
            <a:r>
              <a:rPr sz="800" dirty="0" err="1">
                <a:solidFill>
                  <a:srgbClr val="000000"/>
                </a:solidFill>
                <a:latin typeface="IGIIJP+CMMI8"/>
                <a:cs typeface="IGIIJP+CMMI8"/>
              </a:rPr>
              <a:t>p,q</a:t>
            </a:r>
            <a:r>
              <a:rPr sz="800" dirty="0">
                <a:solidFill>
                  <a:srgbClr val="000000"/>
                </a:solidFill>
                <a:latin typeface="RBPUTJ+CMSY8"/>
                <a:cs typeface="RBPUTJ+CMSY8"/>
              </a:rPr>
              <a:t>}∈N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737566" y="1871005"/>
            <a:ext cx="221672" cy="717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IOQLEV+CMSS10"/>
                <a:cs typeface="IOQLEV+CMSS10"/>
              </a:rPr>
              <a:t>6</a:t>
            </a:r>
          </a:p>
          <a:p>
            <a:pPr marL="0" marR="0">
              <a:lnSpc>
                <a:spcPts val="1100"/>
              </a:lnSpc>
              <a:spcBef>
                <a:spcPts val="1025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IOQLEV+CMSS10"/>
                <a:cs typeface="IOQLEV+CMSS10"/>
              </a:rPr>
              <a:t>2</a:t>
            </a:r>
          </a:p>
          <a:p>
            <a:pPr marL="0" marR="0">
              <a:lnSpc>
                <a:spcPts val="1100"/>
              </a:lnSpc>
              <a:spcBef>
                <a:spcPts val="1075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IOQLEV+CMSS10"/>
                <a:cs typeface="IOQLEV+CMSS10"/>
              </a:rPr>
              <a:t>5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007568" y="1871005"/>
            <a:ext cx="221672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IOQLEV+CMSS10"/>
                <a:cs typeface="IOQLEV+CMSS10"/>
              </a:rPr>
              <a:t>4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277571" y="1871005"/>
            <a:ext cx="221672" cy="717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IOQLEV+CMSS10"/>
                <a:cs typeface="IOQLEV+CMSS10"/>
              </a:rPr>
              <a:t>5</a:t>
            </a:r>
          </a:p>
          <a:p>
            <a:pPr marL="0" marR="0">
              <a:lnSpc>
                <a:spcPts val="1100"/>
              </a:lnSpc>
              <a:spcBef>
                <a:spcPts val="1025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IOQLEV+CMSS10"/>
                <a:cs typeface="IOQLEV+CMSS10"/>
              </a:rPr>
              <a:t>5</a:t>
            </a:r>
          </a:p>
          <a:p>
            <a:pPr marL="0" marR="0">
              <a:lnSpc>
                <a:spcPts val="1100"/>
              </a:lnSpc>
              <a:spcBef>
                <a:spcPts val="1075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IOQLEV+CMSS10"/>
                <a:cs typeface="IOQLEV+CMSS10"/>
              </a:rPr>
              <a:t>5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84552" y="2091121"/>
            <a:ext cx="1635590" cy="189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28"/>
              </a:lnSpc>
              <a:spcBef>
                <a:spcPct val="0"/>
              </a:spcBef>
              <a:spcAft>
                <a:spcPct val="0"/>
              </a:spcAft>
            </a:pPr>
            <a:r>
              <a:rPr sz="1500" baseline="26687">
                <a:solidFill>
                  <a:srgbClr val="0065BD"/>
                </a:solidFill>
                <a:latin typeface="JVMCOF+CMSY10"/>
                <a:cs typeface="JVMCOF+CMSY10"/>
              </a:rPr>
              <a:t>•</a:t>
            </a:r>
            <a:r>
              <a:rPr sz="1500" spc="169" baseline="26687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650" baseline="26687">
                <a:solidFill>
                  <a:srgbClr val="000000"/>
                </a:solidFill>
                <a:latin typeface="NAVABS+CMMI10"/>
                <a:cs typeface="NAVABS+CMMI10"/>
              </a:rPr>
              <a:t>V</a:t>
            </a:r>
            <a:r>
              <a:rPr sz="1200" spc="25" baseline="-14881">
                <a:solidFill>
                  <a:srgbClr val="000000"/>
                </a:solidFill>
                <a:latin typeface="IGIIJP+CMMI8"/>
                <a:cs typeface="IGIIJP+CMMI8"/>
              </a:rPr>
              <a:t>p,q</a:t>
            </a:r>
            <a:r>
              <a:rPr sz="1100">
                <a:solidFill>
                  <a:srgbClr val="000000"/>
                </a:solidFill>
                <a:latin typeface="IOQLEV+CMSS10"/>
                <a:cs typeface="IOQLEV+CMSS10"/>
              </a:rPr>
              <a:t>:</a:t>
            </a:r>
            <a:r>
              <a:rPr sz="1100" spc="20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IOQLEV+CMSS10"/>
                <a:cs typeface="IOQLEV+CMSS10"/>
              </a:rPr>
              <a:t>potential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IOQLEV+CMSS10"/>
                <a:cs typeface="IOQLEV+CMSS10"/>
              </a:rPr>
              <a:t>function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007568" y="2141007"/>
            <a:ext cx="221672" cy="447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IOQLEV+CMSS10"/>
                <a:cs typeface="IOQLEV+CMSS10"/>
              </a:rPr>
              <a:t>1</a:t>
            </a:r>
          </a:p>
          <a:p>
            <a:pPr marL="0" marR="0">
              <a:lnSpc>
                <a:spcPts val="1100"/>
              </a:lnSpc>
              <a:spcBef>
                <a:spcPts val="1025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IOQLEV+CMSS10"/>
                <a:cs typeface="IOQLEV+CMSS10"/>
              </a:rPr>
              <a:t>4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84552" y="2298937"/>
            <a:ext cx="2159280" cy="278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92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JVMCOF+CMSY10"/>
                <a:cs typeface="JVMCOF+CMSY10"/>
              </a:rPr>
              <a:t>•</a:t>
            </a:r>
            <a:r>
              <a:rPr sz="1000" spc="29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 spc="153">
                <a:solidFill>
                  <a:srgbClr val="000000"/>
                </a:solidFill>
                <a:latin typeface="JVMCOF+CMSY10"/>
                <a:cs typeface="JVMCOF+CMSY10"/>
              </a:rPr>
              <a:t>N</a:t>
            </a:r>
            <a:r>
              <a:rPr sz="1100">
                <a:solidFill>
                  <a:srgbClr val="000000"/>
                </a:solidFill>
                <a:latin typeface="IOQLEV+CMSS10"/>
                <a:cs typeface="IOQLEV+CMSS10"/>
              </a:rPr>
              <a:t>:</a:t>
            </a:r>
            <a:r>
              <a:rPr sz="1100" spc="20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IOQLEV+CMSS10"/>
                <a:cs typeface="IOQLEV+CMSS10"/>
              </a:rPr>
              <a:t>set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IOQLEV+CMSS10"/>
                <a:cs typeface="IOQLEV+CMSS10"/>
              </a:rPr>
              <a:t>of</a:t>
            </a:r>
            <a:r>
              <a:rPr sz="1100" spc="9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IOQLEV+CMSS10"/>
                <a:cs typeface="IOQLEV+CMSS10"/>
              </a:rPr>
              <a:t>pair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IOQLEV+CMSS10"/>
                <a:cs typeface="IOQLEV+CMSS10"/>
              </a:rPr>
              <a:t>of</a:t>
            </a:r>
            <a:r>
              <a:rPr sz="1100" spc="9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IOQLEV+CMSS10"/>
                <a:cs typeface="IOQLEV+CMSS10"/>
              </a:rPr>
              <a:t>adjacent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IOQLEV+CMSS10"/>
                <a:cs typeface="IOQLEV+CMSS10"/>
              </a:rPr>
              <a:t>pixels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26419" y="3350243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NSHBNH+CMSS8"/>
                <a:cs typeface="NSHBNH+CMSS8"/>
              </a:rPr>
              <a:t>Felix</a:t>
            </a:r>
            <a:r>
              <a:rPr sz="600" spc="67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NSHBNH+CMSS8"/>
                <a:cs typeface="NSHBNH+CMSS8"/>
              </a:rPr>
              <a:t>Wechsler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676448" y="3350243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NSHBNH+CMSS8"/>
                <a:cs typeface="NSHBNH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NSHBNH+CMSS8"/>
                <a:cs typeface="NSHBNH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NSHBNH+CMSS8"/>
                <a:cs typeface="NSHBNH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NSHBNH+CMSS8"/>
                <a:cs typeface="NSHBNH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NSHBNH+CMSS8"/>
                <a:cs typeface="NSHBNH+CMSS8"/>
              </a:rPr>
              <a:t>Cuts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325353" y="3350243"/>
            <a:ext cx="329360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NSHBNH+CMSS8"/>
                <a:cs typeface="NSHBNH+CMSS8"/>
              </a:rPr>
              <a:t>6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NSHBNH+CMSS8"/>
                <a:cs typeface="NSHBNH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NSHBNH+CMSS8"/>
                <a:cs typeface="NSHBNH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LFFEHK+CMSS10"/>
                <a:cs typeface="LFFEHK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LFFEHK+CMSS10"/>
                <a:cs typeface="LFFEHK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LFFEHK+CMSS10"/>
                <a:cs typeface="LFFEHK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LFFEHK+CMSS10"/>
                <a:cs typeface="LFFEHK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WFPJGK+CMSY10"/>
                <a:cs typeface="WFPJGK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LFFEHK+CMSS10"/>
                <a:cs typeface="LFFEHK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LFFEHK+CMSS10"/>
                <a:cs typeface="LFFEHK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LFFEHK+CMSS10"/>
                <a:cs typeface="LFFEHK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36838" y="467621"/>
            <a:ext cx="1486681" cy="221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OMBFPF+CMSS12"/>
                <a:cs typeface="OMBFPF+CMSS12"/>
              </a:rPr>
              <a:t>Smoothness</a:t>
            </a:r>
            <a:r>
              <a:rPr sz="1450" spc="103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 spc="-34">
                <a:solidFill>
                  <a:srgbClr val="0065BD"/>
                </a:solidFill>
                <a:latin typeface="OMBFPF+CMSS12"/>
                <a:cs typeface="OMBFPF+CMSS12"/>
              </a:rPr>
              <a:t>Term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81706" y="1237109"/>
            <a:ext cx="352459" cy="555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4071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OGBKAE+CMEX10"/>
                <a:cs typeface="OGBKAE+CMEX10"/>
              </a:rPr>
              <a:t>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47925" y="1371780"/>
            <a:ext cx="586108" cy="189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UMSEE+CMMI10"/>
                <a:cs typeface="TUMSEE+CMMI10"/>
              </a:rPr>
              <a:t>E</a:t>
            </a:r>
            <a:r>
              <a:rPr sz="1200" baseline="-16154">
                <a:solidFill>
                  <a:srgbClr val="000000"/>
                </a:solidFill>
                <a:latin typeface="ACPSVC+CMSS8"/>
                <a:cs typeface="ACPSVC+CMSS8"/>
              </a:rPr>
              <a:t>smooth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26538" y="1371780"/>
            <a:ext cx="260049" cy="17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MCUGMW+CMR10"/>
                <a:cs typeface="MCUGMW+CMR10"/>
              </a:rPr>
              <a:t>=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13849" y="1371780"/>
            <a:ext cx="798509" cy="18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UMSEE+CMMI10"/>
                <a:cs typeface="TUMSEE+CMMI10"/>
              </a:rPr>
              <a:t>V</a:t>
            </a:r>
            <a:r>
              <a:rPr sz="1200" spc="25" baseline="-14872">
                <a:solidFill>
                  <a:srgbClr val="000000"/>
                </a:solidFill>
                <a:latin typeface="FNDNQU+CMMI8"/>
                <a:cs typeface="FNDNQU+CMMI8"/>
              </a:rPr>
              <a:t>p,q</a:t>
            </a:r>
            <a:r>
              <a:rPr sz="1100">
                <a:solidFill>
                  <a:srgbClr val="000000"/>
                </a:solidFill>
                <a:latin typeface="MCUGMW+CMR10"/>
                <a:cs typeface="MCUGMW+CMR10"/>
              </a:rPr>
              <a:t>(</a:t>
            </a:r>
            <a:r>
              <a:rPr sz="1100">
                <a:solidFill>
                  <a:srgbClr val="000000"/>
                </a:solidFill>
                <a:latin typeface="TUMSEE+CMMI10"/>
                <a:cs typeface="TUMSEE+CMMI10"/>
              </a:rPr>
              <a:t>f</a:t>
            </a:r>
            <a:r>
              <a:rPr sz="1100" spc="1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UMSEE+CMMI10"/>
                <a:cs typeface="TUMSEE+CMMI10"/>
              </a:rPr>
              <a:t>,</a:t>
            </a:r>
            <a:r>
              <a:rPr sz="1100" spc="-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UMSEE+CMMI10"/>
                <a:cs typeface="TUMSEE+CMMI10"/>
              </a:rPr>
              <a:t>f</a:t>
            </a:r>
            <a:r>
              <a:rPr sz="1100" spc="17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CUGMW+CMR10"/>
                <a:cs typeface="MCUGMW+CMR10"/>
              </a:rPr>
              <a:t>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70971" y="1370533"/>
            <a:ext cx="329308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LFFEHK+CMSS10"/>
                <a:cs typeface="LFFEHK+CMSS10"/>
              </a:rPr>
              <a:t>(3)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858362" y="1420551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FNDNQU+CMMI8"/>
                <a:cs typeface="FNDNQU+CMMI8"/>
              </a:rPr>
              <a:t>p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48227" y="1420551"/>
            <a:ext cx="200378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FNDNQU+CMMI8"/>
                <a:cs typeface="FNDNQU+CMMI8"/>
              </a:rPr>
              <a:t>q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72778" y="1572035"/>
            <a:ext cx="555266" cy="213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82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GJMPKO+CMSY8"/>
                <a:cs typeface="GJMPKO+CMSY8"/>
              </a:rPr>
              <a:t>{</a:t>
            </a:r>
            <a:r>
              <a:rPr sz="800">
                <a:solidFill>
                  <a:srgbClr val="000000"/>
                </a:solidFill>
                <a:latin typeface="FNDNQU+CMMI8"/>
                <a:cs typeface="FNDNQU+CMMI8"/>
              </a:rPr>
              <a:t>p,q</a:t>
            </a:r>
            <a:r>
              <a:rPr sz="800">
                <a:solidFill>
                  <a:srgbClr val="000000"/>
                </a:solidFill>
                <a:latin typeface="GJMPKO+CMSY8"/>
                <a:cs typeface="GJMPKO+CMSY8"/>
              </a:rPr>
              <a:t>}∈N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737566" y="1871005"/>
            <a:ext cx="221672" cy="717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LFFEHK+CMSS10"/>
                <a:cs typeface="LFFEHK+CMSS10"/>
              </a:rPr>
              <a:t>6</a:t>
            </a:r>
          </a:p>
          <a:p>
            <a:pPr marL="0" marR="0">
              <a:lnSpc>
                <a:spcPts val="1100"/>
              </a:lnSpc>
              <a:spcBef>
                <a:spcPts val="1025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LFFEHK+CMSS10"/>
                <a:cs typeface="LFFEHK+CMSS10"/>
              </a:rPr>
              <a:t>2</a:t>
            </a:r>
          </a:p>
          <a:p>
            <a:pPr marL="0" marR="0">
              <a:lnSpc>
                <a:spcPts val="1100"/>
              </a:lnSpc>
              <a:spcBef>
                <a:spcPts val="1075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LFFEHK+CMSS10"/>
                <a:cs typeface="LFFEHK+CMSS10"/>
              </a:rPr>
              <a:t>5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007568" y="1871005"/>
            <a:ext cx="221672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LFFEHK+CMSS10"/>
                <a:cs typeface="LFFEHK+CMSS10"/>
              </a:rPr>
              <a:t>4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277571" y="1871005"/>
            <a:ext cx="221672" cy="717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LFFEHK+CMSS10"/>
                <a:cs typeface="LFFEHK+CMSS10"/>
              </a:rPr>
              <a:t>5</a:t>
            </a:r>
          </a:p>
          <a:p>
            <a:pPr marL="0" marR="0">
              <a:lnSpc>
                <a:spcPts val="1100"/>
              </a:lnSpc>
              <a:spcBef>
                <a:spcPts val="1025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LFFEHK+CMSS10"/>
                <a:cs typeface="LFFEHK+CMSS10"/>
              </a:rPr>
              <a:t>5</a:t>
            </a:r>
          </a:p>
          <a:p>
            <a:pPr marL="0" marR="0">
              <a:lnSpc>
                <a:spcPts val="1100"/>
              </a:lnSpc>
              <a:spcBef>
                <a:spcPts val="1075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LFFEHK+CMSS10"/>
                <a:cs typeface="LFFEHK+CMSS10"/>
              </a:rPr>
              <a:t>5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84552" y="2091121"/>
            <a:ext cx="1635590" cy="189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28"/>
              </a:lnSpc>
              <a:spcBef>
                <a:spcPct val="0"/>
              </a:spcBef>
              <a:spcAft>
                <a:spcPct val="0"/>
              </a:spcAft>
            </a:pPr>
            <a:r>
              <a:rPr sz="1500" baseline="26687">
                <a:solidFill>
                  <a:srgbClr val="0065BD"/>
                </a:solidFill>
                <a:latin typeface="WFPJGK+CMSY10"/>
                <a:cs typeface="WFPJGK+CMSY10"/>
              </a:rPr>
              <a:t>•</a:t>
            </a:r>
            <a:r>
              <a:rPr sz="1500" spc="169" baseline="26687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650" baseline="26687">
                <a:solidFill>
                  <a:srgbClr val="000000"/>
                </a:solidFill>
                <a:latin typeface="TUMSEE+CMMI10"/>
                <a:cs typeface="TUMSEE+CMMI10"/>
              </a:rPr>
              <a:t>V</a:t>
            </a:r>
            <a:r>
              <a:rPr sz="1200" spc="25" baseline="-14881">
                <a:solidFill>
                  <a:srgbClr val="000000"/>
                </a:solidFill>
                <a:latin typeface="FNDNQU+CMMI8"/>
                <a:cs typeface="FNDNQU+CMMI8"/>
              </a:rPr>
              <a:t>p,q</a:t>
            </a:r>
            <a:r>
              <a:rPr sz="1100">
                <a:solidFill>
                  <a:srgbClr val="000000"/>
                </a:solidFill>
                <a:latin typeface="LFFEHK+CMSS10"/>
                <a:cs typeface="LFFEHK+CMSS10"/>
              </a:rPr>
              <a:t>:</a:t>
            </a:r>
            <a:r>
              <a:rPr sz="1100" spc="20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FFEHK+CMSS10"/>
                <a:cs typeface="LFFEHK+CMSS10"/>
              </a:rPr>
              <a:t>potential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FFEHK+CMSS10"/>
                <a:cs typeface="LFFEHK+CMSS10"/>
              </a:rPr>
              <a:t>function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007568" y="2141007"/>
            <a:ext cx="221672" cy="447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LFFEHK+CMSS10"/>
                <a:cs typeface="LFFEHK+CMSS10"/>
              </a:rPr>
              <a:t>1</a:t>
            </a:r>
          </a:p>
          <a:p>
            <a:pPr marL="0" marR="0">
              <a:lnSpc>
                <a:spcPts val="1100"/>
              </a:lnSpc>
              <a:spcBef>
                <a:spcPts val="1025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LFFEHK+CMSS10"/>
                <a:cs typeface="LFFEHK+CMSS10"/>
              </a:rPr>
              <a:t>4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84552" y="2298937"/>
            <a:ext cx="2159280" cy="278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92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WFPJGK+CMSY10"/>
                <a:cs typeface="WFPJGK+CMSY10"/>
              </a:rPr>
              <a:t>•</a:t>
            </a:r>
            <a:r>
              <a:rPr sz="1000" spc="29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 spc="153">
                <a:solidFill>
                  <a:srgbClr val="000000"/>
                </a:solidFill>
                <a:latin typeface="WFPJGK+CMSY10"/>
                <a:cs typeface="WFPJGK+CMSY10"/>
              </a:rPr>
              <a:t>N</a:t>
            </a:r>
            <a:r>
              <a:rPr sz="1100">
                <a:solidFill>
                  <a:srgbClr val="000000"/>
                </a:solidFill>
                <a:latin typeface="LFFEHK+CMSS10"/>
                <a:cs typeface="LFFEHK+CMSS10"/>
              </a:rPr>
              <a:t>:</a:t>
            </a:r>
            <a:r>
              <a:rPr sz="1100" spc="20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FFEHK+CMSS10"/>
                <a:cs typeface="LFFEHK+CMSS10"/>
              </a:rPr>
              <a:t>set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FFEHK+CMSS10"/>
                <a:cs typeface="LFFEHK+CMSS10"/>
              </a:rPr>
              <a:t>of</a:t>
            </a:r>
            <a:r>
              <a:rPr sz="1100" spc="9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FFEHK+CMSS10"/>
                <a:cs typeface="LFFEHK+CMSS10"/>
              </a:rPr>
              <a:t>pair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FFEHK+CMSS10"/>
                <a:cs typeface="LFFEHK+CMSS10"/>
              </a:rPr>
              <a:t>of</a:t>
            </a:r>
            <a:r>
              <a:rPr sz="1100" spc="9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FFEHK+CMSS10"/>
                <a:cs typeface="LFFEHK+CMSS10"/>
              </a:rPr>
              <a:t>adjacent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FFEHK+CMSS10"/>
                <a:cs typeface="LFFEHK+CMSS10"/>
              </a:rPr>
              <a:t>pixels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26419" y="3350243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ACPSVC+CMSS8"/>
                <a:cs typeface="ACPSVC+CMSS8"/>
              </a:rPr>
              <a:t>Felix</a:t>
            </a:r>
            <a:r>
              <a:rPr sz="600" spc="67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ACPSVC+CMSS8"/>
                <a:cs typeface="ACPSVC+CMSS8"/>
              </a:rPr>
              <a:t>Wechsler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676448" y="3350243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ACPSVC+CMSS8"/>
                <a:cs typeface="ACPSVC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ACPSVC+CMSS8"/>
                <a:cs typeface="ACPSVC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ACPSVC+CMSS8"/>
                <a:cs typeface="ACPSVC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ACPSVC+CMSS8"/>
                <a:cs typeface="ACPSVC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ACPSVC+CMSS8"/>
                <a:cs typeface="ACPSVC+CMSS8"/>
              </a:rPr>
              <a:t>Cuts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325353" y="3350243"/>
            <a:ext cx="329360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ACPSVC+CMSS8"/>
                <a:cs typeface="ACPSVC+CMSS8"/>
              </a:rPr>
              <a:t>6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ACPSVC+CMSS8"/>
                <a:cs typeface="ACPSVC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ACPSVC+CMSS8"/>
                <a:cs typeface="ACPSVC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DGHPDE+CMSS10"/>
                <a:cs typeface="DGHPDE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DGHPDE+CMSS10"/>
                <a:cs typeface="DGHPDE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DGHPDE+CMSS10"/>
                <a:cs typeface="DGHPDE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DGHPDE+CMSS10"/>
                <a:cs typeface="DGHPDE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NMDTIP+CMSY10"/>
                <a:cs typeface="NMDTIP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DGHPDE+CMSS10"/>
                <a:cs typeface="DGHPDE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DGHPDE+CMSS10"/>
                <a:cs typeface="DGHPDE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DGHPDE+CMSS10"/>
                <a:cs typeface="DGHPDE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36838" y="467621"/>
            <a:ext cx="1486681" cy="221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PKWIEN+CMSS12"/>
                <a:cs typeface="PKWIEN+CMSS12"/>
              </a:rPr>
              <a:t>Smoothness</a:t>
            </a:r>
            <a:r>
              <a:rPr sz="1450" spc="103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 spc="-34">
                <a:solidFill>
                  <a:srgbClr val="0065BD"/>
                </a:solidFill>
                <a:latin typeface="PKWIEN+CMSS12"/>
                <a:cs typeface="PKWIEN+CMSS12"/>
              </a:rPr>
              <a:t>Term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81706" y="1237109"/>
            <a:ext cx="352459" cy="555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4071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PDJSOB+CMEX10"/>
                <a:cs typeface="PDJSOB+CMEX10"/>
              </a:rPr>
              <a:t>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47925" y="1371780"/>
            <a:ext cx="586108" cy="189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NJNJVL+CMMI10"/>
                <a:cs typeface="NJNJVL+CMMI10"/>
              </a:rPr>
              <a:t>E</a:t>
            </a:r>
            <a:r>
              <a:rPr sz="1200" baseline="-16154">
                <a:solidFill>
                  <a:srgbClr val="000000"/>
                </a:solidFill>
                <a:latin typeface="TVTNKJ+CMSS8"/>
                <a:cs typeface="TVTNKJ+CMSS8"/>
              </a:rPr>
              <a:t>smooth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26538" y="1371780"/>
            <a:ext cx="260049" cy="17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VIVVLA+CMR10"/>
                <a:cs typeface="VIVVLA+CMR10"/>
              </a:rPr>
              <a:t>=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13849" y="1371780"/>
            <a:ext cx="798509" cy="18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NJNJVL+CMMI10"/>
                <a:cs typeface="NJNJVL+CMMI10"/>
              </a:rPr>
              <a:t>V</a:t>
            </a:r>
            <a:r>
              <a:rPr sz="1200" spc="25" baseline="-14872">
                <a:solidFill>
                  <a:srgbClr val="000000"/>
                </a:solidFill>
                <a:latin typeface="DGJVAS+CMMI8"/>
                <a:cs typeface="DGJVAS+CMMI8"/>
              </a:rPr>
              <a:t>p,q</a:t>
            </a:r>
            <a:r>
              <a:rPr sz="1100">
                <a:solidFill>
                  <a:srgbClr val="000000"/>
                </a:solidFill>
                <a:latin typeface="VIVVLA+CMR10"/>
                <a:cs typeface="VIVVLA+CMR10"/>
              </a:rPr>
              <a:t>(</a:t>
            </a:r>
            <a:r>
              <a:rPr sz="1100">
                <a:solidFill>
                  <a:srgbClr val="000000"/>
                </a:solidFill>
                <a:latin typeface="NJNJVL+CMMI10"/>
                <a:cs typeface="NJNJVL+CMMI10"/>
              </a:rPr>
              <a:t>f</a:t>
            </a:r>
            <a:r>
              <a:rPr sz="1100" spc="1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NJNJVL+CMMI10"/>
                <a:cs typeface="NJNJVL+CMMI10"/>
              </a:rPr>
              <a:t>,</a:t>
            </a:r>
            <a:r>
              <a:rPr sz="1100" spc="-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NJNJVL+CMMI10"/>
                <a:cs typeface="NJNJVL+CMMI10"/>
              </a:rPr>
              <a:t>f</a:t>
            </a:r>
            <a:r>
              <a:rPr sz="1100" spc="17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VIVVLA+CMR10"/>
                <a:cs typeface="VIVVLA+CMR10"/>
              </a:rPr>
              <a:t>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70971" y="1370533"/>
            <a:ext cx="329308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DGHPDE+CMSS10"/>
                <a:cs typeface="DGHPDE+CMSS10"/>
              </a:rPr>
              <a:t>(3)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858362" y="1420551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DGJVAS+CMMI8"/>
                <a:cs typeface="DGJVAS+CMMI8"/>
              </a:rPr>
              <a:t>p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48227" y="1420551"/>
            <a:ext cx="200378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DGJVAS+CMMI8"/>
                <a:cs typeface="DGJVAS+CMMI8"/>
              </a:rPr>
              <a:t>q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72778" y="1572035"/>
            <a:ext cx="555266" cy="213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82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LMFHFA+CMSY8"/>
                <a:cs typeface="LMFHFA+CMSY8"/>
              </a:rPr>
              <a:t>{</a:t>
            </a:r>
            <a:r>
              <a:rPr sz="800">
                <a:solidFill>
                  <a:srgbClr val="000000"/>
                </a:solidFill>
                <a:latin typeface="DGJVAS+CMMI8"/>
                <a:cs typeface="DGJVAS+CMMI8"/>
              </a:rPr>
              <a:t>p,q</a:t>
            </a:r>
            <a:r>
              <a:rPr sz="800">
                <a:solidFill>
                  <a:srgbClr val="000000"/>
                </a:solidFill>
                <a:latin typeface="LMFHFA+CMSY8"/>
                <a:cs typeface="LMFHFA+CMSY8"/>
              </a:rPr>
              <a:t>}∈N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737566" y="1871005"/>
            <a:ext cx="221672" cy="717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DGHPDE+CMSS10"/>
                <a:cs typeface="DGHPDE+CMSS10"/>
              </a:rPr>
              <a:t>6</a:t>
            </a:r>
          </a:p>
          <a:p>
            <a:pPr marL="0" marR="0">
              <a:lnSpc>
                <a:spcPts val="1100"/>
              </a:lnSpc>
              <a:spcBef>
                <a:spcPts val="1025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DGHPDE+CMSS10"/>
                <a:cs typeface="DGHPDE+CMSS10"/>
              </a:rPr>
              <a:t>2</a:t>
            </a:r>
          </a:p>
          <a:p>
            <a:pPr marL="0" marR="0">
              <a:lnSpc>
                <a:spcPts val="1100"/>
              </a:lnSpc>
              <a:spcBef>
                <a:spcPts val="1075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DGHPDE+CMSS10"/>
                <a:cs typeface="DGHPDE+CMSS10"/>
              </a:rPr>
              <a:t>5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007568" y="1871005"/>
            <a:ext cx="221672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DGHPDE+CMSS10"/>
                <a:cs typeface="DGHPDE+CMSS10"/>
              </a:rPr>
              <a:t>4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277571" y="1871005"/>
            <a:ext cx="221672" cy="717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DGHPDE+CMSS10"/>
                <a:cs typeface="DGHPDE+CMSS10"/>
              </a:rPr>
              <a:t>5</a:t>
            </a:r>
          </a:p>
          <a:p>
            <a:pPr marL="0" marR="0">
              <a:lnSpc>
                <a:spcPts val="1100"/>
              </a:lnSpc>
              <a:spcBef>
                <a:spcPts val="1025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DGHPDE+CMSS10"/>
                <a:cs typeface="DGHPDE+CMSS10"/>
              </a:rPr>
              <a:t>5</a:t>
            </a:r>
          </a:p>
          <a:p>
            <a:pPr marL="0" marR="0">
              <a:lnSpc>
                <a:spcPts val="1100"/>
              </a:lnSpc>
              <a:spcBef>
                <a:spcPts val="1075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DGHPDE+CMSS10"/>
                <a:cs typeface="DGHPDE+CMSS10"/>
              </a:rPr>
              <a:t>5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84552" y="2091121"/>
            <a:ext cx="1635590" cy="189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28"/>
              </a:lnSpc>
              <a:spcBef>
                <a:spcPct val="0"/>
              </a:spcBef>
              <a:spcAft>
                <a:spcPct val="0"/>
              </a:spcAft>
            </a:pPr>
            <a:r>
              <a:rPr sz="1500" baseline="26687">
                <a:solidFill>
                  <a:srgbClr val="0065BD"/>
                </a:solidFill>
                <a:latin typeface="NMDTIP+CMSY10"/>
                <a:cs typeface="NMDTIP+CMSY10"/>
              </a:rPr>
              <a:t>•</a:t>
            </a:r>
            <a:r>
              <a:rPr sz="1500" spc="169" baseline="26687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650" baseline="26687">
                <a:solidFill>
                  <a:srgbClr val="000000"/>
                </a:solidFill>
                <a:latin typeface="NJNJVL+CMMI10"/>
                <a:cs typeface="NJNJVL+CMMI10"/>
              </a:rPr>
              <a:t>V</a:t>
            </a:r>
            <a:r>
              <a:rPr sz="1200" spc="25" baseline="-14881">
                <a:solidFill>
                  <a:srgbClr val="000000"/>
                </a:solidFill>
                <a:latin typeface="DGJVAS+CMMI8"/>
                <a:cs typeface="DGJVAS+CMMI8"/>
              </a:rPr>
              <a:t>p,q</a:t>
            </a:r>
            <a:r>
              <a:rPr sz="1100">
                <a:solidFill>
                  <a:srgbClr val="000000"/>
                </a:solidFill>
                <a:latin typeface="DGHPDE+CMSS10"/>
                <a:cs typeface="DGHPDE+CMSS10"/>
              </a:rPr>
              <a:t>:</a:t>
            </a:r>
            <a:r>
              <a:rPr sz="1100" spc="20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GHPDE+CMSS10"/>
                <a:cs typeface="DGHPDE+CMSS10"/>
              </a:rPr>
              <a:t>potential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GHPDE+CMSS10"/>
                <a:cs typeface="DGHPDE+CMSS10"/>
              </a:rPr>
              <a:t>function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007568" y="2141007"/>
            <a:ext cx="221672" cy="447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DGHPDE+CMSS10"/>
                <a:cs typeface="DGHPDE+CMSS10"/>
              </a:rPr>
              <a:t>1</a:t>
            </a:r>
          </a:p>
          <a:p>
            <a:pPr marL="0" marR="0">
              <a:lnSpc>
                <a:spcPts val="1100"/>
              </a:lnSpc>
              <a:spcBef>
                <a:spcPts val="1025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DGHPDE+CMSS10"/>
                <a:cs typeface="DGHPDE+CMSS10"/>
              </a:rPr>
              <a:t>4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84552" y="2298937"/>
            <a:ext cx="2159280" cy="278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92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NMDTIP+CMSY10"/>
                <a:cs typeface="NMDTIP+CMSY10"/>
              </a:rPr>
              <a:t>•</a:t>
            </a:r>
            <a:r>
              <a:rPr sz="1000" spc="29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 spc="153">
                <a:solidFill>
                  <a:srgbClr val="000000"/>
                </a:solidFill>
                <a:latin typeface="NMDTIP+CMSY10"/>
                <a:cs typeface="NMDTIP+CMSY10"/>
              </a:rPr>
              <a:t>N</a:t>
            </a:r>
            <a:r>
              <a:rPr sz="1100">
                <a:solidFill>
                  <a:srgbClr val="000000"/>
                </a:solidFill>
                <a:latin typeface="DGHPDE+CMSS10"/>
                <a:cs typeface="DGHPDE+CMSS10"/>
              </a:rPr>
              <a:t>:</a:t>
            </a:r>
            <a:r>
              <a:rPr sz="1100" spc="20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GHPDE+CMSS10"/>
                <a:cs typeface="DGHPDE+CMSS10"/>
              </a:rPr>
              <a:t>set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GHPDE+CMSS10"/>
                <a:cs typeface="DGHPDE+CMSS10"/>
              </a:rPr>
              <a:t>of</a:t>
            </a:r>
            <a:r>
              <a:rPr sz="1100" spc="9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GHPDE+CMSS10"/>
                <a:cs typeface="DGHPDE+CMSS10"/>
              </a:rPr>
              <a:t>pair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GHPDE+CMSS10"/>
                <a:cs typeface="DGHPDE+CMSS10"/>
              </a:rPr>
              <a:t>of</a:t>
            </a:r>
            <a:r>
              <a:rPr sz="1100" spc="9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GHPDE+CMSS10"/>
                <a:cs typeface="DGHPDE+CMSS10"/>
              </a:rPr>
              <a:t>adjacent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GHPDE+CMSS10"/>
                <a:cs typeface="DGHPDE+CMSS10"/>
              </a:rPr>
              <a:t>pixels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26419" y="3350243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TVTNKJ+CMSS8"/>
                <a:cs typeface="TVTNKJ+CMSS8"/>
              </a:rPr>
              <a:t>Felix</a:t>
            </a:r>
            <a:r>
              <a:rPr sz="600" spc="67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TVTNKJ+CMSS8"/>
                <a:cs typeface="TVTNKJ+CMSS8"/>
              </a:rPr>
              <a:t>Wechsler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676448" y="3350243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TVTNKJ+CMSS8"/>
                <a:cs typeface="TVTNKJ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TVTNKJ+CMSS8"/>
                <a:cs typeface="TVTNKJ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TVTNKJ+CMSS8"/>
                <a:cs typeface="TVTNKJ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TVTNKJ+CMSS8"/>
                <a:cs typeface="TVTNKJ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TVTNKJ+CMSS8"/>
                <a:cs typeface="TVTNKJ+CMSS8"/>
              </a:rPr>
              <a:t>Cuts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325353" y="3350243"/>
            <a:ext cx="329360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TVTNKJ+CMSS8"/>
                <a:cs typeface="TVTNKJ+CMSS8"/>
              </a:rPr>
              <a:t>6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TVTNKJ+CMSS8"/>
                <a:cs typeface="TVTNKJ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TVTNKJ+CMSS8"/>
                <a:cs typeface="TVTNKJ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LDJBPN+CMSS10"/>
                <a:cs typeface="LDJBPN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LDJBPN+CMSS10"/>
                <a:cs typeface="LDJBPN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LDJBPN+CMSS10"/>
                <a:cs typeface="LDJBPN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LDJBPN+CMSS10"/>
                <a:cs typeface="LDJBPN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SWWDRE+CMSY10"/>
                <a:cs typeface="SWWDRE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LDJBPN+CMSS10"/>
                <a:cs typeface="LDJBPN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LDJBPN+CMSS10"/>
                <a:cs typeface="LDJBPN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LDJBPN+CMSS10"/>
                <a:cs typeface="LDJBPN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36838" y="467621"/>
            <a:ext cx="1486681" cy="221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LSRUBS+CMSS12"/>
                <a:cs typeface="LSRUBS+CMSS12"/>
              </a:rPr>
              <a:t>Smoothness</a:t>
            </a:r>
            <a:r>
              <a:rPr sz="1450" spc="103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 spc="-34">
                <a:solidFill>
                  <a:srgbClr val="0065BD"/>
                </a:solidFill>
                <a:latin typeface="LSRUBS+CMSS12"/>
                <a:cs typeface="LSRUBS+CMSS12"/>
              </a:rPr>
              <a:t>Term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81706" y="1237109"/>
            <a:ext cx="352459" cy="555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4071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OTAJKW+CMEX10"/>
                <a:cs typeface="OTAJKW+CMEX10"/>
              </a:rPr>
              <a:t>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47925" y="1371780"/>
            <a:ext cx="586108" cy="189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UMLFDD+CMMI10"/>
                <a:cs typeface="UMLFDD+CMMI10"/>
              </a:rPr>
              <a:t>E</a:t>
            </a:r>
            <a:r>
              <a:rPr sz="1200" baseline="-16154">
                <a:solidFill>
                  <a:srgbClr val="000000"/>
                </a:solidFill>
                <a:latin typeface="KMKUBO+CMSS8"/>
                <a:cs typeface="KMKUBO+CMSS8"/>
              </a:rPr>
              <a:t>smooth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26538" y="1371780"/>
            <a:ext cx="260049" cy="17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BFOLCJ+CMR10"/>
                <a:cs typeface="BFOLCJ+CMR10"/>
              </a:rPr>
              <a:t>=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13849" y="1371780"/>
            <a:ext cx="798509" cy="18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UMLFDD+CMMI10"/>
                <a:cs typeface="UMLFDD+CMMI10"/>
              </a:rPr>
              <a:t>V</a:t>
            </a:r>
            <a:r>
              <a:rPr sz="1200" spc="25" baseline="-14872">
                <a:solidFill>
                  <a:srgbClr val="000000"/>
                </a:solidFill>
                <a:latin typeface="IFIBBP+CMMI8"/>
                <a:cs typeface="IFIBBP+CMMI8"/>
              </a:rPr>
              <a:t>p,q</a:t>
            </a:r>
            <a:r>
              <a:rPr sz="1100">
                <a:solidFill>
                  <a:srgbClr val="000000"/>
                </a:solidFill>
                <a:latin typeface="BFOLCJ+CMR10"/>
                <a:cs typeface="BFOLCJ+CMR10"/>
              </a:rPr>
              <a:t>(</a:t>
            </a:r>
            <a:r>
              <a:rPr sz="1100">
                <a:solidFill>
                  <a:srgbClr val="000000"/>
                </a:solidFill>
                <a:latin typeface="UMLFDD+CMMI10"/>
                <a:cs typeface="UMLFDD+CMMI10"/>
              </a:rPr>
              <a:t>f</a:t>
            </a:r>
            <a:r>
              <a:rPr sz="1100" spc="1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UMLFDD+CMMI10"/>
                <a:cs typeface="UMLFDD+CMMI10"/>
              </a:rPr>
              <a:t>,</a:t>
            </a:r>
            <a:r>
              <a:rPr sz="1100" spc="-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UMLFDD+CMMI10"/>
                <a:cs typeface="UMLFDD+CMMI10"/>
              </a:rPr>
              <a:t>f</a:t>
            </a:r>
            <a:r>
              <a:rPr sz="1100" spc="17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BFOLCJ+CMR10"/>
                <a:cs typeface="BFOLCJ+CMR10"/>
              </a:rPr>
              <a:t>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70971" y="1370533"/>
            <a:ext cx="329308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LDJBPN+CMSS10"/>
                <a:cs typeface="LDJBPN+CMSS10"/>
              </a:rPr>
              <a:t>(3)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858362" y="1420551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IFIBBP+CMMI8"/>
                <a:cs typeface="IFIBBP+CMMI8"/>
              </a:rPr>
              <a:t>p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48227" y="1420551"/>
            <a:ext cx="200378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IFIBBP+CMMI8"/>
                <a:cs typeface="IFIBBP+CMMI8"/>
              </a:rPr>
              <a:t>q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72778" y="1572035"/>
            <a:ext cx="555266" cy="213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82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LWMJTN+CMSY8"/>
                <a:cs typeface="LWMJTN+CMSY8"/>
              </a:rPr>
              <a:t>{</a:t>
            </a:r>
            <a:r>
              <a:rPr sz="800">
                <a:solidFill>
                  <a:srgbClr val="000000"/>
                </a:solidFill>
                <a:latin typeface="IFIBBP+CMMI8"/>
                <a:cs typeface="IFIBBP+CMMI8"/>
              </a:rPr>
              <a:t>p,q</a:t>
            </a:r>
            <a:r>
              <a:rPr sz="800">
                <a:solidFill>
                  <a:srgbClr val="000000"/>
                </a:solidFill>
                <a:latin typeface="LWMJTN+CMSY8"/>
                <a:cs typeface="LWMJTN+CMSY8"/>
              </a:rPr>
              <a:t>}∈N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737566" y="1871005"/>
            <a:ext cx="221672" cy="717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LDJBPN+CMSS10"/>
                <a:cs typeface="LDJBPN+CMSS10"/>
              </a:rPr>
              <a:t>6</a:t>
            </a:r>
          </a:p>
          <a:p>
            <a:pPr marL="0" marR="0">
              <a:lnSpc>
                <a:spcPts val="1100"/>
              </a:lnSpc>
              <a:spcBef>
                <a:spcPts val="1025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LDJBPN+CMSS10"/>
                <a:cs typeface="LDJBPN+CMSS10"/>
              </a:rPr>
              <a:t>2</a:t>
            </a:r>
          </a:p>
          <a:p>
            <a:pPr marL="0" marR="0">
              <a:lnSpc>
                <a:spcPts val="1100"/>
              </a:lnSpc>
              <a:spcBef>
                <a:spcPts val="1075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LDJBPN+CMSS10"/>
                <a:cs typeface="LDJBPN+CMSS10"/>
              </a:rPr>
              <a:t>5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007568" y="1871005"/>
            <a:ext cx="221672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LDJBPN+CMSS10"/>
                <a:cs typeface="LDJBPN+CMSS10"/>
              </a:rPr>
              <a:t>4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277571" y="1871005"/>
            <a:ext cx="221672" cy="717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LDJBPN+CMSS10"/>
                <a:cs typeface="LDJBPN+CMSS10"/>
              </a:rPr>
              <a:t>5</a:t>
            </a:r>
          </a:p>
          <a:p>
            <a:pPr marL="0" marR="0">
              <a:lnSpc>
                <a:spcPts val="1100"/>
              </a:lnSpc>
              <a:spcBef>
                <a:spcPts val="1025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LDJBPN+CMSS10"/>
                <a:cs typeface="LDJBPN+CMSS10"/>
              </a:rPr>
              <a:t>5</a:t>
            </a:r>
          </a:p>
          <a:p>
            <a:pPr marL="0" marR="0">
              <a:lnSpc>
                <a:spcPts val="1100"/>
              </a:lnSpc>
              <a:spcBef>
                <a:spcPts val="1075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LDJBPN+CMSS10"/>
                <a:cs typeface="LDJBPN+CMSS10"/>
              </a:rPr>
              <a:t>5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84552" y="2091121"/>
            <a:ext cx="1635590" cy="189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28"/>
              </a:lnSpc>
              <a:spcBef>
                <a:spcPct val="0"/>
              </a:spcBef>
              <a:spcAft>
                <a:spcPct val="0"/>
              </a:spcAft>
            </a:pPr>
            <a:r>
              <a:rPr sz="1500" baseline="26687">
                <a:solidFill>
                  <a:srgbClr val="0065BD"/>
                </a:solidFill>
                <a:latin typeface="SWWDRE+CMSY10"/>
                <a:cs typeface="SWWDRE+CMSY10"/>
              </a:rPr>
              <a:t>•</a:t>
            </a:r>
            <a:r>
              <a:rPr sz="1500" spc="169" baseline="26687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650" baseline="26687">
                <a:solidFill>
                  <a:srgbClr val="000000"/>
                </a:solidFill>
                <a:latin typeface="UMLFDD+CMMI10"/>
                <a:cs typeface="UMLFDD+CMMI10"/>
              </a:rPr>
              <a:t>V</a:t>
            </a:r>
            <a:r>
              <a:rPr sz="1200" spc="25" baseline="-14881">
                <a:solidFill>
                  <a:srgbClr val="000000"/>
                </a:solidFill>
                <a:latin typeface="IFIBBP+CMMI8"/>
                <a:cs typeface="IFIBBP+CMMI8"/>
              </a:rPr>
              <a:t>p,q</a:t>
            </a:r>
            <a:r>
              <a:rPr sz="1100">
                <a:solidFill>
                  <a:srgbClr val="000000"/>
                </a:solidFill>
                <a:latin typeface="LDJBPN+CMSS10"/>
                <a:cs typeface="LDJBPN+CMSS10"/>
              </a:rPr>
              <a:t>:</a:t>
            </a:r>
            <a:r>
              <a:rPr sz="1100" spc="20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DJBPN+CMSS10"/>
                <a:cs typeface="LDJBPN+CMSS10"/>
              </a:rPr>
              <a:t>potential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DJBPN+CMSS10"/>
                <a:cs typeface="LDJBPN+CMSS10"/>
              </a:rPr>
              <a:t>function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007568" y="2141007"/>
            <a:ext cx="221672" cy="447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LDJBPN+CMSS10"/>
                <a:cs typeface="LDJBPN+CMSS10"/>
              </a:rPr>
              <a:t>1</a:t>
            </a:r>
          </a:p>
          <a:p>
            <a:pPr marL="0" marR="0">
              <a:lnSpc>
                <a:spcPts val="1100"/>
              </a:lnSpc>
              <a:spcBef>
                <a:spcPts val="1025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LDJBPN+CMSS10"/>
                <a:cs typeface="LDJBPN+CMSS10"/>
              </a:rPr>
              <a:t>4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84552" y="2298937"/>
            <a:ext cx="2159280" cy="278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92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SWWDRE+CMSY10"/>
                <a:cs typeface="SWWDRE+CMSY10"/>
              </a:rPr>
              <a:t>•</a:t>
            </a:r>
            <a:r>
              <a:rPr sz="1000" spc="29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 spc="153">
                <a:solidFill>
                  <a:srgbClr val="000000"/>
                </a:solidFill>
                <a:latin typeface="SWWDRE+CMSY10"/>
                <a:cs typeface="SWWDRE+CMSY10"/>
              </a:rPr>
              <a:t>N</a:t>
            </a:r>
            <a:r>
              <a:rPr sz="1100">
                <a:solidFill>
                  <a:srgbClr val="000000"/>
                </a:solidFill>
                <a:latin typeface="LDJBPN+CMSS10"/>
                <a:cs typeface="LDJBPN+CMSS10"/>
              </a:rPr>
              <a:t>:</a:t>
            </a:r>
            <a:r>
              <a:rPr sz="1100" spc="20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DJBPN+CMSS10"/>
                <a:cs typeface="LDJBPN+CMSS10"/>
              </a:rPr>
              <a:t>set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DJBPN+CMSS10"/>
                <a:cs typeface="LDJBPN+CMSS10"/>
              </a:rPr>
              <a:t>of</a:t>
            </a:r>
            <a:r>
              <a:rPr sz="1100" spc="9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DJBPN+CMSS10"/>
                <a:cs typeface="LDJBPN+CMSS10"/>
              </a:rPr>
              <a:t>pair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DJBPN+CMSS10"/>
                <a:cs typeface="LDJBPN+CMSS10"/>
              </a:rPr>
              <a:t>of</a:t>
            </a:r>
            <a:r>
              <a:rPr sz="1100" spc="9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DJBPN+CMSS10"/>
                <a:cs typeface="LDJBPN+CMSS10"/>
              </a:rPr>
              <a:t>adjacent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DJBPN+CMSS10"/>
                <a:cs typeface="LDJBPN+CMSS10"/>
              </a:rPr>
              <a:t>pixels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26419" y="3350243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KMKUBO+CMSS8"/>
                <a:cs typeface="KMKUBO+CMSS8"/>
              </a:rPr>
              <a:t>Felix</a:t>
            </a:r>
            <a:r>
              <a:rPr sz="600" spc="67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KMKUBO+CMSS8"/>
                <a:cs typeface="KMKUBO+CMSS8"/>
              </a:rPr>
              <a:t>Wechsler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676448" y="3350243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KMKUBO+CMSS8"/>
                <a:cs typeface="KMKUBO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KMKUBO+CMSS8"/>
                <a:cs typeface="KMKUBO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KMKUBO+CMSS8"/>
                <a:cs typeface="KMKUBO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KMKUBO+CMSS8"/>
                <a:cs typeface="KMKUBO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KMKUBO+CMSS8"/>
                <a:cs typeface="KMKUBO+CMSS8"/>
              </a:rPr>
              <a:t>Cuts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325353" y="3350243"/>
            <a:ext cx="329360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KMKUBO+CMSS8"/>
                <a:cs typeface="KMKUBO+CMSS8"/>
              </a:rPr>
              <a:t>6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KMKUBO+CMSS8"/>
                <a:cs typeface="KMKUBO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KMKUBO+CMSS8"/>
                <a:cs typeface="KMKUBO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NNBGGM+CMSS10"/>
                <a:cs typeface="NNBGGM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NNBGGM+CMSS10"/>
                <a:cs typeface="NNBGGM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NNBGGM+CMSS10"/>
                <a:cs typeface="NNBGGM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NNBGGM+CMSS10"/>
                <a:cs typeface="NNBGGM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DIQPRU+CMSY10"/>
                <a:cs typeface="DIQPRU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NNBGGM+CMSS10"/>
                <a:cs typeface="NNBGGM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NNBGGM+CMSS10"/>
                <a:cs typeface="NNBGGM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NNBGGM+CMSS10"/>
                <a:cs typeface="NNBGGM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36838" y="467621"/>
            <a:ext cx="1486681" cy="221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DCJVWD+CMSS12"/>
                <a:cs typeface="DCJVWD+CMSS12"/>
              </a:rPr>
              <a:t>Smoothness</a:t>
            </a:r>
            <a:r>
              <a:rPr sz="1450" spc="103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 spc="-34">
                <a:solidFill>
                  <a:srgbClr val="0065BD"/>
                </a:solidFill>
                <a:latin typeface="DCJVWD+CMSS12"/>
                <a:cs typeface="DCJVWD+CMSS12"/>
              </a:rPr>
              <a:t>Term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81706" y="1237109"/>
            <a:ext cx="352459" cy="555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4071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GJTQJW+CMEX10"/>
                <a:cs typeface="GJTQJW+CMEX10"/>
              </a:rPr>
              <a:t>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47925" y="1371780"/>
            <a:ext cx="586108" cy="189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WTWNOP+CMMI10"/>
                <a:cs typeface="WTWNOP+CMMI10"/>
              </a:rPr>
              <a:t>E</a:t>
            </a:r>
            <a:r>
              <a:rPr sz="1200" baseline="-16154">
                <a:solidFill>
                  <a:srgbClr val="000000"/>
                </a:solidFill>
                <a:latin typeface="JLSNKC+CMSS8"/>
                <a:cs typeface="JLSNKC+CMSS8"/>
              </a:rPr>
              <a:t>smooth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26538" y="1371780"/>
            <a:ext cx="260049" cy="17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UQMHQV+CMR10"/>
                <a:cs typeface="UQMHQV+CMR10"/>
              </a:rPr>
              <a:t>=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13849" y="1371780"/>
            <a:ext cx="798509" cy="18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WTWNOP+CMMI10"/>
                <a:cs typeface="WTWNOP+CMMI10"/>
              </a:rPr>
              <a:t>V</a:t>
            </a:r>
            <a:r>
              <a:rPr sz="1200" spc="25" baseline="-14872">
                <a:solidFill>
                  <a:srgbClr val="000000"/>
                </a:solidFill>
                <a:latin typeface="NLAIOS+CMMI8"/>
                <a:cs typeface="NLAIOS+CMMI8"/>
              </a:rPr>
              <a:t>p,q</a:t>
            </a:r>
            <a:r>
              <a:rPr sz="1100">
                <a:solidFill>
                  <a:srgbClr val="000000"/>
                </a:solidFill>
                <a:latin typeface="UQMHQV+CMR10"/>
                <a:cs typeface="UQMHQV+CMR10"/>
              </a:rPr>
              <a:t>(</a:t>
            </a:r>
            <a:r>
              <a:rPr sz="1100">
                <a:solidFill>
                  <a:srgbClr val="000000"/>
                </a:solidFill>
                <a:latin typeface="WTWNOP+CMMI10"/>
                <a:cs typeface="WTWNOP+CMMI10"/>
              </a:rPr>
              <a:t>f</a:t>
            </a:r>
            <a:r>
              <a:rPr sz="1100" spc="1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WTWNOP+CMMI10"/>
                <a:cs typeface="WTWNOP+CMMI10"/>
              </a:rPr>
              <a:t>,</a:t>
            </a:r>
            <a:r>
              <a:rPr sz="1100" spc="-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WTWNOP+CMMI10"/>
                <a:cs typeface="WTWNOP+CMMI10"/>
              </a:rPr>
              <a:t>f</a:t>
            </a:r>
            <a:r>
              <a:rPr sz="1100" spc="17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UQMHQV+CMR10"/>
                <a:cs typeface="UQMHQV+CMR10"/>
              </a:rPr>
              <a:t>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70971" y="1370533"/>
            <a:ext cx="329308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NNBGGM+CMSS10"/>
                <a:cs typeface="NNBGGM+CMSS10"/>
              </a:rPr>
              <a:t>(3)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858362" y="1420551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NLAIOS+CMMI8"/>
                <a:cs typeface="NLAIOS+CMMI8"/>
              </a:rPr>
              <a:t>p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48227" y="1420551"/>
            <a:ext cx="200378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NLAIOS+CMMI8"/>
                <a:cs typeface="NLAIOS+CMMI8"/>
              </a:rPr>
              <a:t>q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72778" y="1572035"/>
            <a:ext cx="555266" cy="213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82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GATJFA+CMSY8"/>
                <a:cs typeface="GATJFA+CMSY8"/>
              </a:rPr>
              <a:t>{</a:t>
            </a:r>
            <a:r>
              <a:rPr sz="800">
                <a:solidFill>
                  <a:srgbClr val="000000"/>
                </a:solidFill>
                <a:latin typeface="NLAIOS+CMMI8"/>
                <a:cs typeface="NLAIOS+CMMI8"/>
              </a:rPr>
              <a:t>p,q</a:t>
            </a:r>
            <a:r>
              <a:rPr sz="800">
                <a:solidFill>
                  <a:srgbClr val="000000"/>
                </a:solidFill>
                <a:latin typeface="GATJFA+CMSY8"/>
                <a:cs typeface="GATJFA+CMSY8"/>
              </a:rPr>
              <a:t>}∈N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737566" y="1871005"/>
            <a:ext cx="221672" cy="717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NNBGGM+CMSS10"/>
                <a:cs typeface="NNBGGM+CMSS10"/>
              </a:rPr>
              <a:t>6</a:t>
            </a:r>
          </a:p>
          <a:p>
            <a:pPr marL="0" marR="0">
              <a:lnSpc>
                <a:spcPts val="1100"/>
              </a:lnSpc>
              <a:spcBef>
                <a:spcPts val="1025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NNBGGM+CMSS10"/>
                <a:cs typeface="NNBGGM+CMSS10"/>
              </a:rPr>
              <a:t>2</a:t>
            </a:r>
          </a:p>
          <a:p>
            <a:pPr marL="0" marR="0">
              <a:lnSpc>
                <a:spcPts val="1100"/>
              </a:lnSpc>
              <a:spcBef>
                <a:spcPts val="1075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NNBGGM+CMSS10"/>
                <a:cs typeface="NNBGGM+CMSS10"/>
              </a:rPr>
              <a:t>5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007568" y="1871005"/>
            <a:ext cx="221672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NNBGGM+CMSS10"/>
                <a:cs typeface="NNBGGM+CMSS10"/>
              </a:rPr>
              <a:t>4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277571" y="1871005"/>
            <a:ext cx="221672" cy="717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NNBGGM+CMSS10"/>
                <a:cs typeface="NNBGGM+CMSS10"/>
              </a:rPr>
              <a:t>5</a:t>
            </a:r>
          </a:p>
          <a:p>
            <a:pPr marL="0" marR="0">
              <a:lnSpc>
                <a:spcPts val="1100"/>
              </a:lnSpc>
              <a:spcBef>
                <a:spcPts val="1025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NNBGGM+CMSS10"/>
                <a:cs typeface="NNBGGM+CMSS10"/>
              </a:rPr>
              <a:t>5</a:t>
            </a:r>
          </a:p>
          <a:p>
            <a:pPr marL="0" marR="0">
              <a:lnSpc>
                <a:spcPts val="1100"/>
              </a:lnSpc>
              <a:spcBef>
                <a:spcPts val="1075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NNBGGM+CMSS10"/>
                <a:cs typeface="NNBGGM+CMSS10"/>
              </a:rPr>
              <a:t>5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84552" y="2091121"/>
            <a:ext cx="1635590" cy="189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28"/>
              </a:lnSpc>
              <a:spcBef>
                <a:spcPct val="0"/>
              </a:spcBef>
              <a:spcAft>
                <a:spcPct val="0"/>
              </a:spcAft>
            </a:pPr>
            <a:r>
              <a:rPr sz="1500" baseline="26687">
                <a:solidFill>
                  <a:srgbClr val="0065BD"/>
                </a:solidFill>
                <a:latin typeface="DIQPRU+CMSY10"/>
                <a:cs typeface="DIQPRU+CMSY10"/>
              </a:rPr>
              <a:t>•</a:t>
            </a:r>
            <a:r>
              <a:rPr sz="1500" spc="169" baseline="26687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650" baseline="26687">
                <a:solidFill>
                  <a:srgbClr val="000000"/>
                </a:solidFill>
                <a:latin typeface="WTWNOP+CMMI10"/>
                <a:cs typeface="WTWNOP+CMMI10"/>
              </a:rPr>
              <a:t>V</a:t>
            </a:r>
            <a:r>
              <a:rPr sz="1200" spc="25" baseline="-14881">
                <a:solidFill>
                  <a:srgbClr val="000000"/>
                </a:solidFill>
                <a:latin typeface="NLAIOS+CMMI8"/>
                <a:cs typeface="NLAIOS+CMMI8"/>
              </a:rPr>
              <a:t>p,q</a:t>
            </a:r>
            <a:r>
              <a:rPr sz="1100">
                <a:solidFill>
                  <a:srgbClr val="000000"/>
                </a:solidFill>
                <a:latin typeface="NNBGGM+CMSS10"/>
                <a:cs typeface="NNBGGM+CMSS10"/>
              </a:rPr>
              <a:t>:</a:t>
            </a:r>
            <a:r>
              <a:rPr sz="1100" spc="20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NNBGGM+CMSS10"/>
                <a:cs typeface="NNBGGM+CMSS10"/>
              </a:rPr>
              <a:t>potential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NNBGGM+CMSS10"/>
                <a:cs typeface="NNBGGM+CMSS10"/>
              </a:rPr>
              <a:t>function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007568" y="2141007"/>
            <a:ext cx="221672" cy="447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NNBGGM+CMSS10"/>
                <a:cs typeface="NNBGGM+CMSS10"/>
              </a:rPr>
              <a:t>1</a:t>
            </a:r>
          </a:p>
          <a:p>
            <a:pPr marL="0" marR="0">
              <a:lnSpc>
                <a:spcPts val="1100"/>
              </a:lnSpc>
              <a:spcBef>
                <a:spcPts val="1025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NNBGGM+CMSS10"/>
                <a:cs typeface="NNBGGM+CMSS10"/>
              </a:rPr>
              <a:t>4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84552" y="2298937"/>
            <a:ext cx="2159280" cy="278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92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DIQPRU+CMSY10"/>
                <a:cs typeface="DIQPRU+CMSY10"/>
              </a:rPr>
              <a:t>•</a:t>
            </a:r>
            <a:r>
              <a:rPr sz="1000" spc="29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 spc="153">
                <a:solidFill>
                  <a:srgbClr val="000000"/>
                </a:solidFill>
                <a:latin typeface="DIQPRU+CMSY10"/>
                <a:cs typeface="DIQPRU+CMSY10"/>
              </a:rPr>
              <a:t>N</a:t>
            </a:r>
            <a:r>
              <a:rPr sz="1100">
                <a:solidFill>
                  <a:srgbClr val="000000"/>
                </a:solidFill>
                <a:latin typeface="NNBGGM+CMSS10"/>
                <a:cs typeface="NNBGGM+CMSS10"/>
              </a:rPr>
              <a:t>:</a:t>
            </a:r>
            <a:r>
              <a:rPr sz="1100" spc="20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NNBGGM+CMSS10"/>
                <a:cs typeface="NNBGGM+CMSS10"/>
              </a:rPr>
              <a:t>set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NNBGGM+CMSS10"/>
                <a:cs typeface="NNBGGM+CMSS10"/>
              </a:rPr>
              <a:t>of</a:t>
            </a:r>
            <a:r>
              <a:rPr sz="1100" spc="9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NNBGGM+CMSS10"/>
                <a:cs typeface="NNBGGM+CMSS10"/>
              </a:rPr>
              <a:t>pair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NNBGGM+CMSS10"/>
                <a:cs typeface="NNBGGM+CMSS10"/>
              </a:rPr>
              <a:t>of</a:t>
            </a:r>
            <a:r>
              <a:rPr sz="1100" spc="9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NNBGGM+CMSS10"/>
                <a:cs typeface="NNBGGM+CMSS10"/>
              </a:rPr>
              <a:t>adjacent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NNBGGM+CMSS10"/>
                <a:cs typeface="NNBGGM+CMSS10"/>
              </a:rPr>
              <a:t>pixels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26419" y="3350243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JLSNKC+CMSS8"/>
                <a:cs typeface="JLSNKC+CMSS8"/>
              </a:rPr>
              <a:t>Felix</a:t>
            </a:r>
            <a:r>
              <a:rPr sz="600" spc="67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JLSNKC+CMSS8"/>
                <a:cs typeface="JLSNKC+CMSS8"/>
              </a:rPr>
              <a:t>Wechsler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676448" y="3350243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JLSNKC+CMSS8"/>
                <a:cs typeface="JLSNKC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JLSNKC+CMSS8"/>
                <a:cs typeface="JLSNKC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JLSNKC+CMSS8"/>
                <a:cs typeface="JLSNKC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JLSNKC+CMSS8"/>
                <a:cs typeface="JLSNKC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JLSNKC+CMSS8"/>
                <a:cs typeface="JLSNKC+CMSS8"/>
              </a:rPr>
              <a:t>Cuts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325353" y="3350243"/>
            <a:ext cx="329360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JLSNKC+CMSS8"/>
                <a:cs typeface="JLSNKC+CMSS8"/>
              </a:rPr>
              <a:t>6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JLSNKC+CMSS8"/>
                <a:cs typeface="JLSNKC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JLSNKC+CMSS8"/>
                <a:cs typeface="JLSNKC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WNPMMV+CMSS10"/>
                <a:cs typeface="WNPMMV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WNPMMV+CMSS10"/>
                <a:cs typeface="WNPMMV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WNPMMV+CMSS10"/>
                <a:cs typeface="WNPMMV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WNPMMV+CMSS10"/>
                <a:cs typeface="WNPMMV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FPUNWR+CMSY10"/>
                <a:cs typeface="FPUNWR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WNPMMV+CMSS10"/>
                <a:cs typeface="WNPMMV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WNPMMV+CMSS10"/>
                <a:cs typeface="WNPMMV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WNPMMV+CMSS10"/>
                <a:cs typeface="WNPMMV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51010" y="467621"/>
            <a:ext cx="858350" cy="221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TJFSGW+CMMI12"/>
                <a:cs typeface="TJFSGW+CMMI12"/>
              </a:rPr>
              <a:t>α</a:t>
            </a:r>
            <a:r>
              <a:rPr sz="1450">
                <a:solidFill>
                  <a:srgbClr val="0065BD"/>
                </a:solidFill>
                <a:latin typeface="LQETGW+CMSS12"/>
                <a:cs typeface="LQETGW+CMSS12"/>
              </a:rPr>
              <a:t>-</a:t>
            </a:r>
            <a:r>
              <a:rPr sz="1450" spc="70">
                <a:solidFill>
                  <a:srgbClr val="0065BD"/>
                </a:solidFill>
                <a:latin typeface="TJFSGW+CMMI12"/>
                <a:cs typeface="TJFSGW+CMMI12"/>
              </a:rPr>
              <a:t>β</a:t>
            </a:r>
            <a:r>
              <a:rPr sz="1450" spc="-15">
                <a:solidFill>
                  <a:srgbClr val="0065BD"/>
                </a:solidFill>
                <a:latin typeface="LQETGW+CMSS12"/>
                <a:cs typeface="LQETGW+CMSS12"/>
              </a:rPr>
              <a:t>-swap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4557" y="1071905"/>
            <a:ext cx="2595049" cy="4862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28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FPUNWR+CMSY10"/>
                <a:cs typeface="FPUNWR+CMSY10"/>
              </a:rPr>
              <a:t>•</a:t>
            </a:r>
            <a:r>
              <a:rPr sz="1000" spc="29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ECMLUC+CMMI10"/>
                <a:cs typeface="ECMLUC+CMMI10"/>
              </a:rPr>
              <a:t>α</a:t>
            </a:r>
            <a:r>
              <a:rPr sz="1100" spc="-351">
                <a:solidFill>
                  <a:srgbClr val="000000"/>
                </a:solidFill>
                <a:latin typeface="FERJGI+CMR10"/>
                <a:cs typeface="FERJGI+CMR10"/>
              </a:rPr>
              <a:t>=ˆ</a:t>
            </a:r>
            <a:r>
              <a:rPr sz="1100">
                <a:solidFill>
                  <a:srgbClr val="000000"/>
                </a:solidFill>
                <a:latin typeface="WNPMMV+CMSS10"/>
                <a:cs typeface="WNPMMV+CMSS10"/>
              </a:rPr>
              <a:t>red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WNPMMV+CMSS10"/>
                <a:cs typeface="WNPMMV+CMSS10"/>
              </a:rPr>
              <a:t>and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52">
                <a:solidFill>
                  <a:srgbClr val="000000"/>
                </a:solidFill>
                <a:latin typeface="ECMLUC+CMMI10"/>
                <a:cs typeface="ECMLUC+CMMI10"/>
              </a:rPr>
              <a:t>β</a:t>
            </a:r>
            <a:r>
              <a:rPr sz="1100" spc="-351">
                <a:solidFill>
                  <a:srgbClr val="000000"/>
                </a:solidFill>
                <a:latin typeface="FERJGI+CMR10"/>
                <a:cs typeface="FERJGI+CMR10"/>
              </a:rPr>
              <a:t>=ˆ</a:t>
            </a:r>
            <a:r>
              <a:rPr sz="1100">
                <a:solidFill>
                  <a:srgbClr val="000000"/>
                </a:solidFill>
                <a:latin typeface="WNPMMV+CMSS10"/>
                <a:cs typeface="WNPMMV+CMSS10"/>
              </a:rPr>
              <a:t>blue</a:t>
            </a:r>
          </a:p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FPUNWR+CMSY10"/>
                <a:cs typeface="FPUNWR+CMSY10"/>
              </a:rPr>
              <a:t>•</a:t>
            </a:r>
            <a:r>
              <a:rPr sz="1000" spc="29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FPUNWR+CMSY10"/>
                <a:cs typeface="FPUNWR+CMSY10"/>
              </a:rPr>
              <a:t>P</a:t>
            </a:r>
            <a:r>
              <a:rPr sz="1200" baseline="-21666">
                <a:solidFill>
                  <a:srgbClr val="000000"/>
                </a:solidFill>
                <a:latin typeface="FLJRVU+CMMI8"/>
                <a:cs typeface="FLJRVU+CMMI8"/>
              </a:rPr>
              <a:t>αβ</a:t>
            </a:r>
            <a:r>
              <a:rPr sz="1200" spc="153" baseline="-216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WNPMMV+CMSS10"/>
                <a:cs typeface="WNPMMV+CMSS10"/>
              </a:rPr>
              <a:t>is</a:t>
            </a:r>
            <a:r>
              <a:rPr sz="1100" spc="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WNPMMV+CMSS10"/>
                <a:cs typeface="WNPMMV+CMSS10"/>
              </a:rPr>
              <a:t>set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WNPMMV+CMSS10"/>
                <a:cs typeface="WNPMMV+CMSS10"/>
              </a:rPr>
              <a:t>of</a:t>
            </a:r>
            <a:r>
              <a:rPr sz="1100" spc="9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WNPMMV+CMSS10"/>
                <a:cs typeface="WNPMMV+CMSS10"/>
              </a:rPr>
              <a:t>all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WNPMMV+CMSS10"/>
                <a:cs typeface="WNPMMV+CMSS10"/>
              </a:rPr>
              <a:t>pixels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WNPMMV+CMSS10"/>
                <a:cs typeface="WNPMMV+CMSS10"/>
              </a:rPr>
              <a:t>with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WNPMMV+CMSS10"/>
                <a:cs typeface="WNPMMV+CMSS10"/>
              </a:rPr>
              <a:t>label</a:t>
            </a:r>
            <a:r>
              <a:rPr sz="1100" spc="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ECMLUC+CMMI10"/>
                <a:cs typeface="ECMLUC+CMMI10"/>
              </a:rPr>
              <a:t>α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34">
                <a:solidFill>
                  <a:srgbClr val="000000"/>
                </a:solidFill>
                <a:latin typeface="WNPMMV+CMSS10"/>
                <a:cs typeface="WNPMMV+CMSS10"/>
              </a:rPr>
              <a:t>or</a:t>
            </a:r>
            <a:r>
              <a:rPr sz="1100" spc="12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ECMLUC+CMMI10"/>
                <a:cs typeface="ECMLUC+CMMI10"/>
              </a:rPr>
              <a:t>β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48022" y="2235601"/>
            <a:ext cx="982868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WNPMMV+CMSS10"/>
                <a:cs typeface="WNPMMV+CMSS10"/>
              </a:rPr>
              <a:t>One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ECMLUC+CMMI10"/>
                <a:cs typeface="ECMLUC+CMMI10"/>
              </a:rPr>
              <a:t>α</a:t>
            </a:r>
            <a:r>
              <a:rPr sz="1100">
                <a:solidFill>
                  <a:srgbClr val="000000"/>
                </a:solidFill>
                <a:latin typeface="WNPMMV+CMSS10"/>
                <a:cs typeface="WNPMMV+CMSS10"/>
              </a:rPr>
              <a:t>-</a:t>
            </a:r>
            <a:r>
              <a:rPr sz="1100" spc="52">
                <a:solidFill>
                  <a:srgbClr val="000000"/>
                </a:solidFill>
                <a:latin typeface="ECMLUC+CMMI10"/>
                <a:cs typeface="ECMLUC+CMMI10"/>
              </a:rPr>
              <a:t>β</a:t>
            </a:r>
            <a:r>
              <a:rPr sz="1100" spc="-10">
                <a:solidFill>
                  <a:srgbClr val="000000"/>
                </a:solidFill>
                <a:latin typeface="WNPMMV+CMSS10"/>
                <a:cs typeface="WNPMMV+CMSS10"/>
              </a:rPr>
              <a:t>-swap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6292" y="2859282"/>
            <a:ext cx="1000520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WNPMMV+CMSS10"/>
                <a:cs typeface="WNPMMV+CMSS10"/>
              </a:rPr>
              <a:t>Original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WNPMMV+CMSS10"/>
                <a:cs typeface="WNPMMV+CMSS10"/>
              </a:rPr>
              <a:t>Image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254888" y="2859288"/>
            <a:ext cx="1137694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WNPMMV+CMSS10"/>
                <a:cs typeface="WNPMMV+CMSS10"/>
              </a:rPr>
              <a:t>Optimized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WNPMMV+CMSS10"/>
                <a:cs typeface="WNPMMV+CMSS10"/>
              </a:rPr>
              <a:t>Image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6419" y="3350248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MFTNKD+CMSS8"/>
                <a:cs typeface="MFTNKD+CMSS8"/>
              </a:rPr>
              <a:t>Felix</a:t>
            </a:r>
            <a:r>
              <a:rPr sz="600" spc="66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MFTNKD+CMSS8"/>
                <a:cs typeface="MFTNKD+CMSS8"/>
              </a:rPr>
              <a:t>Wechsler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76448" y="3350248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MFTNKD+CMSS8"/>
                <a:cs typeface="MFTNKD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MFTNKD+CMSS8"/>
                <a:cs typeface="MFTNKD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MFTNKD+CMSS8"/>
                <a:cs typeface="MFTNKD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MFTNKD+CMSS8"/>
                <a:cs typeface="MFTNKD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MFTNKD+CMSS8"/>
                <a:cs typeface="MFTNKD+CMSS8"/>
              </a:rPr>
              <a:t>Cuts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325353" y="3350248"/>
            <a:ext cx="329360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MFTNKD+CMSS8"/>
                <a:cs typeface="MFTNKD+CMSS8"/>
              </a:rPr>
              <a:t>7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MFTNKD+CMSS8"/>
                <a:cs typeface="MFTNKD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MFTNKD+CMSS8"/>
                <a:cs typeface="MFTNKD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CDUJQF+CMSS10"/>
                <a:cs typeface="CDUJQF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CDUJQF+CMSS10"/>
                <a:cs typeface="CDUJQF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CDUJQF+CMSS10"/>
                <a:cs typeface="CDUJQF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CDUJQF+CMSS10"/>
                <a:cs typeface="CDUJQF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GKIQQI+CMSY10"/>
                <a:cs typeface="GKIQQI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CDUJQF+CMSS10"/>
                <a:cs typeface="CDUJQF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CDUJQF+CMSS10"/>
                <a:cs typeface="CDUJQF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CDUJQF+CMSS10"/>
                <a:cs typeface="CDUJQF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56751" y="467621"/>
            <a:ext cx="1046832" cy="221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BFRKCI+CMMI12"/>
                <a:cs typeface="BFRKCI+CMMI12"/>
              </a:rPr>
              <a:t>α</a:t>
            </a:r>
            <a:r>
              <a:rPr sz="1450">
                <a:solidFill>
                  <a:srgbClr val="0065BD"/>
                </a:solidFill>
                <a:latin typeface="UCOFDM+CMSS12"/>
                <a:cs typeface="UCOFDM+CMSS12"/>
              </a:rPr>
              <a:t>-expansion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4557" y="979169"/>
            <a:ext cx="662238" cy="25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28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GKIQQI+CMSY10"/>
                <a:cs typeface="GKIQQI+CMSY10"/>
              </a:rPr>
              <a:t>•</a:t>
            </a:r>
            <a:r>
              <a:rPr sz="1000" spc="29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CUDWI+CMMI10"/>
                <a:cs typeface="CCUDWI+CMMI10"/>
              </a:rPr>
              <a:t>α</a:t>
            </a:r>
            <a:r>
              <a:rPr sz="1100" spc="-351">
                <a:solidFill>
                  <a:srgbClr val="000000"/>
                </a:solidFill>
                <a:latin typeface="CGLIVF+CMR10"/>
                <a:cs typeface="CGLIVF+CMR10"/>
              </a:rPr>
              <a:t>=ˆ</a:t>
            </a:r>
            <a:r>
              <a:rPr sz="1100">
                <a:solidFill>
                  <a:srgbClr val="000000"/>
                </a:solidFill>
                <a:latin typeface="CDUJQF+CMSS10"/>
                <a:cs typeface="CDUJQF+CMSS10"/>
              </a:rPr>
              <a:t>red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4557" y="1189202"/>
            <a:ext cx="3194251" cy="25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28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GKIQQI+CMSY10"/>
                <a:cs typeface="GKIQQI+CMSY10"/>
              </a:rPr>
              <a:t>•</a:t>
            </a:r>
            <a:r>
              <a:rPr sz="1000" spc="29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DUJQF+CMSS10"/>
                <a:cs typeface="CDUJQF+CMSS10"/>
              </a:rPr>
              <a:t>ﬁnd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DUJQF+CMSS10"/>
                <a:cs typeface="CDUJQF+CMSS10"/>
              </a:rPr>
              <a:t>optimum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34">
                <a:solidFill>
                  <a:srgbClr val="000000"/>
                </a:solidFill>
                <a:latin typeface="CDUJQF+CMSS10"/>
                <a:cs typeface="CDUJQF+CMSS10"/>
              </a:rPr>
              <a:t>by</a:t>
            </a:r>
            <a:r>
              <a:rPr sz="1100" spc="1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DUJQF+CMSS10"/>
                <a:cs typeface="CDUJQF+CMSS10"/>
              </a:rPr>
              <a:t>expanding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DUJQF+CMSS10"/>
                <a:cs typeface="CDUJQF+CMSS10"/>
              </a:rPr>
              <a:t>label</a:t>
            </a:r>
            <a:r>
              <a:rPr sz="1100" spc="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CUDWI+CMMI10"/>
                <a:cs typeface="CCUDWI+CMMI10"/>
              </a:rPr>
              <a:t>α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DUJQF+CMSS10"/>
                <a:cs typeface="CDUJQF+CMSS10"/>
              </a:rPr>
              <a:t>to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DUJQF+CMSS10"/>
                <a:cs typeface="CDUJQF+CMSS10"/>
              </a:rPr>
              <a:t>other</a:t>
            </a:r>
            <a:r>
              <a:rPr sz="1100" spc="9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DUJQF+CMSS10"/>
                <a:cs typeface="CDUJQF+CMSS10"/>
              </a:rPr>
              <a:t>pixels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73866" y="2374712"/>
            <a:ext cx="1131212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DUJQF+CMSS10"/>
                <a:cs typeface="CDUJQF+CMSS10"/>
              </a:rPr>
              <a:t>One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CUDWI+CMMI10"/>
                <a:cs typeface="CCUDWI+CMMI10"/>
              </a:rPr>
              <a:t>α</a:t>
            </a:r>
            <a:r>
              <a:rPr sz="1100">
                <a:solidFill>
                  <a:srgbClr val="000000"/>
                </a:solidFill>
                <a:latin typeface="CDUJQF+CMSS10"/>
                <a:cs typeface="CDUJQF+CMSS10"/>
              </a:rPr>
              <a:t>-expansion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6292" y="2998396"/>
            <a:ext cx="1000520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DUJQF+CMSS10"/>
                <a:cs typeface="CDUJQF+CMSS10"/>
              </a:rPr>
              <a:t>Original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DUJQF+CMSS10"/>
                <a:cs typeface="CDUJQF+CMSS10"/>
              </a:rPr>
              <a:t>Image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254888" y="2998399"/>
            <a:ext cx="1137694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DUJQF+CMSS10"/>
                <a:cs typeface="CDUJQF+CMSS10"/>
              </a:rPr>
              <a:t>Optimized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DUJQF+CMSS10"/>
                <a:cs typeface="CDUJQF+CMSS10"/>
              </a:rPr>
              <a:t>Image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26419" y="3350241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UDSQKE+CMSS8"/>
                <a:cs typeface="UDSQKE+CMSS8"/>
              </a:rPr>
              <a:t>Felix</a:t>
            </a:r>
            <a:r>
              <a:rPr sz="600" spc="66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UDSQKE+CMSS8"/>
                <a:cs typeface="UDSQKE+CMSS8"/>
              </a:rPr>
              <a:t>Wechsler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6448" y="3350241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UDSQKE+CMSS8"/>
                <a:cs typeface="UDSQKE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UDSQKE+CMSS8"/>
                <a:cs typeface="UDSQKE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UDSQKE+CMSS8"/>
                <a:cs typeface="UDSQKE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UDSQKE+CMSS8"/>
                <a:cs typeface="UDSQKE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UDSQKE+CMSS8"/>
                <a:cs typeface="UDSQKE+CMSS8"/>
              </a:rPr>
              <a:t>Cuts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325353" y="3350241"/>
            <a:ext cx="329360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UDSQKE+CMSS8"/>
                <a:cs typeface="UDSQKE+CMSS8"/>
              </a:rPr>
              <a:t>8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UDSQKE+CMSS8"/>
                <a:cs typeface="UDSQKE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UDSQKE+CMSS8"/>
                <a:cs typeface="UDSQKE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PMBAHA+CMSS10"/>
                <a:cs typeface="PMBAHA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PMBAHA+CMSS10"/>
                <a:cs typeface="PMBAHA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PMBAHA+CMSS10"/>
                <a:cs typeface="PMBAHA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PMBAHA+CMSS10"/>
                <a:cs typeface="PMBAHA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UJOKRT+CMSY10"/>
                <a:cs typeface="UJOKRT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PMBAHA+CMSS10"/>
                <a:cs typeface="PMBAHA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PMBAHA+CMSS10"/>
                <a:cs typeface="PMBAHA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PMBAHA+CMSS10"/>
                <a:cs typeface="PMBAHA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9008" y="1271211"/>
            <a:ext cx="2122299" cy="355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498"/>
              </a:lnSpc>
              <a:spcBef>
                <a:spcPct val="0"/>
              </a:spcBef>
              <a:spcAft>
                <a:spcPct val="0"/>
              </a:spcAft>
            </a:pPr>
            <a:r>
              <a:rPr sz="2500" spc="-31">
                <a:solidFill>
                  <a:srgbClr val="000000"/>
                </a:solidFill>
                <a:latin typeface="QQLWKS+CMSS17"/>
                <a:cs typeface="QQLWKS+CMSS17"/>
              </a:rPr>
              <a:t>Swap</a:t>
            </a:r>
            <a:r>
              <a:rPr sz="2500" spc="17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500" spc="-15">
                <a:solidFill>
                  <a:srgbClr val="000000"/>
                </a:solidFill>
                <a:latin typeface="QQLWKS+CMSS17"/>
                <a:cs typeface="QQLWKS+CMSS17"/>
              </a:rPr>
              <a:t>Algorithm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6426" y="3350235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OLKEGK+CMSS8"/>
                <a:cs typeface="OLKEGK+CMSS8"/>
              </a:rPr>
              <a:t>Felix</a:t>
            </a:r>
            <a:r>
              <a:rPr sz="600" spc="66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OLKEGK+CMSS8"/>
                <a:cs typeface="OLKEGK+CMSS8"/>
              </a:rPr>
              <a:t>Wechsler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6455" y="3350235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OLKEGK+CMSS8"/>
                <a:cs typeface="OLKEGK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OLKEGK+CMSS8"/>
                <a:cs typeface="OLKEGK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OLKEGK+CMSS8"/>
                <a:cs typeface="OLKEGK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OLKEGK+CMSS8"/>
                <a:cs typeface="OLKEGK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OLKEGK+CMSS8"/>
                <a:cs typeface="OLKEGK+CMSS8"/>
              </a:rPr>
              <a:t>Cuts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25360" y="3350235"/>
            <a:ext cx="329360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OLKEGK+CMSS8"/>
                <a:cs typeface="OLKEGK+CMSS8"/>
              </a:rPr>
              <a:t>9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OLKEGK+CMSS8"/>
                <a:cs typeface="OLKEGK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OLKEGK+CMSS8"/>
                <a:cs typeface="OLKEGK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KAOEGQ+CMSS10"/>
                <a:cs typeface="KAOEGQ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KAOEGQ+CMSS10"/>
                <a:cs typeface="KAOEGQ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KAOEGQ+CMSS10"/>
                <a:cs typeface="KAOEGQ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KAOEGQ+CMSS10"/>
                <a:cs typeface="KAOEGQ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EPTPWC+CMSY10"/>
                <a:cs typeface="EPTPWC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KAOEGQ+CMSS10"/>
                <a:cs typeface="KAOEGQ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KAOEGQ+CMSS10"/>
                <a:cs typeface="KAOEGQ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KAOEGQ+CMSS10"/>
                <a:cs typeface="KAOEGQ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11654" y="467621"/>
            <a:ext cx="1337043" cy="221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 spc="-20">
                <a:solidFill>
                  <a:srgbClr val="0065BD"/>
                </a:solidFill>
                <a:latin typeface="CJIJGQ+CMSS12"/>
                <a:cs typeface="CJIJGQ+CMSS12"/>
              </a:rPr>
              <a:t>Swap</a:t>
            </a:r>
            <a:r>
              <a:rPr sz="1450" spc="117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 spc="-10">
                <a:solidFill>
                  <a:srgbClr val="0065BD"/>
                </a:solidFill>
                <a:latin typeface="CJIJGQ+CMSS12"/>
                <a:cs typeface="CJIJGQ+CMSS12"/>
              </a:rPr>
              <a:t>Algorithm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0056" y="1284782"/>
            <a:ext cx="1934248" cy="38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65BD"/>
                </a:solidFill>
                <a:latin typeface="KAOEGQ+CMSS10"/>
                <a:cs typeface="KAOEGQ+CMSS10"/>
              </a:rPr>
              <a:t>1.</a:t>
            </a:r>
            <a:r>
              <a:rPr sz="1100" spc="273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 spc="-10">
                <a:solidFill>
                  <a:srgbClr val="000000"/>
                </a:solidFill>
                <a:latin typeface="KAOEGQ+CMSS10"/>
                <a:cs typeface="KAOEGQ+CMSS10"/>
              </a:rPr>
              <a:t>Start</a:t>
            </a:r>
            <a:r>
              <a:rPr sz="1100" spc="9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KAOEGQ+CMSS10"/>
                <a:cs typeface="KAOEGQ+CMSS10"/>
              </a:rPr>
              <a:t>with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0">
                <a:solidFill>
                  <a:srgbClr val="000000"/>
                </a:solidFill>
                <a:latin typeface="KAOEGQ+CMSS10"/>
                <a:cs typeface="KAOEGQ+CMSS10"/>
              </a:rPr>
              <a:t>arbitrary</a:t>
            </a:r>
            <a:r>
              <a:rPr sz="1100" spc="9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KAOEGQ+CMSS10"/>
                <a:cs typeface="KAOEGQ+CMSS10"/>
              </a:rPr>
              <a:t>labeling</a:t>
            </a:r>
          </a:p>
          <a:p>
            <a:pPr marL="0" marR="0">
              <a:lnSpc>
                <a:spcPts val="1100"/>
              </a:lnSpc>
              <a:spcBef>
                <a:spcPts val="524"/>
              </a:spcBef>
              <a:spcAft>
                <a:spcPct val="0"/>
              </a:spcAft>
            </a:pPr>
            <a:r>
              <a:rPr sz="1100">
                <a:solidFill>
                  <a:srgbClr val="0065BD"/>
                </a:solidFill>
                <a:latin typeface="KAOEGQ+CMSS10"/>
                <a:cs typeface="KAOEGQ+CMSS10"/>
              </a:rPr>
              <a:t>2.</a:t>
            </a:r>
            <a:r>
              <a:rPr sz="1100" spc="273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KAOEGQ+CMSS10"/>
                <a:cs typeface="KAOEGQ+CMSS10"/>
              </a:rPr>
              <a:t>success</a:t>
            </a:r>
            <a:r>
              <a:rPr sz="1100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74">
                <a:solidFill>
                  <a:srgbClr val="000000"/>
                </a:solidFill>
                <a:latin typeface="GMOAFW+CMR10"/>
                <a:cs typeface="GMOAFW+CMR10"/>
              </a:rPr>
              <a:t>:=</a:t>
            </a:r>
            <a:r>
              <a:rPr sz="1100" spc="9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GMOAFW+CMR10"/>
                <a:cs typeface="GMOAFW+CMR10"/>
              </a:rPr>
              <a:t>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0056" y="1682387"/>
            <a:ext cx="1364849" cy="278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9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65BD"/>
                </a:solidFill>
                <a:latin typeface="KAOEGQ+CMSS10"/>
                <a:cs typeface="KAOEGQ+CMSS10"/>
              </a:rPr>
              <a:t>3.</a:t>
            </a:r>
            <a:r>
              <a:rPr sz="1100" spc="273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 spc="-18">
                <a:solidFill>
                  <a:srgbClr val="000000"/>
                </a:solidFill>
                <a:latin typeface="KAOEGQ+CMSS10"/>
                <a:cs typeface="KAOEGQ+CMSS10"/>
              </a:rPr>
              <a:t>for</a:t>
            </a:r>
            <a:r>
              <a:rPr sz="1100" spc="10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KAOEGQ+CMSS10"/>
                <a:cs typeface="KAOEGQ+CMSS10"/>
              </a:rPr>
              <a:t>all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EPTPWC+CMSY10"/>
                <a:cs typeface="EPTPWC+CMSY10"/>
              </a:rPr>
              <a:t>{</a:t>
            </a:r>
            <a:r>
              <a:rPr sz="1100">
                <a:solidFill>
                  <a:srgbClr val="000000"/>
                </a:solidFill>
                <a:latin typeface="TJAGMJ+CMMI10"/>
                <a:cs typeface="TJAGMJ+CMMI10"/>
              </a:rPr>
              <a:t>α,</a:t>
            </a:r>
            <a:r>
              <a:rPr sz="1100" spc="-9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52">
                <a:solidFill>
                  <a:srgbClr val="000000"/>
                </a:solidFill>
                <a:latin typeface="TJAGMJ+CMMI10"/>
                <a:cs typeface="TJAGMJ+CMMI10"/>
              </a:rPr>
              <a:t>β</a:t>
            </a:r>
            <a:r>
              <a:rPr sz="1100">
                <a:solidFill>
                  <a:srgbClr val="000000"/>
                </a:solidFill>
                <a:latin typeface="EPTPWC+CMSY10"/>
                <a:cs typeface="EPTPWC+CMSY10"/>
              </a:rPr>
              <a:t>}</a:t>
            </a:r>
            <a:r>
              <a:rPr sz="1100" spc="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EPTPWC+CMSY10"/>
                <a:cs typeface="EPTPWC+CMSY10"/>
              </a:rPr>
              <a:t>⊂</a:t>
            </a:r>
            <a:r>
              <a:rPr sz="1100" spc="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EPTPWC+CMSY10"/>
                <a:cs typeface="EPTPWC+CMSY10"/>
              </a:rPr>
              <a:t>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82165" y="1855330"/>
            <a:ext cx="215662" cy="16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96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GMOAFW+CMR10"/>
                <a:cs typeface="GMOAFW+CMR10"/>
              </a:rPr>
              <a:t>ˆ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55544" y="1868430"/>
            <a:ext cx="162488" cy="191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08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000000"/>
                </a:solidFill>
                <a:latin typeface="NNAJPS+CMSY7"/>
                <a:cs typeface="NNAJPS+CMSY7"/>
              </a:rPr>
              <a:t>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3233" y="1887580"/>
            <a:ext cx="2745656" cy="1657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0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KAOEGQ+CMSS10"/>
                <a:cs typeface="KAOEGQ+CMSS10"/>
              </a:rPr>
              <a:t>3.1</a:t>
            </a:r>
            <a:r>
              <a:rPr sz="1000" spc="295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KAOEGQ+CMSS10"/>
                <a:cs typeface="KAOEGQ+CMSS10"/>
              </a:rPr>
              <a:t>ﬁnd</a:t>
            </a:r>
            <a:r>
              <a:rPr sz="1000" spc="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TJAGMJ+CMMI10"/>
                <a:cs typeface="TJAGMJ+CMMI10"/>
              </a:rPr>
              <a:t>f</a:t>
            </a:r>
            <a:r>
              <a:rPr sz="1000" spc="13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GMOAFW+CMR10"/>
                <a:cs typeface="GMOAFW+CMR10"/>
              </a:rPr>
              <a:t>=</a:t>
            </a:r>
            <a:r>
              <a:rPr sz="1000" spc="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GMOAFW+CMR10"/>
                <a:cs typeface="GMOAFW+CMR10"/>
              </a:rPr>
              <a:t>arg</a:t>
            </a:r>
            <a:r>
              <a:rPr sz="1000" spc="-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GMOAFW+CMR10"/>
                <a:cs typeface="GMOAFW+CMR10"/>
              </a:rPr>
              <a:t>min</a:t>
            </a:r>
            <a:r>
              <a:rPr sz="1000" spc="-8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spc="55">
                <a:solidFill>
                  <a:srgbClr val="000000"/>
                </a:solidFill>
                <a:latin typeface="TJAGMJ+CMMI10"/>
                <a:cs typeface="TJAGMJ+CMMI10"/>
              </a:rPr>
              <a:t>E</a:t>
            </a:r>
            <a:r>
              <a:rPr sz="1000">
                <a:solidFill>
                  <a:srgbClr val="000000"/>
                </a:solidFill>
                <a:latin typeface="GMOAFW+CMR10"/>
                <a:cs typeface="GMOAFW+CMR10"/>
              </a:rPr>
              <a:t>(</a:t>
            </a:r>
            <a:r>
              <a:rPr sz="1000">
                <a:solidFill>
                  <a:srgbClr val="000000"/>
                </a:solidFill>
                <a:latin typeface="TJAGMJ+CMMI10"/>
                <a:cs typeface="TJAGMJ+CMMI10"/>
              </a:rPr>
              <a:t>f</a:t>
            </a:r>
            <a:r>
              <a:rPr sz="1000" spc="13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GMOAFW+CMR10"/>
                <a:cs typeface="GMOAFW+CMR10"/>
              </a:rPr>
              <a:t>)</a:t>
            </a:r>
            <a:r>
              <a:rPr sz="1000" spc="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KAOEGQ+CMSS10"/>
                <a:cs typeface="KAOEGQ+CMSS10"/>
              </a:rPr>
              <a:t>within</a:t>
            </a:r>
            <a:r>
              <a:rPr sz="1000" spc="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KAOEGQ+CMSS10"/>
                <a:cs typeface="KAOEGQ+CMSS10"/>
              </a:rPr>
              <a:t>one</a:t>
            </a:r>
            <a:r>
              <a:rPr sz="1000" spc="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TJAGMJ+CMMI10"/>
                <a:cs typeface="TJAGMJ+CMMI10"/>
              </a:rPr>
              <a:t>α</a:t>
            </a:r>
            <a:r>
              <a:rPr sz="1000">
                <a:solidFill>
                  <a:srgbClr val="000000"/>
                </a:solidFill>
                <a:latin typeface="KAOEGQ+CMSS10"/>
                <a:cs typeface="KAOEGQ+CMSS10"/>
              </a:rPr>
              <a:t>-</a:t>
            </a:r>
            <a:r>
              <a:rPr sz="1000" spc="50">
                <a:solidFill>
                  <a:srgbClr val="000000"/>
                </a:solidFill>
                <a:latin typeface="TJAGMJ+CMMI10"/>
                <a:cs typeface="TJAGMJ+CMMI10"/>
              </a:rPr>
              <a:t>β</a:t>
            </a:r>
            <a:r>
              <a:rPr sz="1000">
                <a:solidFill>
                  <a:srgbClr val="000000"/>
                </a:solidFill>
                <a:latin typeface="KAOEGQ+CMSS10"/>
                <a:cs typeface="KAOEGQ+CMSS10"/>
              </a:rPr>
              <a:t>-swap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02384" y="2020862"/>
            <a:ext cx="215662" cy="16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96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GMOAFW+CMR10"/>
                <a:cs typeface="GMOAFW+CMR10"/>
              </a:rPr>
              <a:t>ˆ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31795" y="2020862"/>
            <a:ext cx="215662" cy="16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96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GMOAFW+CMR10"/>
                <a:cs typeface="GMOAFW+CMR10"/>
              </a:rPr>
              <a:t>ˆ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60056" y="2053112"/>
            <a:ext cx="2058767" cy="588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3177" marR="0">
              <a:lnSpc>
                <a:spcPts val="100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KAOEGQ+CMSS10"/>
                <a:cs typeface="KAOEGQ+CMSS10"/>
              </a:rPr>
              <a:t>3.2</a:t>
            </a:r>
            <a:r>
              <a:rPr sz="1000" spc="295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KAOEGQ+CMSS10"/>
                <a:cs typeface="KAOEGQ+CMSS10"/>
              </a:rPr>
              <a:t>if</a:t>
            </a:r>
            <a:r>
              <a:rPr sz="1000" spc="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spc="55">
                <a:solidFill>
                  <a:srgbClr val="000000"/>
                </a:solidFill>
                <a:latin typeface="TJAGMJ+CMMI10"/>
                <a:cs typeface="TJAGMJ+CMMI10"/>
              </a:rPr>
              <a:t>E</a:t>
            </a:r>
            <a:r>
              <a:rPr sz="1000">
                <a:solidFill>
                  <a:srgbClr val="000000"/>
                </a:solidFill>
                <a:latin typeface="GMOAFW+CMR10"/>
                <a:cs typeface="GMOAFW+CMR10"/>
              </a:rPr>
              <a:t>(</a:t>
            </a:r>
            <a:r>
              <a:rPr sz="1000" spc="105">
                <a:solidFill>
                  <a:srgbClr val="000000"/>
                </a:solidFill>
                <a:latin typeface="TJAGMJ+CMMI10"/>
                <a:cs typeface="TJAGMJ+CMMI10"/>
              </a:rPr>
              <a:t>f</a:t>
            </a:r>
            <a:r>
              <a:rPr sz="1000">
                <a:solidFill>
                  <a:srgbClr val="000000"/>
                </a:solidFill>
                <a:latin typeface="GMOAFW+CMR10"/>
                <a:cs typeface="GMOAFW+CMR10"/>
              </a:rPr>
              <a:t>)</a:t>
            </a:r>
            <a:r>
              <a:rPr sz="1000" spc="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TJAGMJ+CMMI10"/>
                <a:cs typeface="TJAGMJ+CMMI10"/>
              </a:rPr>
              <a:t>&lt;</a:t>
            </a:r>
            <a:r>
              <a:rPr sz="1000" spc="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spc="55">
                <a:solidFill>
                  <a:srgbClr val="000000"/>
                </a:solidFill>
                <a:latin typeface="TJAGMJ+CMMI10"/>
                <a:cs typeface="TJAGMJ+CMMI10"/>
              </a:rPr>
              <a:t>E</a:t>
            </a:r>
            <a:r>
              <a:rPr sz="1000">
                <a:solidFill>
                  <a:srgbClr val="000000"/>
                </a:solidFill>
                <a:latin typeface="GMOAFW+CMR10"/>
                <a:cs typeface="GMOAFW+CMR10"/>
              </a:rPr>
              <a:t>(</a:t>
            </a:r>
            <a:r>
              <a:rPr sz="1000" spc="105">
                <a:solidFill>
                  <a:srgbClr val="000000"/>
                </a:solidFill>
                <a:latin typeface="TJAGMJ+CMMI10"/>
                <a:cs typeface="TJAGMJ+CMMI10"/>
              </a:rPr>
              <a:t>f</a:t>
            </a:r>
            <a:r>
              <a:rPr sz="1000">
                <a:solidFill>
                  <a:srgbClr val="000000"/>
                </a:solidFill>
                <a:latin typeface="GMOAFW+CMR10"/>
                <a:cs typeface="GMOAFW+CMR10"/>
              </a:rPr>
              <a:t>)</a:t>
            </a:r>
            <a:r>
              <a:rPr sz="1000" spc="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KAOEGQ+CMSS10"/>
                <a:cs typeface="KAOEGQ+CMSS10"/>
              </a:rPr>
              <a:t>then</a:t>
            </a:r>
            <a:r>
              <a:rPr sz="1000" spc="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TJAGMJ+CMMI10"/>
                <a:cs typeface="TJAGMJ+CMMI10"/>
              </a:rPr>
              <a:t>f</a:t>
            </a:r>
            <a:r>
              <a:rPr sz="1000" spc="13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GMOAFW+CMR10"/>
                <a:cs typeface="GMOAFW+CMR10"/>
              </a:rPr>
              <a:t>=</a:t>
            </a:r>
            <a:r>
              <a:rPr sz="1000" spc="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TJAGMJ+CMMI10"/>
                <a:cs typeface="TJAGMJ+CMMI10"/>
              </a:rPr>
              <a:t>f</a:t>
            </a:r>
          </a:p>
          <a:p>
            <a:pPr marL="0" marR="0">
              <a:lnSpc>
                <a:spcPts val="1100"/>
              </a:lnSpc>
              <a:spcBef>
                <a:spcPts val="576"/>
              </a:spcBef>
              <a:spcAft>
                <a:spcPct val="0"/>
              </a:spcAft>
            </a:pPr>
            <a:r>
              <a:rPr sz="1100">
                <a:solidFill>
                  <a:srgbClr val="0065BD"/>
                </a:solidFill>
                <a:latin typeface="KAOEGQ+CMSS10"/>
                <a:cs typeface="KAOEGQ+CMSS10"/>
              </a:rPr>
              <a:t>4.</a:t>
            </a:r>
            <a:r>
              <a:rPr sz="1100" spc="273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KAOEGQ+CMSS10"/>
                <a:cs typeface="KAOEGQ+CMSS10"/>
              </a:rPr>
              <a:t>if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KAOEGQ+CMSS10"/>
                <a:cs typeface="KAOEGQ+CMSS10"/>
              </a:rPr>
              <a:t>success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GMOAFW+CMR10"/>
                <a:cs typeface="GMOAFW+CMR10"/>
              </a:rPr>
              <a:t>==</a:t>
            </a:r>
            <a:r>
              <a:rPr sz="1100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GMOAFW+CMR10"/>
                <a:cs typeface="GMOAFW+CMR10"/>
              </a:rPr>
              <a:t>1</a:t>
            </a:r>
            <a:r>
              <a:rPr sz="1100" spc="8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KAOEGQ+CMSS10"/>
                <a:cs typeface="KAOEGQ+CMSS10"/>
              </a:rPr>
              <a:t>then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KAOEGQ+CMSS10"/>
                <a:cs typeface="KAOEGQ+CMSS10"/>
              </a:rPr>
              <a:t>goto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65BD"/>
                </a:solidFill>
                <a:latin typeface="KAOEGQ+CMSS10"/>
                <a:cs typeface="KAOEGQ+CMSS10"/>
              </a:rPr>
              <a:t>2</a:t>
            </a:r>
          </a:p>
          <a:p>
            <a:pPr marL="0" marR="0">
              <a:lnSpc>
                <a:spcPts val="1100"/>
              </a:lnSpc>
              <a:spcBef>
                <a:spcPts val="503"/>
              </a:spcBef>
              <a:spcAft>
                <a:spcPct val="0"/>
              </a:spcAft>
            </a:pPr>
            <a:r>
              <a:rPr sz="1100">
                <a:solidFill>
                  <a:srgbClr val="0065BD"/>
                </a:solidFill>
                <a:latin typeface="KAOEGQ+CMSS10"/>
                <a:cs typeface="KAOEGQ+CMSS10"/>
              </a:rPr>
              <a:t>5.</a:t>
            </a:r>
            <a:r>
              <a:rPr sz="1100" spc="273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KAOEGQ+CMSS10"/>
                <a:cs typeface="KAOEGQ+CMSS10"/>
              </a:rPr>
              <a:t>return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JAGMJ+CMMI10"/>
                <a:cs typeface="TJAGMJ+CMMI10"/>
              </a:rPr>
              <a:t>f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26426" y="3350235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PWKVUK+CMSS8"/>
                <a:cs typeface="PWKVUK+CMSS8"/>
              </a:rPr>
              <a:t>Felix</a:t>
            </a:r>
            <a:r>
              <a:rPr sz="600" spc="67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PWKVUK+CMSS8"/>
                <a:cs typeface="PWKVUK+CMSS8"/>
              </a:rPr>
              <a:t>Wechsler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76455" y="3350235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PWKVUK+CMSS8"/>
                <a:cs typeface="PWKVUK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PWKVUK+CMSS8"/>
                <a:cs typeface="PWKVUK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PWKVUK+CMSS8"/>
                <a:cs typeface="PWKVUK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PWKVUK+CMSS8"/>
                <a:cs typeface="PWKVUK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PWKVUK+CMSS8"/>
                <a:cs typeface="PWKVUK+CMSS8"/>
              </a:rPr>
              <a:t>Cuts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325360" y="3350235"/>
            <a:ext cx="329360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PWKVUK+CMSS8"/>
                <a:cs typeface="PWKVUK+CMSS8"/>
              </a:rPr>
              <a:t>9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PWKVUK+CMSS8"/>
                <a:cs typeface="PWKVUK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PWKVUK+CMSS8"/>
                <a:cs typeface="PWKVUK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HAVJBR+CMSS10"/>
                <a:cs typeface="HAVJBR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HAVJBR+CMSS10"/>
                <a:cs typeface="HAVJBR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HAVJBR+CMSS10"/>
                <a:cs typeface="HAVJBR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HAVJBR+CMSS10"/>
                <a:cs typeface="HAVJBR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GWERIS+CMSY10"/>
                <a:cs typeface="GWERIS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HAVJBR+CMSS10"/>
                <a:cs typeface="HAVJBR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HAVJBR+CMSS10"/>
                <a:cs typeface="HAVJBR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HAVJBR+CMSS10"/>
                <a:cs typeface="HAVJBR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32875" y="467621"/>
            <a:ext cx="694617" cy="221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WRLDOR+CMSS12"/>
                <a:cs typeface="WRLDOR+CMSS12"/>
              </a:rPr>
              <a:t>Outline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4990" y="1045339"/>
            <a:ext cx="670342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FFFFFF"/>
                </a:solidFill>
                <a:latin typeface="HAVJBR+CMSS10"/>
                <a:cs typeface="HAVJBR+CMSS10"/>
              </a:rPr>
              <a:t>1</a:t>
            </a:r>
            <a:r>
              <a:rPr sz="1000" spc="49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65BD"/>
                </a:solidFill>
                <a:latin typeface="HAVJBR+CMSS10"/>
                <a:cs typeface="HAVJBR+CMSS10"/>
              </a:rPr>
              <a:t>Basics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4990" y="1386918"/>
            <a:ext cx="1234956" cy="1202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FFFFFF"/>
                </a:solidFill>
                <a:latin typeface="HAVJBR+CMSS10"/>
                <a:cs typeface="HAVJBR+CMSS10"/>
              </a:rPr>
              <a:t>2</a:t>
            </a:r>
            <a:r>
              <a:rPr sz="1000" spc="49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5">
                <a:solidFill>
                  <a:srgbClr val="0065BD"/>
                </a:solidFill>
                <a:latin typeface="HAVJBR+CMSS10"/>
                <a:cs typeface="HAVJBR+CMSS10"/>
              </a:rPr>
              <a:t>Swap</a:t>
            </a:r>
            <a:r>
              <a:rPr sz="1100" spc="100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65BD"/>
                </a:solidFill>
                <a:latin typeface="HAVJBR+CMSS10"/>
                <a:cs typeface="HAVJBR+CMSS10"/>
              </a:rPr>
              <a:t>Algorithm</a:t>
            </a:r>
          </a:p>
          <a:p>
            <a:pPr marL="0" marR="0">
              <a:lnSpc>
                <a:spcPts val="1100"/>
              </a:lnSpc>
              <a:spcBef>
                <a:spcPts val="1588"/>
              </a:spcBef>
              <a:spcAft>
                <a:spcPct val="0"/>
              </a:spcAft>
            </a:pPr>
            <a:r>
              <a:rPr sz="1000">
                <a:solidFill>
                  <a:srgbClr val="FFFFFF"/>
                </a:solidFill>
                <a:latin typeface="HAVJBR+CMSS10"/>
                <a:cs typeface="HAVJBR+CMSS10"/>
              </a:rPr>
              <a:t>3</a:t>
            </a:r>
            <a:r>
              <a:rPr sz="1000" spc="49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65BD"/>
                </a:solidFill>
                <a:latin typeface="HAVJBR+CMSS10"/>
                <a:cs typeface="HAVJBR+CMSS10"/>
              </a:rPr>
              <a:t>Graph</a:t>
            </a:r>
            <a:r>
              <a:rPr sz="1100" spc="87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65BD"/>
                </a:solidFill>
                <a:latin typeface="HAVJBR+CMSS10"/>
                <a:cs typeface="HAVJBR+CMSS10"/>
              </a:rPr>
              <a:t>Cutting</a:t>
            </a:r>
          </a:p>
          <a:p>
            <a:pPr marL="0" marR="0">
              <a:lnSpc>
                <a:spcPts val="1100"/>
              </a:lnSpc>
              <a:spcBef>
                <a:spcPts val="1588"/>
              </a:spcBef>
              <a:spcAft>
                <a:spcPct val="0"/>
              </a:spcAft>
            </a:pPr>
            <a:r>
              <a:rPr sz="1000">
                <a:solidFill>
                  <a:srgbClr val="FFFFFF"/>
                </a:solidFill>
                <a:latin typeface="HAVJBR+CMSS10"/>
                <a:cs typeface="HAVJBR+CMSS10"/>
              </a:rPr>
              <a:t>4</a:t>
            </a:r>
            <a:r>
              <a:rPr sz="1000" spc="49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65BD"/>
                </a:solidFill>
                <a:latin typeface="HAVJBR+CMSS10"/>
                <a:cs typeface="HAVJBR+CMSS10"/>
              </a:rPr>
              <a:t>Implementation</a:t>
            </a:r>
          </a:p>
          <a:p>
            <a:pPr marL="0" marR="0">
              <a:lnSpc>
                <a:spcPts val="1100"/>
              </a:lnSpc>
              <a:spcBef>
                <a:spcPts val="1588"/>
              </a:spcBef>
              <a:spcAft>
                <a:spcPct val="0"/>
              </a:spcAft>
            </a:pPr>
            <a:r>
              <a:rPr sz="1000">
                <a:solidFill>
                  <a:srgbClr val="FFFFFF"/>
                </a:solidFill>
                <a:latin typeface="HAVJBR+CMSS10"/>
                <a:cs typeface="HAVJBR+CMSS10"/>
              </a:rPr>
              <a:t>5</a:t>
            </a:r>
            <a:r>
              <a:rPr sz="1000" spc="49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65BD"/>
                </a:solidFill>
                <a:latin typeface="HAVJBR+CMSS10"/>
                <a:cs typeface="HAVJBR+CMSS10"/>
              </a:rPr>
              <a:t>Experiments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9991" y="2742116"/>
            <a:ext cx="3761399" cy="317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0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HAVJBR+CMSS10"/>
                <a:cs typeface="HAVJBR+CMSS10"/>
              </a:rPr>
              <a:t>Used</a:t>
            </a:r>
            <a:r>
              <a:rPr sz="1000" spc="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HAVJBR+CMSS10"/>
                <a:cs typeface="HAVJBR+CMSS10"/>
              </a:rPr>
              <a:t>paper:</a:t>
            </a:r>
            <a:r>
              <a:rPr sz="1000" spc="1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spc="-10">
                <a:solidFill>
                  <a:srgbClr val="000000"/>
                </a:solidFill>
                <a:latin typeface="HAVJBR+CMSS10"/>
                <a:cs typeface="HAVJBR+CMSS10"/>
              </a:rPr>
              <a:t>Boykov,</a:t>
            </a:r>
            <a:r>
              <a:rPr sz="1000" spc="9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HAVJBR+CMSS10"/>
                <a:cs typeface="HAVJBR+CMSS10"/>
              </a:rPr>
              <a:t>Veksler,</a:t>
            </a:r>
            <a:r>
              <a:rPr sz="1000" spc="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HAVJBR+CMSS10"/>
                <a:cs typeface="HAVJBR+CMSS10"/>
              </a:rPr>
              <a:t>and</a:t>
            </a:r>
            <a:r>
              <a:rPr sz="1000" spc="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HAVJBR+CMSS10"/>
                <a:cs typeface="HAVJBR+CMSS10"/>
              </a:rPr>
              <a:t>Zabih,</a:t>
            </a:r>
            <a:r>
              <a:rPr sz="1000" spc="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HAVJBR+CMSS10"/>
                <a:cs typeface="HAVJBR+CMSS10"/>
              </a:rPr>
              <a:t>“Fast</a:t>
            </a:r>
            <a:r>
              <a:rPr sz="10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HAVJBR+CMSS10"/>
                <a:cs typeface="HAVJBR+CMSS10"/>
              </a:rPr>
              <a:t>Approximate</a:t>
            </a:r>
            <a:r>
              <a:rPr sz="10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HAVJBR+CMSS10"/>
                <a:cs typeface="HAVJBR+CMSS10"/>
              </a:rPr>
              <a:t>Energy</a:t>
            </a:r>
          </a:p>
          <a:p>
            <a:pPr marL="0" marR="0">
              <a:lnSpc>
                <a:spcPts val="1005"/>
              </a:lnSpc>
              <a:spcBef>
                <a:spcPts val="19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HAVJBR+CMSS10"/>
                <a:cs typeface="HAVJBR+CMSS10"/>
              </a:rPr>
              <a:t>Minimization</a:t>
            </a:r>
            <a:r>
              <a:rPr sz="1000" spc="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HAVJBR+CMSS10"/>
                <a:cs typeface="HAVJBR+CMSS10"/>
              </a:rPr>
              <a:t>via</a:t>
            </a:r>
            <a:r>
              <a:rPr sz="1000" spc="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HAVJBR+CMSS10"/>
                <a:cs typeface="HAVJBR+CMSS10"/>
              </a:rPr>
              <a:t>Graph</a:t>
            </a:r>
            <a:r>
              <a:rPr sz="1000" spc="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HAVJBR+CMSS10"/>
                <a:cs typeface="HAVJBR+CMSS10"/>
              </a:rPr>
              <a:t>Cuts”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6425" y="3350240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DRVNEV+CMSS8"/>
                <a:cs typeface="DRVNEV+CMSS8"/>
              </a:rPr>
              <a:t>Felix</a:t>
            </a:r>
            <a:r>
              <a:rPr sz="600" spc="66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DRVNEV+CMSS8"/>
                <a:cs typeface="DRVNEV+CMSS8"/>
              </a:rPr>
              <a:t>Wechsler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6454" y="3350240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DRVNEV+CMSS8"/>
                <a:cs typeface="DRVNEV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DRVNEV+CMSS8"/>
                <a:cs typeface="DRVNEV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DRVNEV+CMSS8"/>
                <a:cs typeface="DRVNEV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DRVNEV+CMSS8"/>
                <a:cs typeface="DRVNEV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DRVNEV+CMSS8"/>
                <a:cs typeface="DRVNEV+CMSS8"/>
              </a:rPr>
              <a:t>Cuts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325359" y="3350240"/>
            <a:ext cx="329360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DRVNEV+CMSS8"/>
                <a:cs typeface="DRVNEV+CMSS8"/>
              </a:rPr>
              <a:t>2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DRVNEV+CMSS8"/>
                <a:cs typeface="DRVNEV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DRVNEV+CMSS8"/>
                <a:cs typeface="DRVNEV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TREQPL+CMSS10"/>
                <a:cs typeface="TREQPL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TREQPL+CMSS10"/>
                <a:cs typeface="TREQPL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TREQPL+CMSS10"/>
                <a:cs typeface="TREQPL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TREQPL+CMSS10"/>
                <a:cs typeface="TREQPL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ERBKFP+CMSY10"/>
                <a:cs typeface="ERBKFP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TREQPL+CMSS10"/>
                <a:cs typeface="TREQPL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TREQPL+CMSS10"/>
                <a:cs typeface="TREQPL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TREQPL+CMSS10"/>
                <a:cs typeface="TREQPL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03476" y="467621"/>
            <a:ext cx="2353446" cy="221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JKTVLO+CMSS12"/>
                <a:cs typeface="JKTVLO+CMSS12"/>
              </a:rPr>
              <a:t>Properties</a:t>
            </a:r>
            <a:r>
              <a:rPr sz="1450" spc="100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JKTVLO+CMSS12"/>
                <a:cs typeface="JKTVLO+CMSS12"/>
              </a:rPr>
              <a:t>of</a:t>
            </a:r>
            <a:r>
              <a:rPr sz="1450" spc="109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 spc="-20">
                <a:solidFill>
                  <a:srgbClr val="0065BD"/>
                </a:solidFill>
                <a:latin typeface="JKTVLO+CMSS12"/>
                <a:cs typeface="JKTVLO+CMSS12"/>
              </a:rPr>
              <a:t>Swap</a:t>
            </a:r>
            <a:r>
              <a:rPr sz="1450" spc="117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 spc="-10">
                <a:solidFill>
                  <a:srgbClr val="0065BD"/>
                </a:solidFill>
                <a:latin typeface="JKTVLO+CMSS12"/>
                <a:cs typeface="JKTVLO+CMSS12"/>
              </a:rPr>
              <a:t>Algorithm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4557" y="1513007"/>
            <a:ext cx="2911137" cy="890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92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ERBKFP+CMSY10"/>
                <a:cs typeface="ERBKFP+CMSY10"/>
              </a:rPr>
              <a:t>•</a:t>
            </a:r>
            <a:r>
              <a:rPr sz="1000" spc="29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REQPL+CMSS10"/>
                <a:cs typeface="TREQPL+CMSS10"/>
              </a:rPr>
              <a:t>complexity</a:t>
            </a:r>
            <a:r>
              <a:rPr sz="1100" spc="9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REQPL+CMSS10"/>
                <a:cs typeface="TREQPL+CMSS10"/>
              </a:rPr>
              <a:t>is</a:t>
            </a:r>
            <a:r>
              <a:rPr sz="1100" spc="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REQPL+CMSS10"/>
                <a:cs typeface="TREQPL+CMSS10"/>
              </a:rPr>
              <a:t>in</a:t>
            </a:r>
            <a:r>
              <a:rPr sz="1100" spc="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REQPL+CMSS10"/>
                <a:cs typeface="TREQPL+CMSS10"/>
              </a:rPr>
              <a:t>one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REQPL+CMSS10"/>
                <a:cs typeface="TREQPL+CMSS10"/>
              </a:rPr>
              <a:t>cycle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23">
                <a:solidFill>
                  <a:srgbClr val="000000"/>
                </a:solidFill>
                <a:latin typeface="ERBKFP+CMSY10"/>
                <a:cs typeface="ERBKFP+CMSY10"/>
              </a:rPr>
              <a:t>O</a:t>
            </a:r>
            <a:r>
              <a:rPr sz="1100">
                <a:solidFill>
                  <a:srgbClr val="000000"/>
                </a:solidFill>
                <a:latin typeface="CSOADV+CMR10"/>
                <a:cs typeface="CSOADV+CMR10"/>
              </a:rPr>
              <a:t>(</a:t>
            </a:r>
            <a:r>
              <a:rPr sz="1100">
                <a:solidFill>
                  <a:srgbClr val="000000"/>
                </a:solidFill>
                <a:latin typeface="ERBKFP+CMSY10"/>
                <a:cs typeface="ERBKFP+CMSY10"/>
              </a:rPr>
              <a:t>|L|</a:t>
            </a:r>
            <a:r>
              <a:rPr sz="1100" spc="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SOADV+CMR10"/>
                <a:cs typeface="CSOADV+CMR10"/>
              </a:rPr>
              <a:t>)</a:t>
            </a:r>
          </a:p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ERBKFP+CMSY10"/>
                <a:cs typeface="ERBKFP+CMSY10"/>
              </a:rPr>
              <a:t>•</a:t>
            </a:r>
            <a:r>
              <a:rPr sz="1000" spc="29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REQPL+CMSS10"/>
                <a:cs typeface="TREQPL+CMSS10"/>
              </a:rPr>
              <a:t>termination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REQPL+CMSS10"/>
                <a:cs typeface="TREQPL+CMSS10"/>
              </a:rPr>
              <a:t>is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REQPL+CMSS10"/>
                <a:cs typeface="TREQPL+CMSS10"/>
              </a:rPr>
              <a:t>in</a:t>
            </a:r>
            <a:r>
              <a:rPr sz="1100" spc="8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23">
                <a:solidFill>
                  <a:srgbClr val="000000"/>
                </a:solidFill>
                <a:latin typeface="ERBKFP+CMSY10"/>
                <a:cs typeface="ERBKFP+CMSY10"/>
              </a:rPr>
              <a:t>O</a:t>
            </a:r>
            <a:r>
              <a:rPr sz="1100">
                <a:solidFill>
                  <a:srgbClr val="000000"/>
                </a:solidFill>
                <a:latin typeface="CSOADV+CMR10"/>
                <a:cs typeface="CSOADV+CMR10"/>
              </a:rPr>
              <a:t>(</a:t>
            </a:r>
            <a:r>
              <a:rPr sz="1100" spc="27">
                <a:solidFill>
                  <a:srgbClr val="000000"/>
                </a:solidFill>
                <a:latin typeface="ERBKFP+CMSY10"/>
                <a:cs typeface="ERBKFP+CMSY10"/>
              </a:rPr>
              <a:t>|P|</a:t>
            </a:r>
            <a:r>
              <a:rPr sz="1100">
                <a:solidFill>
                  <a:srgbClr val="000000"/>
                </a:solidFill>
                <a:latin typeface="CSOADV+CMR10"/>
                <a:cs typeface="CSOADV+CMR10"/>
              </a:rPr>
              <a:t>)</a:t>
            </a:r>
            <a:r>
              <a:rPr sz="1100" spc="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REQPL+CMSS10"/>
                <a:cs typeface="TREQPL+CMSS10"/>
              </a:rPr>
              <a:t>cycles</a:t>
            </a:r>
          </a:p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ERBKFP+CMSY10"/>
                <a:cs typeface="ERBKFP+CMSY10"/>
              </a:rPr>
              <a:t>•</a:t>
            </a:r>
            <a:r>
              <a:rPr sz="1000" spc="29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REQPL+CMSS10"/>
                <a:cs typeface="TREQPL+CMSS10"/>
              </a:rPr>
              <a:t>most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REQPL+CMSS10"/>
                <a:cs typeface="TREQPL+CMSS10"/>
              </a:rPr>
              <a:t>of</a:t>
            </a:r>
            <a:r>
              <a:rPr sz="1100" spc="9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REQPL+CMSS10"/>
                <a:cs typeface="TREQPL+CMSS10"/>
              </a:rPr>
              <a:t>the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REQPL+CMSS10"/>
                <a:cs typeface="TREQPL+CMSS10"/>
              </a:rPr>
              <a:t>improvements</a:t>
            </a:r>
            <a:r>
              <a:rPr sz="1100" spc="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REQPL+CMSS10"/>
                <a:cs typeface="TREQPL+CMSS10"/>
              </a:rPr>
              <a:t>occur</a:t>
            </a:r>
            <a:r>
              <a:rPr sz="1100" spc="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REQPL+CMSS10"/>
                <a:cs typeface="TREQPL+CMSS10"/>
              </a:rPr>
              <a:t>in</a:t>
            </a:r>
            <a:r>
              <a:rPr sz="1100" spc="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REQPL+CMSS10"/>
                <a:cs typeface="TREQPL+CMSS10"/>
              </a:rPr>
              <a:t>ﬁrst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REQPL+CMSS10"/>
                <a:cs typeface="TREQPL+CMSS10"/>
              </a:rPr>
              <a:t>cycle</a:t>
            </a:r>
          </a:p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ERBKFP+CMSY10"/>
                <a:cs typeface="ERBKFP+CMSY10"/>
              </a:rPr>
              <a:t>•</a:t>
            </a:r>
            <a:r>
              <a:rPr sz="1000" spc="29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REQPL+CMSS10"/>
                <a:cs typeface="TREQPL+CMSS10"/>
              </a:rPr>
              <a:t>ﬁnds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REQPL+CMSS10"/>
                <a:cs typeface="TREQPL+CMSS10"/>
              </a:rPr>
              <a:t>local</a:t>
            </a:r>
            <a:r>
              <a:rPr sz="1100" spc="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REQPL+CMSS10"/>
                <a:cs typeface="TREQPL+CMSS10"/>
              </a:rPr>
              <a:t>minimum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97796" y="1494198"/>
            <a:ext cx="206147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DVPGAM+CMR8"/>
                <a:cs typeface="DVPGAM+CMR8"/>
              </a:rPr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6426" y="3350235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LFCAUC+CMSS8"/>
                <a:cs typeface="LFCAUC+CMSS8"/>
              </a:rPr>
              <a:t>Felix</a:t>
            </a:r>
            <a:r>
              <a:rPr sz="600" spc="66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LFCAUC+CMSS8"/>
                <a:cs typeface="LFCAUC+CMSS8"/>
              </a:rPr>
              <a:t>Wechsler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6455" y="3350235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LFCAUC+CMSS8"/>
                <a:cs typeface="LFCAUC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LFCAUC+CMSS8"/>
                <a:cs typeface="LFCAUC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LFCAUC+CMSS8"/>
                <a:cs typeface="LFCAUC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LFCAUC+CMSS8"/>
                <a:cs typeface="LFCAUC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LFCAUC+CMSS8"/>
                <a:cs typeface="LFCAUC+CMSS8"/>
              </a:rPr>
              <a:t>Cuts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285049" y="3350235"/>
            <a:ext cx="369694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LFCAUC+CMSS8"/>
                <a:cs typeface="LFCAUC+CMSS8"/>
              </a:rPr>
              <a:t>10</a:t>
            </a:r>
            <a:r>
              <a:rPr sz="600" spc="62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LFCAUC+CMSS8"/>
                <a:cs typeface="LFCAUC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LFCAUC+CMSS8"/>
                <a:cs typeface="LFCAUC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QWTUSJ+CMSS10"/>
                <a:cs typeface="QWTUSJ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QWTUSJ+CMSS10"/>
                <a:cs typeface="QWTUSJ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QWTUSJ+CMSS10"/>
                <a:cs typeface="QWTUSJ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QWTUSJ+CMSS10"/>
                <a:cs typeface="QWTUSJ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FRPNDT+CMSY10"/>
                <a:cs typeface="FRPNDT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QWTUSJ+CMSS10"/>
                <a:cs typeface="QWTUSJ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QWTUSJ+CMSS10"/>
                <a:cs typeface="QWTUSJ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QWTUSJ+CMSS10"/>
                <a:cs typeface="QWTUSJ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19452" y="1271211"/>
            <a:ext cx="1921333" cy="355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498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000000"/>
                </a:solidFill>
                <a:latin typeface="IHIRLV+CMSS17"/>
                <a:cs typeface="IHIRLV+CMSS17"/>
              </a:rPr>
              <a:t>Graph</a:t>
            </a:r>
            <a:r>
              <a:rPr sz="2500" spc="1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500">
                <a:solidFill>
                  <a:srgbClr val="000000"/>
                </a:solidFill>
                <a:latin typeface="IHIRLV+CMSS17"/>
                <a:cs typeface="IHIRLV+CMSS17"/>
              </a:rPr>
              <a:t>Cutting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6426" y="3350235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SPUAAA+CMSS8"/>
                <a:cs typeface="SPUAAA+CMSS8"/>
              </a:rPr>
              <a:t>Felix</a:t>
            </a:r>
            <a:r>
              <a:rPr sz="600" spc="66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SPUAAA+CMSS8"/>
                <a:cs typeface="SPUAAA+CMSS8"/>
              </a:rPr>
              <a:t>Wechsler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6455" y="3350235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SPUAAA+CMSS8"/>
                <a:cs typeface="SPUAAA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SPUAAA+CMSS8"/>
                <a:cs typeface="SPUAAA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SPUAAA+CMSS8"/>
                <a:cs typeface="SPUAAA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SPUAAA+CMSS8"/>
                <a:cs typeface="SPUAAA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SPUAAA+CMSS8"/>
                <a:cs typeface="SPUAAA+CMSS8"/>
              </a:rPr>
              <a:t>Cuts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85049" y="3350235"/>
            <a:ext cx="369694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SPUAAA+CMSS8"/>
                <a:cs typeface="SPUAAA+CMSS8"/>
              </a:rPr>
              <a:t>11</a:t>
            </a:r>
            <a:r>
              <a:rPr sz="600" spc="62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SPUAAA+CMSS8"/>
                <a:cs typeface="SPUAAA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SPUAAA+CMSS8"/>
                <a:cs typeface="SPUAAA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PAERBK+CMSS10"/>
                <a:cs typeface="PAERBK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PAERBK+CMSS10"/>
                <a:cs typeface="PAERBK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PAERBK+CMSS10"/>
                <a:cs typeface="PAERBK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PAERBK+CMSS10"/>
                <a:cs typeface="PAERBK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RANUDN+CMSY10"/>
                <a:cs typeface="RANUDN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PAERBK+CMSS10"/>
                <a:cs typeface="PAERBK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PAERBK+CMSS10"/>
                <a:cs typeface="PAERBK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PAERBK+CMSS10"/>
                <a:cs typeface="PAERBK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75662" y="467621"/>
            <a:ext cx="1809096" cy="221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RWVWFH+CMSS12"/>
                <a:cs typeface="RWVWFH+CMSS12"/>
              </a:rPr>
              <a:t>Construction</a:t>
            </a:r>
            <a:r>
              <a:rPr sz="1450" spc="103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RWVWFH+CMSS12"/>
                <a:cs typeface="RWVWFH+CMSS12"/>
              </a:rPr>
              <a:t>of</a:t>
            </a:r>
            <a:r>
              <a:rPr sz="1450" spc="109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RWVWFH+CMSS12"/>
                <a:cs typeface="RWVWFH+CMSS12"/>
              </a:rPr>
              <a:t>Graph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6409" y="3350250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RHGEEQ+CMSS8"/>
                <a:cs typeface="RHGEEQ+CMSS8"/>
              </a:rPr>
              <a:t>Felix</a:t>
            </a:r>
            <a:r>
              <a:rPr sz="600" spc="67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RHGEEQ+CMSS8"/>
                <a:cs typeface="RHGEEQ+CMSS8"/>
              </a:rPr>
              <a:t>Wechsler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6438" y="3350250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RHGEEQ+CMSS8"/>
                <a:cs typeface="RHGEEQ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RHGEEQ+CMSS8"/>
                <a:cs typeface="RHGEEQ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RHGEEQ+CMSS8"/>
                <a:cs typeface="RHGEEQ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RHGEEQ+CMSS8"/>
                <a:cs typeface="RHGEEQ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RHGEEQ+CMSS8"/>
                <a:cs typeface="RHGEEQ+CMSS8"/>
              </a:rPr>
              <a:t>Cuts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85032" y="3350250"/>
            <a:ext cx="369694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RHGEEQ+CMSS8"/>
                <a:cs typeface="RHGEEQ+CMSS8"/>
              </a:rPr>
              <a:t>11</a:t>
            </a:r>
            <a:r>
              <a:rPr sz="600" spc="62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RHGEEQ+CMSS8"/>
                <a:cs typeface="RHGEEQ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RHGEEQ+CMSS8"/>
                <a:cs typeface="RHGEEQ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NKNBOJ+CMSS10"/>
                <a:cs typeface="NKNBOJ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NKNBOJ+CMSS10"/>
                <a:cs typeface="NKNBOJ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NKNBOJ+CMSS10"/>
                <a:cs typeface="NKNBOJ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NKNBOJ+CMSS10"/>
                <a:cs typeface="NKNBOJ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FASEDM+CMSY10"/>
                <a:cs typeface="FASEDM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NKNBOJ+CMSS10"/>
                <a:cs typeface="NKNBOJ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NKNBOJ+CMSS10"/>
                <a:cs typeface="NKNBOJ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NKNBOJ+CMSS10"/>
                <a:cs typeface="NKNBOJ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75662" y="467621"/>
            <a:ext cx="1809096" cy="221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PVDDUJ+CMSS12"/>
                <a:cs typeface="PVDDUJ+CMSS12"/>
              </a:rPr>
              <a:t>Construction</a:t>
            </a:r>
            <a:r>
              <a:rPr sz="1450" spc="103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PVDDUJ+CMSS12"/>
                <a:cs typeface="PVDDUJ+CMSS12"/>
              </a:rPr>
              <a:t>of</a:t>
            </a:r>
            <a:r>
              <a:rPr sz="1450" spc="109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PVDDUJ+CMSS12"/>
                <a:cs typeface="PVDDUJ+CMSS12"/>
              </a:rPr>
              <a:t>Graph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57380" y="1471210"/>
            <a:ext cx="1194268" cy="25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28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FASEDM+CMSY10"/>
                <a:cs typeface="FASEDM+CMSY10"/>
              </a:rPr>
              <a:t>•</a:t>
            </a:r>
            <a:r>
              <a:rPr sz="1000" spc="293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NKNBOJ+CMSS10"/>
                <a:cs typeface="NKNBOJ+CMSS10"/>
              </a:rPr>
              <a:t>Introduce</a:t>
            </a:r>
            <a:r>
              <a:rPr sz="1100" spc="8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NKNBOJ+CMSS10"/>
                <a:cs typeface="NKNBOJ+CMSS10"/>
              </a:rPr>
              <a:t>pixels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5120" y="1830743"/>
            <a:ext cx="192917" cy="135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70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000000"/>
                </a:solidFill>
                <a:latin typeface="NKNBOJ+CMSS10"/>
                <a:cs typeface="NKNBOJ+CMSS10"/>
              </a:rPr>
              <a:t>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3122" y="1830743"/>
            <a:ext cx="192917" cy="135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70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000000"/>
                </a:solidFill>
                <a:latin typeface="NKNBOJ+CMSS10"/>
                <a:cs typeface="NKNBOJ+CMSS10"/>
              </a:rPr>
              <a:t>q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5763" y="1822653"/>
            <a:ext cx="223622" cy="135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70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000000"/>
                </a:solidFill>
                <a:latin typeface="NKNBOJ+CMSS10"/>
                <a:cs typeface="NKNBOJ+CMSS10"/>
              </a:rPr>
              <a:t>...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89032" y="1840166"/>
            <a:ext cx="209113" cy="135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70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000000"/>
                </a:solidFill>
                <a:latin typeface="NKNBOJ+CMSS10"/>
                <a:cs typeface="NKNBOJ+CMSS10"/>
              </a:rPr>
              <a:t>w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277809" y="1830743"/>
            <a:ext cx="187583" cy="135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70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000000"/>
                </a:solidFill>
                <a:latin typeface="NKNBOJ+CMSS10"/>
                <a:cs typeface="NKNBOJ+CMSS10"/>
              </a:rPr>
              <a:t>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657092" y="1840166"/>
            <a:ext cx="184965" cy="135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70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000000"/>
                </a:solidFill>
                <a:latin typeface="NKNBOJ+CMSS10"/>
                <a:cs typeface="NKNBOJ+CMSS10"/>
              </a:rPr>
              <a:t>z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6413" y="3350250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VKJWME+CMSS8"/>
                <a:cs typeface="VKJWME+CMSS8"/>
              </a:rPr>
              <a:t>Felix</a:t>
            </a:r>
            <a:r>
              <a:rPr sz="600" spc="67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VKJWME+CMSS8"/>
                <a:cs typeface="VKJWME+CMSS8"/>
              </a:rPr>
              <a:t>Wechsler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76441" y="3350250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VKJWME+CMSS8"/>
                <a:cs typeface="VKJWME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VKJWME+CMSS8"/>
                <a:cs typeface="VKJWME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VKJWME+CMSS8"/>
                <a:cs typeface="VKJWME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VKJWME+CMSS8"/>
                <a:cs typeface="VKJWME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VKJWME+CMSS8"/>
                <a:cs typeface="VKJWME+CMSS8"/>
              </a:rPr>
              <a:t>Cuts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285035" y="3350250"/>
            <a:ext cx="369694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VKJWME+CMSS8"/>
                <a:cs typeface="VKJWME+CMSS8"/>
              </a:rPr>
              <a:t>11</a:t>
            </a:r>
            <a:r>
              <a:rPr sz="600" spc="62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VKJWME+CMSS8"/>
                <a:cs typeface="VKJWME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VKJWME+CMSS8"/>
                <a:cs typeface="VKJWME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LGVAHP+CMSS10"/>
                <a:cs typeface="LGVAHP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LGVAHP+CMSS10"/>
                <a:cs typeface="LGVAHP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LGVAHP+CMSS10"/>
                <a:cs typeface="LGVAHP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LGVAHP+CMSS10"/>
                <a:cs typeface="LGVAHP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DAHDLF+CMSY10"/>
                <a:cs typeface="DAHDLF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LGVAHP+CMSS10"/>
                <a:cs typeface="LGVAHP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LGVAHP+CMSS10"/>
                <a:cs typeface="LGVAHP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LGVAHP+CMSS10"/>
                <a:cs typeface="LGVAHP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75662" y="467621"/>
            <a:ext cx="1809096" cy="221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RLBWFL+CMSS12"/>
                <a:cs typeface="RLBWFL+CMSS12"/>
              </a:rPr>
              <a:t>Construction</a:t>
            </a:r>
            <a:r>
              <a:rPr sz="1450" spc="103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RLBWFL+CMSS12"/>
                <a:cs typeface="RLBWFL+CMSS12"/>
              </a:rPr>
              <a:t>of</a:t>
            </a:r>
            <a:r>
              <a:rPr sz="1450" spc="109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RLBWFL+CMSS12"/>
                <a:cs typeface="RLBWFL+CMSS12"/>
              </a:rPr>
              <a:t>Graph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57380" y="1471210"/>
            <a:ext cx="1194268" cy="25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28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DAHDLF+CMSY10"/>
                <a:cs typeface="DAHDLF+CMSY10"/>
              </a:rPr>
              <a:t>•</a:t>
            </a:r>
            <a:r>
              <a:rPr sz="1000" spc="293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GVAHP+CMSS10"/>
                <a:cs typeface="LGVAHP+CMSS10"/>
              </a:rPr>
              <a:t>Introduce</a:t>
            </a:r>
            <a:r>
              <a:rPr sz="1100" spc="8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GVAHP+CMSS10"/>
                <a:cs typeface="LGVAHP+CMSS10"/>
              </a:rPr>
              <a:t>pixels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5118" y="1830744"/>
            <a:ext cx="192917" cy="135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70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000000"/>
                </a:solidFill>
                <a:latin typeface="LGVAHP+CMSS10"/>
                <a:cs typeface="LGVAHP+CMSS10"/>
              </a:rPr>
              <a:t>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3121" y="1830744"/>
            <a:ext cx="192917" cy="135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70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000000"/>
                </a:solidFill>
                <a:latin typeface="LGVAHP+CMSS10"/>
                <a:cs typeface="LGVAHP+CMSS10"/>
              </a:rPr>
              <a:t>q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5762" y="1822654"/>
            <a:ext cx="223622" cy="135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70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000000"/>
                </a:solidFill>
                <a:latin typeface="LGVAHP+CMSS10"/>
                <a:cs typeface="LGVAHP+CMSS10"/>
              </a:rPr>
              <a:t>...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89030" y="1840168"/>
            <a:ext cx="209113" cy="135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70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000000"/>
                </a:solidFill>
                <a:latin typeface="LGVAHP+CMSS10"/>
                <a:cs typeface="LGVAHP+CMSS10"/>
              </a:rPr>
              <a:t>w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277808" y="1830744"/>
            <a:ext cx="187583" cy="135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70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000000"/>
                </a:solidFill>
                <a:latin typeface="LGVAHP+CMSS10"/>
                <a:cs typeface="LGVAHP+CMSS10"/>
              </a:rPr>
              <a:t>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657091" y="1840168"/>
            <a:ext cx="184965" cy="135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70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000000"/>
                </a:solidFill>
                <a:latin typeface="LGVAHP+CMSS10"/>
                <a:cs typeface="LGVAHP+CMSS10"/>
              </a:rPr>
              <a:t>z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98889" y="1919856"/>
            <a:ext cx="247369" cy="144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63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FFFFFF"/>
                </a:solidFill>
                <a:latin typeface="KWDRKS+CMMI10"/>
                <a:cs typeface="KWDRKS+CMMI10"/>
              </a:rPr>
              <a:t>P</a:t>
            </a:r>
            <a:r>
              <a:rPr sz="800" baseline="-16585">
                <a:solidFill>
                  <a:srgbClr val="FFFFFF"/>
                </a:solidFill>
                <a:latin typeface="LLHOSL+CMMI8"/>
                <a:cs typeface="LLHOSL+CMMI8"/>
              </a:rPr>
              <a:t>β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431652" y="1919856"/>
            <a:ext cx="253463" cy="143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63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FFFFFF"/>
                </a:solidFill>
                <a:latin typeface="KWDRKS+CMMI10"/>
                <a:cs typeface="KWDRKS+CMMI10"/>
              </a:rPr>
              <a:t>P</a:t>
            </a:r>
            <a:r>
              <a:rPr sz="800" baseline="-15269">
                <a:solidFill>
                  <a:srgbClr val="FFFFFF"/>
                </a:solidFill>
                <a:latin typeface="LLHOSL+CMMI8"/>
                <a:cs typeface="LLHOSL+CMMI8"/>
              </a:rPr>
              <a:t>α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26413" y="3350250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BGVORO+CMSS8"/>
                <a:cs typeface="BGVORO+CMSS8"/>
              </a:rPr>
              <a:t>Felix</a:t>
            </a:r>
            <a:r>
              <a:rPr sz="600" spc="67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BGVORO+CMSS8"/>
                <a:cs typeface="BGVORO+CMSS8"/>
              </a:rPr>
              <a:t>Wechsler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676441" y="3350250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BGVORO+CMSS8"/>
                <a:cs typeface="BGVORO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BGVORO+CMSS8"/>
                <a:cs typeface="BGVORO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BGVORO+CMSS8"/>
                <a:cs typeface="BGVORO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BGVORO+CMSS8"/>
                <a:cs typeface="BGVORO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BGVORO+CMSS8"/>
                <a:cs typeface="BGVORO+CMSS8"/>
              </a:rPr>
              <a:t>Cuts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285035" y="3350250"/>
            <a:ext cx="369694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BGVORO+CMSS8"/>
                <a:cs typeface="BGVORO+CMSS8"/>
              </a:rPr>
              <a:t>11</a:t>
            </a:r>
            <a:r>
              <a:rPr sz="600" spc="62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BGVORO+CMSS8"/>
                <a:cs typeface="BGVORO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BGVORO+CMSS8"/>
                <a:cs typeface="BGVORO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GPQSVP+CMSS10"/>
                <a:cs typeface="GPQSVP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GPQSVP+CMSS10"/>
                <a:cs typeface="GPQSVP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GPQSVP+CMSS10"/>
                <a:cs typeface="GPQSVP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GPQSVP+CMSS10"/>
                <a:cs typeface="GPQSVP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CQWWCV+CMSY10"/>
                <a:cs typeface="CQWWCV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GPQSVP+CMSS10"/>
                <a:cs typeface="GPQSVP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GPQSVP+CMSS10"/>
                <a:cs typeface="GPQSVP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GPQSVP+CMSS10"/>
                <a:cs typeface="GPQSVP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75662" y="467621"/>
            <a:ext cx="1809096" cy="221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GCVMIW+CMSS12"/>
                <a:cs typeface="GCVMIW+CMSS12"/>
              </a:rPr>
              <a:t>Construction</a:t>
            </a:r>
            <a:r>
              <a:rPr sz="1450" spc="103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GCVMIW+CMSS12"/>
                <a:cs typeface="GCVMIW+CMSS12"/>
              </a:rPr>
              <a:t>of</a:t>
            </a:r>
            <a:r>
              <a:rPr sz="1450" spc="109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GCVMIW+CMSS12"/>
                <a:cs typeface="GCVMIW+CMSS12"/>
              </a:rPr>
              <a:t>Graph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57380" y="1471210"/>
            <a:ext cx="1429033" cy="46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28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CQWWCV+CMSY10"/>
                <a:cs typeface="CQWWCV+CMSY10"/>
              </a:rPr>
              <a:t>•</a:t>
            </a:r>
            <a:r>
              <a:rPr sz="1000" spc="293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GPQSVP+CMSS10"/>
                <a:cs typeface="GPQSVP+CMSS10"/>
              </a:rPr>
              <a:t>Introduce</a:t>
            </a:r>
            <a:r>
              <a:rPr sz="1100" spc="8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GPQSVP+CMSS10"/>
                <a:cs typeface="GPQSVP+CMSS10"/>
              </a:rPr>
              <a:t>pixels</a:t>
            </a:r>
          </a:p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CQWWCV+CMSY10"/>
                <a:cs typeface="CQWWCV+CMSY10"/>
              </a:rPr>
              <a:t>•</a:t>
            </a:r>
            <a:r>
              <a:rPr sz="1000" spc="293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GPQSVP+CMSS10"/>
                <a:cs typeface="GPQSVP+CMSS10"/>
              </a:rPr>
              <a:t>Connect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GPQSVP+CMSS10"/>
                <a:cs typeface="GPQSVP+CMSS10"/>
              </a:rPr>
              <a:t>neighbours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6893" y="1757078"/>
            <a:ext cx="242323" cy="143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63"/>
              </a:lnSpc>
              <a:spcBef>
                <a:spcPct val="0"/>
              </a:spcBef>
              <a:spcAft>
                <a:spcPct val="0"/>
              </a:spcAft>
            </a:pPr>
            <a:r>
              <a:rPr sz="1100" baseline="20821">
                <a:solidFill>
                  <a:srgbClr val="000000"/>
                </a:solidFill>
                <a:latin typeface="VQQHFQ+CMMI10"/>
                <a:cs typeface="VQQHFQ+CMMI10"/>
              </a:rPr>
              <a:t>e</a:t>
            </a:r>
            <a:r>
              <a:rPr sz="550">
                <a:solidFill>
                  <a:srgbClr val="000000"/>
                </a:solidFill>
                <a:latin typeface="NFKRPL+CMMI8"/>
                <a:cs typeface="NFKRPL+CMMI8"/>
              </a:rPr>
              <a:t>p,q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20569" y="1757078"/>
            <a:ext cx="275583" cy="305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63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000000"/>
                </a:solidFill>
                <a:latin typeface="VQQHFQ+CMMI10"/>
                <a:cs typeface="VQQHFQ+CMMI10"/>
              </a:rPr>
              <a:t>e</a:t>
            </a:r>
            <a:r>
              <a:rPr sz="800" baseline="-15269">
                <a:solidFill>
                  <a:srgbClr val="000000"/>
                </a:solidFill>
                <a:latin typeface="NFKRPL+CMMI8"/>
                <a:cs typeface="NFKRPL+CMMI8"/>
              </a:rPr>
              <a:t>r,s</a:t>
            </a:r>
          </a:p>
          <a:p>
            <a:pPr marL="11083" marR="0">
              <a:lnSpc>
                <a:spcPts val="763"/>
              </a:lnSpc>
              <a:spcBef>
                <a:spcPts val="404"/>
              </a:spcBef>
              <a:spcAft>
                <a:spcPct val="0"/>
              </a:spcAft>
            </a:pPr>
            <a:r>
              <a:rPr sz="750">
                <a:solidFill>
                  <a:srgbClr val="FFFFFF"/>
                </a:solidFill>
                <a:latin typeface="VQQHFQ+CMMI10"/>
                <a:cs typeface="VQQHFQ+CMMI10"/>
              </a:rPr>
              <a:t>P</a:t>
            </a:r>
            <a:r>
              <a:rPr sz="800" baseline="-15269">
                <a:solidFill>
                  <a:srgbClr val="FFFFFF"/>
                </a:solidFill>
                <a:latin typeface="NFKRPL+CMMI8"/>
                <a:cs typeface="NFKRPL+CMMI8"/>
              </a:rPr>
              <a:t>α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85118" y="1830744"/>
            <a:ext cx="192917" cy="135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70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000000"/>
                </a:solidFill>
                <a:latin typeface="GPQSVP+CMSS10"/>
                <a:cs typeface="GPQSVP+CMSS10"/>
              </a:rPr>
              <a:t>p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3121" y="1830744"/>
            <a:ext cx="192917" cy="135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70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000000"/>
                </a:solidFill>
                <a:latin typeface="GPQSVP+CMSS10"/>
                <a:cs typeface="GPQSVP+CMSS10"/>
              </a:rPr>
              <a:t>q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25762" y="1822654"/>
            <a:ext cx="223622" cy="135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70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000000"/>
                </a:solidFill>
                <a:latin typeface="GPQSVP+CMSS10"/>
                <a:cs typeface="GPQSVP+CMSS10"/>
              </a:rPr>
              <a:t>...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89030" y="1840168"/>
            <a:ext cx="209113" cy="135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70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000000"/>
                </a:solidFill>
                <a:latin typeface="GPQSVP+CMSS10"/>
                <a:cs typeface="GPQSVP+CMSS10"/>
              </a:rPr>
              <a:t>w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277808" y="1830744"/>
            <a:ext cx="187583" cy="135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70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000000"/>
                </a:solidFill>
                <a:latin typeface="GPQSVP+CMSS10"/>
                <a:cs typeface="GPQSVP+CMSS10"/>
              </a:rPr>
              <a:t>y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657091" y="1840168"/>
            <a:ext cx="184965" cy="135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70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000000"/>
                </a:solidFill>
                <a:latin typeface="GPQSVP+CMSS10"/>
                <a:cs typeface="GPQSVP+CMSS10"/>
              </a:rPr>
              <a:t>z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298889" y="1919856"/>
            <a:ext cx="247369" cy="144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63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FFFFFF"/>
                </a:solidFill>
                <a:latin typeface="VQQHFQ+CMMI10"/>
                <a:cs typeface="VQQHFQ+CMMI10"/>
              </a:rPr>
              <a:t>P</a:t>
            </a:r>
            <a:r>
              <a:rPr sz="800" baseline="-16585">
                <a:solidFill>
                  <a:srgbClr val="FFFFFF"/>
                </a:solidFill>
                <a:latin typeface="NFKRPL+CMMI8"/>
                <a:cs typeface="NFKRPL+CMMI8"/>
              </a:rPr>
              <a:t>β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26416" y="3350247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QTHNWR+CMSS8"/>
                <a:cs typeface="QTHNWR+CMSS8"/>
              </a:rPr>
              <a:t>Felix</a:t>
            </a:r>
            <a:r>
              <a:rPr sz="600" spc="67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QTHNWR+CMSS8"/>
                <a:cs typeface="QTHNWR+CMSS8"/>
              </a:rPr>
              <a:t>Wechsler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676444" y="3350247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QTHNWR+CMSS8"/>
                <a:cs typeface="QTHNWR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QTHNWR+CMSS8"/>
                <a:cs typeface="QTHNWR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QTHNWR+CMSS8"/>
                <a:cs typeface="QTHNWR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QTHNWR+CMSS8"/>
                <a:cs typeface="QTHNWR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QTHNWR+CMSS8"/>
                <a:cs typeface="QTHNWR+CMSS8"/>
              </a:rPr>
              <a:t>Cuts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285038" y="3350247"/>
            <a:ext cx="369694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QTHNWR+CMSS8"/>
                <a:cs typeface="QTHNWR+CMSS8"/>
              </a:rPr>
              <a:t>11</a:t>
            </a:r>
            <a:r>
              <a:rPr sz="600" spc="62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QTHNWR+CMSS8"/>
                <a:cs typeface="QTHNWR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QTHNWR+CMSS8"/>
                <a:cs typeface="QTHNWR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GWPVCU+CMSS10"/>
                <a:cs typeface="GWPVCU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GWPVCU+CMSS10"/>
                <a:cs typeface="GWPVCU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GWPVCU+CMSS10"/>
                <a:cs typeface="GWPVCU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GWPVCU+CMSS10"/>
                <a:cs typeface="GWPVCU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RIHWCR+CMSY10"/>
                <a:cs typeface="RIHWCR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GWPVCU+CMSS10"/>
                <a:cs typeface="GWPVCU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GWPVCU+CMSS10"/>
                <a:cs typeface="GWPVCU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GWPVCU+CMSS10"/>
                <a:cs typeface="GWPVCU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75662" y="467621"/>
            <a:ext cx="1809096" cy="221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PKQVBM+CMSS12"/>
                <a:cs typeface="PKQVBM+CMSS12"/>
              </a:rPr>
              <a:t>Construction</a:t>
            </a:r>
            <a:r>
              <a:rPr sz="1450" spc="103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PKQVBM+CMSS12"/>
                <a:cs typeface="PKQVBM+CMSS12"/>
              </a:rPr>
              <a:t>of</a:t>
            </a:r>
            <a:r>
              <a:rPr sz="1450" spc="109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PKQVBM+CMSS12"/>
                <a:cs typeface="PKQVBM+CMSS12"/>
              </a:rPr>
              <a:t>Graph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2967" y="958378"/>
            <a:ext cx="204846" cy="135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63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FFFFFF"/>
                </a:solidFill>
                <a:latin typeface="CKBVHR+CMMI10"/>
                <a:cs typeface="CKBVHR+CMMI10"/>
              </a:rPr>
              <a:t>α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57380" y="1471210"/>
            <a:ext cx="1194268" cy="25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28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RIHWCR+CMSY10"/>
                <a:cs typeface="RIHWCR+CMSY10"/>
              </a:rPr>
              <a:t>•</a:t>
            </a:r>
            <a:r>
              <a:rPr sz="1000" spc="293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GWPVCU+CMSS10"/>
                <a:cs typeface="GWPVCU+CMSS10"/>
              </a:rPr>
              <a:t>Introduce</a:t>
            </a:r>
            <a:r>
              <a:rPr sz="1100" spc="8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GWPVCU+CMSS10"/>
                <a:cs typeface="GWPVCU+CMSS10"/>
              </a:rPr>
              <a:t>pixels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57380" y="1681245"/>
            <a:ext cx="1429033" cy="25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28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RIHWCR+CMSY10"/>
                <a:cs typeface="RIHWCR+CMSY10"/>
              </a:rPr>
              <a:t>•</a:t>
            </a:r>
            <a:r>
              <a:rPr sz="1000" spc="293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GWPVCU+CMSS10"/>
                <a:cs typeface="GWPVCU+CMSS10"/>
              </a:rPr>
              <a:t>Connect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GWPVCU+CMSS10"/>
                <a:cs typeface="GWPVCU+CMSS10"/>
              </a:rPr>
              <a:t>neighbours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6893" y="1757078"/>
            <a:ext cx="242323" cy="143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63"/>
              </a:lnSpc>
              <a:spcBef>
                <a:spcPct val="0"/>
              </a:spcBef>
              <a:spcAft>
                <a:spcPct val="0"/>
              </a:spcAft>
            </a:pPr>
            <a:r>
              <a:rPr sz="1100" baseline="20821">
                <a:solidFill>
                  <a:srgbClr val="000000"/>
                </a:solidFill>
                <a:latin typeface="CKBVHR+CMMI10"/>
                <a:cs typeface="CKBVHR+CMMI10"/>
              </a:rPr>
              <a:t>e</a:t>
            </a:r>
            <a:r>
              <a:rPr sz="550">
                <a:solidFill>
                  <a:srgbClr val="000000"/>
                </a:solidFill>
                <a:latin typeface="UCBSEW+CMMI8"/>
                <a:cs typeface="UCBSEW+CMMI8"/>
              </a:rPr>
              <a:t>p,q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20569" y="1757078"/>
            <a:ext cx="275583" cy="305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63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000000"/>
                </a:solidFill>
                <a:latin typeface="CKBVHR+CMMI10"/>
                <a:cs typeface="CKBVHR+CMMI10"/>
              </a:rPr>
              <a:t>e</a:t>
            </a:r>
            <a:r>
              <a:rPr sz="800" baseline="-15269">
                <a:solidFill>
                  <a:srgbClr val="000000"/>
                </a:solidFill>
                <a:latin typeface="UCBSEW+CMMI8"/>
                <a:cs typeface="UCBSEW+CMMI8"/>
              </a:rPr>
              <a:t>r,s</a:t>
            </a:r>
          </a:p>
          <a:p>
            <a:pPr marL="11083" marR="0">
              <a:lnSpc>
                <a:spcPts val="763"/>
              </a:lnSpc>
              <a:spcBef>
                <a:spcPts val="404"/>
              </a:spcBef>
              <a:spcAft>
                <a:spcPct val="0"/>
              </a:spcAft>
            </a:pPr>
            <a:r>
              <a:rPr sz="750">
                <a:solidFill>
                  <a:srgbClr val="FFFFFF"/>
                </a:solidFill>
                <a:latin typeface="CKBVHR+CMMI10"/>
                <a:cs typeface="CKBVHR+CMMI10"/>
              </a:rPr>
              <a:t>P</a:t>
            </a:r>
            <a:r>
              <a:rPr sz="800" baseline="-15269">
                <a:solidFill>
                  <a:srgbClr val="FFFFFF"/>
                </a:solidFill>
                <a:latin typeface="UCBSEW+CMMI8"/>
                <a:cs typeface="UCBSEW+CMMI8"/>
              </a:rPr>
              <a:t>α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85118" y="1830744"/>
            <a:ext cx="192917" cy="135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70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000000"/>
                </a:solidFill>
                <a:latin typeface="GWPVCU+CMSS10"/>
                <a:cs typeface="GWPVCU+CMSS10"/>
              </a:rPr>
              <a:t>p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63121" y="1830744"/>
            <a:ext cx="192917" cy="135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70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000000"/>
                </a:solidFill>
                <a:latin typeface="GWPVCU+CMSS10"/>
                <a:cs typeface="GWPVCU+CMSS10"/>
              </a:rPr>
              <a:t>q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25762" y="1822654"/>
            <a:ext cx="223622" cy="135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70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000000"/>
                </a:solidFill>
                <a:latin typeface="GWPVCU+CMSS10"/>
                <a:cs typeface="GWPVCU+CMSS10"/>
              </a:rPr>
              <a:t>...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89030" y="1840168"/>
            <a:ext cx="209113" cy="135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70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000000"/>
                </a:solidFill>
                <a:latin typeface="GWPVCU+CMSS10"/>
                <a:cs typeface="GWPVCU+CMSS10"/>
              </a:rPr>
              <a:t>w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277808" y="1830744"/>
            <a:ext cx="187583" cy="135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70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000000"/>
                </a:solidFill>
                <a:latin typeface="GWPVCU+CMSS10"/>
                <a:cs typeface="GWPVCU+CMSS10"/>
              </a:rPr>
              <a:t>y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657091" y="1840168"/>
            <a:ext cx="184965" cy="135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70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000000"/>
                </a:solidFill>
                <a:latin typeface="GWPVCU+CMSS10"/>
                <a:cs typeface="GWPVCU+CMSS10"/>
              </a:rPr>
              <a:t>z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957380" y="1891278"/>
            <a:ext cx="1084318" cy="25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28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RIHWCR+CMSY10"/>
                <a:cs typeface="RIHWCR+CMSY10"/>
              </a:rPr>
              <a:t>•</a:t>
            </a:r>
            <a:r>
              <a:rPr sz="1000" spc="293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GWPVCU+CMSS10"/>
                <a:cs typeface="GWPVCU+CMSS10"/>
              </a:rPr>
              <a:t>Introduce</a:t>
            </a:r>
            <a:r>
              <a:rPr sz="1100" spc="8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34">
                <a:solidFill>
                  <a:srgbClr val="000000"/>
                </a:solidFill>
                <a:latin typeface="GWPVCU+CMSS10"/>
                <a:cs typeface="GWPVCU+CMSS10"/>
              </a:rPr>
              <a:t>two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298889" y="1919856"/>
            <a:ext cx="247369" cy="144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63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FFFFFF"/>
                </a:solidFill>
                <a:latin typeface="CKBVHR+CMMI10"/>
                <a:cs typeface="CKBVHR+CMMI10"/>
              </a:rPr>
              <a:t>P</a:t>
            </a:r>
            <a:r>
              <a:rPr sz="800" baseline="-16585">
                <a:solidFill>
                  <a:srgbClr val="FFFFFF"/>
                </a:solidFill>
                <a:latin typeface="UCBSEW+CMMI8"/>
                <a:cs typeface="UCBSEW+CMMI8"/>
              </a:rPr>
              <a:t>β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089904" y="2063351"/>
            <a:ext cx="1002862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GWPVCU+CMSS10"/>
                <a:cs typeface="GWPVCU+CMSS10"/>
              </a:rPr>
              <a:t>terminal</a:t>
            </a:r>
            <a:r>
              <a:rPr sz="1100" spc="9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GWPVCU+CMSS10"/>
                <a:cs typeface="GWPVCU+CMSS10"/>
              </a:rPr>
              <a:t>nodes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514176" y="2725745"/>
            <a:ext cx="197669" cy="135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63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FFFFFF"/>
                </a:solidFill>
                <a:latin typeface="CKBVHR+CMMI10"/>
                <a:cs typeface="CKBVHR+CMMI10"/>
              </a:rPr>
              <a:t>β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26419" y="3350247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CSISWU+CMSS8"/>
                <a:cs typeface="CSISWU+CMSS8"/>
              </a:rPr>
              <a:t>Felix</a:t>
            </a:r>
            <a:r>
              <a:rPr sz="600" spc="67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CSISWU+CMSS8"/>
                <a:cs typeface="CSISWU+CMSS8"/>
              </a:rPr>
              <a:t>Wechsler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676448" y="3350247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CSISWU+CMSS8"/>
                <a:cs typeface="CSISWU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CSISWU+CMSS8"/>
                <a:cs typeface="CSISWU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CSISWU+CMSS8"/>
                <a:cs typeface="CSISWU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CSISWU+CMSS8"/>
                <a:cs typeface="CSISWU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CSISWU+CMSS8"/>
                <a:cs typeface="CSISWU+CMSS8"/>
              </a:rPr>
              <a:t>Cuts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285041" y="3350247"/>
            <a:ext cx="369694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CSISWU+CMSS8"/>
                <a:cs typeface="CSISWU+CMSS8"/>
              </a:rPr>
              <a:t>11</a:t>
            </a:r>
            <a:r>
              <a:rPr sz="600" spc="62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CSISWU+CMSS8"/>
                <a:cs typeface="CSISWU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CSISWU+CMSS8"/>
                <a:cs typeface="CSISWU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CCTDDV+CMSS10"/>
                <a:cs typeface="CCTDDV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CCTDDV+CMSS10"/>
                <a:cs typeface="CCTDDV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CCTDDV+CMSS10"/>
                <a:cs typeface="CCTDDV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CCTDDV+CMSS10"/>
                <a:cs typeface="CCTDDV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WWUTEJ+CMSY10"/>
                <a:cs typeface="WWUTEJ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CCTDDV+CMSS10"/>
                <a:cs typeface="CCTDDV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CCTDDV+CMSS10"/>
                <a:cs typeface="CCTDDV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CCTDDV+CMSS10"/>
                <a:cs typeface="CCTDDV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75662" y="467621"/>
            <a:ext cx="1809096" cy="221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JPITET+CMSS12"/>
                <a:cs typeface="JPITET+CMSS12"/>
              </a:rPr>
              <a:t>Construction</a:t>
            </a:r>
            <a:r>
              <a:rPr sz="1450" spc="103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JPITET+CMSS12"/>
                <a:cs typeface="JPITET+CMSS12"/>
              </a:rPr>
              <a:t>of</a:t>
            </a:r>
            <a:r>
              <a:rPr sz="1450" spc="109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JPITET+CMSS12"/>
                <a:cs typeface="JPITET+CMSS12"/>
              </a:rPr>
              <a:t>Graph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2965" y="958380"/>
            <a:ext cx="204846" cy="135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63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FFFFFF"/>
                </a:solidFill>
                <a:latin typeface="SPRSJV+CMMI10"/>
                <a:cs typeface="SPRSJV+CMMI10"/>
              </a:rPr>
              <a:t>α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1307" y="1099552"/>
            <a:ext cx="207174" cy="16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63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000000"/>
                </a:solidFill>
                <a:latin typeface="SPRSJV+CMMI10"/>
                <a:cs typeface="SPRSJV+CMMI10"/>
              </a:rPr>
              <a:t>t</a:t>
            </a:r>
            <a:r>
              <a:rPr sz="800" baseline="36950">
                <a:solidFill>
                  <a:srgbClr val="000000"/>
                </a:solidFill>
                <a:latin typeface="MLVGWC+CMMI8"/>
                <a:cs typeface="MLVGWC+CMMI8"/>
              </a:rPr>
              <a:t>α</a:t>
            </a:r>
          </a:p>
          <a:p>
            <a:pPr marL="35026" marR="0">
              <a:lnSpc>
                <a:spcPts val="557"/>
              </a:lnSpc>
              <a:spcBef>
                <a:spcPct val="0"/>
              </a:spcBef>
              <a:spcAft>
                <a:spcPct val="0"/>
              </a:spcAft>
            </a:pPr>
            <a:r>
              <a:rPr sz="550">
                <a:solidFill>
                  <a:srgbClr val="000000"/>
                </a:solidFill>
                <a:latin typeface="MLVGWC+CMMI8"/>
                <a:cs typeface="MLVGWC+CMMI8"/>
              </a:rPr>
              <a:t>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89213" y="1113331"/>
            <a:ext cx="207174" cy="1681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63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000000"/>
                </a:solidFill>
                <a:latin typeface="SPRSJV+CMMI10"/>
                <a:cs typeface="SPRSJV+CMMI10"/>
              </a:rPr>
              <a:t>t</a:t>
            </a:r>
            <a:r>
              <a:rPr sz="800" baseline="36950">
                <a:solidFill>
                  <a:srgbClr val="000000"/>
                </a:solidFill>
                <a:latin typeface="MLVGWC+CMMI8"/>
                <a:cs typeface="MLVGWC+CMMI8"/>
              </a:rPr>
              <a:t>α</a:t>
            </a:r>
          </a:p>
          <a:p>
            <a:pPr marL="35026" marR="0">
              <a:lnSpc>
                <a:spcPts val="557"/>
              </a:lnSpc>
              <a:spcBef>
                <a:spcPct val="0"/>
              </a:spcBef>
              <a:spcAft>
                <a:spcPct val="0"/>
              </a:spcAft>
            </a:pPr>
            <a:r>
              <a:rPr sz="550">
                <a:solidFill>
                  <a:srgbClr val="000000"/>
                </a:solidFill>
                <a:latin typeface="MLVGWC+CMMI8"/>
                <a:cs typeface="MLVGWC+CMMI8"/>
              </a:rPr>
              <a:t>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00638" y="1155275"/>
            <a:ext cx="207165" cy="16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63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000000"/>
                </a:solidFill>
                <a:latin typeface="SPRSJV+CMMI10"/>
                <a:cs typeface="SPRSJV+CMMI10"/>
              </a:rPr>
              <a:t>t</a:t>
            </a:r>
            <a:r>
              <a:rPr sz="800" baseline="36950">
                <a:solidFill>
                  <a:srgbClr val="000000"/>
                </a:solidFill>
                <a:latin typeface="MLVGWC+CMMI8"/>
                <a:cs typeface="MLVGWC+CMMI8"/>
              </a:rPr>
              <a:t>α</a:t>
            </a:r>
          </a:p>
          <a:p>
            <a:pPr marL="35017" marR="0">
              <a:lnSpc>
                <a:spcPts val="557"/>
              </a:lnSpc>
              <a:spcBef>
                <a:spcPct val="0"/>
              </a:spcBef>
              <a:spcAft>
                <a:spcPct val="0"/>
              </a:spcAft>
            </a:pPr>
            <a:r>
              <a:rPr sz="550">
                <a:solidFill>
                  <a:srgbClr val="000000"/>
                </a:solidFill>
                <a:latin typeface="MLVGWC+CMMI8"/>
                <a:cs typeface="MLVGWC+CMMI8"/>
              </a:rPr>
              <a:t>q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42298" y="1173863"/>
            <a:ext cx="158765" cy="1681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557"/>
              </a:lnSpc>
              <a:spcBef>
                <a:spcPct val="0"/>
              </a:spcBef>
              <a:spcAft>
                <a:spcPct val="0"/>
              </a:spcAft>
            </a:pPr>
            <a:r>
              <a:rPr sz="550">
                <a:solidFill>
                  <a:srgbClr val="000000"/>
                </a:solidFill>
                <a:latin typeface="MLVGWC+CMMI8"/>
                <a:cs typeface="MLVGWC+CMMI8"/>
              </a:rPr>
              <a:t>α</a:t>
            </a:r>
          </a:p>
          <a:p>
            <a:pPr marL="0" marR="0">
              <a:lnSpc>
                <a:spcPts val="465"/>
              </a:lnSpc>
              <a:spcBef>
                <a:spcPct val="0"/>
              </a:spcBef>
              <a:spcAft>
                <a:spcPct val="0"/>
              </a:spcAft>
            </a:pPr>
            <a:r>
              <a:rPr sz="550">
                <a:solidFill>
                  <a:srgbClr val="000000"/>
                </a:solidFill>
                <a:latin typeface="MLVGWC+CMMI8"/>
                <a:cs typeface="MLVGWC+CMMI8"/>
              </a:rPr>
              <a:t>w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34909" y="1169054"/>
            <a:ext cx="153097" cy="16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557"/>
              </a:lnSpc>
              <a:spcBef>
                <a:spcPct val="0"/>
              </a:spcBef>
              <a:spcAft>
                <a:spcPct val="0"/>
              </a:spcAft>
            </a:pPr>
            <a:r>
              <a:rPr sz="550">
                <a:solidFill>
                  <a:srgbClr val="000000"/>
                </a:solidFill>
                <a:latin typeface="MLVGWC+CMMI8"/>
                <a:cs typeface="MLVGWC+CMMI8"/>
              </a:rPr>
              <a:t>α</a:t>
            </a:r>
          </a:p>
          <a:p>
            <a:pPr marL="0" marR="0">
              <a:lnSpc>
                <a:spcPts val="465"/>
              </a:lnSpc>
              <a:spcBef>
                <a:spcPct val="0"/>
              </a:spcBef>
              <a:spcAft>
                <a:spcPct val="0"/>
              </a:spcAft>
            </a:pPr>
            <a:r>
              <a:rPr sz="550">
                <a:solidFill>
                  <a:srgbClr val="000000"/>
                </a:solidFill>
                <a:latin typeface="MLVGWC+CMMI8"/>
                <a:cs typeface="MLVGWC+CMMI8"/>
              </a:rPr>
              <a:t>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07280" y="1189463"/>
            <a:ext cx="177885" cy="135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63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000000"/>
                </a:solidFill>
                <a:latin typeface="SPRSJV+CMMI10"/>
                <a:cs typeface="SPRSJV+CMMI10"/>
              </a:rPr>
              <a:t>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99891" y="1184654"/>
            <a:ext cx="177885" cy="135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63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000000"/>
                </a:solidFill>
                <a:latin typeface="SPRSJV+CMMI10"/>
                <a:cs typeface="SPRSJV+CMMI10"/>
              </a:rPr>
              <a:t>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957380" y="1471210"/>
            <a:ext cx="1194268" cy="25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28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WWUTEJ+CMSY10"/>
                <a:cs typeface="WWUTEJ+CMSY10"/>
              </a:rPr>
              <a:t>•</a:t>
            </a:r>
            <a:r>
              <a:rPr sz="1000" spc="293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CTDDV+CMSS10"/>
                <a:cs typeface="CCTDDV+CMSS10"/>
              </a:rPr>
              <a:t>Introduce</a:t>
            </a:r>
            <a:r>
              <a:rPr sz="1100" spc="8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CTDDV+CMSS10"/>
                <a:cs typeface="CCTDDV+CMSS10"/>
              </a:rPr>
              <a:t>pixels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957380" y="1681245"/>
            <a:ext cx="1429033" cy="25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28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WWUTEJ+CMSY10"/>
                <a:cs typeface="WWUTEJ+CMSY10"/>
              </a:rPr>
              <a:t>•</a:t>
            </a:r>
            <a:r>
              <a:rPr sz="1000" spc="293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CTDDV+CMSS10"/>
                <a:cs typeface="CCTDDV+CMSS10"/>
              </a:rPr>
              <a:t>Connect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CTDDV+CMSS10"/>
                <a:cs typeface="CCTDDV+CMSS10"/>
              </a:rPr>
              <a:t>neighbours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26893" y="1757078"/>
            <a:ext cx="242323" cy="143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63"/>
              </a:lnSpc>
              <a:spcBef>
                <a:spcPct val="0"/>
              </a:spcBef>
              <a:spcAft>
                <a:spcPct val="0"/>
              </a:spcAft>
            </a:pPr>
            <a:r>
              <a:rPr sz="1100" baseline="20821">
                <a:solidFill>
                  <a:srgbClr val="000000"/>
                </a:solidFill>
                <a:latin typeface="SPRSJV+CMMI10"/>
                <a:cs typeface="SPRSJV+CMMI10"/>
              </a:rPr>
              <a:t>e</a:t>
            </a:r>
            <a:r>
              <a:rPr sz="550">
                <a:solidFill>
                  <a:srgbClr val="000000"/>
                </a:solidFill>
                <a:latin typeface="MLVGWC+CMMI8"/>
                <a:cs typeface="MLVGWC+CMMI8"/>
              </a:rPr>
              <a:t>p,q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420569" y="1757078"/>
            <a:ext cx="275583" cy="305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63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000000"/>
                </a:solidFill>
                <a:latin typeface="SPRSJV+CMMI10"/>
                <a:cs typeface="SPRSJV+CMMI10"/>
              </a:rPr>
              <a:t>e</a:t>
            </a:r>
            <a:r>
              <a:rPr sz="800" baseline="-15269">
                <a:solidFill>
                  <a:srgbClr val="000000"/>
                </a:solidFill>
                <a:latin typeface="MLVGWC+CMMI8"/>
                <a:cs typeface="MLVGWC+CMMI8"/>
              </a:rPr>
              <a:t>r,s</a:t>
            </a:r>
          </a:p>
          <a:p>
            <a:pPr marL="11083" marR="0">
              <a:lnSpc>
                <a:spcPts val="763"/>
              </a:lnSpc>
              <a:spcBef>
                <a:spcPts val="404"/>
              </a:spcBef>
              <a:spcAft>
                <a:spcPct val="0"/>
              </a:spcAft>
            </a:pPr>
            <a:r>
              <a:rPr sz="750">
                <a:solidFill>
                  <a:srgbClr val="FFFFFF"/>
                </a:solidFill>
                <a:latin typeface="SPRSJV+CMMI10"/>
                <a:cs typeface="SPRSJV+CMMI10"/>
              </a:rPr>
              <a:t>P</a:t>
            </a:r>
            <a:r>
              <a:rPr sz="800" baseline="-15269">
                <a:solidFill>
                  <a:srgbClr val="FFFFFF"/>
                </a:solidFill>
                <a:latin typeface="MLVGWC+CMMI8"/>
                <a:cs typeface="MLVGWC+CMMI8"/>
              </a:rPr>
              <a:t>α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85118" y="1830744"/>
            <a:ext cx="192917" cy="135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70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000000"/>
                </a:solidFill>
                <a:latin typeface="CCTDDV+CMSS10"/>
                <a:cs typeface="CCTDDV+CMSS10"/>
              </a:rPr>
              <a:t>p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63121" y="1830744"/>
            <a:ext cx="192917" cy="135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70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000000"/>
                </a:solidFill>
                <a:latin typeface="CCTDDV+CMSS10"/>
                <a:cs typeface="CCTDDV+CMSS10"/>
              </a:rPr>
              <a:t>q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25762" y="1822654"/>
            <a:ext cx="223622" cy="135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70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000000"/>
                </a:solidFill>
                <a:latin typeface="CCTDDV+CMSS10"/>
                <a:cs typeface="CCTDDV+CMSS10"/>
              </a:rPr>
              <a:t>...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889030" y="1840168"/>
            <a:ext cx="209113" cy="135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70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000000"/>
                </a:solidFill>
                <a:latin typeface="CCTDDV+CMSS10"/>
                <a:cs typeface="CCTDDV+CMSS10"/>
              </a:rPr>
              <a:t>w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277808" y="1830744"/>
            <a:ext cx="187583" cy="135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70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000000"/>
                </a:solidFill>
                <a:latin typeface="CCTDDV+CMSS10"/>
                <a:cs typeface="CCTDDV+CMSS10"/>
              </a:rPr>
              <a:t>y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657091" y="1840168"/>
            <a:ext cx="184965" cy="135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70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000000"/>
                </a:solidFill>
                <a:latin typeface="CCTDDV+CMSS10"/>
                <a:cs typeface="CCTDDV+CMSS10"/>
              </a:rPr>
              <a:t>z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957380" y="1891278"/>
            <a:ext cx="1084318" cy="25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28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WWUTEJ+CMSY10"/>
                <a:cs typeface="WWUTEJ+CMSY10"/>
              </a:rPr>
              <a:t>•</a:t>
            </a:r>
            <a:r>
              <a:rPr sz="1000" spc="293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CTDDV+CMSS10"/>
                <a:cs typeface="CCTDDV+CMSS10"/>
              </a:rPr>
              <a:t>Introduce</a:t>
            </a:r>
            <a:r>
              <a:rPr sz="1100" spc="8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34">
                <a:solidFill>
                  <a:srgbClr val="000000"/>
                </a:solidFill>
                <a:latin typeface="CCTDDV+CMSS10"/>
                <a:cs typeface="CCTDDV+CMSS10"/>
              </a:rPr>
              <a:t>two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298889" y="1919856"/>
            <a:ext cx="247369" cy="144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63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FFFFFF"/>
                </a:solidFill>
                <a:latin typeface="SPRSJV+CMMI10"/>
                <a:cs typeface="SPRSJV+CMMI10"/>
              </a:rPr>
              <a:t>P</a:t>
            </a:r>
            <a:r>
              <a:rPr sz="800" baseline="-16585">
                <a:solidFill>
                  <a:srgbClr val="FFFFFF"/>
                </a:solidFill>
                <a:latin typeface="MLVGWC+CMMI8"/>
                <a:cs typeface="MLVGWC+CMMI8"/>
              </a:rPr>
              <a:t>β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089904" y="2063351"/>
            <a:ext cx="1002862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CTDDV+CMSS10"/>
                <a:cs typeface="CCTDDV+CMSS10"/>
              </a:rPr>
              <a:t>terminal</a:t>
            </a:r>
            <a:r>
              <a:rPr sz="1100" spc="9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CTDDV+CMSS10"/>
                <a:cs typeface="CCTDDV+CMSS10"/>
              </a:rPr>
              <a:t>nodes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957380" y="2273384"/>
            <a:ext cx="1331622" cy="25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28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WWUTEJ+CMSY10"/>
                <a:cs typeface="WWUTEJ+CMSY10"/>
              </a:rPr>
              <a:t>•</a:t>
            </a:r>
            <a:r>
              <a:rPr sz="1000" spc="293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CTDDV+CMSS10"/>
                <a:cs typeface="CCTDDV+CMSS10"/>
              </a:rPr>
              <a:t>Connect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CTDDV+CMSS10"/>
                <a:cs typeface="CCTDDV+CMSS10"/>
              </a:rPr>
              <a:t>terminals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089904" y="2445456"/>
            <a:ext cx="724593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CTDDV+CMSS10"/>
                <a:cs typeface="CCTDDV+CMSS10"/>
              </a:rPr>
              <a:t>and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CTDDV+CMSS10"/>
                <a:cs typeface="CCTDDV+CMSS10"/>
              </a:rPr>
              <a:t>pixels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842298" y="2481751"/>
            <a:ext cx="158765" cy="168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557"/>
              </a:lnSpc>
              <a:spcBef>
                <a:spcPct val="0"/>
              </a:spcBef>
              <a:spcAft>
                <a:spcPct val="0"/>
              </a:spcAft>
            </a:pPr>
            <a:r>
              <a:rPr sz="550">
                <a:solidFill>
                  <a:srgbClr val="000000"/>
                </a:solidFill>
                <a:latin typeface="MLVGWC+CMMI8"/>
                <a:cs typeface="MLVGWC+CMMI8"/>
              </a:rPr>
              <a:t>β</a:t>
            </a:r>
          </a:p>
          <a:p>
            <a:pPr marL="0" marR="0">
              <a:lnSpc>
                <a:spcPts val="470"/>
              </a:lnSpc>
              <a:spcBef>
                <a:spcPct val="0"/>
              </a:spcBef>
              <a:spcAft>
                <a:spcPct val="0"/>
              </a:spcAft>
            </a:pPr>
            <a:r>
              <a:rPr sz="550">
                <a:solidFill>
                  <a:srgbClr val="000000"/>
                </a:solidFill>
                <a:latin typeface="MLVGWC+CMMI8"/>
                <a:cs typeface="MLVGWC+CMMI8"/>
              </a:rPr>
              <a:t>w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036891" y="2511764"/>
            <a:ext cx="147004" cy="108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557"/>
              </a:lnSpc>
              <a:spcBef>
                <a:spcPct val="0"/>
              </a:spcBef>
              <a:spcAft>
                <a:spcPct val="0"/>
              </a:spcAft>
            </a:pPr>
            <a:r>
              <a:rPr sz="550">
                <a:solidFill>
                  <a:srgbClr val="000000"/>
                </a:solidFill>
                <a:latin typeface="MLVGWC+CMMI8"/>
                <a:cs typeface="MLVGWC+CMMI8"/>
              </a:rPr>
              <a:t>β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807280" y="2509343"/>
            <a:ext cx="177885" cy="135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63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000000"/>
                </a:solidFill>
                <a:latin typeface="SPRSJV+CMMI10"/>
                <a:cs typeface="SPRSJV+CMMI10"/>
              </a:rPr>
              <a:t>t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2001127" y="2526750"/>
            <a:ext cx="177885" cy="135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63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000000"/>
                </a:solidFill>
                <a:latin typeface="SPRSJV+CMMI10"/>
                <a:cs typeface="SPRSJV+CMMI10"/>
              </a:rPr>
              <a:t>t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2036145" y="2499167"/>
            <a:ext cx="147004" cy="168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557"/>
              </a:lnSpc>
              <a:spcBef>
                <a:spcPct val="0"/>
              </a:spcBef>
              <a:spcAft>
                <a:spcPct val="0"/>
              </a:spcAft>
            </a:pPr>
            <a:r>
              <a:rPr sz="550">
                <a:solidFill>
                  <a:srgbClr val="000000"/>
                </a:solidFill>
                <a:latin typeface="MLVGWC+CMMI8"/>
                <a:cs typeface="MLVGWC+CMMI8"/>
              </a:rPr>
              <a:t>β</a:t>
            </a:r>
          </a:p>
          <a:p>
            <a:pPr marL="0" marR="0">
              <a:lnSpc>
                <a:spcPts val="470"/>
              </a:lnSpc>
              <a:spcBef>
                <a:spcPct val="0"/>
              </a:spcBef>
              <a:spcAft>
                <a:spcPct val="0"/>
              </a:spcAft>
            </a:pPr>
            <a:r>
              <a:rPr sz="550">
                <a:solidFill>
                  <a:srgbClr val="000000"/>
                </a:solidFill>
                <a:latin typeface="MLVGWC+CMMI8"/>
                <a:cs typeface="MLVGWC+CMMI8"/>
              </a:rPr>
              <a:t>r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847570" y="2554889"/>
            <a:ext cx="147004" cy="168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557"/>
              </a:lnSpc>
              <a:spcBef>
                <a:spcPct val="0"/>
              </a:spcBef>
              <a:spcAft>
                <a:spcPct val="0"/>
              </a:spcAft>
            </a:pPr>
            <a:r>
              <a:rPr sz="550">
                <a:solidFill>
                  <a:srgbClr val="000000"/>
                </a:solidFill>
                <a:latin typeface="MLVGWC+CMMI8"/>
                <a:cs typeface="MLVGWC+CMMI8"/>
              </a:rPr>
              <a:t>β</a:t>
            </a:r>
          </a:p>
          <a:p>
            <a:pPr marL="0" marR="0">
              <a:lnSpc>
                <a:spcPts val="470"/>
              </a:lnSpc>
              <a:spcBef>
                <a:spcPct val="0"/>
              </a:spcBef>
              <a:spcAft>
                <a:spcPct val="0"/>
              </a:spcAft>
            </a:pPr>
            <a:r>
              <a:rPr sz="550">
                <a:solidFill>
                  <a:srgbClr val="000000"/>
                </a:solidFill>
                <a:latin typeface="MLVGWC+CMMI8"/>
                <a:cs typeface="MLVGWC+CMMI8"/>
              </a:rPr>
              <a:t>p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001873" y="2539356"/>
            <a:ext cx="211477" cy="14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63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000000"/>
                </a:solidFill>
                <a:latin typeface="SPRSJV+CMMI10"/>
                <a:cs typeface="SPRSJV+CMMI10"/>
              </a:rPr>
              <a:t>t</a:t>
            </a:r>
            <a:r>
              <a:rPr sz="800" baseline="-13244">
                <a:solidFill>
                  <a:srgbClr val="000000"/>
                </a:solidFill>
                <a:latin typeface="MLVGWC+CMMI8"/>
                <a:cs typeface="MLVGWC+CMMI8"/>
              </a:rPr>
              <a:t>q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2225475" y="2554889"/>
            <a:ext cx="147004" cy="168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557"/>
              </a:lnSpc>
              <a:spcBef>
                <a:spcPct val="0"/>
              </a:spcBef>
              <a:spcAft>
                <a:spcPct val="0"/>
              </a:spcAft>
            </a:pPr>
            <a:r>
              <a:rPr sz="550">
                <a:solidFill>
                  <a:srgbClr val="000000"/>
                </a:solidFill>
                <a:latin typeface="MLVGWC+CMMI8"/>
                <a:cs typeface="MLVGWC+CMMI8"/>
              </a:rPr>
              <a:t>β</a:t>
            </a:r>
          </a:p>
          <a:p>
            <a:pPr marL="0" marR="0">
              <a:lnSpc>
                <a:spcPts val="470"/>
              </a:lnSpc>
              <a:spcBef>
                <a:spcPct val="0"/>
              </a:spcBef>
              <a:spcAft>
                <a:spcPct val="0"/>
              </a:spcAft>
            </a:pPr>
            <a:r>
              <a:rPr sz="550">
                <a:solidFill>
                  <a:srgbClr val="000000"/>
                </a:solidFill>
                <a:latin typeface="MLVGWC+CMMI8"/>
                <a:cs typeface="MLVGWC+CMMI8"/>
              </a:rPr>
              <a:t>s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812543" y="2582473"/>
            <a:ext cx="177885" cy="135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63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000000"/>
                </a:solidFill>
                <a:latin typeface="SPRSJV+CMMI10"/>
                <a:cs typeface="SPRSJV+CMMI10"/>
              </a:rPr>
              <a:t>t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190448" y="2582473"/>
            <a:ext cx="177885" cy="135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63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000000"/>
                </a:solidFill>
                <a:latin typeface="SPRSJV+CMMI10"/>
                <a:cs typeface="SPRSJV+CMMI10"/>
              </a:rPr>
              <a:t>t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514174" y="2725747"/>
            <a:ext cx="197669" cy="135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63"/>
              </a:lnSpc>
              <a:spcBef>
                <a:spcPct val="0"/>
              </a:spcBef>
              <a:spcAft>
                <a:spcPct val="0"/>
              </a:spcAft>
            </a:pPr>
            <a:r>
              <a:rPr sz="750">
                <a:solidFill>
                  <a:srgbClr val="FFFFFF"/>
                </a:solidFill>
                <a:latin typeface="SPRSJV+CMMI10"/>
                <a:cs typeface="SPRSJV+CMMI10"/>
              </a:rPr>
              <a:t>β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526419" y="3350247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IEIOFJ+CMSS8"/>
                <a:cs typeface="IEIOFJ+CMSS8"/>
              </a:rPr>
              <a:t>Felix</a:t>
            </a:r>
            <a:r>
              <a:rPr sz="600" spc="67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IEIOFJ+CMSS8"/>
                <a:cs typeface="IEIOFJ+CMSS8"/>
              </a:rPr>
              <a:t>Wechsler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676448" y="3350247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IEIOFJ+CMSS8"/>
                <a:cs typeface="IEIOFJ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IEIOFJ+CMSS8"/>
                <a:cs typeface="IEIOFJ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IEIOFJ+CMSS8"/>
                <a:cs typeface="IEIOFJ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IEIOFJ+CMSS8"/>
                <a:cs typeface="IEIOFJ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IEIOFJ+CMSS8"/>
                <a:cs typeface="IEIOFJ+CMSS8"/>
              </a:rPr>
              <a:t>Cuts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4285041" y="3350247"/>
            <a:ext cx="369694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IEIOFJ+CMSS8"/>
                <a:cs typeface="IEIOFJ+CMSS8"/>
              </a:rPr>
              <a:t>11</a:t>
            </a:r>
            <a:r>
              <a:rPr sz="600" spc="62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IEIOFJ+CMSS8"/>
                <a:cs typeface="IEIOFJ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IEIOFJ+CMSS8"/>
                <a:cs typeface="IEIOFJ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ULAWRI+CMSS10"/>
                <a:cs typeface="ULAWRI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ULAWRI+CMSS10"/>
                <a:cs typeface="ULAWRI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ULAWRI+CMSS10"/>
                <a:cs typeface="ULAWRI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ULAWRI+CMSS10"/>
                <a:cs typeface="ULAWRI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KWEEWK+CMSY10"/>
                <a:cs typeface="KWEEWK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ULAWRI+CMSS10"/>
                <a:cs typeface="ULAWRI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ULAWRI+CMSS10"/>
                <a:cs typeface="ULAWRI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ULAWRI+CMSS10"/>
                <a:cs typeface="ULAWRI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75662" y="467621"/>
            <a:ext cx="1809096" cy="221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CNIHEO+CMSS12"/>
                <a:cs typeface="CNIHEO+CMSS12"/>
              </a:rPr>
              <a:t>Construction</a:t>
            </a:r>
            <a:r>
              <a:rPr sz="1450" spc="103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CNIHEO+CMSS12"/>
                <a:cs typeface="CNIHEO+CMSS12"/>
              </a:rPr>
              <a:t>of</a:t>
            </a:r>
            <a:r>
              <a:rPr sz="1450" spc="109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CNIHEO+CMSS12"/>
                <a:cs typeface="CNIHEO+CMSS12"/>
              </a:rPr>
              <a:t>Graph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06118" y="875413"/>
            <a:ext cx="258631" cy="1995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71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FFFFFF"/>
                </a:solidFill>
                <a:latin typeface="PCKGNF+CMMI9"/>
                <a:cs typeface="PCKGNF+CMMI9"/>
              </a:rPr>
              <a:t>α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57380" y="1489739"/>
            <a:ext cx="1429033" cy="46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28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KWEEWK+CMSY10"/>
                <a:cs typeface="KWEEWK+CMSY10"/>
              </a:rPr>
              <a:t>•</a:t>
            </a:r>
            <a:r>
              <a:rPr sz="1000" spc="293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ULAWRI+CMSS10"/>
                <a:cs typeface="ULAWRI+CMSS10"/>
              </a:rPr>
              <a:t>Introduce</a:t>
            </a:r>
            <a:r>
              <a:rPr sz="1100" spc="8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ULAWRI+CMSS10"/>
                <a:cs typeface="ULAWRI+CMSS10"/>
              </a:rPr>
              <a:t>pixels</a:t>
            </a:r>
          </a:p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KWEEWK+CMSY10"/>
                <a:cs typeface="KWEEWK+CMSY10"/>
              </a:rPr>
              <a:t>•</a:t>
            </a:r>
            <a:r>
              <a:rPr sz="1000" spc="293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ULAWRI+CMSS10"/>
                <a:cs typeface="ULAWRI+CMSS10"/>
              </a:rPr>
              <a:t>Connect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ULAWRI+CMSS10"/>
                <a:cs typeface="ULAWRI+CMSS10"/>
              </a:rPr>
              <a:t>neighbours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57380" y="1909807"/>
            <a:ext cx="1084318" cy="25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28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KWEEWK+CMSY10"/>
                <a:cs typeface="KWEEWK+CMSY10"/>
              </a:rPr>
              <a:t>•</a:t>
            </a:r>
            <a:r>
              <a:rPr sz="1000" spc="293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ULAWRI+CMSS10"/>
                <a:cs typeface="ULAWRI+CMSS10"/>
              </a:rPr>
              <a:t>Introduce</a:t>
            </a:r>
            <a:r>
              <a:rPr sz="1100" spc="8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34">
                <a:solidFill>
                  <a:srgbClr val="000000"/>
                </a:solidFill>
                <a:latin typeface="ULAWRI+CMSS10"/>
                <a:cs typeface="ULAWRI+CMSS10"/>
              </a:rPr>
              <a:t>two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89904" y="2081880"/>
            <a:ext cx="1002862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ULAWRI+CMSS10"/>
                <a:cs typeface="ULAWRI+CMSS10"/>
              </a:rPr>
              <a:t>terminal</a:t>
            </a:r>
            <a:r>
              <a:rPr sz="1100" spc="9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ULAWRI+CMSS10"/>
                <a:cs typeface="ULAWRI+CMSS10"/>
              </a:rPr>
              <a:t>nodes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957380" y="2291913"/>
            <a:ext cx="1331622" cy="25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28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KWEEWK+CMSY10"/>
                <a:cs typeface="KWEEWK+CMSY10"/>
              </a:rPr>
              <a:t>•</a:t>
            </a:r>
            <a:r>
              <a:rPr sz="1000" spc="293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ULAWRI+CMSS10"/>
                <a:cs typeface="ULAWRI+CMSS10"/>
              </a:rPr>
              <a:t>Connect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ULAWRI+CMSS10"/>
                <a:cs typeface="ULAWRI+CMSS10"/>
              </a:rPr>
              <a:t>terminals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89904" y="2463986"/>
            <a:ext cx="724593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ULAWRI+CMSS10"/>
                <a:cs typeface="ULAWRI+CMSS10"/>
              </a:rPr>
              <a:t>and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ULAWRI+CMSS10"/>
                <a:cs typeface="ULAWRI+CMSS10"/>
              </a:rPr>
              <a:t>pixels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08387" y="2922604"/>
            <a:ext cx="245877" cy="1995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71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FFFFFF"/>
                </a:solidFill>
                <a:latin typeface="PCKGNF+CMMI9"/>
                <a:cs typeface="PCKGNF+CMMI9"/>
              </a:rPr>
              <a:t>β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6419" y="3350247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NIBEVE+CMSS8"/>
                <a:cs typeface="NIBEVE+CMSS8"/>
              </a:rPr>
              <a:t>Felix</a:t>
            </a:r>
            <a:r>
              <a:rPr sz="600" spc="67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NIBEVE+CMSS8"/>
                <a:cs typeface="NIBEVE+CMSS8"/>
              </a:rPr>
              <a:t>Wechsler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76448" y="3350247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NIBEVE+CMSS8"/>
                <a:cs typeface="NIBEVE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NIBEVE+CMSS8"/>
                <a:cs typeface="NIBEVE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NIBEVE+CMSS8"/>
                <a:cs typeface="NIBEVE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NIBEVE+CMSS8"/>
                <a:cs typeface="NIBEVE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NIBEVE+CMSS8"/>
                <a:cs typeface="NIBEVE+CMSS8"/>
              </a:rPr>
              <a:t>Cuts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285041" y="3350247"/>
            <a:ext cx="369694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NIBEVE+CMSS8"/>
                <a:cs typeface="NIBEVE+CMSS8"/>
              </a:rPr>
              <a:t>11</a:t>
            </a:r>
            <a:r>
              <a:rPr sz="600" spc="62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NIBEVE+CMSS8"/>
                <a:cs typeface="NIBEVE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NIBEVE+CMSS8"/>
                <a:cs typeface="NIBEVE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VENAWU+CMSS10"/>
                <a:cs typeface="VENAWU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VENAWU+CMSS10"/>
                <a:cs typeface="VENAWU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VENAWU+CMSS10"/>
                <a:cs typeface="VENAWU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VENAWU+CMSS10"/>
                <a:cs typeface="VENAWU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OGWEUM+CMSY10"/>
                <a:cs typeface="OGWEUM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VENAWU+CMSS10"/>
                <a:cs typeface="VENAWU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VENAWU+CMSS10"/>
                <a:cs typeface="VENAWU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VENAWU+CMSS10"/>
                <a:cs typeface="VENAWU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92489" y="467621"/>
            <a:ext cx="1175325" cy="221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MDJPMT+CMSS12"/>
                <a:cs typeface="MDJPMT+CMSS12"/>
              </a:rPr>
              <a:t>Edge</a:t>
            </a:r>
            <a:r>
              <a:rPr sz="1450" spc="105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 spc="-12">
                <a:solidFill>
                  <a:srgbClr val="0065BD"/>
                </a:solidFill>
                <a:latin typeface="MDJPMT+CMSS12"/>
                <a:cs typeface="MDJPMT+CMSS12"/>
              </a:rPr>
              <a:t>Weights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5913" y="1104111"/>
            <a:ext cx="447945" cy="1808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2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JLWSJO+CMSSBX10"/>
                <a:cs typeface="JLWSJO+CMSSBX10"/>
              </a:rPr>
              <a:t>edge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07178" y="1104111"/>
            <a:ext cx="571500" cy="1808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23"/>
              </a:lnSpc>
              <a:spcBef>
                <a:spcPct val="0"/>
              </a:spcBef>
              <a:spcAft>
                <a:spcPct val="0"/>
              </a:spcAft>
            </a:pPr>
            <a:r>
              <a:rPr sz="1100" spc="-10">
                <a:solidFill>
                  <a:srgbClr val="000000"/>
                </a:solidFill>
                <a:latin typeface="JLWSJO+CMSSBX10"/>
                <a:cs typeface="JLWSJO+CMSSBX10"/>
              </a:rPr>
              <a:t>weight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60449" y="1104111"/>
            <a:ext cx="326690" cy="1808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23"/>
              </a:lnSpc>
              <a:spcBef>
                <a:spcPct val="0"/>
              </a:spcBef>
              <a:spcAft>
                <a:spcPct val="0"/>
              </a:spcAft>
            </a:pPr>
            <a:r>
              <a:rPr sz="1100" spc="-20">
                <a:solidFill>
                  <a:srgbClr val="000000"/>
                </a:solidFill>
                <a:latin typeface="JLWSJO+CMSSBX10"/>
                <a:cs typeface="JLWSJO+CMSSBX10"/>
              </a:rPr>
              <a:t>for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43365" y="1494512"/>
            <a:ext cx="298565" cy="555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4071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ABMVUH+CMEX10"/>
                <a:cs typeface="ABMVUH+CMEX10"/>
              </a:rPr>
              <a:t>P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5938" y="1579186"/>
            <a:ext cx="221432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SUUUEI+CMMI8"/>
                <a:cs typeface="SUUUEI+CMMI8"/>
              </a:rPr>
              <a:t>α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68585" y="1598008"/>
            <a:ext cx="538885" cy="278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9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OGWEUM+CMSY10"/>
                <a:cs typeface="OGWEUM+CMSY10"/>
              </a:rPr>
              <a:t>∈</a:t>
            </a:r>
            <a:r>
              <a:rPr sz="1100" spc="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OGWEUM+CMSY10"/>
                <a:cs typeface="OGWEUM+CMSY10"/>
              </a:rPr>
              <a:t>P</a:t>
            </a:r>
            <a:r>
              <a:rPr sz="800">
                <a:solidFill>
                  <a:srgbClr val="000000"/>
                </a:solidFill>
                <a:latin typeface="SUUUEI+CMMI8"/>
                <a:cs typeface="SUUUEI+CMMI8"/>
              </a:rPr>
              <a:t>α,β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35913" y="1601472"/>
            <a:ext cx="202415" cy="689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EPKLQL+CMMI10"/>
                <a:cs typeface="EPKLQL+CMMI10"/>
              </a:rPr>
              <a:t>t</a:t>
            </a:r>
          </a:p>
          <a:p>
            <a:pPr marL="0" marR="0">
              <a:lnSpc>
                <a:spcPts val="1090"/>
              </a:lnSpc>
              <a:spcBef>
                <a:spcPts val="290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EPKLQL+CMMI10"/>
                <a:cs typeface="EPKLQL+CMMI10"/>
              </a:rPr>
              <a:t>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07197" y="1601472"/>
            <a:ext cx="662873" cy="18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0"/>
              </a:lnSpc>
              <a:spcBef>
                <a:spcPct val="0"/>
              </a:spcBef>
              <a:spcAft>
                <a:spcPct val="0"/>
              </a:spcAft>
            </a:pPr>
            <a:r>
              <a:rPr sz="1650" baseline="20450">
                <a:solidFill>
                  <a:srgbClr val="000000"/>
                </a:solidFill>
                <a:latin typeface="EPKLQL+CMMI10"/>
                <a:cs typeface="EPKLQL+CMMI10"/>
              </a:rPr>
              <a:t>D</a:t>
            </a:r>
            <a:r>
              <a:rPr sz="800" spc="49">
                <a:solidFill>
                  <a:srgbClr val="000000"/>
                </a:solidFill>
                <a:latin typeface="SUUUEI+CMMI8"/>
                <a:cs typeface="SUUUEI+CMMI8"/>
              </a:rPr>
              <a:t>p</a:t>
            </a:r>
            <a:r>
              <a:rPr sz="1650" baseline="20450">
                <a:solidFill>
                  <a:srgbClr val="000000"/>
                </a:solidFill>
                <a:latin typeface="IOVGUC+CMR10"/>
                <a:cs typeface="IOVGUC+CMR10"/>
              </a:rPr>
              <a:t>(</a:t>
            </a:r>
            <a:r>
              <a:rPr sz="1650" baseline="20450">
                <a:solidFill>
                  <a:srgbClr val="000000"/>
                </a:solidFill>
                <a:latin typeface="EPKLQL+CMMI10"/>
                <a:cs typeface="EPKLQL+CMMI10"/>
              </a:rPr>
              <a:t>α</a:t>
            </a:r>
            <a:r>
              <a:rPr sz="1650" baseline="20450">
                <a:solidFill>
                  <a:srgbClr val="000000"/>
                </a:solidFill>
                <a:latin typeface="IOVGUC+CMR10"/>
                <a:cs typeface="IOVGUC+CMR10"/>
              </a:rPr>
              <a:t>)</a:t>
            </a:r>
            <a:r>
              <a:rPr sz="1650" spc="-172" baseline="204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50" baseline="20450">
                <a:solidFill>
                  <a:srgbClr val="000000"/>
                </a:solidFill>
                <a:latin typeface="IOVGUC+CMR10"/>
                <a:cs typeface="IOVGUC+CMR10"/>
              </a:rPr>
              <a:t>+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07462" y="1601472"/>
            <a:ext cx="759355" cy="18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0"/>
              </a:lnSpc>
              <a:spcBef>
                <a:spcPct val="0"/>
              </a:spcBef>
              <a:spcAft>
                <a:spcPct val="0"/>
              </a:spcAft>
            </a:pPr>
            <a:r>
              <a:rPr sz="1650" baseline="20450">
                <a:solidFill>
                  <a:srgbClr val="000000"/>
                </a:solidFill>
                <a:latin typeface="EPKLQL+CMMI10"/>
                <a:cs typeface="EPKLQL+CMMI10"/>
              </a:rPr>
              <a:t>V</a:t>
            </a:r>
            <a:r>
              <a:rPr sz="800" spc="25">
                <a:solidFill>
                  <a:srgbClr val="000000"/>
                </a:solidFill>
                <a:latin typeface="SUUUEI+CMMI8"/>
                <a:cs typeface="SUUUEI+CMMI8"/>
              </a:rPr>
              <a:t>p,q</a:t>
            </a:r>
            <a:r>
              <a:rPr sz="1650" baseline="20450">
                <a:solidFill>
                  <a:srgbClr val="000000"/>
                </a:solidFill>
                <a:latin typeface="IOVGUC+CMR10"/>
                <a:cs typeface="IOVGUC+CMR10"/>
              </a:rPr>
              <a:t>(</a:t>
            </a:r>
            <a:r>
              <a:rPr sz="1650" baseline="20450">
                <a:solidFill>
                  <a:srgbClr val="000000"/>
                </a:solidFill>
                <a:latin typeface="EPKLQL+CMMI10"/>
                <a:cs typeface="EPKLQL+CMMI10"/>
              </a:rPr>
              <a:t>α,</a:t>
            </a:r>
            <a:r>
              <a:rPr sz="1650" spc="-232" baseline="204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50" baseline="20450">
                <a:solidFill>
                  <a:srgbClr val="000000"/>
                </a:solidFill>
                <a:latin typeface="EPKLQL+CMMI10"/>
                <a:cs typeface="EPKLQL+CMMI10"/>
              </a:rPr>
              <a:t>f</a:t>
            </a:r>
            <a:r>
              <a:rPr sz="800" spc="76">
                <a:solidFill>
                  <a:srgbClr val="000000"/>
                </a:solidFill>
                <a:latin typeface="SUUUEI+CMMI8"/>
                <a:cs typeface="SUUUEI+CMMI8"/>
              </a:rPr>
              <a:t>q</a:t>
            </a:r>
            <a:r>
              <a:rPr sz="1650" baseline="20450">
                <a:solidFill>
                  <a:srgbClr val="000000"/>
                </a:solidFill>
                <a:latin typeface="IOVGUC+CMR10"/>
                <a:cs typeface="IOVGUC+CMR10"/>
              </a:rPr>
              <a:t>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960394" y="1601472"/>
            <a:ext cx="222088" cy="17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EPKLQL+CMMI10"/>
                <a:cs typeface="EPKLQL+CMMI10"/>
              </a:rPr>
              <a:t>p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85938" y="1663718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SUUUEI+CMMI8"/>
                <a:cs typeface="SUUUEI+CMMI8"/>
              </a:rPr>
              <a:t>p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589619" y="1754371"/>
            <a:ext cx="333894" cy="191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08"/>
              </a:lnSpc>
              <a:spcBef>
                <a:spcPct val="0"/>
              </a:spcBef>
              <a:spcAft>
                <a:spcPct val="0"/>
              </a:spcAft>
            </a:pPr>
            <a:r>
              <a:rPr sz="700" spc="23">
                <a:solidFill>
                  <a:srgbClr val="000000"/>
                </a:solidFill>
                <a:latin typeface="IDSAWT+CMMI7"/>
                <a:cs typeface="IDSAWT+CMMI7"/>
              </a:rPr>
              <a:t>q</a:t>
            </a:r>
            <a:r>
              <a:rPr sz="700">
                <a:solidFill>
                  <a:srgbClr val="000000"/>
                </a:solidFill>
                <a:latin typeface="VINNTB+CMSY7"/>
                <a:cs typeface="VINNTB+CMSY7"/>
              </a:rPr>
              <a:t>∈N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790216" y="1788833"/>
            <a:ext cx="142000" cy="101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498"/>
              </a:lnSpc>
              <a:spcBef>
                <a:spcPct val="0"/>
              </a:spcBef>
              <a:spcAft>
                <a:spcPct val="0"/>
              </a:spcAft>
            </a:pPr>
            <a:r>
              <a:rPr sz="500">
                <a:solidFill>
                  <a:srgbClr val="000000"/>
                </a:solidFill>
                <a:latin typeface="TRAERD+CMMI5"/>
                <a:cs typeface="TRAERD+CMMI5"/>
              </a:rPr>
              <a:t>p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548598" y="1859413"/>
            <a:ext cx="371241" cy="191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08"/>
              </a:lnSpc>
              <a:spcBef>
                <a:spcPct val="0"/>
              </a:spcBef>
              <a:spcAft>
                <a:spcPct val="0"/>
              </a:spcAft>
            </a:pPr>
            <a:r>
              <a:rPr sz="700" spc="23">
                <a:solidFill>
                  <a:srgbClr val="000000"/>
                </a:solidFill>
                <a:latin typeface="IDSAWT+CMMI7"/>
                <a:cs typeface="IDSAWT+CMMI7"/>
              </a:rPr>
              <a:t>q</a:t>
            </a:r>
            <a:r>
              <a:rPr sz="700" spc="-451">
                <a:solidFill>
                  <a:srgbClr val="000000"/>
                </a:solidFill>
                <a:latin typeface="VINNTB+CMSY7"/>
                <a:cs typeface="VINNTB+CMSY7"/>
              </a:rPr>
              <a:t>∈</a:t>
            </a:r>
            <a:r>
              <a:rPr sz="700" spc="40">
                <a:solidFill>
                  <a:srgbClr val="000000"/>
                </a:solidFill>
                <a:latin typeface="IDSAWT+CMMI7"/>
                <a:cs typeface="IDSAWT+CMMI7"/>
              </a:rPr>
              <a:t>/</a:t>
            </a:r>
            <a:r>
              <a:rPr sz="700">
                <a:solidFill>
                  <a:srgbClr val="000000"/>
                </a:solidFill>
                <a:latin typeface="VINNTB+CMSY7"/>
                <a:cs typeface="VINNTB+CMSY7"/>
              </a:rPr>
              <a:t>P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737993" y="1894649"/>
            <a:ext cx="231998" cy="101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498"/>
              </a:lnSpc>
              <a:spcBef>
                <a:spcPct val="0"/>
              </a:spcBef>
              <a:spcAft>
                <a:spcPct val="0"/>
              </a:spcAft>
            </a:pPr>
            <a:r>
              <a:rPr sz="500">
                <a:solidFill>
                  <a:srgbClr val="000000"/>
                </a:solidFill>
                <a:latin typeface="TRAERD+CMMI5"/>
                <a:cs typeface="TRAERD+CMMI5"/>
              </a:rPr>
              <a:t>α,β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639898" y="2007833"/>
            <a:ext cx="298565" cy="555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4071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ABMVUH+CMEX10"/>
                <a:cs typeface="ABMVUH+CMEX10"/>
              </a:rPr>
              <a:t>P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85938" y="2075375"/>
            <a:ext cx="212727" cy="2247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SUUUEI+CMMI8"/>
                <a:cs typeface="SUUUEI+CMMI8"/>
              </a:rPr>
              <a:t>β</a:t>
            </a:r>
          </a:p>
          <a:p>
            <a:pPr marL="0" marR="0">
              <a:lnSpc>
                <a:spcPts val="672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SUUUEI+CMMI8"/>
                <a:cs typeface="SUUUEI+CMMI8"/>
              </a:rPr>
              <a:t>p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007197" y="2114780"/>
            <a:ext cx="659418" cy="188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0"/>
              </a:lnSpc>
              <a:spcBef>
                <a:spcPct val="0"/>
              </a:spcBef>
              <a:spcAft>
                <a:spcPct val="0"/>
              </a:spcAft>
            </a:pPr>
            <a:r>
              <a:rPr sz="1650" baseline="20462">
                <a:solidFill>
                  <a:srgbClr val="000000"/>
                </a:solidFill>
                <a:latin typeface="EPKLQL+CMMI10"/>
                <a:cs typeface="EPKLQL+CMMI10"/>
              </a:rPr>
              <a:t>D</a:t>
            </a:r>
            <a:r>
              <a:rPr sz="800" spc="49">
                <a:solidFill>
                  <a:srgbClr val="000000"/>
                </a:solidFill>
                <a:latin typeface="SUUUEI+CMMI8"/>
                <a:cs typeface="SUUUEI+CMMI8"/>
              </a:rPr>
              <a:t>p</a:t>
            </a:r>
            <a:r>
              <a:rPr sz="1650" baseline="20462">
                <a:solidFill>
                  <a:srgbClr val="000000"/>
                </a:solidFill>
                <a:latin typeface="IOVGUC+CMR10"/>
                <a:cs typeface="IOVGUC+CMR10"/>
              </a:rPr>
              <a:t>(</a:t>
            </a:r>
            <a:r>
              <a:rPr sz="1650" spc="52" baseline="20462">
                <a:solidFill>
                  <a:srgbClr val="000000"/>
                </a:solidFill>
                <a:latin typeface="EPKLQL+CMMI10"/>
                <a:cs typeface="EPKLQL+CMMI10"/>
              </a:rPr>
              <a:t>β</a:t>
            </a:r>
            <a:r>
              <a:rPr sz="1650" baseline="20462">
                <a:solidFill>
                  <a:srgbClr val="000000"/>
                </a:solidFill>
                <a:latin typeface="IOVGUC+CMR10"/>
                <a:cs typeface="IOVGUC+CMR10"/>
              </a:rPr>
              <a:t>)</a:t>
            </a:r>
            <a:r>
              <a:rPr sz="1650" spc="-172" baseline="204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50" baseline="20462">
                <a:solidFill>
                  <a:srgbClr val="000000"/>
                </a:solidFill>
                <a:latin typeface="IOVGUC+CMR10"/>
                <a:cs typeface="IOVGUC+CMR10"/>
              </a:rPr>
              <a:t>+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903995" y="2114780"/>
            <a:ext cx="755900" cy="188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0"/>
              </a:lnSpc>
              <a:spcBef>
                <a:spcPct val="0"/>
              </a:spcBef>
              <a:spcAft>
                <a:spcPct val="0"/>
              </a:spcAft>
            </a:pPr>
            <a:r>
              <a:rPr sz="1650" baseline="20462">
                <a:solidFill>
                  <a:srgbClr val="000000"/>
                </a:solidFill>
                <a:latin typeface="EPKLQL+CMMI10"/>
                <a:cs typeface="EPKLQL+CMMI10"/>
              </a:rPr>
              <a:t>V</a:t>
            </a:r>
            <a:r>
              <a:rPr sz="800" spc="25">
                <a:solidFill>
                  <a:srgbClr val="000000"/>
                </a:solidFill>
                <a:latin typeface="SUUUEI+CMMI8"/>
                <a:cs typeface="SUUUEI+CMMI8"/>
              </a:rPr>
              <a:t>p,q</a:t>
            </a:r>
            <a:r>
              <a:rPr sz="1650" baseline="20462">
                <a:solidFill>
                  <a:srgbClr val="000000"/>
                </a:solidFill>
                <a:latin typeface="IOVGUC+CMR10"/>
                <a:cs typeface="IOVGUC+CMR10"/>
              </a:rPr>
              <a:t>(</a:t>
            </a:r>
            <a:r>
              <a:rPr sz="1650" spc="52" baseline="20462">
                <a:solidFill>
                  <a:srgbClr val="000000"/>
                </a:solidFill>
                <a:latin typeface="EPKLQL+CMMI10"/>
                <a:cs typeface="EPKLQL+CMMI10"/>
              </a:rPr>
              <a:t>β,</a:t>
            </a:r>
            <a:r>
              <a:rPr sz="1650" spc="-286" baseline="204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50" baseline="20462">
                <a:solidFill>
                  <a:srgbClr val="000000"/>
                </a:solidFill>
                <a:latin typeface="EPKLQL+CMMI10"/>
                <a:cs typeface="EPKLQL+CMMI10"/>
              </a:rPr>
              <a:t>f</a:t>
            </a:r>
            <a:r>
              <a:rPr sz="800" spc="76">
                <a:solidFill>
                  <a:srgbClr val="000000"/>
                </a:solidFill>
                <a:latin typeface="SUUUEI+CMMI8"/>
                <a:cs typeface="SUUUEI+CMMI8"/>
              </a:rPr>
              <a:t>q</a:t>
            </a:r>
            <a:r>
              <a:rPr sz="1650" baseline="20462">
                <a:solidFill>
                  <a:srgbClr val="000000"/>
                </a:solidFill>
                <a:latin typeface="IOVGUC+CMR10"/>
                <a:cs typeface="IOVGUC+CMR10"/>
              </a:rPr>
              <a:t>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960394" y="2111316"/>
            <a:ext cx="647076" cy="193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92"/>
              </a:lnSpc>
              <a:spcBef>
                <a:spcPct val="0"/>
              </a:spcBef>
              <a:spcAft>
                <a:spcPct val="0"/>
              </a:spcAft>
            </a:pPr>
            <a:r>
              <a:rPr sz="1650" baseline="22224">
                <a:solidFill>
                  <a:srgbClr val="000000"/>
                </a:solidFill>
                <a:latin typeface="EPKLQL+CMMI10"/>
                <a:cs typeface="EPKLQL+CMMI10"/>
              </a:rPr>
              <a:t>p</a:t>
            </a:r>
            <a:r>
              <a:rPr sz="1650" spc="-113" baseline="2222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50" baseline="22224">
                <a:solidFill>
                  <a:srgbClr val="000000"/>
                </a:solidFill>
                <a:latin typeface="OGWEUM+CMSY10"/>
                <a:cs typeface="OGWEUM+CMSY10"/>
              </a:rPr>
              <a:t>∈</a:t>
            </a:r>
            <a:r>
              <a:rPr sz="1650" spc="-114" baseline="2222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50" baseline="22224">
                <a:solidFill>
                  <a:srgbClr val="000000"/>
                </a:solidFill>
                <a:latin typeface="OGWEUM+CMSY10"/>
                <a:cs typeface="OGWEUM+CMSY10"/>
              </a:rPr>
              <a:t>P</a:t>
            </a:r>
            <a:r>
              <a:rPr sz="800">
                <a:solidFill>
                  <a:srgbClr val="000000"/>
                </a:solidFill>
                <a:latin typeface="SUUUEI+CMMI8"/>
                <a:cs typeface="SUUUEI+CMMI8"/>
              </a:rPr>
              <a:t>α,β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586165" y="2267679"/>
            <a:ext cx="333882" cy="191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08"/>
              </a:lnSpc>
              <a:spcBef>
                <a:spcPct val="0"/>
              </a:spcBef>
              <a:spcAft>
                <a:spcPct val="0"/>
              </a:spcAft>
            </a:pPr>
            <a:r>
              <a:rPr sz="700" spc="23">
                <a:solidFill>
                  <a:srgbClr val="000000"/>
                </a:solidFill>
                <a:latin typeface="IDSAWT+CMMI7"/>
                <a:cs typeface="IDSAWT+CMMI7"/>
              </a:rPr>
              <a:t>q</a:t>
            </a:r>
            <a:r>
              <a:rPr sz="700">
                <a:solidFill>
                  <a:srgbClr val="000000"/>
                </a:solidFill>
                <a:latin typeface="VINNTB+CMSY7"/>
                <a:cs typeface="VINNTB+CMSY7"/>
              </a:rPr>
              <a:t>∈N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786761" y="2302154"/>
            <a:ext cx="142000" cy="101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498"/>
              </a:lnSpc>
              <a:spcBef>
                <a:spcPct val="0"/>
              </a:spcBef>
              <a:spcAft>
                <a:spcPct val="0"/>
              </a:spcAft>
            </a:pPr>
            <a:r>
              <a:rPr sz="500">
                <a:solidFill>
                  <a:srgbClr val="000000"/>
                </a:solidFill>
                <a:latin typeface="TRAERD+CMMI5"/>
                <a:cs typeface="TRAERD+CMMI5"/>
              </a:rPr>
              <a:t>p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545131" y="2372734"/>
            <a:ext cx="371241" cy="191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08"/>
              </a:lnSpc>
              <a:spcBef>
                <a:spcPct val="0"/>
              </a:spcBef>
              <a:spcAft>
                <a:spcPct val="0"/>
              </a:spcAft>
            </a:pPr>
            <a:r>
              <a:rPr sz="700" spc="23">
                <a:solidFill>
                  <a:srgbClr val="000000"/>
                </a:solidFill>
                <a:latin typeface="IDSAWT+CMMI7"/>
                <a:cs typeface="IDSAWT+CMMI7"/>
              </a:rPr>
              <a:t>q</a:t>
            </a:r>
            <a:r>
              <a:rPr sz="700" spc="-451">
                <a:solidFill>
                  <a:srgbClr val="000000"/>
                </a:solidFill>
                <a:latin typeface="VINNTB+CMSY7"/>
                <a:cs typeface="VINNTB+CMSY7"/>
              </a:rPr>
              <a:t>∈</a:t>
            </a:r>
            <a:r>
              <a:rPr sz="700" spc="40">
                <a:solidFill>
                  <a:srgbClr val="000000"/>
                </a:solidFill>
                <a:latin typeface="IDSAWT+CMMI7"/>
                <a:cs typeface="IDSAWT+CMMI7"/>
              </a:rPr>
              <a:t>/</a:t>
            </a:r>
            <a:r>
              <a:rPr sz="700">
                <a:solidFill>
                  <a:srgbClr val="000000"/>
                </a:solidFill>
                <a:latin typeface="VINNTB+CMSY7"/>
                <a:cs typeface="VINNTB+CMSY7"/>
              </a:rPr>
              <a:t>P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734539" y="2407970"/>
            <a:ext cx="231998" cy="101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498"/>
              </a:lnSpc>
              <a:spcBef>
                <a:spcPct val="0"/>
              </a:spcBef>
              <a:spcAft>
                <a:spcPct val="0"/>
              </a:spcAft>
            </a:pPr>
            <a:r>
              <a:rPr sz="500">
                <a:solidFill>
                  <a:srgbClr val="000000"/>
                </a:solidFill>
                <a:latin typeface="TRAERD+CMMI5"/>
                <a:cs typeface="TRAERD+CMMI5"/>
              </a:rPr>
              <a:t>α,β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35913" y="2610855"/>
            <a:ext cx="348897" cy="188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0"/>
              </a:lnSpc>
              <a:spcBef>
                <a:spcPct val="0"/>
              </a:spcBef>
              <a:spcAft>
                <a:spcPct val="0"/>
              </a:spcAft>
            </a:pPr>
            <a:r>
              <a:rPr sz="1650" baseline="20462">
                <a:solidFill>
                  <a:srgbClr val="000000"/>
                </a:solidFill>
                <a:latin typeface="EPKLQL+CMMI10"/>
                <a:cs typeface="EPKLQL+CMMI10"/>
              </a:rPr>
              <a:t>e</a:t>
            </a:r>
            <a:r>
              <a:rPr sz="800">
                <a:solidFill>
                  <a:srgbClr val="000000"/>
                </a:solidFill>
                <a:latin typeface="SUUUEI+CMMI8"/>
                <a:cs typeface="SUUUEI+CMMI8"/>
              </a:rPr>
              <a:t>p,q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007197" y="2610855"/>
            <a:ext cx="719235" cy="188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EPKLQL+CMMI10"/>
                <a:cs typeface="EPKLQL+CMMI10"/>
              </a:rPr>
              <a:t>V</a:t>
            </a:r>
            <a:r>
              <a:rPr sz="1200" spc="25" baseline="-14881">
                <a:solidFill>
                  <a:srgbClr val="000000"/>
                </a:solidFill>
                <a:latin typeface="SUUUEI+CMMI8"/>
                <a:cs typeface="SUUUEI+CMMI8"/>
              </a:rPr>
              <a:t>p,q</a:t>
            </a:r>
            <a:r>
              <a:rPr sz="1100">
                <a:solidFill>
                  <a:srgbClr val="000000"/>
                </a:solidFill>
                <a:latin typeface="IOVGUC+CMR10"/>
                <a:cs typeface="IOVGUC+CMR10"/>
              </a:rPr>
              <a:t>(</a:t>
            </a:r>
            <a:r>
              <a:rPr sz="1100">
                <a:solidFill>
                  <a:srgbClr val="000000"/>
                </a:solidFill>
                <a:latin typeface="EPKLQL+CMMI10"/>
                <a:cs typeface="EPKLQL+CMMI10"/>
              </a:rPr>
              <a:t>α,</a:t>
            </a:r>
            <a:r>
              <a:rPr sz="1100" spc="-9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54">
                <a:solidFill>
                  <a:srgbClr val="000000"/>
                </a:solidFill>
                <a:latin typeface="EPKLQL+CMMI10"/>
                <a:cs typeface="EPKLQL+CMMI10"/>
              </a:rPr>
              <a:t>β</a:t>
            </a:r>
            <a:r>
              <a:rPr sz="1100">
                <a:solidFill>
                  <a:srgbClr val="000000"/>
                </a:solidFill>
                <a:latin typeface="IOVGUC+CMR10"/>
                <a:cs typeface="IOVGUC+CMR10"/>
              </a:rPr>
              <a:t>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2960394" y="2607391"/>
            <a:ext cx="1569478" cy="278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9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OGWEUM+CMSY10"/>
                <a:cs typeface="OGWEUM+CMSY10"/>
              </a:rPr>
              <a:t>{</a:t>
            </a:r>
            <a:r>
              <a:rPr sz="1100">
                <a:solidFill>
                  <a:srgbClr val="000000"/>
                </a:solidFill>
                <a:latin typeface="EPKLQL+CMMI10"/>
                <a:cs typeface="EPKLQL+CMMI10"/>
              </a:rPr>
              <a:t>p,</a:t>
            </a:r>
            <a:r>
              <a:rPr sz="1100" spc="-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34">
                <a:solidFill>
                  <a:srgbClr val="000000"/>
                </a:solidFill>
                <a:latin typeface="EPKLQL+CMMI10"/>
                <a:cs typeface="EPKLQL+CMMI10"/>
              </a:rPr>
              <a:t>q</a:t>
            </a:r>
            <a:r>
              <a:rPr sz="1100">
                <a:solidFill>
                  <a:srgbClr val="000000"/>
                </a:solidFill>
                <a:latin typeface="OGWEUM+CMSY10"/>
                <a:cs typeface="OGWEUM+CMSY10"/>
              </a:rPr>
              <a:t>}</a:t>
            </a:r>
            <a:r>
              <a:rPr sz="1100" spc="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OGWEUM+CMSY10"/>
                <a:cs typeface="OGWEUM+CMSY10"/>
              </a:rPr>
              <a:t>∈</a:t>
            </a:r>
            <a:r>
              <a:rPr sz="1100" spc="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OGWEUM+CMSY10"/>
                <a:cs typeface="OGWEUM+CMSY10"/>
              </a:rPr>
              <a:t>N</a:t>
            </a:r>
            <a:r>
              <a:rPr sz="1100" spc="1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OGWEUM+CMSY10"/>
                <a:cs typeface="OGWEUM+CMSY10"/>
              </a:rPr>
              <a:t>∧</a:t>
            </a:r>
            <a:r>
              <a:rPr sz="1100" spc="-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EPKLQL+CMMI10"/>
                <a:cs typeface="EPKLQL+CMMI10"/>
              </a:rPr>
              <a:t>p,</a:t>
            </a:r>
            <a:r>
              <a:rPr sz="1100" spc="-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EPKLQL+CMMI10"/>
                <a:cs typeface="EPKLQL+CMMI10"/>
              </a:rPr>
              <a:t>q</a:t>
            </a:r>
            <a:r>
              <a:rPr sz="1100" spc="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OGWEUM+CMSY10"/>
                <a:cs typeface="OGWEUM+CMSY10"/>
              </a:rPr>
              <a:t>∈</a:t>
            </a:r>
            <a:r>
              <a:rPr sz="1100" spc="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OGWEUM+CMSY10"/>
                <a:cs typeface="OGWEUM+CMSY10"/>
              </a:rPr>
              <a:t>P</a:t>
            </a:r>
            <a:r>
              <a:rPr sz="1200" baseline="-16154">
                <a:solidFill>
                  <a:srgbClr val="000000"/>
                </a:solidFill>
                <a:latin typeface="SUUUEI+CMMI8"/>
                <a:cs typeface="SUUUEI+CMMI8"/>
              </a:rPr>
              <a:t>α,β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26426" y="3350235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NTDSQT+CMSS8"/>
                <a:cs typeface="NTDSQT+CMSS8"/>
              </a:rPr>
              <a:t>Felix</a:t>
            </a:r>
            <a:r>
              <a:rPr sz="600" spc="67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NTDSQT+CMSS8"/>
                <a:cs typeface="NTDSQT+CMSS8"/>
              </a:rPr>
              <a:t>Wechsler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676455" y="3350235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NTDSQT+CMSS8"/>
                <a:cs typeface="NTDSQT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NTDSQT+CMSS8"/>
                <a:cs typeface="NTDSQT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NTDSQT+CMSS8"/>
                <a:cs typeface="NTDSQT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NTDSQT+CMSS8"/>
                <a:cs typeface="NTDSQT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NTDSQT+CMSS8"/>
                <a:cs typeface="NTDSQT+CMSS8"/>
              </a:rPr>
              <a:t>Cuts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4285049" y="3350235"/>
            <a:ext cx="369694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NTDSQT+CMSS8"/>
                <a:cs typeface="NTDSQT+CMSS8"/>
              </a:rPr>
              <a:t>12</a:t>
            </a:r>
            <a:r>
              <a:rPr sz="600" spc="62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NTDSQT+CMSS8"/>
                <a:cs typeface="NTDSQT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NTDSQT+CMSS8"/>
                <a:cs typeface="NTDSQT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IFAMBI+CMSS10"/>
                <a:cs typeface="IFAMBI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IFAMBI+CMSS10"/>
                <a:cs typeface="IFAMBI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IFAMBI+CMSS10"/>
                <a:cs typeface="IFAMBI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IFAMBI+CMSS10"/>
                <a:cs typeface="IFAMBI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BDSDFP+CMSY10"/>
                <a:cs typeface="BDSDFP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IFAMBI+CMSS10"/>
                <a:cs typeface="IFAMBI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IFAMBI+CMSS10"/>
                <a:cs typeface="IFAMBI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IFAMBI+CMSS10"/>
                <a:cs typeface="IFAMBI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20238" y="1295696"/>
            <a:ext cx="919747" cy="355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498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000000"/>
                </a:solidFill>
                <a:latin typeface="PFCFSQ+CMSS17"/>
                <a:cs typeface="PFCFSQ+CMSS17"/>
              </a:rPr>
              <a:t>Basics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6426" y="3350235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UMWSTQ+CMSS8"/>
                <a:cs typeface="UMWSTQ+CMSS8"/>
              </a:rPr>
              <a:t>Felix</a:t>
            </a:r>
            <a:r>
              <a:rPr sz="600" spc="66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UMWSTQ+CMSS8"/>
                <a:cs typeface="UMWSTQ+CMSS8"/>
              </a:rPr>
              <a:t>Wechsler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6455" y="3350235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UMWSTQ+CMSS8"/>
                <a:cs typeface="UMWSTQ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UMWSTQ+CMSS8"/>
                <a:cs typeface="UMWSTQ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UMWSTQ+CMSS8"/>
                <a:cs typeface="UMWSTQ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UMWSTQ+CMSS8"/>
                <a:cs typeface="UMWSTQ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UMWSTQ+CMSS8"/>
                <a:cs typeface="UMWSTQ+CMSS8"/>
              </a:rPr>
              <a:t>Cuts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25360" y="3350235"/>
            <a:ext cx="329360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UMWSTQ+CMSS8"/>
                <a:cs typeface="UMWSTQ+CMSS8"/>
              </a:rPr>
              <a:t>3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UMWSTQ+CMSS8"/>
                <a:cs typeface="UMWSTQ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UMWSTQ+CMSS8"/>
                <a:cs typeface="UMWSTQ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CWGFJF+CMSS10"/>
                <a:cs typeface="CWGFJF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CWGFJF+CMSS10"/>
                <a:cs typeface="CWGFJF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CWGFJF+CMSS10"/>
                <a:cs typeface="CWGFJF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CWGFJF+CMSS10"/>
                <a:cs typeface="CWGFJF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UWLSGO+CMSY10"/>
                <a:cs typeface="UWLSGO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CWGFJF+CMSS10"/>
                <a:cs typeface="CWGFJF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CWGFJF+CMSS10"/>
                <a:cs typeface="CWGFJF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CWGFJF+CMSS10"/>
                <a:cs typeface="CWGFJF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10510" y="467621"/>
            <a:ext cx="1139268" cy="221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 spc="-10">
                <a:solidFill>
                  <a:srgbClr val="0065BD"/>
                </a:solidFill>
                <a:latin typeface="RMAVDW+CMSS12"/>
                <a:cs typeface="RMAVDW+CMSS12"/>
              </a:rPr>
              <a:t>Possible</a:t>
            </a:r>
            <a:r>
              <a:rPr sz="1450" spc="110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RMAVDW+CMSS12"/>
                <a:cs typeface="RMAVDW+CMSS12"/>
              </a:rPr>
              <a:t>Cuts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57889" y="987434"/>
            <a:ext cx="228097" cy="156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32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FFFFFF"/>
                </a:solidFill>
                <a:latin typeface="ACITUG+CMMI10"/>
                <a:cs typeface="ACITUG+CMMI10"/>
              </a:rPr>
              <a:t>α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55196" y="1218966"/>
            <a:ext cx="256712" cy="1933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32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FF0000"/>
                </a:solidFill>
                <a:latin typeface="ACITUG+CMMI10"/>
                <a:cs typeface="ACITUG+CMMI10"/>
              </a:rPr>
              <a:t>t</a:t>
            </a:r>
            <a:r>
              <a:rPr sz="1000" baseline="35637">
                <a:solidFill>
                  <a:srgbClr val="FF0000"/>
                </a:solidFill>
                <a:latin typeface="VBLKDS+CMMI7"/>
                <a:cs typeface="VBLKDS+CMMI7"/>
              </a:rPr>
              <a:t>α</a:t>
            </a:r>
          </a:p>
          <a:p>
            <a:pPr marL="42783" marR="0">
              <a:lnSpc>
                <a:spcPts val="652"/>
              </a:lnSpc>
              <a:spcBef>
                <a:spcPct val="0"/>
              </a:spcBef>
              <a:spcAft>
                <a:spcPct val="0"/>
              </a:spcAft>
            </a:pPr>
            <a:r>
              <a:rPr sz="650">
                <a:solidFill>
                  <a:srgbClr val="FF0000"/>
                </a:solidFill>
                <a:latin typeface="VBLKDS+CMMI7"/>
                <a:cs typeface="VBLKDS+CMMI7"/>
              </a:rPr>
              <a:t>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26516" y="1218966"/>
            <a:ext cx="256700" cy="1933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32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FF0000"/>
                </a:solidFill>
                <a:latin typeface="ACITUG+CMMI10"/>
                <a:cs typeface="ACITUG+CMMI10"/>
              </a:rPr>
              <a:t>t</a:t>
            </a:r>
            <a:r>
              <a:rPr sz="1000" baseline="35637">
                <a:solidFill>
                  <a:srgbClr val="FF0000"/>
                </a:solidFill>
                <a:latin typeface="VBLKDS+CMMI7"/>
                <a:cs typeface="VBLKDS+CMMI7"/>
              </a:rPr>
              <a:t>α</a:t>
            </a:r>
          </a:p>
          <a:p>
            <a:pPr marL="42771" marR="0">
              <a:lnSpc>
                <a:spcPts val="652"/>
              </a:lnSpc>
              <a:spcBef>
                <a:spcPct val="0"/>
              </a:spcBef>
              <a:spcAft>
                <a:spcPct val="0"/>
              </a:spcAft>
            </a:pPr>
            <a:r>
              <a:rPr sz="650">
                <a:solidFill>
                  <a:srgbClr val="FF0000"/>
                </a:solidFill>
                <a:latin typeface="VBLKDS+CMMI7"/>
                <a:cs typeface="VBLKDS+CMMI7"/>
              </a:rPr>
              <a:t>q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48255" y="1576341"/>
            <a:ext cx="221672" cy="17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DACAJS+CMR10"/>
                <a:cs typeface="DACAJS+CMR10"/>
              </a:rPr>
              <a:t>ˆ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04603" y="1587684"/>
            <a:ext cx="181551" cy="213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82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VOFSJU+CMSY8"/>
                <a:cs typeface="VOFSJU+CMSY8"/>
              </a:rPr>
              <a:t>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84552" y="1611645"/>
            <a:ext cx="1661702" cy="25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28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UWLSGO+CMSY10"/>
                <a:cs typeface="UWLSGO+CMSY10"/>
              </a:rPr>
              <a:t>•</a:t>
            </a:r>
            <a:r>
              <a:rPr sz="1000" spc="29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WGFJF+CMSS10"/>
                <a:cs typeface="CWGFJF+CMSS10"/>
              </a:rPr>
              <a:t>Find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FDENS+CMMI10"/>
                <a:cs typeface="DFDENS+CMMI10"/>
              </a:rPr>
              <a:t>f</a:t>
            </a:r>
            <a:r>
              <a:rPr sz="1100" spc="1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ACAJS+CMR10"/>
                <a:cs typeface="DACAJS+CMR10"/>
              </a:rPr>
              <a:t>=</a:t>
            </a:r>
            <a:r>
              <a:rPr sz="1100" spc="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ACAJS+CMR10"/>
                <a:cs typeface="DACAJS+CMR10"/>
              </a:rPr>
              <a:t>arg</a:t>
            </a:r>
            <a:r>
              <a:rPr sz="1100" spc="-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ACAJS+CMR10"/>
                <a:cs typeface="DACAJS+CMR10"/>
              </a:rPr>
              <a:t>min</a:t>
            </a:r>
            <a:r>
              <a:rPr sz="1100" spc="-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56">
                <a:solidFill>
                  <a:srgbClr val="000000"/>
                </a:solidFill>
                <a:latin typeface="DFDENS+CMMI10"/>
                <a:cs typeface="DFDENS+CMMI10"/>
              </a:rPr>
              <a:t>E</a:t>
            </a:r>
            <a:r>
              <a:rPr sz="1100">
                <a:solidFill>
                  <a:srgbClr val="000000"/>
                </a:solidFill>
                <a:latin typeface="DACAJS+CMR10"/>
                <a:cs typeface="DACAJS+CMR10"/>
              </a:rPr>
              <a:t>(</a:t>
            </a:r>
            <a:r>
              <a:rPr sz="1100">
                <a:solidFill>
                  <a:srgbClr val="000000"/>
                </a:solidFill>
                <a:latin typeface="DFDENS+CMMI10"/>
                <a:cs typeface="DFDENS+CMMI10"/>
              </a:rPr>
              <a:t>f</a:t>
            </a:r>
            <a:r>
              <a:rPr sz="1100" spc="1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ACAJS+CMR10"/>
                <a:cs typeface="DACAJS+CMR10"/>
              </a:rPr>
              <a:t>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9267" y="1835343"/>
            <a:ext cx="1606758" cy="79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7822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WGFJF+CMSS10"/>
                <a:cs typeface="CWGFJF+CMSS10"/>
              </a:rPr>
              <a:t>within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WGFJF+CMSS10"/>
                <a:cs typeface="CWGFJF+CMSS10"/>
              </a:rPr>
              <a:t>one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FDENS+CMMI10"/>
                <a:cs typeface="DFDENS+CMMI10"/>
              </a:rPr>
              <a:t>α</a:t>
            </a:r>
            <a:r>
              <a:rPr sz="1100">
                <a:solidFill>
                  <a:srgbClr val="000000"/>
                </a:solidFill>
                <a:latin typeface="CWGFJF+CMSS10"/>
                <a:cs typeface="CWGFJF+CMSS10"/>
              </a:rPr>
              <a:t>-</a:t>
            </a:r>
            <a:r>
              <a:rPr sz="1100" spc="52">
                <a:solidFill>
                  <a:srgbClr val="000000"/>
                </a:solidFill>
                <a:latin typeface="DFDENS+CMMI10"/>
                <a:cs typeface="DFDENS+CMMI10"/>
              </a:rPr>
              <a:t>β</a:t>
            </a:r>
            <a:r>
              <a:rPr sz="1100" spc="-10">
                <a:solidFill>
                  <a:srgbClr val="000000"/>
                </a:solidFill>
                <a:latin typeface="CWGFJF+CMSS10"/>
                <a:cs typeface="CWGFJF+CMSS10"/>
              </a:rPr>
              <a:t>-swap</a:t>
            </a:r>
          </a:p>
          <a:p>
            <a:pPr marL="0" marR="0">
              <a:lnSpc>
                <a:spcPts val="1892"/>
              </a:lnSpc>
              <a:spcBef>
                <a:spcPts val="942"/>
              </a:spcBef>
              <a:spcAft>
                <a:spcPct val="0"/>
              </a:spcAft>
            </a:pPr>
            <a:r>
              <a:rPr sz="1100">
                <a:solidFill>
                  <a:srgbClr val="0065BD"/>
                </a:solidFill>
                <a:latin typeface="UWLSGO+CMSY10"/>
                <a:cs typeface="UWLSGO+CMSY10"/>
              </a:rPr>
              <a:t>→</a:t>
            </a:r>
            <a:r>
              <a:rPr sz="1100" spc="260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WGFJF+CMSS10"/>
                <a:cs typeface="CWGFJF+CMSS10"/>
              </a:rPr>
              <a:t>do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WGFJF+CMSS10"/>
                <a:cs typeface="CWGFJF+CMSS10"/>
              </a:rPr>
              <a:t>minimal</a:t>
            </a:r>
            <a:r>
              <a:rPr sz="1100" spc="9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WGFJF+CMSS10"/>
                <a:cs typeface="CWGFJF+CMSS10"/>
              </a:rPr>
              <a:t>graph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WGFJF+CMSS10"/>
                <a:cs typeface="CWGFJF+CMSS10"/>
              </a:rPr>
              <a:t>cut</a:t>
            </a:r>
          </a:p>
          <a:p>
            <a:pPr marL="0" marR="0">
              <a:lnSpc>
                <a:spcPts val="1892"/>
              </a:lnSpc>
              <a:spcBef>
                <a:spcPts val="167"/>
              </a:spcBef>
              <a:spcAft>
                <a:spcPct val="0"/>
              </a:spcAft>
            </a:pPr>
            <a:r>
              <a:rPr sz="1100">
                <a:solidFill>
                  <a:srgbClr val="0065BD"/>
                </a:solidFill>
                <a:latin typeface="UWLSGO+CMSY10"/>
                <a:cs typeface="UWLSGO+CMSY10"/>
              </a:rPr>
              <a:t>→</a:t>
            </a:r>
            <a:r>
              <a:rPr sz="1100" spc="260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FDENS+CMMI10"/>
                <a:cs typeface="DFDENS+CMMI10"/>
              </a:rPr>
              <a:t>f</a:t>
            </a:r>
            <a:r>
              <a:rPr sz="1100" spc="5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ACAJS+CMR10"/>
                <a:cs typeface="DACAJS+CMR10"/>
              </a:rPr>
              <a:t>=</a:t>
            </a:r>
            <a:r>
              <a:rPr sz="1100" spc="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FDENS+CMMI10"/>
                <a:cs typeface="DFDENS+CMMI10"/>
              </a:rPr>
              <a:t>β</a:t>
            </a:r>
            <a:r>
              <a:rPr sz="1100" spc="1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WGFJF+CMSS10"/>
                <a:cs typeface="CWGFJF+CMSS10"/>
              </a:rPr>
              <a:t>and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FDENS+CMMI10"/>
                <a:cs typeface="DFDENS+CMMI10"/>
              </a:rPr>
              <a:t>f</a:t>
            </a:r>
            <a:r>
              <a:rPr sz="1100" spc="4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ACAJS+CMR10"/>
                <a:cs typeface="DACAJS+CMR10"/>
              </a:rPr>
              <a:t>=</a:t>
            </a:r>
            <a:r>
              <a:rPr sz="1100" spc="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FDENS+CMMI10"/>
                <a:cs typeface="DFDENS+CMMI10"/>
              </a:rPr>
              <a:t>α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303775" y="1896363"/>
            <a:ext cx="299324" cy="1654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32"/>
              </a:lnSpc>
              <a:spcBef>
                <a:spcPct val="0"/>
              </a:spcBef>
              <a:spcAft>
                <a:spcPct val="0"/>
              </a:spcAft>
            </a:pPr>
            <a:r>
              <a:rPr sz="1400" baseline="21520">
                <a:solidFill>
                  <a:srgbClr val="0000FF"/>
                </a:solidFill>
                <a:latin typeface="ACITUG+CMMI10"/>
                <a:cs typeface="ACITUG+CMMI10"/>
              </a:rPr>
              <a:t>e</a:t>
            </a:r>
            <a:r>
              <a:rPr sz="650">
                <a:solidFill>
                  <a:srgbClr val="0000FF"/>
                </a:solidFill>
                <a:latin typeface="VBLKDS+CMMI7"/>
                <a:cs typeface="VBLKDS+CMMI7"/>
              </a:rPr>
              <a:t>p,q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688975" y="1987101"/>
            <a:ext cx="218146" cy="156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32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000000"/>
                </a:solidFill>
                <a:latin typeface="MVVWUC+CMR10"/>
                <a:cs typeface="MVVWUC+CMR10"/>
              </a:rPr>
              <a:t>p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038861" y="1987101"/>
            <a:ext cx="214829" cy="156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32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000000"/>
                </a:solidFill>
                <a:latin typeface="MVVWUC+CMR10"/>
                <a:cs typeface="MVVWUC+CMR10"/>
              </a:rPr>
              <a:t>q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84920" y="2408677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KPMUJN+CMMI8"/>
                <a:cs typeface="KPMUJN+CMMI8"/>
              </a:rPr>
              <a:t>p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285719" y="2408677"/>
            <a:ext cx="200378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KPMUJN+CMMI8"/>
                <a:cs typeface="KPMUJN+CMMI8"/>
              </a:rPr>
              <a:t>q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964329" y="2435847"/>
            <a:ext cx="341585" cy="156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32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000000"/>
                </a:solidFill>
                <a:latin typeface="IKDNRQ+CMBX10"/>
                <a:cs typeface="IKDNRQ+CMBX10"/>
              </a:rPr>
              <a:t>cut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828323" y="2749746"/>
            <a:ext cx="248822" cy="193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32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FF0000"/>
                </a:solidFill>
                <a:latin typeface="ACITUG+CMMI10"/>
                <a:cs typeface="ACITUG+CMMI10"/>
              </a:rPr>
              <a:t>t</a:t>
            </a:r>
            <a:r>
              <a:rPr sz="1000" baseline="35627">
                <a:solidFill>
                  <a:srgbClr val="FF0000"/>
                </a:solidFill>
                <a:latin typeface="VBLKDS+CMMI7"/>
                <a:cs typeface="VBLKDS+CMMI7"/>
              </a:rPr>
              <a:t>β</a:t>
            </a:r>
          </a:p>
          <a:p>
            <a:pPr marL="42771" marR="0">
              <a:lnSpc>
                <a:spcPts val="652"/>
              </a:lnSpc>
              <a:spcBef>
                <a:spcPct val="0"/>
              </a:spcBef>
              <a:spcAft>
                <a:spcPct val="0"/>
              </a:spcAft>
            </a:pPr>
            <a:r>
              <a:rPr sz="650">
                <a:solidFill>
                  <a:srgbClr val="FF0000"/>
                </a:solidFill>
                <a:latin typeface="VBLKDS+CMMI7"/>
                <a:cs typeface="VBLKDS+CMMI7"/>
              </a:rPr>
              <a:t>q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857003" y="2783456"/>
            <a:ext cx="248834" cy="193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32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FF0000"/>
                </a:solidFill>
                <a:latin typeface="ACITUG+CMMI10"/>
                <a:cs typeface="ACITUG+CMMI10"/>
              </a:rPr>
              <a:t>t</a:t>
            </a:r>
            <a:r>
              <a:rPr sz="1000" baseline="35627">
                <a:solidFill>
                  <a:srgbClr val="FF0000"/>
                </a:solidFill>
                <a:latin typeface="VBLKDS+CMMI7"/>
                <a:cs typeface="VBLKDS+CMMI7"/>
              </a:rPr>
              <a:t>β</a:t>
            </a:r>
          </a:p>
          <a:p>
            <a:pPr marL="42782" marR="0">
              <a:lnSpc>
                <a:spcPts val="652"/>
              </a:lnSpc>
              <a:spcBef>
                <a:spcPct val="0"/>
              </a:spcBef>
              <a:spcAft>
                <a:spcPct val="0"/>
              </a:spcAft>
            </a:pPr>
            <a:r>
              <a:rPr sz="650">
                <a:solidFill>
                  <a:srgbClr val="FF0000"/>
                </a:solidFill>
                <a:latin typeface="VBLKDS+CMMI7"/>
                <a:cs typeface="VBLKDS+CMMI7"/>
              </a:rPr>
              <a:t>p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359376" y="3013904"/>
            <a:ext cx="219331" cy="156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32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FFFFFF"/>
                </a:solidFill>
                <a:latin typeface="ACITUG+CMMI10"/>
                <a:cs typeface="ACITUG+CMMI10"/>
              </a:rPr>
              <a:t>β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26419" y="3350238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BPVSSR+CMSS8"/>
                <a:cs typeface="BPVSSR+CMSS8"/>
              </a:rPr>
              <a:t>Felix</a:t>
            </a:r>
            <a:r>
              <a:rPr sz="600" spc="67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BPVSSR+CMSS8"/>
                <a:cs typeface="BPVSSR+CMSS8"/>
              </a:rPr>
              <a:t>Wechsler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676448" y="3350238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BPVSSR+CMSS8"/>
                <a:cs typeface="BPVSSR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BPVSSR+CMSS8"/>
                <a:cs typeface="BPVSSR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BPVSSR+CMSS8"/>
                <a:cs typeface="BPVSSR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BPVSSR+CMSS8"/>
                <a:cs typeface="BPVSSR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BPVSSR+CMSS8"/>
                <a:cs typeface="BPVSSR+CMSS8"/>
              </a:rPr>
              <a:t>Cuts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285041" y="3350238"/>
            <a:ext cx="369694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BPVSSR+CMSS8"/>
                <a:cs typeface="BPVSSR+CMSS8"/>
              </a:rPr>
              <a:t>13</a:t>
            </a:r>
            <a:r>
              <a:rPr sz="600" spc="62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BPVSSR+CMSS8"/>
                <a:cs typeface="BPVSSR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BPVSSR+CMSS8"/>
                <a:cs typeface="BPVSSR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WEQJUA+CMSS10"/>
                <a:cs typeface="WEQJUA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WEQJUA+CMSS10"/>
                <a:cs typeface="WEQJUA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WEQJUA+CMSS10"/>
                <a:cs typeface="WEQJUA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WEQJUA+CMSS10"/>
                <a:cs typeface="WEQJUA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LCSQJA+CMSY10"/>
                <a:cs typeface="LCSQJA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WEQJUA+CMSS10"/>
                <a:cs typeface="WEQJUA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WEQJUA+CMSS10"/>
                <a:cs typeface="WEQJUA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WEQJUA+CMSS10"/>
                <a:cs typeface="WEQJUA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87358" y="467621"/>
            <a:ext cx="1185491" cy="221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TERKCG+CMSS12"/>
                <a:cs typeface="TERKCG+CMSS12"/>
              </a:rPr>
              <a:t>Minimum</a:t>
            </a:r>
            <a:r>
              <a:rPr sz="1450" spc="100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TERKCG+CMSS12"/>
                <a:cs typeface="TERKCG+CMSS12"/>
              </a:rPr>
              <a:t>Cut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9993" y="898601"/>
            <a:ext cx="1375729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WEQJUA+CMSS10"/>
                <a:cs typeface="WEQJUA+CMSS10"/>
              </a:rPr>
              <a:t>Cost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WEQJUA+CMSS10"/>
                <a:cs typeface="WEQJUA+CMSS10"/>
              </a:rPr>
              <a:t>of</a:t>
            </a:r>
            <a:r>
              <a:rPr sz="1100" spc="9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WEQJUA+CMSS10"/>
                <a:cs typeface="WEQJUA+CMSS10"/>
              </a:rPr>
              <a:t>Minimut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WEQJUA+CMSS10"/>
                <a:cs typeface="WEQJUA+CMSS10"/>
              </a:rPr>
              <a:t>cut: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54897" y="1048717"/>
            <a:ext cx="198535" cy="555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4071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IGPQTP+CMEX10"/>
                <a:cs typeface="IGPQTP+CMEX10"/>
              </a:rPr>
              <a:t>ꢀ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83508" y="1048717"/>
            <a:ext cx="198535" cy="555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4071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IGPQTP+CMEX10"/>
                <a:cs typeface="IGPQTP+CMEX10"/>
              </a:rPr>
              <a:t>ꢀ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54657" y="1076428"/>
            <a:ext cx="352459" cy="555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4071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IGPQTP+CMEX10"/>
                <a:cs typeface="IGPQTP+CMEX10"/>
              </a:rPr>
              <a:t>X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65232" y="1076428"/>
            <a:ext cx="352459" cy="555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4071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IGPQTP+CMEX10"/>
                <a:cs typeface="IGPQTP+CMEX10"/>
              </a:rPr>
              <a:t>X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54897" y="1131851"/>
            <a:ext cx="198535" cy="555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4071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IGPQTP+CMEX10"/>
                <a:cs typeface="IGPQTP+CMEX10"/>
              </a:rPr>
              <a:t>ꢀ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83508" y="1131851"/>
            <a:ext cx="198535" cy="555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4071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IGPQTP+CMEX10"/>
                <a:cs typeface="IGPQTP+CMEX10"/>
              </a:rPr>
              <a:t>ꢀ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55353" y="1181892"/>
            <a:ext cx="221432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QKNPIK+CMMI8"/>
                <a:cs typeface="QKNPIK+CMMI8"/>
              </a:rPr>
              <a:t>α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242361" y="1181892"/>
            <a:ext cx="212727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QKNPIK+CMMI8"/>
                <a:cs typeface="QKNPIK+CMMI8"/>
              </a:rPr>
              <a:t>β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34896" y="1207635"/>
            <a:ext cx="456531" cy="278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92"/>
              </a:lnSpc>
              <a:spcBef>
                <a:spcPct val="0"/>
              </a:spcBef>
              <a:spcAft>
                <a:spcPct val="0"/>
              </a:spcAft>
            </a:pPr>
            <a:r>
              <a:rPr sz="1100" spc="28">
                <a:solidFill>
                  <a:srgbClr val="000000"/>
                </a:solidFill>
                <a:latin typeface="LCSQJA+CMSY10"/>
                <a:cs typeface="LCSQJA+CMSY10"/>
              </a:rPr>
              <a:t>|C|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FDBIBM+CMR10"/>
                <a:cs typeface="FDBIBM+CMR10"/>
              </a:rPr>
              <a:t>=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654897" y="1207636"/>
            <a:ext cx="1065623" cy="562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4071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IGPQTP+CMEX10"/>
                <a:cs typeface="IGPQTP+CMEX10"/>
              </a:rPr>
              <a:t>ꢀ</a:t>
            </a:r>
            <a:r>
              <a:rPr sz="1100">
                <a:solidFill>
                  <a:srgbClr val="000000"/>
                </a:solidFill>
                <a:latin typeface="LCSQJA+CMSY10"/>
                <a:cs typeface="LCSQJA+CMSY10"/>
              </a:rPr>
              <a:t>C</a:t>
            </a:r>
            <a:r>
              <a:rPr sz="1100" spc="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CSQJA+CMSY10"/>
                <a:cs typeface="LCSQJA+CMSY10"/>
              </a:rPr>
              <a:t>∩</a:t>
            </a:r>
            <a:r>
              <a:rPr sz="1100" spc="-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CSQJA+CMSY10"/>
                <a:cs typeface="LCSQJA+CMSY10"/>
              </a:rPr>
              <a:t>{</a:t>
            </a:r>
            <a:r>
              <a:rPr sz="1100">
                <a:solidFill>
                  <a:srgbClr val="000000"/>
                </a:solidFill>
                <a:latin typeface="SVOFBM+CMMI10"/>
                <a:cs typeface="SVOFBM+CMMI10"/>
              </a:rPr>
              <a:t>t</a:t>
            </a:r>
            <a:r>
              <a:rPr sz="1100" spc="3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SVOFBM+CMMI10"/>
                <a:cs typeface="SVOFBM+CMMI10"/>
              </a:rPr>
              <a:t>,</a:t>
            </a:r>
            <a:r>
              <a:rPr sz="1100" spc="-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SVOFBM+CMMI10"/>
                <a:cs typeface="SVOFBM+CMMI10"/>
              </a:rPr>
              <a:t>t</a:t>
            </a:r>
            <a:r>
              <a:rPr sz="1100" spc="2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CSQJA+CMSY10"/>
                <a:cs typeface="LCSQJA+CMSY10"/>
              </a:rPr>
              <a:t>}</a:t>
            </a:r>
            <a:r>
              <a:rPr sz="1100">
                <a:solidFill>
                  <a:srgbClr val="000000"/>
                </a:solidFill>
                <a:latin typeface="IGPQTP+CMEX10"/>
                <a:cs typeface="IGPQTP+CMEX10"/>
              </a:rPr>
              <a:t>ꢀ</a:t>
            </a:r>
            <a:r>
              <a:rPr sz="1100" spc="-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FDBIBM+CMR10"/>
                <a:cs typeface="FDBIBM+CMR10"/>
              </a:rPr>
              <a:t>+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154665" y="1207635"/>
            <a:ext cx="622341" cy="278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9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LCSQJA+CMSY10"/>
                <a:cs typeface="LCSQJA+CMSY10"/>
              </a:rPr>
              <a:t>|C</a:t>
            </a:r>
            <a:r>
              <a:rPr sz="1100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CSQJA+CMSY10"/>
                <a:cs typeface="LCSQJA+CMSY10"/>
              </a:rPr>
              <a:t>∩</a:t>
            </a:r>
            <a:r>
              <a:rPr sz="1100" spc="-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SVOFBM+CMMI10"/>
                <a:cs typeface="SVOFBM+CMMI10"/>
              </a:rPr>
              <a:t>e</a:t>
            </a:r>
            <a:r>
              <a:rPr sz="1200" baseline="-14872">
                <a:solidFill>
                  <a:srgbClr val="000000"/>
                </a:solidFill>
                <a:latin typeface="QKNPIK+CMMI8"/>
                <a:cs typeface="QKNPIK+CMMI8"/>
              </a:rPr>
              <a:t>p,q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634611" y="1207635"/>
            <a:ext cx="190777" cy="278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9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LCSQJA+CMSY10"/>
                <a:cs typeface="LCSQJA+CMSY10"/>
              </a:rPr>
              <a:t>|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070970" y="1209852"/>
            <a:ext cx="329308" cy="1044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WEQJUA+CMSS10"/>
                <a:cs typeface="WEQJUA+CMSS10"/>
              </a:rPr>
              <a:t>(4)</a:t>
            </a:r>
          </a:p>
          <a:p>
            <a:pPr marL="0" marR="0">
              <a:lnSpc>
                <a:spcPts val="1100"/>
              </a:lnSpc>
              <a:spcBef>
                <a:spcPts val="5724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WEQJUA+CMSS10"/>
                <a:cs typeface="WEQJUA+CMSS10"/>
              </a:rPr>
              <a:t>(5)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055353" y="1273345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QKNPIK+CMMI8"/>
                <a:cs typeface="QKNPIK+CMMI8"/>
              </a:rPr>
              <a:t>p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242361" y="1273345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QKNPIK+CMMI8"/>
                <a:cs typeface="QKNPIK+CMMI8"/>
              </a:rPr>
              <a:t>p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277618" y="1404610"/>
            <a:ext cx="353441" cy="213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82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QKNPIK+CMMI8"/>
                <a:cs typeface="QKNPIK+CMMI8"/>
              </a:rPr>
              <a:t>p</a:t>
            </a:r>
            <a:r>
              <a:rPr sz="800">
                <a:solidFill>
                  <a:srgbClr val="000000"/>
                </a:solidFill>
                <a:latin typeface="FIHARL+CMSY8"/>
                <a:cs typeface="FIHARL+CMSY8"/>
              </a:rPr>
              <a:t>∈P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599027" y="1411471"/>
            <a:ext cx="586152" cy="293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370" marR="0">
              <a:lnSpc>
                <a:spcPts val="1208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000000"/>
                </a:solidFill>
                <a:latin typeface="MWGBLJ+CMSY7"/>
                <a:cs typeface="MWGBLJ+CMSY7"/>
              </a:rPr>
              <a:t>{</a:t>
            </a:r>
            <a:r>
              <a:rPr sz="700">
                <a:solidFill>
                  <a:srgbClr val="000000"/>
                </a:solidFill>
                <a:latin typeface="NUIKCP+CMMI7"/>
                <a:cs typeface="NUIKCP+CMMI7"/>
              </a:rPr>
              <a:t>p,q</a:t>
            </a:r>
            <a:r>
              <a:rPr sz="700">
                <a:solidFill>
                  <a:srgbClr val="000000"/>
                </a:solidFill>
                <a:latin typeface="MWGBLJ+CMSY7"/>
                <a:cs typeface="MWGBLJ+CMSY7"/>
              </a:rPr>
              <a:t>}∈N</a:t>
            </a:r>
          </a:p>
          <a:p>
            <a:pPr marL="0" marR="0">
              <a:lnSpc>
                <a:spcPts val="804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000000"/>
                </a:solidFill>
                <a:latin typeface="MWGBLJ+CMSY7"/>
                <a:cs typeface="MWGBLJ+CMSY7"/>
              </a:rPr>
              <a:t>{</a:t>
            </a:r>
            <a:r>
              <a:rPr sz="700">
                <a:solidFill>
                  <a:srgbClr val="000000"/>
                </a:solidFill>
                <a:latin typeface="NUIKCP+CMMI7"/>
                <a:cs typeface="NUIKCP+CMMI7"/>
              </a:rPr>
              <a:t>p,q</a:t>
            </a:r>
            <a:r>
              <a:rPr sz="700">
                <a:solidFill>
                  <a:srgbClr val="000000"/>
                </a:solidFill>
                <a:latin typeface="MWGBLJ+CMSY7"/>
                <a:cs typeface="MWGBLJ+CMSY7"/>
              </a:rPr>
              <a:t>}⊂P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478697" y="1444381"/>
            <a:ext cx="257180" cy="11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597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0000"/>
                </a:solidFill>
                <a:latin typeface="QBPJGM+CMMI6"/>
                <a:cs typeface="QBPJGM+CMMI6"/>
              </a:rPr>
              <a:t>α,β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985209" y="1548943"/>
            <a:ext cx="231998" cy="101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498"/>
              </a:lnSpc>
              <a:spcBef>
                <a:spcPct val="0"/>
              </a:spcBef>
              <a:spcAft>
                <a:spcPct val="0"/>
              </a:spcAft>
            </a:pPr>
            <a:r>
              <a:rPr sz="500">
                <a:solidFill>
                  <a:srgbClr val="000000"/>
                </a:solidFill>
                <a:latin typeface="EAHRBR+CMMI5"/>
                <a:cs typeface="EAHRBR+CMMI5"/>
              </a:rPr>
              <a:t>α,β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59992" y="1765426"/>
            <a:ext cx="2591000" cy="587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WEQJUA+CMSS10"/>
                <a:cs typeface="WEQJUA+CMSS10"/>
              </a:rPr>
              <a:t>which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WEQJUA+CMSS10"/>
                <a:cs typeface="WEQJUA+CMSS10"/>
              </a:rPr>
              <a:t>can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25">
                <a:solidFill>
                  <a:srgbClr val="000000"/>
                </a:solidFill>
                <a:latin typeface="WEQJUA+CMSS10"/>
                <a:cs typeface="WEQJUA+CMSS10"/>
              </a:rPr>
              <a:t>be</a:t>
            </a:r>
            <a:r>
              <a:rPr sz="1100" spc="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WEQJUA+CMSS10"/>
                <a:cs typeface="WEQJUA+CMSS10"/>
              </a:rPr>
              <a:t>rewritten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WEQJUA+CMSS10"/>
                <a:cs typeface="WEQJUA+CMSS10"/>
              </a:rPr>
              <a:t>to:</a:t>
            </a:r>
          </a:p>
          <a:p>
            <a:pPr marL="1439468" marR="0">
              <a:lnSpc>
                <a:spcPts val="1892"/>
              </a:lnSpc>
              <a:spcBef>
                <a:spcPts val="1106"/>
              </a:spcBef>
              <a:spcAft>
                <a:spcPct val="0"/>
              </a:spcAft>
            </a:pPr>
            <a:r>
              <a:rPr sz="1100" spc="28">
                <a:solidFill>
                  <a:srgbClr val="000000"/>
                </a:solidFill>
                <a:latin typeface="LCSQJA+CMSY10"/>
                <a:cs typeface="LCSQJA+CMSY10"/>
              </a:rPr>
              <a:t>|C|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FDBIBM+CMR10"/>
                <a:cs typeface="FDBIBM+CMR10"/>
              </a:rPr>
              <a:t>=</a:t>
            </a:r>
            <a:r>
              <a:rPr sz="1100" spc="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56">
                <a:solidFill>
                  <a:srgbClr val="000000"/>
                </a:solidFill>
                <a:latin typeface="SVOFBM+CMMI10"/>
                <a:cs typeface="SVOFBM+CMMI10"/>
              </a:rPr>
              <a:t>E</a:t>
            </a:r>
            <a:r>
              <a:rPr sz="1100">
                <a:solidFill>
                  <a:srgbClr val="000000"/>
                </a:solidFill>
                <a:latin typeface="FDBIBM+CMR10"/>
                <a:cs typeface="FDBIBM+CMR10"/>
              </a:rPr>
              <a:t>(</a:t>
            </a:r>
            <a:r>
              <a:rPr sz="1100" spc="113">
                <a:solidFill>
                  <a:srgbClr val="000000"/>
                </a:solidFill>
                <a:latin typeface="SVOFBM+CMMI10"/>
                <a:cs typeface="SVOFBM+CMMI10"/>
              </a:rPr>
              <a:t>f</a:t>
            </a:r>
            <a:r>
              <a:rPr sz="1200" spc="91" baseline="40945">
                <a:solidFill>
                  <a:srgbClr val="000000"/>
                </a:solidFill>
                <a:latin typeface="FIHARL+CMSY8"/>
                <a:cs typeface="FIHARL+CMSY8"/>
              </a:rPr>
              <a:t>C</a:t>
            </a:r>
            <a:r>
              <a:rPr sz="1100">
                <a:solidFill>
                  <a:srgbClr val="000000"/>
                </a:solidFill>
                <a:latin typeface="FDBIBM+CMR10"/>
                <a:cs typeface="FDBIBM+CMR10"/>
              </a:rPr>
              <a:t>)</a:t>
            </a:r>
            <a:r>
              <a:rPr sz="1100" spc="-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CSQJA+CMSY10"/>
                <a:cs typeface="LCSQJA+CMSY10"/>
              </a:rPr>
              <a:t>−</a:t>
            </a:r>
            <a:r>
              <a:rPr sz="1100" spc="-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SVOFBM+CMMI10"/>
                <a:cs typeface="SVOFBM+CMMI10"/>
              </a:rPr>
              <a:t>K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04556" y="2382184"/>
            <a:ext cx="2622242" cy="43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28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LCSQJA+CMSY10"/>
                <a:cs typeface="LCSQJA+CMSY10"/>
              </a:rPr>
              <a:t>•</a:t>
            </a:r>
            <a:r>
              <a:rPr sz="1000" spc="29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900" spc="97">
                <a:solidFill>
                  <a:srgbClr val="000000"/>
                </a:solidFill>
                <a:latin typeface="LQMUVB+CMMI9"/>
                <a:cs typeface="LQMUVB+CMMI9"/>
              </a:rPr>
              <a:t>f</a:t>
            </a:r>
            <a:r>
              <a:rPr sz="600">
                <a:solidFill>
                  <a:srgbClr val="000000"/>
                </a:solidFill>
                <a:latin typeface="RLNANN+CMSY6"/>
                <a:cs typeface="RLNANN+CMSY6"/>
              </a:rPr>
              <a:t>C</a:t>
            </a:r>
            <a:r>
              <a:rPr sz="600" spc="23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FBMTCC+CMSS9"/>
                <a:cs typeface="FBMTCC+CMSS9"/>
              </a:rPr>
              <a:t>labeling</a:t>
            </a:r>
            <a:r>
              <a:rPr sz="900" spc="7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FBMTCC+CMSS9"/>
                <a:cs typeface="FBMTCC+CMSS9"/>
              </a:rPr>
              <a:t>after</a:t>
            </a:r>
            <a:r>
              <a:rPr sz="900" spc="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FBMTCC+CMSS9"/>
                <a:cs typeface="FBMTCC+CMSS9"/>
              </a:rPr>
              <a:t>cut</a:t>
            </a:r>
          </a:p>
          <a:p>
            <a:pPr marL="0" marR="0">
              <a:lnSpc>
                <a:spcPts val="1394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LCSQJA+CMSY10"/>
                <a:cs typeface="LCSQJA+CMSY10"/>
              </a:rPr>
              <a:t>•</a:t>
            </a:r>
            <a:r>
              <a:rPr sz="1000" spc="29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LQMUVB+CMMI9"/>
                <a:cs typeface="LQMUVB+CMMI9"/>
              </a:rPr>
              <a:t>K</a:t>
            </a:r>
            <a:r>
              <a:rPr sz="900" spc="14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FBMTCC+CMSS9"/>
                <a:cs typeface="FBMTCC+CMSS9"/>
              </a:rPr>
              <a:t>is</a:t>
            </a:r>
            <a:r>
              <a:rPr sz="900" spc="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FBMTCC+CMSS9"/>
                <a:cs typeface="FBMTCC+CMSS9"/>
              </a:rPr>
              <a:t>constant</a:t>
            </a:r>
            <a:r>
              <a:rPr sz="900" spc="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 spc="-14">
                <a:solidFill>
                  <a:srgbClr val="000000"/>
                </a:solidFill>
                <a:latin typeface="FBMTCC+CMSS9"/>
                <a:cs typeface="FBMTCC+CMSS9"/>
              </a:rPr>
              <a:t>for</a:t>
            </a:r>
            <a:r>
              <a:rPr sz="900" spc="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FBMTCC+CMSS9"/>
                <a:cs typeface="FBMTCC+CMSS9"/>
              </a:rPr>
              <a:t>all</a:t>
            </a:r>
            <a:r>
              <a:rPr sz="900" spc="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FBMTCC+CMSS9"/>
                <a:cs typeface="FBMTCC+CMSS9"/>
              </a:rPr>
              <a:t>cuts</a:t>
            </a:r>
            <a:r>
              <a:rPr sz="900" spc="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UODOPN+CMSY9"/>
                <a:cs typeface="UODOPN+CMSY9"/>
              </a:rPr>
              <a:t>C</a:t>
            </a:r>
            <a:r>
              <a:rPr sz="900" spc="1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 spc="-590">
                <a:solidFill>
                  <a:srgbClr val="000000"/>
                </a:solidFill>
                <a:latin typeface="EIGUFI+CMR9"/>
                <a:cs typeface="EIGUFI+CMR9"/>
              </a:rPr>
              <a:t>=ˆ</a:t>
            </a:r>
            <a:r>
              <a:rPr sz="900" spc="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FBMTCC+CMSS9"/>
                <a:cs typeface="FBMTCC+CMSS9"/>
              </a:rPr>
              <a:t>independent</a:t>
            </a:r>
            <a:r>
              <a:rPr sz="900" spc="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FBMTCC+CMSS9"/>
                <a:cs typeface="FBMTCC+CMSS9"/>
              </a:rPr>
              <a:t>of</a:t>
            </a:r>
            <a:r>
              <a:rPr sz="900" spc="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UODOPN+CMSY9"/>
                <a:cs typeface="UODOPN+CMSY9"/>
              </a:rPr>
              <a:t>C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98486" y="2949332"/>
            <a:ext cx="3595741" cy="279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92"/>
              </a:lnSpc>
              <a:spcBef>
                <a:spcPct val="0"/>
              </a:spcBef>
              <a:spcAft>
                <a:spcPct val="0"/>
              </a:spcAft>
            </a:pPr>
            <a:r>
              <a:rPr sz="1100" spc="-187">
                <a:solidFill>
                  <a:srgbClr val="000000"/>
                </a:solidFill>
                <a:latin typeface="FDBIBM+CMR10"/>
                <a:cs typeface="FDBIBM+CMR10"/>
              </a:rPr>
              <a:t>=</a:t>
            </a:r>
            <a:r>
              <a:rPr sz="1100">
                <a:solidFill>
                  <a:srgbClr val="000000"/>
                </a:solidFill>
                <a:latin typeface="LCSQJA+CMSY10"/>
                <a:cs typeface="LCSQJA+CMSY10"/>
              </a:rPr>
              <a:t>⇒</a:t>
            </a:r>
            <a:r>
              <a:rPr sz="1100" spc="4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FNITFS+CMSSBX10"/>
                <a:cs typeface="FNITFS+CMSSBX10"/>
              </a:rPr>
              <a:t>Finding</a:t>
            </a:r>
            <a:r>
              <a:rPr sz="1100" spc="12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FNITFS+CMSSBX10"/>
                <a:cs typeface="FNITFS+CMSSBX10"/>
              </a:rPr>
              <a:t>min</a:t>
            </a:r>
            <a:r>
              <a:rPr sz="1100" spc="12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CSQJA+CMSY10"/>
                <a:cs typeface="LCSQJA+CMSY10"/>
              </a:rPr>
              <a:t>C</a:t>
            </a:r>
            <a:r>
              <a:rPr sz="1100" spc="18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FNITFS+CMSSBX10"/>
                <a:cs typeface="FNITFS+CMSSBX10"/>
              </a:rPr>
              <a:t>is</a:t>
            </a:r>
            <a:r>
              <a:rPr sz="1100" spc="12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FNITFS+CMSSBX10"/>
                <a:cs typeface="FNITFS+CMSSBX10"/>
              </a:rPr>
              <a:t>equivalent</a:t>
            </a:r>
            <a:r>
              <a:rPr sz="1100" spc="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FNITFS+CMSSBX10"/>
                <a:cs typeface="FNITFS+CMSSBX10"/>
              </a:rPr>
              <a:t>to</a:t>
            </a:r>
            <a:r>
              <a:rPr sz="1100" spc="12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FNITFS+CMSSBX10"/>
                <a:cs typeface="FNITFS+CMSSBX10"/>
              </a:rPr>
              <a:t>ﬁnding</a:t>
            </a:r>
            <a:r>
              <a:rPr sz="1100" spc="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FNITFS+CMSSBX10"/>
                <a:cs typeface="FNITFS+CMSSBX10"/>
              </a:rPr>
              <a:t>energy</a:t>
            </a:r>
            <a:r>
              <a:rPr sz="1100" spc="12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FNITFS+CMSSBX10"/>
                <a:cs typeface="FNITFS+CMSSBX10"/>
              </a:rPr>
              <a:t>min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26426" y="3350235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DBEKKC+CMSS8"/>
                <a:cs typeface="DBEKKC+CMSS8"/>
              </a:rPr>
              <a:t>Felix</a:t>
            </a:r>
            <a:r>
              <a:rPr sz="600" spc="66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DBEKKC+CMSS8"/>
                <a:cs typeface="DBEKKC+CMSS8"/>
              </a:rPr>
              <a:t>Wechsler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676455" y="3350235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DBEKKC+CMSS8"/>
                <a:cs typeface="DBEKKC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DBEKKC+CMSS8"/>
                <a:cs typeface="DBEKKC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DBEKKC+CMSS8"/>
                <a:cs typeface="DBEKKC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DBEKKC+CMSS8"/>
                <a:cs typeface="DBEKKC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DBEKKC+CMSS8"/>
                <a:cs typeface="DBEKKC+CMSS8"/>
              </a:rPr>
              <a:t>Cuts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4285049" y="3350235"/>
            <a:ext cx="369694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DBEKKC+CMSS8"/>
                <a:cs typeface="DBEKKC+CMSS8"/>
              </a:rPr>
              <a:t>14</a:t>
            </a:r>
            <a:r>
              <a:rPr sz="600" spc="62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DBEKKC+CMSS8"/>
                <a:cs typeface="DBEKKC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DBEKKC+CMSS8"/>
                <a:cs typeface="DBEKKC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QRIRUN+CMSS10"/>
                <a:cs typeface="QRIRUN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QRIRUN+CMSS10"/>
                <a:cs typeface="QRIRUN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QRIRUN+CMSS10"/>
                <a:cs typeface="QRIRUN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QRIRUN+CMSS10"/>
                <a:cs typeface="QRIRUN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AKMPLD+CMSY10"/>
                <a:cs typeface="AKMPLD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QRIRUN+CMSS10"/>
                <a:cs typeface="QRIRUN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QRIRUN+CMSS10"/>
                <a:cs typeface="QRIRUN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QRIRUN+CMSS10"/>
                <a:cs typeface="QRIRUN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83117" y="467621"/>
            <a:ext cx="1794065" cy="221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WFETVE+CMSS12"/>
                <a:cs typeface="WFETVE+CMSS12"/>
              </a:rPr>
              <a:t>Finding</a:t>
            </a:r>
            <a:r>
              <a:rPr sz="1450" spc="10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WFETVE+CMSS12"/>
                <a:cs typeface="WFETVE+CMSS12"/>
              </a:rPr>
              <a:t>Minimum</a:t>
            </a:r>
            <a:r>
              <a:rPr sz="1450" spc="100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WFETVE+CMSS12"/>
                <a:cs typeface="WFETVE+CMSS12"/>
              </a:rPr>
              <a:t>Cut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4557" y="1338821"/>
            <a:ext cx="2280381" cy="25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28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AKMPLD+CMSY10"/>
                <a:cs typeface="AKMPLD+CMSY10"/>
              </a:rPr>
              <a:t>•</a:t>
            </a:r>
            <a:r>
              <a:rPr sz="1000" spc="29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RIRUN+CMSS10"/>
                <a:cs typeface="QRIRUN+CMSS10"/>
              </a:rPr>
              <a:t>famous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0">
                <a:solidFill>
                  <a:srgbClr val="000000"/>
                </a:solidFill>
                <a:latin typeface="QRIRUN+CMSS10"/>
                <a:cs typeface="QRIRUN+CMSS10"/>
              </a:rPr>
              <a:t>Max-ﬂow</a:t>
            </a:r>
            <a:r>
              <a:rPr sz="1100" spc="9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RIRUN+CMSS10"/>
                <a:cs typeface="QRIRUN+CMSS10"/>
              </a:rPr>
              <a:t>min-cut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RIRUN+CMSS10"/>
                <a:cs typeface="QRIRUN+CMSS10"/>
              </a:rPr>
              <a:t>theorem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4557" y="1548854"/>
            <a:ext cx="3533942" cy="25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28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AKMPLD+CMSY10"/>
                <a:cs typeface="AKMPLD+CMSY10"/>
              </a:rPr>
              <a:t>•</a:t>
            </a:r>
            <a:r>
              <a:rPr sz="1000" spc="29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RIRUN+CMSS10"/>
                <a:cs typeface="QRIRUN+CMSS10"/>
              </a:rPr>
              <a:t>Algorithms:</a:t>
            </a:r>
            <a:r>
              <a:rPr sz="1100" spc="2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ETHFPJ+CMSSI10"/>
                <a:cs typeface="ETHFPJ+CMSSI10"/>
              </a:rPr>
              <a:t>Push-relabel</a:t>
            </a:r>
            <a:r>
              <a:rPr sz="1100">
                <a:solidFill>
                  <a:srgbClr val="000000"/>
                </a:solidFill>
                <a:latin typeface="QRIRUN+CMSS10"/>
                <a:cs typeface="QRIRUN+CMSS10"/>
              </a:rPr>
              <a:t>-based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34">
                <a:solidFill>
                  <a:srgbClr val="000000"/>
                </a:solidFill>
                <a:latin typeface="QRIRUN+CMSS10"/>
                <a:cs typeface="QRIRUN+CMSS10"/>
              </a:rPr>
              <a:t>or</a:t>
            </a:r>
            <a:r>
              <a:rPr sz="11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0">
                <a:solidFill>
                  <a:srgbClr val="000000"/>
                </a:solidFill>
                <a:latin typeface="ETHFPJ+CMSSI10"/>
                <a:cs typeface="ETHFPJ+CMSSI10"/>
              </a:rPr>
              <a:t>Ford-Fulkerson</a:t>
            </a:r>
            <a:r>
              <a:rPr sz="1100">
                <a:solidFill>
                  <a:srgbClr val="000000"/>
                </a:solidFill>
                <a:latin typeface="QRIRUN+CMSS10"/>
                <a:cs typeface="QRIRUN+CMSS10"/>
              </a:rPr>
              <a:t>-based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7094" y="1720939"/>
            <a:ext cx="755211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QRIRUN+CMSS10"/>
                <a:cs typeface="QRIRUN+CMSS10"/>
              </a:rPr>
              <a:t>algorithms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41967" y="1908819"/>
            <a:ext cx="206147" cy="140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805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ESLSHQ+CMSS8"/>
                <a:cs typeface="ESLSHQ+CMSS8"/>
              </a:rPr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04557" y="1930971"/>
            <a:ext cx="3650218" cy="25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28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AKMPLD+CMSY10"/>
                <a:cs typeface="AKMPLD+CMSY10"/>
              </a:rPr>
              <a:t>•</a:t>
            </a:r>
            <a:r>
              <a:rPr sz="1000" spc="29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RIRUN+CMSS10"/>
                <a:cs typeface="QRIRUN+CMSS10"/>
              </a:rPr>
              <a:t>Kolmogorovs</a:t>
            </a:r>
            <a:r>
              <a:rPr sz="1100" spc="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2">
                <a:solidFill>
                  <a:srgbClr val="000000"/>
                </a:solidFill>
                <a:latin typeface="QRIRUN+CMSS10"/>
                <a:cs typeface="QRIRUN+CMSS10"/>
              </a:rPr>
              <a:t>library</a:t>
            </a:r>
            <a:r>
              <a:rPr sz="1100" spc="1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HLVMH+CMTT10"/>
                <a:cs typeface="THLVMH+CMTT10"/>
              </a:rPr>
              <a:t>Maxflow</a:t>
            </a:r>
            <a:r>
              <a:rPr sz="1100" spc="56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RIRUN+CMSS10"/>
                <a:cs typeface="QRIRUN+CMSS10"/>
              </a:rPr>
              <a:t>is</a:t>
            </a:r>
            <a:r>
              <a:rPr sz="1100" spc="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RIRUN+CMSS10"/>
                <a:cs typeface="QRIRUN+CMSS10"/>
              </a:rPr>
              <a:t>optimized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8">
                <a:solidFill>
                  <a:srgbClr val="000000"/>
                </a:solidFill>
                <a:latin typeface="QRIRUN+CMSS10"/>
                <a:cs typeface="QRIRUN+CMSS10"/>
              </a:rPr>
              <a:t>for</a:t>
            </a:r>
            <a:r>
              <a:rPr sz="1100" spc="10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RIRUN+CMSS10"/>
                <a:cs typeface="QRIRUN+CMSS10"/>
              </a:rPr>
              <a:t>our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RIRUN+CMSS10"/>
                <a:cs typeface="QRIRUN+CMSS10"/>
              </a:rPr>
              <a:t>graphs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92537" y="2118852"/>
            <a:ext cx="206147" cy="140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805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ESLSHQ+CMSS8"/>
                <a:cs typeface="ESLSHQ+CMSS8"/>
              </a:rPr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04557" y="2141004"/>
            <a:ext cx="2894202" cy="25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28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AKMPLD+CMSY10"/>
                <a:cs typeface="AKMPLD+CMSY10"/>
              </a:rPr>
              <a:t>•</a:t>
            </a:r>
            <a:r>
              <a:rPr sz="1000" spc="29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HLVMH+CMTT10"/>
                <a:cs typeface="THLVMH+CMTT10"/>
              </a:rPr>
              <a:t>PyMaxflow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RIRUN+CMSS10"/>
                <a:cs typeface="QRIRUN+CMSS10"/>
              </a:rPr>
              <a:t>is</a:t>
            </a:r>
            <a:r>
              <a:rPr sz="1100" spc="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RIRUN+CMSS10"/>
                <a:cs typeface="QRIRUN+CMSS10"/>
              </a:rPr>
              <a:t>a</a:t>
            </a:r>
            <a:r>
              <a:rPr sz="1100" spc="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0">
                <a:solidFill>
                  <a:srgbClr val="000000"/>
                </a:solidFill>
                <a:latin typeface="QRIRUN+CMSS10"/>
                <a:cs typeface="QRIRUN+CMSS10"/>
              </a:rPr>
              <a:t>python</a:t>
            </a:r>
            <a:r>
              <a:rPr sz="1100" spc="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RIRUN+CMSS10"/>
                <a:cs typeface="QRIRUN+CMSS10"/>
              </a:rPr>
              <a:t>wrapper</a:t>
            </a:r>
            <a:r>
              <a:rPr sz="1100" spc="8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8">
                <a:solidFill>
                  <a:srgbClr val="000000"/>
                </a:solidFill>
                <a:latin typeface="QRIRUN+CMSS10"/>
                <a:cs typeface="QRIRUN+CMSS10"/>
              </a:rPr>
              <a:t>for</a:t>
            </a:r>
            <a:r>
              <a:rPr sz="11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HLVMH+CMTT10"/>
                <a:cs typeface="THLVMH+CMTT10"/>
              </a:rPr>
              <a:t>Maxflow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3999" y="3022741"/>
            <a:ext cx="2291481" cy="31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05"/>
              </a:lnSpc>
              <a:spcBef>
                <a:spcPct val="0"/>
              </a:spcBef>
              <a:spcAft>
                <a:spcPct val="0"/>
              </a:spcAft>
            </a:pPr>
            <a:r>
              <a:rPr sz="900" spc="49" baseline="42322">
                <a:solidFill>
                  <a:srgbClr val="000000"/>
                </a:solidFill>
                <a:latin typeface="ESLSHQ+CMSS8"/>
                <a:cs typeface="ESLSHQ+CMSS8"/>
              </a:rPr>
              <a:t>1</a:t>
            </a:r>
            <a:r>
              <a:rPr sz="900">
                <a:solidFill>
                  <a:srgbClr val="000000"/>
                </a:solidFill>
                <a:latin typeface="EJQDOI+CMSS9"/>
                <a:cs typeface="EJQDOI+CMSS9"/>
              </a:rPr>
              <a:t>Kolmogorov,</a:t>
            </a:r>
            <a:r>
              <a:rPr sz="900" spc="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NNLTDE+CMSSI9"/>
                <a:cs typeface="NNLTDE+CMSSI9"/>
              </a:rPr>
              <a:t>Maxﬂow</a:t>
            </a:r>
          </a:p>
          <a:p>
            <a:pPr marL="0" marR="0">
              <a:lnSpc>
                <a:spcPts val="834"/>
              </a:lnSpc>
              <a:spcBef>
                <a:spcPts val="91"/>
              </a:spcBef>
              <a:spcAft>
                <a:spcPct val="0"/>
              </a:spcAft>
            </a:pPr>
            <a:r>
              <a:rPr sz="900" spc="49" baseline="42322">
                <a:solidFill>
                  <a:srgbClr val="000000"/>
                </a:solidFill>
                <a:latin typeface="ESLSHQ+CMSS8"/>
                <a:cs typeface="ESLSHQ+CMSS8"/>
              </a:rPr>
              <a:t>2</a:t>
            </a:r>
            <a:r>
              <a:rPr sz="900">
                <a:solidFill>
                  <a:srgbClr val="000000"/>
                </a:solidFill>
                <a:latin typeface="MKJNMK+CMTT9"/>
                <a:cs typeface="MKJNMK+CMTT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http://pmneila.github.io/PyMaxflow/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26425" y="3350236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ESLSHQ+CMSS8"/>
                <a:cs typeface="ESLSHQ+CMSS8"/>
              </a:rPr>
              <a:t>Felix</a:t>
            </a:r>
            <a:r>
              <a:rPr sz="600" spc="66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ESLSHQ+CMSS8"/>
                <a:cs typeface="ESLSHQ+CMSS8"/>
              </a:rPr>
              <a:t>Wechsler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76454" y="3350236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ESLSHQ+CMSS8"/>
                <a:cs typeface="ESLSHQ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ESLSHQ+CMSS8"/>
                <a:cs typeface="ESLSHQ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ESLSHQ+CMSS8"/>
                <a:cs typeface="ESLSHQ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ESLSHQ+CMSS8"/>
                <a:cs typeface="ESLSHQ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ESLSHQ+CMSS8"/>
                <a:cs typeface="ESLSHQ+CMSS8"/>
              </a:rPr>
              <a:t>Cuts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285048" y="3350236"/>
            <a:ext cx="369694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ESLSHQ+CMSS8"/>
                <a:cs typeface="ESLSHQ+CMSS8"/>
              </a:rPr>
              <a:t>15</a:t>
            </a:r>
            <a:r>
              <a:rPr sz="600" spc="62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ESLSHQ+CMSS8"/>
                <a:cs typeface="ESLSHQ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ESLSHQ+CMSS8"/>
                <a:cs typeface="ESLSHQ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JGRMKQ+CMSS10"/>
                <a:cs typeface="JGRMKQ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JGRMKQ+CMSS10"/>
                <a:cs typeface="JGRMKQ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JGRMKQ+CMSS10"/>
                <a:cs typeface="JGRMKQ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JGRMKQ+CMSS10"/>
                <a:cs typeface="JGRMKQ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BWFNNL+CMSY10"/>
                <a:cs typeface="BWFNNL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JGRMKQ+CMSS10"/>
                <a:cs typeface="JGRMKQ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JGRMKQ+CMSS10"/>
                <a:cs typeface="JGRMKQ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JGRMKQ+CMSS10"/>
                <a:cs typeface="JGRMKQ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1033" y="467621"/>
            <a:ext cx="2938251" cy="221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OEPCDI+CMSS12"/>
                <a:cs typeface="OEPCDI+CMSS12"/>
              </a:rPr>
              <a:t>Scaling</a:t>
            </a:r>
            <a:r>
              <a:rPr sz="1450" spc="103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OEPCDI+CMSS12"/>
                <a:cs typeface="OEPCDI+CMSS12"/>
              </a:rPr>
              <a:t>of</a:t>
            </a:r>
            <a:r>
              <a:rPr sz="1450" spc="109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OEPCDI+CMSS12"/>
                <a:cs typeface="OEPCDI+CMSS12"/>
              </a:rPr>
              <a:t>graph-cut</a:t>
            </a:r>
            <a:r>
              <a:rPr sz="1450" spc="107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OEPCDI+CMSS12"/>
                <a:cs typeface="OEPCDI+CMSS12"/>
              </a:rPr>
              <a:t>with</a:t>
            </a:r>
            <a:r>
              <a:rPr sz="1450" spc="103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KADOBF+CMTT12"/>
                <a:cs typeface="KADOBF+CMTT12"/>
              </a:rPr>
              <a:t>PyMaxflow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9993" y="813872"/>
            <a:ext cx="4005404" cy="278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9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UTVPEQ+CMTT10"/>
                <a:cs typeface="UTVPEQ+CMTT10"/>
              </a:rPr>
              <a:t>PyMaxflow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JGRMKQ+CMSS10"/>
                <a:cs typeface="JGRMKQ+CMSS10"/>
              </a:rPr>
              <a:t>scales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4">
                <a:solidFill>
                  <a:srgbClr val="000000"/>
                </a:solidFill>
                <a:latin typeface="JGRMKQ+CMSS10"/>
                <a:cs typeface="JGRMKQ+CMSS10"/>
              </a:rPr>
              <a:t>more</a:t>
            </a:r>
            <a:r>
              <a:rPr sz="1100" spc="9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JGRMKQ+CMSS10"/>
                <a:cs typeface="JGRMKQ+CMSS10"/>
              </a:rPr>
              <a:t>than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JGRMKQ+CMSS10"/>
                <a:cs typeface="JGRMKQ+CMSS10"/>
              </a:rPr>
              <a:t>quadratic</a:t>
            </a:r>
            <a:r>
              <a:rPr sz="1100" spc="39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87">
                <a:solidFill>
                  <a:srgbClr val="000000"/>
                </a:solidFill>
                <a:latin typeface="PQLPSI+CMR10"/>
                <a:cs typeface="PQLPSI+CMR10"/>
              </a:rPr>
              <a:t>=</a:t>
            </a:r>
            <a:r>
              <a:rPr sz="1100">
                <a:solidFill>
                  <a:srgbClr val="000000"/>
                </a:solidFill>
                <a:latin typeface="BWFNNL+CMSY10"/>
                <a:cs typeface="BWFNNL+CMSY10"/>
              </a:rPr>
              <a:t>⇒</a:t>
            </a:r>
            <a:r>
              <a:rPr sz="1100" spc="3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JGRMKQ+CMSS10"/>
                <a:cs typeface="JGRMKQ+CMSS10"/>
              </a:rPr>
              <a:t>conﬁrms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5">
                <a:solidFill>
                  <a:srgbClr val="000000"/>
                </a:solidFill>
                <a:latin typeface="JGRMKQ+CMSS10"/>
                <a:cs typeface="JGRMKQ+CMSS10"/>
              </a:rPr>
              <a:t>Boykov</a:t>
            </a:r>
            <a:r>
              <a:rPr sz="1100" spc="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JGRMKQ+CMSS10"/>
                <a:cs typeface="JGRMKQ+CMSS10"/>
              </a:rPr>
              <a:t>and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9993" y="988161"/>
            <a:ext cx="849007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JGRMKQ+CMSS10"/>
                <a:cs typeface="JGRMKQ+CMSS10"/>
              </a:rPr>
              <a:t>Kolmogorov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68729" y="1240373"/>
            <a:ext cx="290945" cy="17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PQLPSI+CMR10"/>
                <a:cs typeface="PQLPSI+CMR10"/>
              </a:rPr>
              <a:t>20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18181" y="1391564"/>
            <a:ext cx="407102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JGRMKQ+CMSS10"/>
                <a:cs typeface="JGRMKQ+CMSS10"/>
              </a:rPr>
              <a:t>data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41347" y="1557419"/>
            <a:ext cx="1554500" cy="297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9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JGRMKQ+CMSS10"/>
                <a:cs typeface="JGRMKQ+CMSS10"/>
              </a:rPr>
              <a:t>ﬁt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JGRMKQ+CMSS10"/>
                <a:cs typeface="JGRMKQ+CMSS10"/>
              </a:rPr>
              <a:t>function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PHDHSD+CMMI10"/>
                <a:cs typeface="PHDHSD+CMMI10"/>
              </a:rPr>
              <a:t>f</a:t>
            </a:r>
            <a:r>
              <a:rPr sz="1100" spc="1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PQLPSI+CMR10"/>
                <a:cs typeface="PQLPSI+CMR10"/>
              </a:rPr>
              <a:t>=</a:t>
            </a:r>
            <a:r>
              <a:rPr sz="1100" spc="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PHDHSD+CMMI10"/>
                <a:cs typeface="PHDHSD+CMMI10"/>
              </a:rPr>
              <a:t>k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BWFNNL+CMSY10"/>
                <a:cs typeface="BWFNNL+CMSY10"/>
              </a:rPr>
              <a:t>·</a:t>
            </a:r>
            <a:r>
              <a:rPr sz="1100" spc="-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PHDHSD+CMMI10"/>
                <a:cs typeface="PHDHSD+CMMI10"/>
              </a:rPr>
              <a:t>x</a:t>
            </a:r>
            <a:r>
              <a:rPr sz="1200" baseline="35990">
                <a:solidFill>
                  <a:srgbClr val="000000"/>
                </a:solidFill>
                <a:latin typeface="DOLMAM+CMR8"/>
                <a:cs typeface="DOLMAM+CMR8"/>
              </a:rPr>
              <a:t>2</a:t>
            </a:r>
            <a:r>
              <a:rPr sz="1200" baseline="35990">
                <a:solidFill>
                  <a:srgbClr val="000000"/>
                </a:solidFill>
                <a:latin typeface="CJDNFI+CMMI8"/>
                <a:cs typeface="CJDNFI+CMMI8"/>
              </a:rPr>
              <a:t>.</a:t>
            </a:r>
            <a:r>
              <a:rPr sz="1200" baseline="35990">
                <a:solidFill>
                  <a:srgbClr val="000000"/>
                </a:solidFill>
                <a:latin typeface="DOLMAM+CMR8"/>
                <a:cs typeface="DOLMAM+CMR8"/>
              </a:rPr>
              <a:t>37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68729" y="1638035"/>
            <a:ext cx="290951" cy="971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PQLPSI+CMR10"/>
                <a:cs typeface="PQLPSI+CMR10"/>
              </a:rPr>
              <a:t>15</a:t>
            </a:r>
          </a:p>
          <a:p>
            <a:pPr marL="0" marR="0">
              <a:lnSpc>
                <a:spcPts val="1090"/>
              </a:lnSpc>
              <a:spcBef>
                <a:spcPts val="204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PQLPSI+CMR10"/>
                <a:cs typeface="PQLPSI+CMR10"/>
              </a:rPr>
              <a:t>10</a:t>
            </a:r>
          </a:p>
          <a:p>
            <a:pPr marL="69278" marR="0">
              <a:lnSpc>
                <a:spcPts val="1090"/>
              </a:lnSpc>
              <a:spcBef>
                <a:spcPts val="209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PQLPSI+CMR10"/>
                <a:cs typeface="PQLPSI+CMR10"/>
              </a:rPr>
              <a:t>5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38008" y="2830984"/>
            <a:ext cx="221672" cy="17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PQLPSI+CMR10"/>
                <a:cs typeface="PQLPSI+CMR10"/>
              </a:rPr>
              <a:t>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21345" y="2924329"/>
            <a:ext cx="221672" cy="17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PQLPSI+CMR10"/>
                <a:cs typeface="PQLPSI+CMR10"/>
              </a:rPr>
              <a:t>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418322" y="2924329"/>
            <a:ext cx="360218" cy="17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PQLPSI+CMR10"/>
                <a:cs typeface="PQLPSI+CMR10"/>
              </a:rPr>
              <a:t>200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84577" y="2924329"/>
            <a:ext cx="360218" cy="17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PQLPSI+CMR10"/>
                <a:cs typeface="PQLPSI+CMR10"/>
              </a:rPr>
              <a:t>400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350819" y="2924329"/>
            <a:ext cx="360218" cy="17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PQLPSI+CMR10"/>
                <a:cs typeface="PQLPSI+CMR10"/>
              </a:rPr>
              <a:t>600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817074" y="2924329"/>
            <a:ext cx="1346602" cy="17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PQLPSI+CMR10"/>
                <a:cs typeface="PQLPSI+CMR10"/>
              </a:rPr>
              <a:t>800</a:t>
            </a:r>
            <a:r>
              <a:rPr sz="1100" spc="133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PQLPSI+CMR10"/>
                <a:cs typeface="PQLPSI+CMR10"/>
              </a:rPr>
              <a:t>1</a:t>
            </a:r>
            <a:r>
              <a:rPr sz="1100">
                <a:solidFill>
                  <a:srgbClr val="000000"/>
                </a:solidFill>
                <a:latin typeface="PHDHSD+CMMI10"/>
                <a:cs typeface="PHDHSD+CMMI10"/>
              </a:rPr>
              <a:t>,</a:t>
            </a:r>
            <a:r>
              <a:rPr sz="1100">
                <a:solidFill>
                  <a:srgbClr val="000000"/>
                </a:solidFill>
                <a:latin typeface="PQLPSI+CMR10"/>
                <a:cs typeface="PQLPSI+CMR10"/>
              </a:rPr>
              <a:t>000</a:t>
            </a:r>
            <a:r>
              <a:rPr sz="1100" spc="9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PQLPSI+CMR10"/>
                <a:cs typeface="PQLPSI+CMR10"/>
              </a:rPr>
              <a:t>1</a:t>
            </a:r>
            <a:r>
              <a:rPr sz="1100">
                <a:solidFill>
                  <a:srgbClr val="000000"/>
                </a:solidFill>
                <a:latin typeface="PHDHSD+CMMI10"/>
                <a:cs typeface="PHDHSD+CMMI10"/>
              </a:rPr>
              <a:t>,</a:t>
            </a:r>
            <a:r>
              <a:rPr sz="1100">
                <a:solidFill>
                  <a:srgbClr val="000000"/>
                </a:solidFill>
                <a:latin typeface="PQLPSI+CMR10"/>
                <a:cs typeface="PQLPSI+CMR10"/>
              </a:rPr>
              <a:t>200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984589" y="3119805"/>
            <a:ext cx="1325686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JGRMKQ+CMSS10"/>
                <a:cs typeface="JGRMKQ+CMSS10"/>
              </a:rPr>
              <a:t>Image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JGRMKQ+CMSS10"/>
                <a:cs typeface="JGRMKQ+CMSS10"/>
              </a:rPr>
              <a:t>width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JGRMKQ+CMSS10"/>
                <a:cs typeface="JGRMKQ+CMSS10"/>
              </a:rPr>
              <a:t>in</a:t>
            </a:r>
            <a:r>
              <a:rPr sz="1100" spc="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JGRMKQ+CMSS10"/>
                <a:cs typeface="JGRMKQ+CMSS10"/>
              </a:rPr>
              <a:t>pixel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26426" y="3350235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QISUMM+CMSS8"/>
                <a:cs typeface="QISUMM+CMSS8"/>
              </a:rPr>
              <a:t>Felix</a:t>
            </a:r>
            <a:r>
              <a:rPr sz="600" spc="67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QISUMM+CMSS8"/>
                <a:cs typeface="QISUMM+CMSS8"/>
              </a:rPr>
              <a:t>Wechsler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676455" y="3350235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QISUMM+CMSS8"/>
                <a:cs typeface="QISUMM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QISUMM+CMSS8"/>
                <a:cs typeface="QISUMM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QISUMM+CMSS8"/>
                <a:cs typeface="QISUMM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QISUMM+CMSS8"/>
                <a:cs typeface="QISUMM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QISUMM+CMSS8"/>
                <a:cs typeface="QISUMM+CMSS8"/>
              </a:rPr>
              <a:t>Cuts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285049" y="3350235"/>
            <a:ext cx="369694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QISUMM+CMSS8"/>
                <a:cs typeface="QISUMM+CMSS8"/>
              </a:rPr>
              <a:t>16</a:t>
            </a:r>
            <a:r>
              <a:rPr sz="600" spc="62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QISUMM+CMSS8"/>
                <a:cs typeface="QISUMM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QISUMM+CMSS8"/>
                <a:cs typeface="QISUMM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FWGRNN+CMSS10"/>
                <a:cs typeface="FWGRNN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FWGRNN+CMSS10"/>
                <a:cs typeface="FWGRNN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FWGRNN+CMSS10"/>
                <a:cs typeface="FWGRNN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FWGRNN+CMSS10"/>
                <a:cs typeface="FWGRNN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HSLTFQ+CMSY10"/>
                <a:cs typeface="HSLTFQ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FWGRNN+CMSS10"/>
                <a:cs typeface="FWGRNN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FWGRNN+CMSS10"/>
                <a:cs typeface="FWGRNN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FWGRNN+CMSS10"/>
                <a:cs typeface="FWGRNN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46706" y="1271211"/>
            <a:ext cx="2066706" cy="355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498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000000"/>
                </a:solidFill>
                <a:latin typeface="VTRHFL+CMSS17"/>
                <a:cs typeface="VTRHFL+CMSS17"/>
              </a:rPr>
              <a:t>Implementation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6426" y="3350235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BCHBLN+CMSS8"/>
                <a:cs typeface="BCHBLN+CMSS8"/>
              </a:rPr>
              <a:t>Felix</a:t>
            </a:r>
            <a:r>
              <a:rPr sz="600" spc="66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BCHBLN+CMSS8"/>
                <a:cs typeface="BCHBLN+CMSS8"/>
              </a:rPr>
              <a:t>Wechsler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6455" y="3350235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BCHBLN+CMSS8"/>
                <a:cs typeface="BCHBLN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BCHBLN+CMSS8"/>
                <a:cs typeface="BCHBLN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BCHBLN+CMSS8"/>
                <a:cs typeface="BCHBLN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BCHBLN+CMSS8"/>
                <a:cs typeface="BCHBLN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BCHBLN+CMSS8"/>
                <a:cs typeface="BCHBLN+CMSS8"/>
              </a:rPr>
              <a:t>Cuts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85049" y="3350235"/>
            <a:ext cx="369694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BCHBLN+CMSS8"/>
                <a:cs typeface="BCHBLN+CMSS8"/>
              </a:rPr>
              <a:t>17</a:t>
            </a:r>
            <a:r>
              <a:rPr sz="600" spc="62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BCHBLN+CMSS8"/>
                <a:cs typeface="BCHBLN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BCHBLN+CMSS8"/>
                <a:cs typeface="BCHBLN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LKBCII+CMSS10"/>
                <a:cs typeface="LKBCII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LKBCII+CMSS10"/>
                <a:cs typeface="LKBCII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LKBCII+CMSS10"/>
                <a:cs typeface="LKBCII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LKBCII+CMSS10"/>
                <a:cs typeface="LKBCII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LJVFBK+CMSY10"/>
                <a:cs typeface="LJVFBK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LKBCII+CMSS10"/>
                <a:cs typeface="LKBCII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LKBCII+CMSS10"/>
                <a:cs typeface="LKBCII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LKBCII+CMSS10"/>
                <a:cs typeface="LKBCII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6513" y="467621"/>
            <a:ext cx="1707248" cy="221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 spc="-10">
                <a:solidFill>
                  <a:srgbClr val="0065BD"/>
                </a:solidFill>
                <a:latin typeface="KLBWQQ+CMSS12"/>
                <a:cs typeface="KLBWQQ+CMSS12"/>
              </a:rPr>
              <a:t>Own</a:t>
            </a:r>
            <a:r>
              <a:rPr sz="1450" spc="108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KLBWQQ+CMSS12"/>
                <a:cs typeface="KLBWQQ+CMSS12"/>
              </a:rPr>
              <a:t>Implementation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4557" y="1549184"/>
            <a:ext cx="3516510" cy="6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28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LJVFBK+CMSY10"/>
                <a:cs typeface="LJVFBK+CMSY10"/>
              </a:rPr>
              <a:t>•</a:t>
            </a:r>
            <a:r>
              <a:rPr sz="1000" spc="29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KBCII+CMSS10"/>
                <a:cs typeface="LKBCII+CMSS10"/>
              </a:rPr>
              <a:t>Implementation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KBCII+CMSS10"/>
                <a:cs typeface="LKBCII+CMSS10"/>
              </a:rPr>
              <a:t>in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KBCII+CMSS10"/>
                <a:cs typeface="LKBCII+CMSS10"/>
              </a:rPr>
              <a:t>Python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KBCII+CMSS10"/>
                <a:cs typeface="LKBCII+CMSS10"/>
              </a:rPr>
              <a:t>available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KBCII+CMSS10"/>
                <a:cs typeface="LKBCII+CMSS10"/>
              </a:rPr>
              <a:t>on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HNIHHJ+CMTT10"/>
                <a:cs typeface="HNIHHJ+CMTT1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fcv.sumpi.org</a:t>
            </a:r>
          </a:p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LJVFBK+CMSY10"/>
                <a:cs typeface="LJVFBK+CMSY10"/>
              </a:rPr>
              <a:t>•</a:t>
            </a:r>
            <a:r>
              <a:rPr sz="1000" spc="29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KBCII+CMSS10"/>
                <a:cs typeface="LKBCII+CMSS10"/>
              </a:rPr>
              <a:t>uses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HNIHHJ+CMTT10"/>
                <a:cs typeface="HNIHHJ+CMTT10"/>
              </a:rPr>
              <a:t>PyMaxflow</a:t>
            </a:r>
            <a:r>
              <a:rPr sz="1100">
                <a:solidFill>
                  <a:srgbClr val="000000"/>
                </a:solidFill>
                <a:latin typeface="LKBCII+CMSS10"/>
                <a:cs typeface="LKBCII+CMSS10"/>
              </a:rPr>
              <a:t>’s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KBCII+CMSS10"/>
                <a:cs typeface="LKBCII+CMSS10"/>
              </a:rPr>
              <a:t>minimizing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KBCII+CMSS10"/>
                <a:cs typeface="LKBCII+CMSS10"/>
              </a:rPr>
              <a:t>graph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KBCII+CMSS10"/>
                <a:cs typeface="LKBCII+CMSS10"/>
              </a:rPr>
              <a:t>cut</a:t>
            </a:r>
            <a:r>
              <a:rPr sz="1200" baseline="31538">
                <a:solidFill>
                  <a:srgbClr val="000000"/>
                </a:solidFill>
                <a:latin typeface="GFQSRW+CMSS8"/>
                <a:cs typeface="GFQSRW+CMSS8"/>
              </a:rPr>
              <a:t>3</a:t>
            </a:r>
          </a:p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LJVFBK+CMSY10"/>
                <a:cs typeface="LJVFBK+CMSY10"/>
              </a:rPr>
              <a:t>•</a:t>
            </a:r>
            <a:r>
              <a:rPr sz="1000" spc="29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KBCII+CMSS10"/>
                <a:cs typeface="LKBCII+CMSS10"/>
              </a:rPr>
              <a:t>objective:</a:t>
            </a:r>
            <a:r>
              <a:rPr sz="1100" spc="2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KBCII+CMSS10"/>
                <a:cs typeface="LKBCII+CMSS10"/>
              </a:rPr>
              <a:t>test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KBCII+CMSS10"/>
                <a:cs typeface="LKBCII+CMSS10"/>
              </a:rPr>
              <a:t>diﬀerent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KBCII+CMSS10"/>
                <a:cs typeface="LKBCII+CMSS10"/>
              </a:rPr>
              <a:t>energy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KBCII+CMSS10"/>
                <a:cs typeface="LKBCII+CMSS10"/>
              </a:rPr>
              <a:t>functions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KBCII+CMSS10"/>
                <a:cs typeface="LKBCII+CMSS10"/>
              </a:rPr>
              <a:t>and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KBCII+CMSS10"/>
                <a:cs typeface="LKBCII+CMSS10"/>
              </a:rPr>
              <a:t>images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3999" y="3162681"/>
            <a:ext cx="2291481" cy="170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834"/>
              </a:lnSpc>
              <a:spcBef>
                <a:spcPct val="0"/>
              </a:spcBef>
              <a:spcAft>
                <a:spcPct val="0"/>
              </a:spcAft>
            </a:pPr>
            <a:r>
              <a:rPr sz="900" spc="49" baseline="42322">
                <a:solidFill>
                  <a:srgbClr val="000000"/>
                </a:solidFill>
                <a:latin typeface="GFQSRW+CMSS8"/>
                <a:cs typeface="GFQSRW+CMSS8"/>
              </a:rPr>
              <a:t>3</a:t>
            </a:r>
            <a:r>
              <a:rPr sz="900">
                <a:solidFill>
                  <a:srgbClr val="000000"/>
                </a:solidFill>
                <a:latin typeface="UDULQW+CMTT9"/>
                <a:cs typeface="UDULQW+CMTT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http://pmneila.github.io/PyMaxflow/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6425" y="3350235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GFQSRW+CMSS8"/>
                <a:cs typeface="GFQSRW+CMSS8"/>
              </a:rPr>
              <a:t>Felix</a:t>
            </a:r>
            <a:r>
              <a:rPr sz="600" spc="66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GFQSRW+CMSS8"/>
                <a:cs typeface="GFQSRW+CMSS8"/>
              </a:rPr>
              <a:t>Wechsler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6454" y="3350235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GFQSRW+CMSS8"/>
                <a:cs typeface="GFQSRW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GFQSRW+CMSS8"/>
                <a:cs typeface="GFQSRW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GFQSRW+CMSS8"/>
                <a:cs typeface="GFQSRW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GFQSRW+CMSS8"/>
                <a:cs typeface="GFQSRW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GFQSRW+CMSS8"/>
                <a:cs typeface="GFQSRW+CMSS8"/>
              </a:rPr>
              <a:t>Cuts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285048" y="3350235"/>
            <a:ext cx="369694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GFQSRW+CMSS8"/>
                <a:cs typeface="GFQSRW+CMSS8"/>
              </a:rPr>
              <a:t>17</a:t>
            </a:r>
            <a:r>
              <a:rPr sz="600" spc="62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GFQSRW+CMSS8"/>
                <a:cs typeface="GFQSRW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GFQSRW+CMSS8"/>
                <a:cs typeface="GFQSRW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JPFSLW+CMSS10"/>
                <a:cs typeface="JPFSLW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JPFSLW+CMSS10"/>
                <a:cs typeface="JPFSLW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JPFSLW+CMSS10"/>
                <a:cs typeface="JPFSLW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JPFSLW+CMSS10"/>
                <a:cs typeface="JPFSLW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SFPHPK+CMSY10"/>
                <a:cs typeface="SFPHPK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JPFSLW+CMSS10"/>
                <a:cs typeface="JPFSLW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JPFSLW+CMSS10"/>
                <a:cs typeface="JPFSLW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JPFSLW+CMSS10"/>
                <a:cs typeface="JPFSLW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97112" y="467621"/>
            <a:ext cx="1366103" cy="221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RVMVVU+CMSS12"/>
                <a:cs typeface="RVMVVU+CMSS12"/>
              </a:rPr>
              <a:t>Energy</a:t>
            </a:r>
            <a:r>
              <a:rPr sz="1450" spc="105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 spc="-11">
                <a:solidFill>
                  <a:srgbClr val="0065BD"/>
                </a:solidFill>
                <a:latin typeface="RVMVVU+CMSS12"/>
                <a:cs typeface="RVMVVU+CMSS12"/>
              </a:rPr>
              <a:t>Function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9993" y="840574"/>
            <a:ext cx="935043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JPFSLW+CMSS10"/>
                <a:cs typeface="JPFSLW+CMSS10"/>
              </a:rPr>
              <a:t>In</a:t>
            </a:r>
            <a:r>
              <a:rPr sz="1100" spc="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JPFSLW+CMSS10"/>
                <a:cs typeface="JPFSLW+CMSS10"/>
              </a:rPr>
              <a:t>paper</a:t>
            </a:r>
            <a:r>
              <a:rPr sz="1100" spc="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JPFSLW+CMSS10"/>
                <a:cs typeface="JPFSLW+CMSS10"/>
              </a:rPr>
              <a:t>used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28708" y="984687"/>
            <a:ext cx="206147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BBEISN+CMR8"/>
                <a:cs typeface="BBEISN+CMR8"/>
              </a:rPr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19185" y="1010430"/>
            <a:ext cx="1261805" cy="278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9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QGJVIP+CMMI10"/>
                <a:cs typeface="QGJVIP+CMMI10"/>
              </a:rPr>
              <a:t>D</a:t>
            </a:r>
            <a:r>
              <a:rPr sz="1100" spc="19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OIAFSV+CMR10"/>
                <a:cs typeface="OIAFSV+CMR10"/>
              </a:rPr>
              <a:t>(</a:t>
            </a:r>
            <a:r>
              <a:rPr sz="1100">
                <a:solidFill>
                  <a:srgbClr val="000000"/>
                </a:solidFill>
                <a:latin typeface="QGJVIP+CMMI10"/>
                <a:cs typeface="QGJVIP+CMMI10"/>
              </a:rPr>
              <a:t>f</a:t>
            </a:r>
            <a:r>
              <a:rPr sz="1100" spc="1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OIAFSV+CMR10"/>
                <a:cs typeface="OIAFSV+CMR10"/>
              </a:rPr>
              <a:t>)</a:t>
            </a:r>
            <a:r>
              <a:rPr sz="1100" spc="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OIAFSV+CMR10"/>
                <a:cs typeface="OIAFSV+CMR10"/>
              </a:rPr>
              <a:t>=</a:t>
            </a:r>
            <a:r>
              <a:rPr sz="1100" spc="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OIAFSV+CMR10"/>
                <a:cs typeface="OIAFSV+CMR10"/>
              </a:rPr>
              <a:t>(</a:t>
            </a:r>
            <a:r>
              <a:rPr sz="1100">
                <a:solidFill>
                  <a:srgbClr val="000000"/>
                </a:solidFill>
                <a:latin typeface="QGJVIP+CMMI10"/>
                <a:cs typeface="QGJVIP+CMMI10"/>
              </a:rPr>
              <a:t>f</a:t>
            </a:r>
            <a:r>
              <a:rPr sz="11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SFPHPK+CMSY10"/>
                <a:cs typeface="SFPHPK+CMSY10"/>
              </a:rPr>
              <a:t>−</a:t>
            </a:r>
            <a:r>
              <a:rPr sz="1100" spc="-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GJVIP+CMMI10"/>
                <a:cs typeface="QGJVIP+CMMI10"/>
              </a:rPr>
              <a:t>i</a:t>
            </a:r>
            <a:r>
              <a:rPr sz="1100" spc="1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OIAFSV+CMR10"/>
                <a:cs typeface="OIAFSV+CMR10"/>
              </a:rPr>
              <a:t>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70971" y="1012647"/>
            <a:ext cx="329308" cy="432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JPFSLW+CMSS10"/>
                <a:cs typeface="JPFSLW+CMSS10"/>
              </a:rPr>
              <a:t>(6)</a:t>
            </a:r>
          </a:p>
          <a:p>
            <a:pPr marL="0" marR="0">
              <a:lnSpc>
                <a:spcPts val="1100"/>
              </a:lnSpc>
              <a:spcBef>
                <a:spcPts val="901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JPFSLW+CMSS10"/>
                <a:cs typeface="JPFSLW+CMSS10"/>
              </a:rPr>
              <a:t>(7)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33891" y="1062677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LVJQQT+CMMI8"/>
                <a:cs typeface="LVJQQT+CMMI8"/>
              </a:rPr>
              <a:t>p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16060" y="1062677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LVJQQT+CMMI8"/>
                <a:cs typeface="LVJQQT+CMMI8"/>
              </a:rPr>
              <a:t>p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436836" y="1062677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LVJQQT+CMMI8"/>
                <a:cs typeface="LVJQQT+CMMI8"/>
              </a:rPr>
              <a:t>p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714369" y="1062677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LVJQQT+CMMI8"/>
                <a:cs typeface="LVJQQT+CMMI8"/>
              </a:rPr>
              <a:t>p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13915" y="1264747"/>
            <a:ext cx="1532468" cy="278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9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QGJVIP+CMMI10"/>
                <a:cs typeface="QGJVIP+CMMI10"/>
              </a:rPr>
              <a:t>V</a:t>
            </a:r>
            <a:r>
              <a:rPr sz="1100" spc="-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OIAFSV+CMR10"/>
                <a:cs typeface="OIAFSV+CMR10"/>
              </a:rPr>
              <a:t>(</a:t>
            </a:r>
            <a:r>
              <a:rPr sz="1100">
                <a:solidFill>
                  <a:srgbClr val="000000"/>
                </a:solidFill>
                <a:latin typeface="QGJVIP+CMMI10"/>
                <a:cs typeface="QGJVIP+CMMI10"/>
              </a:rPr>
              <a:t>f</a:t>
            </a:r>
            <a:r>
              <a:rPr sz="1100" spc="1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GJVIP+CMMI10"/>
                <a:cs typeface="QGJVIP+CMMI10"/>
              </a:rPr>
              <a:t>,</a:t>
            </a:r>
            <a:r>
              <a:rPr sz="1100" spc="-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GJVIP+CMMI10"/>
                <a:cs typeface="QGJVIP+CMMI10"/>
              </a:rPr>
              <a:t>f</a:t>
            </a:r>
            <a:r>
              <a:rPr sz="1100" spc="17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OIAFSV+CMR10"/>
                <a:cs typeface="OIAFSV+CMR10"/>
              </a:rPr>
              <a:t>)</a:t>
            </a:r>
            <a:r>
              <a:rPr sz="1100" spc="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OIAFSV+CMR10"/>
                <a:cs typeface="OIAFSV+CMR10"/>
              </a:rPr>
              <a:t>=</a:t>
            </a:r>
            <a:r>
              <a:rPr sz="1100" spc="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GJVIP+CMMI10"/>
                <a:cs typeface="QGJVIP+CMMI10"/>
              </a:rPr>
              <a:t>c</a:t>
            </a:r>
            <a:r>
              <a:rPr sz="1100" spc="-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SFPHPK+CMSY10"/>
                <a:cs typeface="SFPHPK+CMSY10"/>
              </a:rPr>
              <a:t>·</a:t>
            </a:r>
            <a:r>
              <a:rPr sz="1100" spc="-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SFPHPK+CMSY10"/>
                <a:cs typeface="SFPHPK+CMSY10"/>
              </a:rPr>
              <a:t>|</a:t>
            </a:r>
            <a:r>
              <a:rPr sz="1100">
                <a:solidFill>
                  <a:srgbClr val="000000"/>
                </a:solidFill>
                <a:latin typeface="QGJVIP+CMMI10"/>
                <a:cs typeface="QGJVIP+CMMI10"/>
              </a:rPr>
              <a:t>f</a:t>
            </a:r>
            <a:r>
              <a:rPr sz="11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SFPHPK+CMSY10"/>
                <a:cs typeface="SFPHPK+CMSY10"/>
              </a:rPr>
              <a:t>−</a:t>
            </a:r>
            <a:r>
              <a:rPr sz="1100" spc="-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GJVIP+CMMI10"/>
                <a:cs typeface="QGJVIP+CMMI10"/>
              </a:rPr>
              <a:t>f</a:t>
            </a:r>
            <a:r>
              <a:rPr sz="1100" spc="17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SFPHPK+CMSY10"/>
                <a:cs typeface="SFPHPK+CMSY10"/>
              </a:rPr>
              <a:t>|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47226" y="1316982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LVJQQT+CMMI8"/>
                <a:cs typeface="LVJQQT+CMMI8"/>
              </a:rPr>
              <a:t>p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037091" y="1316982"/>
            <a:ext cx="200378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LVJQQT+CMMI8"/>
                <a:cs typeface="LVJQQT+CMMI8"/>
              </a:rPr>
              <a:t>q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600006" y="1316982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LVJQQT+CMMI8"/>
                <a:cs typeface="LVJQQT+CMMI8"/>
              </a:rPr>
              <a:t>p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897631" y="1316982"/>
            <a:ext cx="200378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LVJQQT+CMMI8"/>
                <a:cs typeface="LVJQQT+CMMI8"/>
              </a:rPr>
              <a:t>q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60005" y="1521281"/>
            <a:ext cx="2202431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JPFSLW+CMSS10"/>
                <a:cs typeface="JPFSLW+CMSS10"/>
              </a:rPr>
              <a:t>but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JPFSLW+CMSS10"/>
                <a:cs typeface="JPFSLW+CMSS10"/>
              </a:rPr>
              <a:t>ﬁrst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JPFSLW+CMSS10"/>
                <a:cs typeface="JPFSLW+CMSS10"/>
              </a:rPr>
              <a:t>is</a:t>
            </a:r>
            <a:r>
              <a:rPr sz="1100" spc="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JPFSLW+CMSS10"/>
                <a:cs typeface="JPFSLW+CMSS10"/>
              </a:rPr>
              <a:t>quadratic,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JPFSLW+CMSS10"/>
                <a:cs typeface="JPFSLW+CMSS10"/>
              </a:rPr>
              <a:t>second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JPFSLW+CMSS10"/>
                <a:cs typeface="JPFSLW+CMSS10"/>
              </a:rPr>
              <a:t>linear.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98486" y="1871134"/>
            <a:ext cx="3437797" cy="278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92"/>
              </a:lnSpc>
              <a:spcBef>
                <a:spcPct val="0"/>
              </a:spcBef>
              <a:spcAft>
                <a:spcPct val="0"/>
              </a:spcAft>
            </a:pPr>
            <a:r>
              <a:rPr sz="1100" spc="-187">
                <a:solidFill>
                  <a:srgbClr val="000000"/>
                </a:solidFill>
                <a:latin typeface="OIAFSV+CMR10"/>
                <a:cs typeface="OIAFSV+CMR10"/>
              </a:rPr>
              <a:t>=</a:t>
            </a:r>
            <a:r>
              <a:rPr sz="1100">
                <a:solidFill>
                  <a:srgbClr val="000000"/>
                </a:solidFill>
                <a:latin typeface="SFPHPK+CMSY10"/>
                <a:cs typeface="SFPHPK+CMSY10"/>
              </a:rPr>
              <a:t>⇒</a:t>
            </a:r>
            <a:r>
              <a:rPr sz="1100" spc="3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JPFSLW+CMSS10"/>
                <a:cs typeface="JPFSLW+CMSS10"/>
              </a:rPr>
              <a:t>another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JPFSLW+CMSS10"/>
                <a:cs typeface="JPFSLW+CMSS10"/>
              </a:rPr>
              <a:t>energy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JPFSLW+CMSS10"/>
                <a:cs typeface="JPFSLW+CMSS10"/>
              </a:rPr>
              <a:t>function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JPFSLW+CMSS10"/>
                <a:cs typeface="JPFSLW+CMSS10"/>
              </a:rPr>
              <a:t>which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JPFSLW+CMSS10"/>
                <a:cs typeface="JPFSLW+CMSS10"/>
              </a:rPr>
              <a:t>eliminates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JPFSLW+CMSS10"/>
                <a:cs typeface="JPFSLW+CMSS10"/>
              </a:rPr>
              <a:t>mismatch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284030" y="2061402"/>
            <a:ext cx="290945" cy="555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4071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SDEHTH+CMEX10"/>
                <a:cs typeface="SDEHTH+CMEX10"/>
              </a:rPr>
              <a:t>q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720417" y="2187246"/>
            <a:ext cx="221672" cy="17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OIAFSV+CMR10"/>
                <a:cs typeface="OIAFSV+CMR10"/>
              </a:rPr>
              <a:t>ˆ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688083" y="2210237"/>
            <a:ext cx="1384119" cy="287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9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QGJVIP+CMMI10"/>
                <a:cs typeface="QGJVIP+CMMI10"/>
              </a:rPr>
              <a:t>D</a:t>
            </a:r>
            <a:r>
              <a:rPr sz="1100" spc="19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OIAFSV+CMR10"/>
                <a:cs typeface="OIAFSV+CMR10"/>
              </a:rPr>
              <a:t>(</a:t>
            </a:r>
            <a:r>
              <a:rPr sz="1100">
                <a:solidFill>
                  <a:srgbClr val="000000"/>
                </a:solidFill>
                <a:latin typeface="QGJVIP+CMMI10"/>
                <a:cs typeface="QGJVIP+CMMI10"/>
              </a:rPr>
              <a:t>f</a:t>
            </a:r>
            <a:r>
              <a:rPr sz="1100" spc="1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OIAFSV+CMR10"/>
                <a:cs typeface="OIAFSV+CMR10"/>
              </a:rPr>
              <a:t>)</a:t>
            </a:r>
            <a:r>
              <a:rPr sz="1100" spc="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OIAFSV+CMR10"/>
                <a:cs typeface="OIAFSV+CMR10"/>
              </a:rPr>
              <a:t>=</a:t>
            </a:r>
            <a:r>
              <a:rPr sz="1100" spc="11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SFPHPK+CMSY10"/>
                <a:cs typeface="SFPHPK+CMSY10"/>
              </a:rPr>
              <a:t>|</a:t>
            </a:r>
            <a:r>
              <a:rPr sz="1100" spc="113">
                <a:solidFill>
                  <a:srgbClr val="000000"/>
                </a:solidFill>
                <a:latin typeface="QGJVIP+CMMI10"/>
                <a:cs typeface="QGJVIP+CMMI10"/>
              </a:rPr>
              <a:t>f</a:t>
            </a:r>
            <a:r>
              <a:rPr sz="1200" baseline="28645">
                <a:solidFill>
                  <a:srgbClr val="000000"/>
                </a:solidFill>
                <a:latin typeface="BBEISN+CMR8"/>
                <a:cs typeface="BBEISN+CMR8"/>
              </a:rPr>
              <a:t>2</a:t>
            </a:r>
            <a:r>
              <a:rPr sz="1200" baseline="2864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SFPHPK+CMSY10"/>
                <a:cs typeface="SFPHPK+CMSY10"/>
              </a:rPr>
              <a:t>−</a:t>
            </a:r>
            <a:r>
              <a:rPr sz="1100" spc="-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GJVIP+CMMI10"/>
                <a:cs typeface="QGJVIP+CMMI10"/>
              </a:rPr>
              <a:t>i</a:t>
            </a:r>
            <a:r>
              <a:rPr sz="1200" spc="50" baseline="28645">
                <a:solidFill>
                  <a:srgbClr val="000000"/>
                </a:solidFill>
                <a:latin typeface="BBEISN+CMR8"/>
                <a:cs typeface="BBEISN+CMR8"/>
              </a:rPr>
              <a:t>2</a:t>
            </a:r>
            <a:r>
              <a:rPr sz="1100">
                <a:solidFill>
                  <a:srgbClr val="000000"/>
                </a:solidFill>
                <a:latin typeface="SFPHPK+CMSY10"/>
                <a:cs typeface="SFPHPK+CMSY10"/>
              </a:rPr>
              <a:t>|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070970" y="2221014"/>
            <a:ext cx="329308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JPFSLW+CMSS10"/>
                <a:cs typeface="JPFSLW+CMSS10"/>
              </a:rPr>
              <a:t>(8)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802789" y="2271044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LVJQQT+CMMI8"/>
                <a:cs typeface="LVJQQT+CMMI8"/>
              </a:rPr>
              <a:t>p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984958" y="2271044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LVJQQT+CMMI8"/>
                <a:cs typeface="LVJQQT+CMMI8"/>
              </a:rPr>
              <a:t>p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528886" y="2284506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LVJQQT+CMMI8"/>
                <a:cs typeface="LVJQQT+CMMI8"/>
              </a:rPr>
              <a:t>p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820960" y="2284506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LVJQQT+CMMI8"/>
                <a:cs typeface="LVJQQT+CMMI8"/>
              </a:rPr>
              <a:t>p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37094" y="2707773"/>
            <a:ext cx="1023400" cy="156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05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TIANNW+CMMI9"/>
                <a:cs typeface="TIANNW+CMMI9"/>
              </a:rPr>
              <a:t>f</a:t>
            </a:r>
            <a:r>
              <a:rPr sz="900" baseline="-11066">
                <a:solidFill>
                  <a:srgbClr val="000000"/>
                </a:solidFill>
                <a:latin typeface="GDCGWN+CMMI6"/>
                <a:cs typeface="GDCGWN+CMMI6"/>
              </a:rPr>
              <a:t>p</a:t>
            </a:r>
            <a:r>
              <a:rPr sz="900" spc="130" baseline="-110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ENHCLQ+CMSS9"/>
                <a:cs typeface="ENHCLQ+CMSS9"/>
              </a:rPr>
              <a:t>label</a:t>
            </a:r>
            <a:r>
              <a:rPr sz="900" spc="7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ENHCLQ+CMSS9"/>
                <a:cs typeface="ENHCLQ+CMSS9"/>
              </a:rPr>
              <a:t>of</a:t>
            </a:r>
            <a:r>
              <a:rPr sz="900" spc="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ENHCLQ+CMSS9"/>
                <a:cs typeface="ENHCLQ+CMSS9"/>
              </a:rPr>
              <a:t>pixel</a:t>
            </a:r>
            <a:r>
              <a:rPr sz="900" spc="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TIANNW+CMMI9"/>
                <a:cs typeface="TIANNW+CMMI9"/>
              </a:rPr>
              <a:t>p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637094" y="2897562"/>
            <a:ext cx="1580968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05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TIANNW+CMMI9"/>
                <a:cs typeface="TIANNW+CMMI9"/>
              </a:rPr>
              <a:t>i</a:t>
            </a:r>
            <a:r>
              <a:rPr sz="900" baseline="-11066">
                <a:solidFill>
                  <a:srgbClr val="000000"/>
                </a:solidFill>
                <a:latin typeface="GDCGWN+CMMI6"/>
                <a:cs typeface="GDCGWN+CMMI6"/>
              </a:rPr>
              <a:t>p</a:t>
            </a:r>
            <a:r>
              <a:rPr sz="900" spc="130" baseline="-110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ENHCLQ+CMSS9"/>
                <a:cs typeface="ENHCLQ+CMSS9"/>
              </a:rPr>
              <a:t>original</a:t>
            </a:r>
            <a:r>
              <a:rPr sz="9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ENHCLQ+CMSS9"/>
                <a:cs typeface="ENHCLQ+CMSS9"/>
              </a:rPr>
              <a:t>intensity</a:t>
            </a:r>
            <a:r>
              <a:rPr sz="900" spc="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ENHCLQ+CMSS9"/>
                <a:cs typeface="ENHCLQ+CMSS9"/>
              </a:rPr>
              <a:t>of</a:t>
            </a:r>
            <a:r>
              <a:rPr sz="900" spc="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ENHCLQ+CMSS9"/>
                <a:cs typeface="ENHCLQ+CMSS9"/>
              </a:rPr>
              <a:t>pixel</a:t>
            </a:r>
            <a:r>
              <a:rPr sz="900" spc="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TIANNW+CMMI9"/>
                <a:cs typeface="TIANNW+CMMI9"/>
              </a:rPr>
              <a:t>p</a:t>
            </a:r>
          </a:p>
          <a:p>
            <a:pPr marL="0" marR="0">
              <a:lnSpc>
                <a:spcPts val="905"/>
              </a:lnSpc>
              <a:spcBef>
                <a:spcPts val="563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TIANNW+CMMI9"/>
                <a:cs typeface="TIANNW+CMMI9"/>
              </a:rPr>
              <a:t>c</a:t>
            </a:r>
            <a:r>
              <a:rPr sz="900" spc="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ENHCLQ+CMSS9"/>
                <a:cs typeface="ENHCLQ+CMSS9"/>
              </a:rPr>
              <a:t>some</a:t>
            </a:r>
            <a:r>
              <a:rPr sz="900" spc="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>
                <a:solidFill>
                  <a:srgbClr val="000000"/>
                </a:solidFill>
                <a:latin typeface="ENHCLQ+CMSS9"/>
                <a:cs typeface="ENHCLQ+CMSS9"/>
              </a:rPr>
              <a:t>constant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26426" y="3350235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GUIWRS+CMSS8"/>
                <a:cs typeface="GUIWRS+CMSS8"/>
              </a:rPr>
              <a:t>Felix</a:t>
            </a:r>
            <a:r>
              <a:rPr sz="600" spc="66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GUIWRS+CMSS8"/>
                <a:cs typeface="GUIWRS+CMSS8"/>
              </a:rPr>
              <a:t>Wechsler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676455" y="3350235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GUIWRS+CMSS8"/>
                <a:cs typeface="GUIWRS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GUIWRS+CMSS8"/>
                <a:cs typeface="GUIWRS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GUIWRS+CMSS8"/>
                <a:cs typeface="GUIWRS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GUIWRS+CMSS8"/>
                <a:cs typeface="GUIWRS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GUIWRS+CMSS8"/>
                <a:cs typeface="GUIWRS+CMSS8"/>
              </a:rPr>
              <a:t>Cuts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4285049" y="3350235"/>
            <a:ext cx="369694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GUIWRS+CMSS8"/>
                <a:cs typeface="GUIWRS+CMSS8"/>
              </a:rPr>
              <a:t>18</a:t>
            </a:r>
            <a:r>
              <a:rPr sz="600" spc="62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GUIWRS+CMSS8"/>
                <a:cs typeface="GUIWRS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GUIWRS+CMSS8"/>
                <a:cs typeface="GUIWRS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HCFVDL+CMSS10"/>
                <a:cs typeface="HCFVDL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HCFVDL+CMSS10"/>
                <a:cs typeface="HCFVDL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HCFVDL+CMSS10"/>
                <a:cs typeface="HCFVDL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HCFVDL+CMSS10"/>
                <a:cs typeface="HCFVDL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HUSLDR+CMSY10"/>
                <a:cs typeface="HUSLDR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HCFVDL+CMSS10"/>
                <a:cs typeface="HCFVDL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HCFVDL+CMSS10"/>
                <a:cs typeface="HCFVDL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HCFVDL+CMSS10"/>
                <a:cs typeface="HCFVDL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46846" y="1271211"/>
            <a:ext cx="1666506" cy="355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498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000000"/>
                </a:solidFill>
                <a:latin typeface="MJSIOO+CMSS17"/>
                <a:cs typeface="MJSIOO+CMSS17"/>
              </a:rPr>
              <a:t>Experiments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6426" y="3350235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OGDNBE+CMSS8"/>
                <a:cs typeface="OGDNBE+CMSS8"/>
              </a:rPr>
              <a:t>Felix</a:t>
            </a:r>
            <a:r>
              <a:rPr sz="600" spc="66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OGDNBE+CMSS8"/>
                <a:cs typeface="OGDNBE+CMSS8"/>
              </a:rPr>
              <a:t>Wechsler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6455" y="3350235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OGDNBE+CMSS8"/>
                <a:cs typeface="OGDNBE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OGDNBE+CMSS8"/>
                <a:cs typeface="OGDNBE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OGDNBE+CMSS8"/>
                <a:cs typeface="OGDNBE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OGDNBE+CMSS8"/>
                <a:cs typeface="OGDNBE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OGDNBE+CMSS8"/>
                <a:cs typeface="OGDNBE+CMSS8"/>
              </a:rPr>
              <a:t>Cuts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85049" y="3350235"/>
            <a:ext cx="369694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OGDNBE+CMSS8"/>
                <a:cs typeface="OGDNBE+CMSS8"/>
              </a:rPr>
              <a:t>19</a:t>
            </a:r>
            <a:r>
              <a:rPr sz="600" spc="62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OGDNBE+CMSS8"/>
                <a:cs typeface="OGDNBE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OGDNBE+CMSS8"/>
                <a:cs typeface="OGDNBE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HQVKJQ+CMSS10"/>
                <a:cs typeface="HQVKJQ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HQVKJQ+CMSS10"/>
                <a:cs typeface="HQVKJQ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HQVKJQ+CMSS10"/>
                <a:cs typeface="HQVKJQ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HQVKJQ+CMSS10"/>
                <a:cs typeface="HQVKJQ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RHKFMF+CMSY10"/>
                <a:cs typeface="RHKFMF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HQVKJQ+CMSS10"/>
                <a:cs typeface="HQVKJQ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HQVKJQ+CMSS10"/>
                <a:cs typeface="HQVKJQ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HQVKJQ+CMSS10"/>
                <a:cs typeface="HQVKJQ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1226" y="423016"/>
            <a:ext cx="2538343" cy="266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13153" marR="0">
              <a:lnSpc>
                <a:spcPts val="1436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FHJRLE+CMR12"/>
                <a:cs typeface="FHJRLE+CMR12"/>
              </a:rPr>
              <a:t>ˆ</a:t>
            </a:r>
          </a:p>
          <a:p>
            <a:pPr marL="0" marR="0">
              <a:lnSpc>
                <a:spcPts val="1447"/>
              </a:lnSpc>
              <a:spcBef>
                <a:spcPts val="5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IPBGQO+CMSS12"/>
                <a:cs typeface="IPBGQO+CMSS12"/>
              </a:rPr>
              <a:t>Denoising</a:t>
            </a:r>
            <a:r>
              <a:rPr sz="1450" spc="10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 spc="-12">
                <a:solidFill>
                  <a:srgbClr val="0065BD"/>
                </a:solidFill>
                <a:latin typeface="IPBGQO+CMSS12"/>
                <a:cs typeface="IPBGQO+CMSS12"/>
              </a:rPr>
              <a:t>Leopard</a:t>
            </a:r>
            <a:r>
              <a:rPr sz="1450" spc="11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IPBGQO+CMSS12"/>
                <a:cs typeface="IPBGQO+CMSS12"/>
              </a:rPr>
              <a:t>using</a:t>
            </a:r>
            <a:r>
              <a:rPr sz="1450" spc="103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OJVHPN+CMMI12"/>
                <a:cs typeface="OJVHPN+CMMI12"/>
              </a:rPr>
              <a:t>D</a:t>
            </a:r>
            <a:r>
              <a:rPr sz="1450" spc="175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FHJRLE+CMR12"/>
                <a:cs typeface="FHJRLE+CMR12"/>
              </a:rPr>
              <a:t>(</a:t>
            </a:r>
            <a:r>
              <a:rPr sz="1450">
                <a:solidFill>
                  <a:srgbClr val="0065BD"/>
                </a:solidFill>
                <a:latin typeface="OJVHPN+CMMI12"/>
                <a:cs typeface="OJVHPN+CMMI12"/>
              </a:rPr>
              <a:t>f</a:t>
            </a:r>
            <a:r>
              <a:rPr sz="1450" spc="18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FHJRLE+CMR12"/>
                <a:cs typeface="FHJRLE+CMR12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00652" y="538150"/>
            <a:ext cx="216042" cy="16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96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VVIMMV+CMMI10"/>
                <a:cs typeface="VVIMMV+CMMI10"/>
              </a:rPr>
              <a:t>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27944" y="538150"/>
            <a:ext cx="216042" cy="16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96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VVIMMV+CMMI10"/>
                <a:cs typeface="VVIMMV+CMMI10"/>
              </a:rPr>
              <a:t>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9993" y="1078052"/>
            <a:ext cx="2436777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HQVKJQ+CMSS10"/>
                <a:cs typeface="HQVKJQ+CMSS10"/>
              </a:rPr>
              <a:t>Image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HQVKJQ+CMSS10"/>
                <a:cs typeface="HQVKJQ+CMSS10"/>
              </a:rPr>
              <a:t>with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WUILS+CMR10"/>
                <a:cs typeface="QWUILS+CMR10"/>
              </a:rPr>
              <a:t>500</a:t>
            </a:r>
            <a:r>
              <a:rPr sz="1100">
                <a:solidFill>
                  <a:srgbClr val="000000"/>
                </a:solidFill>
                <a:latin typeface="HQVKJQ+CMSS10"/>
                <a:cs typeface="HQVKJQ+CMSS10"/>
              </a:rPr>
              <a:t>x</a:t>
            </a:r>
            <a:r>
              <a:rPr sz="1100">
                <a:solidFill>
                  <a:srgbClr val="000000"/>
                </a:solidFill>
                <a:latin typeface="QWUILS+CMR10"/>
                <a:cs typeface="QWUILS+CMR10"/>
              </a:rPr>
              <a:t>489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HQVKJQ+CMSS10"/>
                <a:cs typeface="HQVKJQ+CMSS10"/>
              </a:rPr>
              <a:t>pixels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HQVKJQ+CMSS10"/>
                <a:cs typeface="HQVKJQ+CMSS10"/>
              </a:rPr>
              <a:t>in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HQVKJQ+CMSS10"/>
                <a:cs typeface="HQVKJQ+CMSS10"/>
              </a:rPr>
              <a:t>grayscale: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28387" y="2141263"/>
            <a:ext cx="903552" cy="522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348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QWUILS+CMR10"/>
                <a:cs typeface="QWUILS+CMR10"/>
              </a:rPr>
              <a:t>20</a:t>
            </a:r>
            <a:r>
              <a:rPr sz="1100">
                <a:solidFill>
                  <a:srgbClr val="000000"/>
                </a:solidFill>
                <a:latin typeface="HQVKJQ+CMSS10"/>
                <a:cs typeface="HQVKJQ+CMSS10"/>
              </a:rPr>
              <a:t>%</a:t>
            </a:r>
            <a:r>
              <a:rPr sz="1100" spc="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HQVKJQ+CMSS10"/>
                <a:cs typeface="HQVKJQ+CMSS10"/>
              </a:rPr>
              <a:t>pixels</a:t>
            </a:r>
          </a:p>
          <a:p>
            <a:pPr marL="0" marR="0">
              <a:lnSpc>
                <a:spcPts val="1100"/>
              </a:lnSpc>
              <a:spcBef>
                <a:spcPts val="254"/>
              </a:spcBef>
              <a:spcAft>
                <a:spcPct val="0"/>
              </a:spcAft>
            </a:pPr>
            <a:r>
              <a:rPr sz="1100" spc="-18">
                <a:solidFill>
                  <a:srgbClr val="000000"/>
                </a:solidFill>
                <a:latin typeface="HQVKJQ+CMSS10"/>
                <a:cs typeface="HQVKJQ+CMSS10"/>
              </a:rPr>
              <a:t>are</a:t>
            </a:r>
            <a:r>
              <a:rPr sz="1100" spc="10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HQVKJQ+CMSS10"/>
                <a:cs typeface="HQVKJQ+CMSS10"/>
              </a:rPr>
              <a:t>randomly</a:t>
            </a:r>
          </a:p>
          <a:p>
            <a:pPr marL="138734" marR="0">
              <a:lnSpc>
                <a:spcPts val="1100"/>
              </a:lnSpc>
              <a:spcBef>
                <a:spcPts val="204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HQVKJQ+CMSS10"/>
                <a:cs typeface="HQVKJQ+CMSS10"/>
              </a:rPr>
              <a:t>changed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6417" y="3350240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JISFWD+CMSS8"/>
                <a:cs typeface="JISFWD+CMSS8"/>
              </a:rPr>
              <a:t>Felix</a:t>
            </a:r>
            <a:r>
              <a:rPr sz="600" spc="67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JISFWD+CMSS8"/>
                <a:cs typeface="JISFWD+CMSS8"/>
              </a:rPr>
              <a:t>Wechsler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76446" y="3350240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JISFWD+CMSS8"/>
                <a:cs typeface="JISFWD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JISFWD+CMSS8"/>
                <a:cs typeface="JISFWD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JISFWD+CMSS8"/>
                <a:cs typeface="JISFWD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JISFWD+CMSS8"/>
                <a:cs typeface="JISFWD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JISFWD+CMSS8"/>
                <a:cs typeface="JISFWD+CMSS8"/>
              </a:rPr>
              <a:t>Cuts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85040" y="3350240"/>
            <a:ext cx="369694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JISFWD+CMSS8"/>
                <a:cs typeface="JISFWD+CMSS8"/>
              </a:rPr>
              <a:t>19</a:t>
            </a:r>
            <a:r>
              <a:rPr sz="600" spc="62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JISFWD+CMSS8"/>
                <a:cs typeface="JISFWD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JISFWD+CMSS8"/>
                <a:cs typeface="JISFWD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DLRQJN+CMSS10"/>
                <a:cs typeface="DLRQJN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DLRQJN+CMSS10"/>
                <a:cs typeface="DLRQJN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DLRQJN+CMSS10"/>
                <a:cs typeface="DLRQJN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DLRQJN+CMSS10"/>
                <a:cs typeface="DLRQJN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BQKBJW+CMSY10"/>
                <a:cs typeface="BQKBJW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DLRQJN+CMSS10"/>
                <a:cs typeface="DLRQJN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DLRQJN+CMSS10"/>
                <a:cs typeface="DLRQJN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DLRQJN+CMSS10"/>
                <a:cs typeface="DLRQJN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1226" y="423016"/>
            <a:ext cx="2538343" cy="266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13153" marR="0">
              <a:lnSpc>
                <a:spcPts val="1436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RCIPRW+CMR12"/>
                <a:cs typeface="RCIPRW+CMR12"/>
              </a:rPr>
              <a:t>ˆ</a:t>
            </a:r>
          </a:p>
          <a:p>
            <a:pPr marL="0" marR="0">
              <a:lnSpc>
                <a:spcPts val="1447"/>
              </a:lnSpc>
              <a:spcBef>
                <a:spcPts val="5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WTKUHA+CMSS12"/>
                <a:cs typeface="WTKUHA+CMSS12"/>
              </a:rPr>
              <a:t>Denoising</a:t>
            </a:r>
            <a:r>
              <a:rPr sz="1450" spc="10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 spc="-12">
                <a:solidFill>
                  <a:srgbClr val="0065BD"/>
                </a:solidFill>
                <a:latin typeface="WTKUHA+CMSS12"/>
                <a:cs typeface="WTKUHA+CMSS12"/>
              </a:rPr>
              <a:t>Leopard</a:t>
            </a:r>
            <a:r>
              <a:rPr sz="1450" spc="11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WTKUHA+CMSS12"/>
                <a:cs typeface="WTKUHA+CMSS12"/>
              </a:rPr>
              <a:t>using</a:t>
            </a:r>
            <a:r>
              <a:rPr sz="1450" spc="103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QAGGCC+CMMI12"/>
                <a:cs typeface="QAGGCC+CMMI12"/>
              </a:rPr>
              <a:t>D</a:t>
            </a:r>
            <a:r>
              <a:rPr sz="1450" spc="175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RCIPRW+CMR12"/>
                <a:cs typeface="RCIPRW+CMR12"/>
              </a:rPr>
              <a:t>(</a:t>
            </a:r>
            <a:r>
              <a:rPr sz="1450">
                <a:solidFill>
                  <a:srgbClr val="0065BD"/>
                </a:solidFill>
                <a:latin typeface="QAGGCC+CMMI12"/>
                <a:cs typeface="QAGGCC+CMMI12"/>
              </a:rPr>
              <a:t>f</a:t>
            </a:r>
            <a:r>
              <a:rPr sz="1450" spc="18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RCIPRW+CMR12"/>
                <a:cs typeface="RCIPRW+CMR12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00652" y="538150"/>
            <a:ext cx="216042" cy="16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96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JOOAFS+CMMI10"/>
                <a:cs typeface="JOOAFS+CMMI10"/>
              </a:rPr>
              <a:t>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27944" y="538150"/>
            <a:ext cx="216042" cy="16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96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JOOAFS+CMMI10"/>
                <a:cs typeface="JOOAFS+CMMI10"/>
              </a:rPr>
              <a:t>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59387" y="3089313"/>
            <a:ext cx="933229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DLRQJN+CMSS10"/>
                <a:cs typeface="DLRQJN+CMSS10"/>
              </a:rPr>
              <a:t>Noisy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LRQJN+CMSS10"/>
                <a:cs typeface="DLRQJN+CMSS10"/>
              </a:rPr>
              <a:t>leopard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6419" y="3350237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WAWAVG+CMSS8"/>
                <a:cs typeface="WAWAVG+CMSS8"/>
              </a:rPr>
              <a:t>Felix</a:t>
            </a:r>
            <a:r>
              <a:rPr sz="600" spc="67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WAWAVG+CMSS8"/>
                <a:cs typeface="WAWAVG+CMSS8"/>
              </a:rPr>
              <a:t>Wechsler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6448" y="3350237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WAWAVG+CMSS8"/>
                <a:cs typeface="WAWAVG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WAWAVG+CMSS8"/>
                <a:cs typeface="WAWAVG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WAWAVG+CMSS8"/>
                <a:cs typeface="WAWAVG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WAWAVG+CMSS8"/>
                <a:cs typeface="WAWAVG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WAWAVG+CMSS8"/>
                <a:cs typeface="WAWAVG+CMSS8"/>
              </a:rPr>
              <a:t>Cuts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285041" y="3350237"/>
            <a:ext cx="369694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WAWAVG+CMSS8"/>
                <a:cs typeface="WAWAVG+CMSS8"/>
              </a:rPr>
              <a:t>20</a:t>
            </a:r>
            <a:r>
              <a:rPr sz="600" spc="62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WAWAVG+CMSS8"/>
                <a:cs typeface="WAWAVG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WAWAVG+CMSS8"/>
                <a:cs typeface="WAWAVG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RLCPQK+CMSS10"/>
                <a:cs typeface="RLCPQK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RLCPQK+CMSS10"/>
                <a:cs typeface="RLCPQK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RLCPQK+CMSS10"/>
                <a:cs typeface="RLCPQK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RLCPQK+CMSS10"/>
                <a:cs typeface="RLCPQK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VFCQME+CMSY10"/>
                <a:cs typeface="VFCQME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RLCPQK+CMSS10"/>
                <a:cs typeface="RLCPQK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RLCPQK+CMSS10"/>
                <a:cs typeface="RLCPQK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RLCPQK+CMSS10"/>
                <a:cs typeface="RLCPQK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87765" y="467621"/>
            <a:ext cx="1784737" cy="221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 spc="-11">
                <a:solidFill>
                  <a:srgbClr val="0065BD"/>
                </a:solidFill>
                <a:latin typeface="HJGILJ+CMSS12"/>
                <a:cs typeface="HJGILJ+CMSS12"/>
              </a:rPr>
              <a:t>Standard</a:t>
            </a:r>
            <a:r>
              <a:rPr sz="1450" spc="109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 spc="-10">
                <a:solidFill>
                  <a:srgbClr val="0065BD"/>
                </a:solidFill>
                <a:latin typeface="HJGILJ+CMSS12"/>
                <a:cs typeface="HJGILJ+CMSS12"/>
              </a:rPr>
              <a:t>CV</a:t>
            </a:r>
            <a:r>
              <a:rPr sz="1450" spc="107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HJGILJ+CMSS12"/>
                <a:cs typeface="HJGILJ+CMSS12"/>
              </a:rPr>
              <a:t>Problem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8486" y="956246"/>
            <a:ext cx="2645102" cy="734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070" marR="0">
              <a:lnSpc>
                <a:spcPts val="1728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VFCQME+CMSY10"/>
                <a:cs typeface="VFCQME+CMSY10"/>
              </a:rPr>
              <a:t>•</a:t>
            </a:r>
            <a:r>
              <a:rPr sz="1000" spc="29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 spc="-15">
                <a:solidFill>
                  <a:srgbClr val="000000"/>
                </a:solidFill>
                <a:latin typeface="RLCPQK+CMSS10"/>
                <a:cs typeface="RLCPQK+CMSS10"/>
              </a:rPr>
              <a:t>Tackling</a:t>
            </a:r>
            <a:r>
              <a:rPr sz="1100" spc="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RLCPQK+CMSS10"/>
                <a:cs typeface="RLCPQK+CMSS10"/>
              </a:rPr>
              <a:t>noisy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RLCPQK+CMSS10"/>
                <a:cs typeface="RLCPQK+CMSS10"/>
              </a:rPr>
              <a:t>images</a:t>
            </a:r>
          </a:p>
          <a:p>
            <a:pPr marL="10607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VFCQME+CMSY10"/>
                <a:cs typeface="VFCQME+CMSY10"/>
              </a:rPr>
              <a:t>•</a:t>
            </a:r>
            <a:r>
              <a:rPr sz="1000" spc="29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RLCPQK+CMSS10"/>
                <a:cs typeface="RLCPQK+CMSS10"/>
              </a:rPr>
              <a:t>Piecewise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RLCPQK+CMSS10"/>
                <a:cs typeface="RLCPQK+CMSS10"/>
              </a:rPr>
              <a:t>smooth</a:t>
            </a:r>
            <a:r>
              <a:rPr sz="1100" spc="8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RLCPQK+CMSS10"/>
                <a:cs typeface="RLCPQK+CMSS10"/>
              </a:rPr>
              <a:t>variation</a:t>
            </a:r>
            <a:r>
              <a:rPr sz="1100" spc="9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RLCPQK+CMSS10"/>
                <a:cs typeface="RLCPQK+CMSS10"/>
              </a:rPr>
              <a:t>of</a:t>
            </a:r>
            <a:r>
              <a:rPr sz="1100" spc="9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RLCPQK+CMSS10"/>
                <a:cs typeface="RLCPQK+CMSS10"/>
              </a:rPr>
              <a:t>intensity</a:t>
            </a:r>
          </a:p>
          <a:p>
            <a:pPr marL="0" marR="0">
              <a:lnSpc>
                <a:spcPts val="1892"/>
              </a:lnSpc>
              <a:spcBef>
                <a:spcPts val="200"/>
              </a:spcBef>
              <a:spcAft>
                <a:spcPct val="0"/>
              </a:spcAft>
            </a:pPr>
            <a:r>
              <a:rPr sz="1100" spc="-187">
                <a:solidFill>
                  <a:srgbClr val="000000"/>
                </a:solidFill>
                <a:latin typeface="LHORLH+CMR10"/>
                <a:cs typeface="LHORLH+CMR10"/>
              </a:rPr>
              <a:t>=</a:t>
            </a:r>
            <a:r>
              <a:rPr sz="1100">
                <a:solidFill>
                  <a:srgbClr val="000000"/>
                </a:solidFill>
                <a:latin typeface="VFCQME+CMSY10"/>
                <a:cs typeface="VFCQME+CMSY10"/>
              </a:rPr>
              <a:t>⇒</a:t>
            </a:r>
            <a:r>
              <a:rPr sz="1100" spc="3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RLCPQK+CMSS10"/>
                <a:cs typeface="RLCPQK+CMSS10"/>
              </a:rPr>
              <a:t>energy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RLCPQK+CMSS10"/>
                <a:cs typeface="RLCPQK+CMSS10"/>
              </a:rPr>
              <a:t>minimization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6406" y="3350248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ECMJOQ+CMSS8"/>
                <a:cs typeface="ECMJOQ+CMSS8"/>
              </a:rPr>
              <a:t>Felix</a:t>
            </a:r>
            <a:r>
              <a:rPr sz="600" spc="66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ECMJOQ+CMSS8"/>
                <a:cs typeface="ECMJOQ+CMSS8"/>
              </a:rPr>
              <a:t>Wechsler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76435" y="3350248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ECMJOQ+CMSS8"/>
                <a:cs typeface="ECMJOQ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ECMJOQ+CMSS8"/>
                <a:cs typeface="ECMJOQ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ECMJOQ+CMSS8"/>
                <a:cs typeface="ECMJOQ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ECMJOQ+CMSS8"/>
                <a:cs typeface="ECMJOQ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ECMJOQ+CMSS8"/>
                <a:cs typeface="ECMJOQ+CMSS8"/>
              </a:rPr>
              <a:t>Cuts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25340" y="3350248"/>
            <a:ext cx="329360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ECMJOQ+CMSS8"/>
                <a:cs typeface="ECMJOQ+CMSS8"/>
              </a:rPr>
              <a:t>3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ECMJOQ+CMSS8"/>
                <a:cs typeface="ECMJOQ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ECMJOQ+CMSS8"/>
                <a:cs typeface="ECMJOQ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UCDLTD+CMSS10"/>
                <a:cs typeface="UCDLTD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UCDLTD+CMSS10"/>
                <a:cs typeface="UCDLTD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UCDLTD+CMSS10"/>
                <a:cs typeface="UCDLTD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UCDLTD+CMSS10"/>
                <a:cs typeface="UCDLTD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RRCQNV+CMSY10"/>
                <a:cs typeface="RRCQNV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UCDLTD+CMSS10"/>
                <a:cs typeface="UCDLTD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UCDLTD+CMSS10"/>
                <a:cs typeface="UCDLTD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UCDLTD+CMSS10"/>
                <a:cs typeface="UCDLTD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1226" y="423016"/>
            <a:ext cx="2538343" cy="266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13153" marR="0">
              <a:lnSpc>
                <a:spcPts val="1436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NHGAJB+CMR12"/>
                <a:cs typeface="NHGAJB+CMR12"/>
              </a:rPr>
              <a:t>ˆ</a:t>
            </a:r>
          </a:p>
          <a:p>
            <a:pPr marL="0" marR="0">
              <a:lnSpc>
                <a:spcPts val="1447"/>
              </a:lnSpc>
              <a:spcBef>
                <a:spcPts val="5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UFJODS+CMSS12"/>
                <a:cs typeface="UFJODS+CMSS12"/>
              </a:rPr>
              <a:t>Denoising</a:t>
            </a:r>
            <a:r>
              <a:rPr sz="1450" spc="10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 spc="-12">
                <a:solidFill>
                  <a:srgbClr val="0065BD"/>
                </a:solidFill>
                <a:latin typeface="UFJODS+CMSS12"/>
                <a:cs typeface="UFJODS+CMSS12"/>
              </a:rPr>
              <a:t>Leopard</a:t>
            </a:r>
            <a:r>
              <a:rPr sz="1450" spc="11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UFJODS+CMSS12"/>
                <a:cs typeface="UFJODS+CMSS12"/>
              </a:rPr>
              <a:t>using</a:t>
            </a:r>
            <a:r>
              <a:rPr sz="1450" spc="103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LMQMTR+CMMI12"/>
                <a:cs typeface="LMQMTR+CMMI12"/>
              </a:rPr>
              <a:t>D</a:t>
            </a:r>
            <a:r>
              <a:rPr sz="1450" spc="175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NHGAJB+CMR12"/>
                <a:cs typeface="NHGAJB+CMR12"/>
              </a:rPr>
              <a:t>(</a:t>
            </a:r>
            <a:r>
              <a:rPr sz="1450">
                <a:solidFill>
                  <a:srgbClr val="0065BD"/>
                </a:solidFill>
                <a:latin typeface="LMQMTR+CMMI12"/>
                <a:cs typeface="LMQMTR+CMMI12"/>
              </a:rPr>
              <a:t>f</a:t>
            </a:r>
            <a:r>
              <a:rPr sz="1450" spc="18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NHGAJB+CMR12"/>
                <a:cs typeface="NHGAJB+CMR12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00652" y="538150"/>
            <a:ext cx="216042" cy="16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96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CUPICQ+CMMI10"/>
                <a:cs typeface="CUPICQ+CMMI10"/>
              </a:rPr>
              <a:t>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27944" y="538150"/>
            <a:ext cx="216042" cy="16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96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CUPICQ+CMMI10"/>
                <a:cs typeface="CUPICQ+CMMI10"/>
              </a:rPr>
              <a:t>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2373" y="3089313"/>
            <a:ext cx="1431563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UCDLTD+CMSS10"/>
                <a:cs typeface="UCDLTD+CMSS10"/>
              </a:rPr>
              <a:t>Denoised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UCDLTD+CMSS10"/>
                <a:cs typeface="UCDLTD+CMSS10"/>
              </a:rPr>
              <a:t>after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UCDLTD+CMSS10"/>
                <a:cs typeface="UCDLTD+CMSS10"/>
              </a:rPr>
              <a:t>1</a:t>
            </a:r>
            <a:r>
              <a:rPr sz="1100" spc="8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UCDLTD+CMSS10"/>
                <a:cs typeface="UCDLTD+CMSS10"/>
              </a:rPr>
              <a:t>cycle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59387" y="3089313"/>
            <a:ext cx="933229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UCDLTD+CMSS10"/>
                <a:cs typeface="UCDLTD+CMSS10"/>
              </a:rPr>
              <a:t>Noisy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UCDLTD+CMSS10"/>
                <a:cs typeface="UCDLTD+CMSS10"/>
              </a:rPr>
              <a:t>leopard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6419" y="3350237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QTOJEG+CMSS8"/>
                <a:cs typeface="QTOJEG+CMSS8"/>
              </a:rPr>
              <a:t>Felix</a:t>
            </a:r>
            <a:r>
              <a:rPr sz="600" spc="67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QTOJEG+CMSS8"/>
                <a:cs typeface="QTOJEG+CMSS8"/>
              </a:rPr>
              <a:t>Wechsler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76448" y="3350237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QTOJEG+CMSS8"/>
                <a:cs typeface="QTOJEG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QTOJEG+CMSS8"/>
                <a:cs typeface="QTOJEG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QTOJEG+CMSS8"/>
                <a:cs typeface="QTOJEG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QTOJEG+CMSS8"/>
                <a:cs typeface="QTOJEG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QTOJEG+CMSS8"/>
                <a:cs typeface="QTOJEG+CMSS8"/>
              </a:rPr>
              <a:t>Cuts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85041" y="3350237"/>
            <a:ext cx="369694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QTOJEG+CMSS8"/>
                <a:cs typeface="QTOJEG+CMSS8"/>
              </a:rPr>
              <a:t>20</a:t>
            </a:r>
            <a:r>
              <a:rPr sz="600" spc="62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QTOJEG+CMSS8"/>
                <a:cs typeface="QTOJEG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QTOJEG+CMSS8"/>
                <a:cs typeface="QTOJEG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UPAUWN+CMSS10"/>
                <a:cs typeface="UPAUWN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UPAUWN+CMSS10"/>
                <a:cs typeface="UPAUWN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UPAUWN+CMSS10"/>
                <a:cs typeface="UPAUWN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UPAUWN+CMSS10"/>
                <a:cs typeface="UPAUWN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CUIOAI+CMSY10"/>
                <a:cs typeface="CUIOAI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UPAUWN+CMSS10"/>
                <a:cs typeface="UPAUWN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UPAUWN+CMSS10"/>
                <a:cs typeface="UPAUWN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UPAUWN+CMSS10"/>
                <a:cs typeface="UPAUWN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1226" y="423016"/>
            <a:ext cx="2538343" cy="266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13153" marR="0">
              <a:lnSpc>
                <a:spcPts val="1436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ESVRCW+CMR12"/>
                <a:cs typeface="ESVRCW+CMR12"/>
              </a:rPr>
              <a:t>ˆ</a:t>
            </a:r>
          </a:p>
          <a:p>
            <a:pPr marL="0" marR="0">
              <a:lnSpc>
                <a:spcPts val="1447"/>
              </a:lnSpc>
              <a:spcBef>
                <a:spcPts val="5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WBKPOR+CMSS12"/>
                <a:cs typeface="WBKPOR+CMSS12"/>
              </a:rPr>
              <a:t>Denoising</a:t>
            </a:r>
            <a:r>
              <a:rPr sz="1450" spc="10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 spc="-12">
                <a:solidFill>
                  <a:srgbClr val="0065BD"/>
                </a:solidFill>
                <a:latin typeface="WBKPOR+CMSS12"/>
                <a:cs typeface="WBKPOR+CMSS12"/>
              </a:rPr>
              <a:t>Leopard</a:t>
            </a:r>
            <a:r>
              <a:rPr sz="1450" spc="11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WBKPOR+CMSS12"/>
                <a:cs typeface="WBKPOR+CMSS12"/>
              </a:rPr>
              <a:t>using</a:t>
            </a:r>
            <a:r>
              <a:rPr sz="1450" spc="103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GAHLBD+CMMI12"/>
                <a:cs typeface="GAHLBD+CMMI12"/>
              </a:rPr>
              <a:t>D</a:t>
            </a:r>
            <a:r>
              <a:rPr sz="1450" spc="175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ESVRCW+CMR12"/>
                <a:cs typeface="ESVRCW+CMR12"/>
              </a:rPr>
              <a:t>(</a:t>
            </a:r>
            <a:r>
              <a:rPr sz="1450">
                <a:solidFill>
                  <a:srgbClr val="0065BD"/>
                </a:solidFill>
                <a:latin typeface="GAHLBD+CMMI12"/>
                <a:cs typeface="GAHLBD+CMMI12"/>
              </a:rPr>
              <a:t>f</a:t>
            </a:r>
            <a:r>
              <a:rPr sz="1450" spc="18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ESVRCW+CMR12"/>
                <a:cs typeface="ESVRCW+CMR12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00652" y="538150"/>
            <a:ext cx="216042" cy="16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96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MNGUWF+CMMI10"/>
                <a:cs typeface="MNGUWF+CMMI10"/>
              </a:rPr>
              <a:t>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27944" y="538150"/>
            <a:ext cx="216042" cy="16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96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MNGUWF+CMMI10"/>
                <a:cs typeface="MNGUWF+CMMI10"/>
              </a:rPr>
              <a:t>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5817" y="3089313"/>
            <a:ext cx="1484681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UPAUWN+CMSS10"/>
                <a:cs typeface="UPAUWN+CMSS10"/>
              </a:rPr>
              <a:t>Denoised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UPAUWN+CMSS10"/>
                <a:cs typeface="UPAUWN+CMSS10"/>
              </a:rPr>
              <a:t>after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UPAUWN+CMSS10"/>
                <a:cs typeface="UPAUWN+CMSS10"/>
              </a:rPr>
              <a:t>2</a:t>
            </a:r>
            <a:r>
              <a:rPr sz="1100" spc="8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UPAUWN+CMSS10"/>
                <a:cs typeface="UPAUWN+CMSS10"/>
              </a:rPr>
              <a:t>cycles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59387" y="3089313"/>
            <a:ext cx="933229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UPAUWN+CMSS10"/>
                <a:cs typeface="UPAUWN+CMSS10"/>
              </a:rPr>
              <a:t>Noisy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UPAUWN+CMSS10"/>
                <a:cs typeface="UPAUWN+CMSS10"/>
              </a:rPr>
              <a:t>leopard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6419" y="3350237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WWVARD+CMSS8"/>
                <a:cs typeface="WWVARD+CMSS8"/>
              </a:rPr>
              <a:t>Felix</a:t>
            </a:r>
            <a:r>
              <a:rPr sz="600" spc="67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WWVARD+CMSS8"/>
                <a:cs typeface="WWVARD+CMSS8"/>
              </a:rPr>
              <a:t>Wechsler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76448" y="3350237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WWVARD+CMSS8"/>
                <a:cs typeface="WWVARD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WWVARD+CMSS8"/>
                <a:cs typeface="WWVARD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WWVARD+CMSS8"/>
                <a:cs typeface="WWVARD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WWVARD+CMSS8"/>
                <a:cs typeface="WWVARD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WWVARD+CMSS8"/>
                <a:cs typeface="WWVARD+CMSS8"/>
              </a:rPr>
              <a:t>Cuts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85041" y="3350237"/>
            <a:ext cx="369694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WWVARD+CMSS8"/>
                <a:cs typeface="WWVARD+CMSS8"/>
              </a:rPr>
              <a:t>20</a:t>
            </a:r>
            <a:r>
              <a:rPr sz="600" spc="62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WWVARD+CMSS8"/>
                <a:cs typeface="WWVARD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WWVARD+CMSS8"/>
                <a:cs typeface="WWVARD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CTMMOV+CMSS10"/>
                <a:cs typeface="CTMMOV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CTMMOV+CMSS10"/>
                <a:cs typeface="CTMMOV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CTMMOV+CMSS10"/>
                <a:cs typeface="CTMMOV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CTMMOV+CMSS10"/>
                <a:cs typeface="CTMMOV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WFEEUK+CMSY10"/>
                <a:cs typeface="WFEEUK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CTMMOV+CMSS10"/>
                <a:cs typeface="CTMMOV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CTMMOV+CMSS10"/>
                <a:cs typeface="CTMMOV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CTMMOV+CMSS10"/>
                <a:cs typeface="CTMMOV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1226" y="423016"/>
            <a:ext cx="2538343" cy="266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13153" marR="0">
              <a:lnSpc>
                <a:spcPts val="1436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PKOCQB+CMR12"/>
                <a:cs typeface="PKOCQB+CMR12"/>
              </a:rPr>
              <a:t>ˆ</a:t>
            </a:r>
          </a:p>
          <a:p>
            <a:pPr marL="0" marR="0">
              <a:lnSpc>
                <a:spcPts val="1447"/>
              </a:lnSpc>
              <a:spcBef>
                <a:spcPts val="5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OEGRAN+CMSS12"/>
                <a:cs typeface="OEGRAN+CMSS12"/>
              </a:rPr>
              <a:t>Denoising</a:t>
            </a:r>
            <a:r>
              <a:rPr sz="1450" spc="10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 spc="-12">
                <a:solidFill>
                  <a:srgbClr val="0065BD"/>
                </a:solidFill>
                <a:latin typeface="OEGRAN+CMSS12"/>
                <a:cs typeface="OEGRAN+CMSS12"/>
              </a:rPr>
              <a:t>Leopard</a:t>
            </a:r>
            <a:r>
              <a:rPr sz="1450" spc="11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OEGRAN+CMSS12"/>
                <a:cs typeface="OEGRAN+CMSS12"/>
              </a:rPr>
              <a:t>using</a:t>
            </a:r>
            <a:r>
              <a:rPr sz="1450" spc="103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UQGHTW+CMMI12"/>
                <a:cs typeface="UQGHTW+CMMI12"/>
              </a:rPr>
              <a:t>D</a:t>
            </a:r>
            <a:r>
              <a:rPr sz="1450" spc="175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PKOCQB+CMR12"/>
                <a:cs typeface="PKOCQB+CMR12"/>
              </a:rPr>
              <a:t>(</a:t>
            </a:r>
            <a:r>
              <a:rPr sz="1450">
                <a:solidFill>
                  <a:srgbClr val="0065BD"/>
                </a:solidFill>
                <a:latin typeface="UQGHTW+CMMI12"/>
                <a:cs typeface="UQGHTW+CMMI12"/>
              </a:rPr>
              <a:t>f</a:t>
            </a:r>
            <a:r>
              <a:rPr sz="1450" spc="18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PKOCQB+CMR12"/>
                <a:cs typeface="PKOCQB+CMR12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00652" y="538150"/>
            <a:ext cx="216042" cy="16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96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RLTTUT+CMMI10"/>
                <a:cs typeface="RLTTUT+CMMI10"/>
              </a:rPr>
              <a:t>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27944" y="538150"/>
            <a:ext cx="216042" cy="16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96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RLTTUT+CMMI10"/>
                <a:cs typeface="RLTTUT+CMMI10"/>
              </a:rPr>
              <a:t>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5817" y="3089313"/>
            <a:ext cx="1484681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TMMOV+CMSS10"/>
                <a:cs typeface="CTMMOV+CMSS10"/>
              </a:rPr>
              <a:t>Denoised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TMMOV+CMSS10"/>
                <a:cs typeface="CTMMOV+CMSS10"/>
              </a:rPr>
              <a:t>after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TMMOV+CMSS10"/>
                <a:cs typeface="CTMMOV+CMSS10"/>
              </a:rPr>
              <a:t>3</a:t>
            </a:r>
            <a:r>
              <a:rPr sz="1100" spc="8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TMMOV+CMSS10"/>
                <a:cs typeface="CTMMOV+CMSS10"/>
              </a:rPr>
              <a:t>cycles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59387" y="3089313"/>
            <a:ext cx="933229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TMMOV+CMSS10"/>
                <a:cs typeface="CTMMOV+CMSS10"/>
              </a:rPr>
              <a:t>Noisy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TMMOV+CMSS10"/>
                <a:cs typeface="CTMMOV+CMSS10"/>
              </a:rPr>
              <a:t>leopard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6419" y="3350237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JDBPDD+CMSS8"/>
                <a:cs typeface="JDBPDD+CMSS8"/>
              </a:rPr>
              <a:t>Felix</a:t>
            </a:r>
            <a:r>
              <a:rPr sz="600" spc="67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JDBPDD+CMSS8"/>
                <a:cs typeface="JDBPDD+CMSS8"/>
              </a:rPr>
              <a:t>Wechsler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76448" y="3350237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JDBPDD+CMSS8"/>
                <a:cs typeface="JDBPDD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JDBPDD+CMSS8"/>
                <a:cs typeface="JDBPDD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JDBPDD+CMSS8"/>
                <a:cs typeface="JDBPDD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JDBPDD+CMSS8"/>
                <a:cs typeface="JDBPDD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JDBPDD+CMSS8"/>
                <a:cs typeface="JDBPDD+CMSS8"/>
              </a:rPr>
              <a:t>Cuts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85041" y="3350237"/>
            <a:ext cx="369694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JDBPDD+CMSS8"/>
                <a:cs typeface="JDBPDD+CMSS8"/>
              </a:rPr>
              <a:t>20</a:t>
            </a:r>
            <a:r>
              <a:rPr sz="600" spc="62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JDBPDD+CMSS8"/>
                <a:cs typeface="JDBPDD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JDBPDD+CMSS8"/>
                <a:cs typeface="JDBPDD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ORUJPR+CMSS10"/>
                <a:cs typeface="ORUJPR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ORUJPR+CMSS10"/>
                <a:cs typeface="ORUJPR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ORUJPR+CMSS10"/>
                <a:cs typeface="ORUJPR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ORUJPR+CMSS10"/>
                <a:cs typeface="ORUJPR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GUDMVN+CMSY10"/>
                <a:cs typeface="GUDMVN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ORUJPR+CMSS10"/>
                <a:cs typeface="ORUJPR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ORUJPR+CMSS10"/>
                <a:cs typeface="ORUJPR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ORUJPR+CMSS10"/>
                <a:cs typeface="ORUJPR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1226" y="423016"/>
            <a:ext cx="2538343" cy="266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13153" marR="0">
              <a:lnSpc>
                <a:spcPts val="1436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AHPKNC+CMR12"/>
                <a:cs typeface="AHPKNC+CMR12"/>
              </a:rPr>
              <a:t>ˆ</a:t>
            </a:r>
          </a:p>
          <a:p>
            <a:pPr marL="0" marR="0">
              <a:lnSpc>
                <a:spcPts val="1447"/>
              </a:lnSpc>
              <a:spcBef>
                <a:spcPts val="5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RTQBUR+CMSS12"/>
                <a:cs typeface="RTQBUR+CMSS12"/>
              </a:rPr>
              <a:t>Denoising</a:t>
            </a:r>
            <a:r>
              <a:rPr sz="1450" spc="10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 spc="-12">
                <a:solidFill>
                  <a:srgbClr val="0065BD"/>
                </a:solidFill>
                <a:latin typeface="RTQBUR+CMSS12"/>
                <a:cs typeface="RTQBUR+CMSS12"/>
              </a:rPr>
              <a:t>Leopard</a:t>
            </a:r>
            <a:r>
              <a:rPr sz="1450" spc="11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RTQBUR+CMSS12"/>
                <a:cs typeface="RTQBUR+CMSS12"/>
              </a:rPr>
              <a:t>using</a:t>
            </a:r>
            <a:r>
              <a:rPr sz="1450" spc="103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EKSBKD+CMMI12"/>
                <a:cs typeface="EKSBKD+CMMI12"/>
              </a:rPr>
              <a:t>D</a:t>
            </a:r>
            <a:r>
              <a:rPr sz="1450" spc="175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AHPKNC+CMR12"/>
                <a:cs typeface="AHPKNC+CMR12"/>
              </a:rPr>
              <a:t>(</a:t>
            </a:r>
            <a:r>
              <a:rPr sz="1450">
                <a:solidFill>
                  <a:srgbClr val="0065BD"/>
                </a:solidFill>
                <a:latin typeface="EKSBKD+CMMI12"/>
                <a:cs typeface="EKSBKD+CMMI12"/>
              </a:rPr>
              <a:t>f</a:t>
            </a:r>
            <a:r>
              <a:rPr sz="1450" spc="18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AHPKNC+CMR12"/>
                <a:cs typeface="AHPKNC+CMR12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00652" y="538150"/>
            <a:ext cx="216042" cy="16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96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OQOJIA+CMMI10"/>
                <a:cs typeface="OQOJIA+CMMI10"/>
              </a:rPr>
              <a:t>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27944" y="538150"/>
            <a:ext cx="216042" cy="16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96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OQOJIA+CMMI10"/>
                <a:cs typeface="OQOJIA+CMMI10"/>
              </a:rPr>
              <a:t>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5817" y="3089313"/>
            <a:ext cx="1484681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ORUJPR+CMSS10"/>
                <a:cs typeface="ORUJPR+CMSS10"/>
              </a:rPr>
              <a:t>Denoised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ORUJPR+CMSS10"/>
                <a:cs typeface="ORUJPR+CMSS10"/>
              </a:rPr>
              <a:t>after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ORUJPR+CMSS10"/>
                <a:cs typeface="ORUJPR+CMSS10"/>
              </a:rPr>
              <a:t>4</a:t>
            </a:r>
            <a:r>
              <a:rPr sz="1100" spc="8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ORUJPR+CMSS10"/>
                <a:cs typeface="ORUJPR+CMSS10"/>
              </a:rPr>
              <a:t>cycles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59387" y="3089313"/>
            <a:ext cx="933229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ORUJPR+CMSS10"/>
                <a:cs typeface="ORUJPR+CMSS10"/>
              </a:rPr>
              <a:t>Noisy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ORUJPR+CMSS10"/>
                <a:cs typeface="ORUJPR+CMSS10"/>
              </a:rPr>
              <a:t>leopard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6419" y="3350237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LLALLJ+CMSS8"/>
                <a:cs typeface="LLALLJ+CMSS8"/>
              </a:rPr>
              <a:t>Felix</a:t>
            </a:r>
            <a:r>
              <a:rPr sz="600" spc="67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LLALLJ+CMSS8"/>
                <a:cs typeface="LLALLJ+CMSS8"/>
              </a:rPr>
              <a:t>Wechsler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76448" y="3350237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LLALLJ+CMSS8"/>
                <a:cs typeface="LLALLJ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LLALLJ+CMSS8"/>
                <a:cs typeface="LLALLJ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LLALLJ+CMSS8"/>
                <a:cs typeface="LLALLJ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LLALLJ+CMSS8"/>
                <a:cs typeface="LLALLJ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LLALLJ+CMSS8"/>
                <a:cs typeface="LLALLJ+CMSS8"/>
              </a:rPr>
              <a:t>Cuts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85041" y="3350237"/>
            <a:ext cx="369694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LLALLJ+CMSS8"/>
                <a:cs typeface="LLALLJ+CMSS8"/>
              </a:rPr>
              <a:t>20</a:t>
            </a:r>
            <a:r>
              <a:rPr sz="600" spc="62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LLALLJ+CMSS8"/>
                <a:cs typeface="LLALLJ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LLALLJ+CMSS8"/>
                <a:cs typeface="LLALLJ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IADUPK+CMSS10"/>
                <a:cs typeface="IADUPK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IADUPK+CMSS10"/>
                <a:cs typeface="IADUPK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IADUPK+CMSS10"/>
                <a:cs typeface="IADUPK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IADUPK+CMSS10"/>
                <a:cs typeface="IADUPK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CGMWNL+CMSY10"/>
                <a:cs typeface="CGMWNL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IADUPK+CMSS10"/>
                <a:cs typeface="IADUPK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IADUPK+CMSS10"/>
                <a:cs typeface="IADUPK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IADUPK+CMSS10"/>
                <a:cs typeface="IADUPK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1226" y="423016"/>
            <a:ext cx="2538343" cy="266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13153" marR="0">
              <a:lnSpc>
                <a:spcPts val="1436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VOEFCJ+CMR12"/>
                <a:cs typeface="VOEFCJ+CMR12"/>
              </a:rPr>
              <a:t>ˆ</a:t>
            </a:r>
          </a:p>
          <a:p>
            <a:pPr marL="0" marR="0">
              <a:lnSpc>
                <a:spcPts val="1447"/>
              </a:lnSpc>
              <a:spcBef>
                <a:spcPts val="5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HKTDRT+CMSS12"/>
                <a:cs typeface="HKTDRT+CMSS12"/>
              </a:rPr>
              <a:t>Denoising</a:t>
            </a:r>
            <a:r>
              <a:rPr sz="1450" spc="10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 spc="-12">
                <a:solidFill>
                  <a:srgbClr val="0065BD"/>
                </a:solidFill>
                <a:latin typeface="HKTDRT+CMSS12"/>
                <a:cs typeface="HKTDRT+CMSS12"/>
              </a:rPr>
              <a:t>Leopard</a:t>
            </a:r>
            <a:r>
              <a:rPr sz="1450" spc="11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HKTDRT+CMSS12"/>
                <a:cs typeface="HKTDRT+CMSS12"/>
              </a:rPr>
              <a:t>using</a:t>
            </a:r>
            <a:r>
              <a:rPr sz="1450" spc="103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IQCTAM+CMMI12"/>
                <a:cs typeface="IQCTAM+CMMI12"/>
              </a:rPr>
              <a:t>D</a:t>
            </a:r>
            <a:r>
              <a:rPr sz="1450" spc="175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VOEFCJ+CMR12"/>
                <a:cs typeface="VOEFCJ+CMR12"/>
              </a:rPr>
              <a:t>(</a:t>
            </a:r>
            <a:r>
              <a:rPr sz="1450">
                <a:solidFill>
                  <a:srgbClr val="0065BD"/>
                </a:solidFill>
                <a:latin typeface="IQCTAM+CMMI12"/>
                <a:cs typeface="IQCTAM+CMMI12"/>
              </a:rPr>
              <a:t>f</a:t>
            </a:r>
            <a:r>
              <a:rPr sz="1450" spc="18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VOEFCJ+CMR12"/>
                <a:cs typeface="VOEFCJ+CMR12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00652" y="538150"/>
            <a:ext cx="216042" cy="16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96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FUOTJJ+CMMI10"/>
                <a:cs typeface="FUOTJJ+CMMI10"/>
              </a:rPr>
              <a:t>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27944" y="538150"/>
            <a:ext cx="216042" cy="16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96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FUOTJJ+CMMI10"/>
                <a:cs typeface="FUOTJJ+CMMI10"/>
              </a:rPr>
              <a:t>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5817" y="3089313"/>
            <a:ext cx="1484681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IADUPK+CMSS10"/>
                <a:cs typeface="IADUPK+CMSS10"/>
              </a:rPr>
              <a:t>Denoised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IADUPK+CMSS10"/>
                <a:cs typeface="IADUPK+CMSS10"/>
              </a:rPr>
              <a:t>after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IADUPK+CMSS10"/>
                <a:cs typeface="IADUPK+CMSS10"/>
              </a:rPr>
              <a:t>5</a:t>
            </a:r>
            <a:r>
              <a:rPr sz="1100" spc="8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IADUPK+CMSS10"/>
                <a:cs typeface="IADUPK+CMSS10"/>
              </a:rPr>
              <a:t>cycles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59387" y="3089313"/>
            <a:ext cx="933229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IADUPK+CMSS10"/>
                <a:cs typeface="IADUPK+CMSS10"/>
              </a:rPr>
              <a:t>Noisy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IADUPK+CMSS10"/>
                <a:cs typeface="IADUPK+CMSS10"/>
              </a:rPr>
              <a:t>leopard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6419" y="3350237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WDJUJB+CMSS8"/>
                <a:cs typeface="WDJUJB+CMSS8"/>
              </a:rPr>
              <a:t>Felix</a:t>
            </a:r>
            <a:r>
              <a:rPr sz="600" spc="67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WDJUJB+CMSS8"/>
                <a:cs typeface="WDJUJB+CMSS8"/>
              </a:rPr>
              <a:t>Wechsler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76448" y="3350237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WDJUJB+CMSS8"/>
                <a:cs typeface="WDJUJB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WDJUJB+CMSS8"/>
                <a:cs typeface="WDJUJB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WDJUJB+CMSS8"/>
                <a:cs typeface="WDJUJB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WDJUJB+CMSS8"/>
                <a:cs typeface="WDJUJB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WDJUJB+CMSS8"/>
                <a:cs typeface="WDJUJB+CMSS8"/>
              </a:rPr>
              <a:t>Cuts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85041" y="3350237"/>
            <a:ext cx="369694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WDJUJB+CMSS8"/>
                <a:cs typeface="WDJUJB+CMSS8"/>
              </a:rPr>
              <a:t>20</a:t>
            </a:r>
            <a:r>
              <a:rPr sz="600" spc="62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WDJUJB+CMSS8"/>
                <a:cs typeface="WDJUJB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WDJUJB+CMSS8"/>
                <a:cs typeface="WDJUJB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RKIGMC+CMSS10"/>
                <a:cs typeface="RKIGMC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RKIGMC+CMSS10"/>
                <a:cs typeface="RKIGMC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RKIGMC+CMSS10"/>
                <a:cs typeface="RKIGMC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RKIGMC+CMSS10"/>
                <a:cs typeface="RKIGMC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WUWSDC+CMSY10"/>
                <a:cs typeface="WUWSDC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RKIGMC+CMSS10"/>
                <a:cs typeface="RKIGMC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RKIGMC+CMSS10"/>
                <a:cs typeface="RKIGMC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RKIGMC+CMSS10"/>
                <a:cs typeface="RKIGMC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1226" y="423016"/>
            <a:ext cx="2538343" cy="266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13153" marR="0">
              <a:lnSpc>
                <a:spcPts val="1436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PBTWLC+CMR12"/>
                <a:cs typeface="PBTWLC+CMR12"/>
              </a:rPr>
              <a:t>ˆ</a:t>
            </a:r>
          </a:p>
          <a:p>
            <a:pPr marL="0" marR="0">
              <a:lnSpc>
                <a:spcPts val="1447"/>
              </a:lnSpc>
              <a:spcBef>
                <a:spcPts val="5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QGBFSJ+CMSS12"/>
                <a:cs typeface="QGBFSJ+CMSS12"/>
              </a:rPr>
              <a:t>Denoising</a:t>
            </a:r>
            <a:r>
              <a:rPr sz="1450" spc="10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 spc="-12">
                <a:solidFill>
                  <a:srgbClr val="0065BD"/>
                </a:solidFill>
                <a:latin typeface="QGBFSJ+CMSS12"/>
                <a:cs typeface="QGBFSJ+CMSS12"/>
              </a:rPr>
              <a:t>Leopard</a:t>
            </a:r>
            <a:r>
              <a:rPr sz="1450" spc="11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QGBFSJ+CMSS12"/>
                <a:cs typeface="QGBFSJ+CMSS12"/>
              </a:rPr>
              <a:t>using</a:t>
            </a:r>
            <a:r>
              <a:rPr sz="1450" spc="103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GEPTQM+CMMI12"/>
                <a:cs typeface="GEPTQM+CMMI12"/>
              </a:rPr>
              <a:t>D</a:t>
            </a:r>
            <a:r>
              <a:rPr sz="1450" spc="175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PBTWLC+CMR12"/>
                <a:cs typeface="PBTWLC+CMR12"/>
              </a:rPr>
              <a:t>(</a:t>
            </a:r>
            <a:r>
              <a:rPr sz="1450">
                <a:solidFill>
                  <a:srgbClr val="0065BD"/>
                </a:solidFill>
                <a:latin typeface="GEPTQM+CMMI12"/>
                <a:cs typeface="GEPTQM+CMMI12"/>
              </a:rPr>
              <a:t>f</a:t>
            </a:r>
            <a:r>
              <a:rPr sz="1450" spc="18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PBTWLC+CMR12"/>
                <a:cs typeface="PBTWLC+CMR12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00652" y="538150"/>
            <a:ext cx="216042" cy="16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96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EETJIC+CMMI10"/>
                <a:cs typeface="EETJIC+CMMI10"/>
              </a:rPr>
              <a:t>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27944" y="538150"/>
            <a:ext cx="216042" cy="16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96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EETJIC+CMMI10"/>
                <a:cs typeface="EETJIC+CMMI10"/>
              </a:rPr>
              <a:t>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5817" y="3089313"/>
            <a:ext cx="1484681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RKIGMC+CMSS10"/>
                <a:cs typeface="RKIGMC+CMSS10"/>
              </a:rPr>
              <a:t>Denoised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RKIGMC+CMSS10"/>
                <a:cs typeface="RKIGMC+CMSS10"/>
              </a:rPr>
              <a:t>after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RKIGMC+CMSS10"/>
                <a:cs typeface="RKIGMC+CMSS10"/>
              </a:rPr>
              <a:t>6</a:t>
            </a:r>
            <a:r>
              <a:rPr sz="1100" spc="8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RKIGMC+CMSS10"/>
                <a:cs typeface="RKIGMC+CMSS10"/>
              </a:rPr>
              <a:t>cycles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59387" y="3089313"/>
            <a:ext cx="933229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RKIGMC+CMSS10"/>
                <a:cs typeface="RKIGMC+CMSS10"/>
              </a:rPr>
              <a:t>Noisy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RKIGMC+CMSS10"/>
                <a:cs typeface="RKIGMC+CMSS10"/>
              </a:rPr>
              <a:t>leopard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6419" y="3350237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WSDOQG+CMSS8"/>
                <a:cs typeface="WSDOQG+CMSS8"/>
              </a:rPr>
              <a:t>Felix</a:t>
            </a:r>
            <a:r>
              <a:rPr sz="600" spc="67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WSDOQG+CMSS8"/>
                <a:cs typeface="WSDOQG+CMSS8"/>
              </a:rPr>
              <a:t>Wechsler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76448" y="3350237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WSDOQG+CMSS8"/>
                <a:cs typeface="WSDOQG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WSDOQG+CMSS8"/>
                <a:cs typeface="WSDOQG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WSDOQG+CMSS8"/>
                <a:cs typeface="WSDOQG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WSDOQG+CMSS8"/>
                <a:cs typeface="WSDOQG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WSDOQG+CMSS8"/>
                <a:cs typeface="WSDOQG+CMSS8"/>
              </a:rPr>
              <a:t>Cuts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85041" y="3350237"/>
            <a:ext cx="369694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WSDOQG+CMSS8"/>
                <a:cs typeface="WSDOQG+CMSS8"/>
              </a:rPr>
              <a:t>20</a:t>
            </a:r>
            <a:r>
              <a:rPr sz="600" spc="62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WSDOQG+CMSS8"/>
                <a:cs typeface="WSDOQG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WSDOQG+CMSS8"/>
                <a:cs typeface="WSDOQG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PVJJWF+CMSS10"/>
                <a:cs typeface="PVJJWF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PVJJWF+CMSS10"/>
                <a:cs typeface="PVJJWF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PVJJWF+CMSS10"/>
                <a:cs typeface="PVJJWF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PVJJWF+CMSS10"/>
                <a:cs typeface="PVJJWF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VMDTVP+CMSY10"/>
                <a:cs typeface="VMDTVP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PVJJWF+CMSS10"/>
                <a:cs typeface="PVJJWF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PVJJWF+CMSS10"/>
                <a:cs typeface="PVJJWF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PVJJWF+CMSS10"/>
                <a:cs typeface="PVJJWF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1226" y="423016"/>
            <a:ext cx="2538343" cy="266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13153" marR="0">
              <a:lnSpc>
                <a:spcPts val="1436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JHNFJN+CMR12"/>
                <a:cs typeface="JHNFJN+CMR12"/>
              </a:rPr>
              <a:t>ˆ</a:t>
            </a:r>
          </a:p>
          <a:p>
            <a:pPr marL="0" marR="0">
              <a:lnSpc>
                <a:spcPts val="1447"/>
              </a:lnSpc>
              <a:spcBef>
                <a:spcPts val="5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SDHDAC+CMSS12"/>
                <a:cs typeface="SDHDAC+CMSS12"/>
              </a:rPr>
              <a:t>Denoising</a:t>
            </a:r>
            <a:r>
              <a:rPr sz="1450" spc="10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 spc="-12">
                <a:solidFill>
                  <a:srgbClr val="0065BD"/>
                </a:solidFill>
                <a:latin typeface="SDHDAC+CMSS12"/>
                <a:cs typeface="SDHDAC+CMSS12"/>
              </a:rPr>
              <a:t>Leopard</a:t>
            </a:r>
            <a:r>
              <a:rPr sz="1450" spc="11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SDHDAC+CMSS12"/>
                <a:cs typeface="SDHDAC+CMSS12"/>
              </a:rPr>
              <a:t>using</a:t>
            </a:r>
            <a:r>
              <a:rPr sz="1450" spc="103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SHSHKT+CMMI12"/>
                <a:cs typeface="SHSHKT+CMMI12"/>
              </a:rPr>
              <a:t>D</a:t>
            </a:r>
            <a:r>
              <a:rPr sz="1450" spc="175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JHNFJN+CMR12"/>
                <a:cs typeface="JHNFJN+CMR12"/>
              </a:rPr>
              <a:t>(</a:t>
            </a:r>
            <a:r>
              <a:rPr sz="1450">
                <a:solidFill>
                  <a:srgbClr val="0065BD"/>
                </a:solidFill>
                <a:latin typeface="SHSHKT+CMMI12"/>
                <a:cs typeface="SHSHKT+CMMI12"/>
              </a:rPr>
              <a:t>f</a:t>
            </a:r>
            <a:r>
              <a:rPr sz="1450" spc="18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JHNFJN+CMR12"/>
                <a:cs typeface="JHNFJN+CMR12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00652" y="538150"/>
            <a:ext cx="216042" cy="16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96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SDWWMI+CMMI10"/>
                <a:cs typeface="SDWWMI+CMMI10"/>
              </a:rPr>
              <a:t>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27944" y="538150"/>
            <a:ext cx="216042" cy="16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96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SDWWMI+CMMI10"/>
                <a:cs typeface="SDWWMI+CMMI10"/>
              </a:rPr>
              <a:t>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5817" y="3089313"/>
            <a:ext cx="1484681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PVJJWF+CMSS10"/>
                <a:cs typeface="PVJJWF+CMSS10"/>
              </a:rPr>
              <a:t>Denoised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PVJJWF+CMSS10"/>
                <a:cs typeface="PVJJWF+CMSS10"/>
              </a:rPr>
              <a:t>after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PVJJWF+CMSS10"/>
                <a:cs typeface="PVJJWF+CMSS10"/>
              </a:rPr>
              <a:t>7</a:t>
            </a:r>
            <a:r>
              <a:rPr sz="1100" spc="8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PVJJWF+CMSS10"/>
                <a:cs typeface="PVJJWF+CMSS10"/>
              </a:rPr>
              <a:t>cycles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59387" y="3089313"/>
            <a:ext cx="933229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PVJJWF+CMSS10"/>
                <a:cs typeface="PVJJWF+CMSS10"/>
              </a:rPr>
              <a:t>Noisy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PVJJWF+CMSS10"/>
                <a:cs typeface="PVJJWF+CMSS10"/>
              </a:rPr>
              <a:t>leopard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6419" y="3350237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QTNMSS+CMSS8"/>
                <a:cs typeface="QTNMSS+CMSS8"/>
              </a:rPr>
              <a:t>Felix</a:t>
            </a:r>
            <a:r>
              <a:rPr sz="600" spc="67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QTNMSS+CMSS8"/>
                <a:cs typeface="QTNMSS+CMSS8"/>
              </a:rPr>
              <a:t>Wechsler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76448" y="3350237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QTNMSS+CMSS8"/>
                <a:cs typeface="QTNMSS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QTNMSS+CMSS8"/>
                <a:cs typeface="QTNMSS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QTNMSS+CMSS8"/>
                <a:cs typeface="QTNMSS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QTNMSS+CMSS8"/>
                <a:cs typeface="QTNMSS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QTNMSS+CMSS8"/>
                <a:cs typeface="QTNMSS+CMSS8"/>
              </a:rPr>
              <a:t>Cuts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85041" y="3350237"/>
            <a:ext cx="369694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QTNMSS+CMSS8"/>
                <a:cs typeface="QTNMSS+CMSS8"/>
              </a:rPr>
              <a:t>20</a:t>
            </a:r>
            <a:r>
              <a:rPr sz="600" spc="62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QTNMSS+CMSS8"/>
                <a:cs typeface="QTNMSS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QTNMSS+CMSS8"/>
                <a:cs typeface="QTNMSS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DFAWLM+CMSS10"/>
                <a:cs typeface="DFAWLM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DFAWLM+CMSS10"/>
                <a:cs typeface="DFAWLM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DFAWLM+CMSS10"/>
                <a:cs typeface="DFAWLM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DFAWLM+CMSS10"/>
                <a:cs typeface="DFAWLM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KTVAAJ+CMSY10"/>
                <a:cs typeface="KTVAAJ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DFAWLM+CMSS10"/>
                <a:cs typeface="DFAWLM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DFAWLM+CMSS10"/>
                <a:cs typeface="DFAWLM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DFAWLM+CMSS10"/>
                <a:cs typeface="DFAWLM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1226" y="423016"/>
            <a:ext cx="2538343" cy="266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13153" marR="0">
              <a:lnSpc>
                <a:spcPts val="1436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LWGHOC+CMR12"/>
                <a:cs typeface="LWGHOC+CMR12"/>
              </a:rPr>
              <a:t>ˆ</a:t>
            </a:r>
          </a:p>
          <a:p>
            <a:pPr marL="0" marR="0">
              <a:lnSpc>
                <a:spcPts val="1447"/>
              </a:lnSpc>
              <a:spcBef>
                <a:spcPts val="5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VQWNKJ+CMSS12"/>
                <a:cs typeface="VQWNKJ+CMSS12"/>
              </a:rPr>
              <a:t>Denoising</a:t>
            </a:r>
            <a:r>
              <a:rPr sz="1450" spc="10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 spc="-12">
                <a:solidFill>
                  <a:srgbClr val="0065BD"/>
                </a:solidFill>
                <a:latin typeface="VQWNKJ+CMSS12"/>
                <a:cs typeface="VQWNKJ+CMSS12"/>
              </a:rPr>
              <a:t>Leopard</a:t>
            </a:r>
            <a:r>
              <a:rPr sz="1450" spc="11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VQWNKJ+CMSS12"/>
                <a:cs typeface="VQWNKJ+CMSS12"/>
              </a:rPr>
              <a:t>using</a:t>
            </a:r>
            <a:r>
              <a:rPr sz="1450" spc="103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BUDCLB+CMMI12"/>
                <a:cs typeface="BUDCLB+CMMI12"/>
              </a:rPr>
              <a:t>D</a:t>
            </a:r>
            <a:r>
              <a:rPr sz="1450" spc="175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LWGHOC+CMR12"/>
                <a:cs typeface="LWGHOC+CMR12"/>
              </a:rPr>
              <a:t>(</a:t>
            </a:r>
            <a:r>
              <a:rPr sz="1450">
                <a:solidFill>
                  <a:srgbClr val="0065BD"/>
                </a:solidFill>
                <a:latin typeface="BUDCLB+CMMI12"/>
                <a:cs typeface="BUDCLB+CMMI12"/>
              </a:rPr>
              <a:t>f</a:t>
            </a:r>
            <a:r>
              <a:rPr sz="1450" spc="18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LWGHOC+CMR12"/>
                <a:cs typeface="LWGHOC+CMR12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00652" y="538150"/>
            <a:ext cx="216042" cy="16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96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MSURJJ+CMMI10"/>
                <a:cs typeface="MSURJJ+CMMI10"/>
              </a:rPr>
              <a:t>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27944" y="538150"/>
            <a:ext cx="216042" cy="16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96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MSURJJ+CMMI10"/>
                <a:cs typeface="MSURJJ+CMMI10"/>
              </a:rPr>
              <a:t>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5817" y="3089313"/>
            <a:ext cx="1484681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DFAWLM+CMSS10"/>
                <a:cs typeface="DFAWLM+CMSS10"/>
              </a:rPr>
              <a:t>Denoised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FAWLM+CMSS10"/>
                <a:cs typeface="DFAWLM+CMSS10"/>
              </a:rPr>
              <a:t>after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FAWLM+CMSS10"/>
                <a:cs typeface="DFAWLM+CMSS10"/>
              </a:rPr>
              <a:t>8</a:t>
            </a:r>
            <a:r>
              <a:rPr sz="1100" spc="8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FAWLM+CMSS10"/>
                <a:cs typeface="DFAWLM+CMSS10"/>
              </a:rPr>
              <a:t>cycles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59387" y="3089313"/>
            <a:ext cx="933229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DFAWLM+CMSS10"/>
                <a:cs typeface="DFAWLM+CMSS10"/>
              </a:rPr>
              <a:t>Noisy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FAWLM+CMSS10"/>
                <a:cs typeface="DFAWLM+CMSS10"/>
              </a:rPr>
              <a:t>leopard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6419" y="3350237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LEBGQG+CMSS8"/>
                <a:cs typeface="LEBGQG+CMSS8"/>
              </a:rPr>
              <a:t>Felix</a:t>
            </a:r>
            <a:r>
              <a:rPr sz="600" spc="67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LEBGQG+CMSS8"/>
                <a:cs typeface="LEBGQG+CMSS8"/>
              </a:rPr>
              <a:t>Wechsler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76448" y="3350237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LEBGQG+CMSS8"/>
                <a:cs typeface="LEBGQG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LEBGQG+CMSS8"/>
                <a:cs typeface="LEBGQG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LEBGQG+CMSS8"/>
                <a:cs typeface="LEBGQG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LEBGQG+CMSS8"/>
                <a:cs typeface="LEBGQG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LEBGQG+CMSS8"/>
                <a:cs typeface="LEBGQG+CMSS8"/>
              </a:rPr>
              <a:t>Cuts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85041" y="3350237"/>
            <a:ext cx="369694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LEBGQG+CMSS8"/>
                <a:cs typeface="LEBGQG+CMSS8"/>
              </a:rPr>
              <a:t>20</a:t>
            </a:r>
            <a:r>
              <a:rPr sz="600" spc="62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LEBGQG+CMSS8"/>
                <a:cs typeface="LEBGQG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LEBGQG+CMSS8"/>
                <a:cs typeface="LEBGQG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FWHPQF+CMSS10"/>
                <a:cs typeface="FWHPQF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FWHPQF+CMSS10"/>
                <a:cs typeface="FWHPQF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FWHPQF+CMSS10"/>
                <a:cs typeface="FWHPQF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FWHPQF+CMSS10"/>
                <a:cs typeface="FWHPQF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OAJJMI+CMSY10"/>
                <a:cs typeface="OAJJMI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FWHPQF+CMSS10"/>
                <a:cs typeface="FWHPQF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FWHPQF+CMSS10"/>
                <a:cs typeface="FWHPQF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FWHPQF+CMSS10"/>
                <a:cs typeface="FWHPQF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1226" y="423016"/>
            <a:ext cx="2538343" cy="266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13153" marR="0">
              <a:lnSpc>
                <a:spcPts val="1436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AAOGBJ+CMR12"/>
                <a:cs typeface="AAOGBJ+CMR12"/>
              </a:rPr>
              <a:t>ˆ</a:t>
            </a:r>
          </a:p>
          <a:p>
            <a:pPr marL="0" marR="0">
              <a:lnSpc>
                <a:spcPts val="1447"/>
              </a:lnSpc>
              <a:spcBef>
                <a:spcPts val="5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QIFUNT+CMSS12"/>
                <a:cs typeface="QIFUNT+CMSS12"/>
              </a:rPr>
              <a:t>Denoising</a:t>
            </a:r>
            <a:r>
              <a:rPr sz="1450" spc="10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 spc="-12">
                <a:solidFill>
                  <a:srgbClr val="0065BD"/>
                </a:solidFill>
                <a:latin typeface="QIFUNT+CMSS12"/>
                <a:cs typeface="QIFUNT+CMSS12"/>
              </a:rPr>
              <a:t>Leopard</a:t>
            </a:r>
            <a:r>
              <a:rPr sz="1450" spc="11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QIFUNT+CMSS12"/>
                <a:cs typeface="QIFUNT+CMSS12"/>
              </a:rPr>
              <a:t>using</a:t>
            </a:r>
            <a:r>
              <a:rPr sz="1450" spc="103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SICGNK+CMMI12"/>
                <a:cs typeface="SICGNK+CMMI12"/>
              </a:rPr>
              <a:t>D</a:t>
            </a:r>
            <a:r>
              <a:rPr sz="1450" spc="175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AAOGBJ+CMR12"/>
                <a:cs typeface="AAOGBJ+CMR12"/>
              </a:rPr>
              <a:t>(</a:t>
            </a:r>
            <a:r>
              <a:rPr sz="1450">
                <a:solidFill>
                  <a:srgbClr val="0065BD"/>
                </a:solidFill>
                <a:latin typeface="SICGNK+CMMI12"/>
                <a:cs typeface="SICGNK+CMMI12"/>
              </a:rPr>
              <a:t>f</a:t>
            </a:r>
            <a:r>
              <a:rPr sz="1450" spc="18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AAOGBJ+CMR12"/>
                <a:cs typeface="AAOGBJ+CMR12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00652" y="538150"/>
            <a:ext cx="216042" cy="16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96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SLIDLU+CMMI10"/>
                <a:cs typeface="SLIDLU+CMMI10"/>
              </a:rPr>
              <a:t>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27944" y="538150"/>
            <a:ext cx="216042" cy="16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96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SLIDLU+CMMI10"/>
                <a:cs typeface="SLIDLU+CMMI10"/>
              </a:rPr>
              <a:t>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5817" y="3089313"/>
            <a:ext cx="1484681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FWHPQF+CMSS10"/>
                <a:cs typeface="FWHPQF+CMSS10"/>
              </a:rPr>
              <a:t>Denoised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FWHPQF+CMSS10"/>
                <a:cs typeface="FWHPQF+CMSS10"/>
              </a:rPr>
              <a:t>after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FWHPQF+CMSS10"/>
                <a:cs typeface="FWHPQF+CMSS10"/>
              </a:rPr>
              <a:t>9</a:t>
            </a:r>
            <a:r>
              <a:rPr sz="1100" spc="8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FWHPQF+CMSS10"/>
                <a:cs typeface="FWHPQF+CMSS10"/>
              </a:rPr>
              <a:t>cycles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59387" y="3089313"/>
            <a:ext cx="933229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FWHPQF+CMSS10"/>
                <a:cs typeface="FWHPQF+CMSS10"/>
              </a:rPr>
              <a:t>Noisy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FWHPQF+CMSS10"/>
                <a:cs typeface="FWHPQF+CMSS10"/>
              </a:rPr>
              <a:t>leopard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6419" y="3350237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UMSQQD+CMSS8"/>
                <a:cs typeface="UMSQQD+CMSS8"/>
              </a:rPr>
              <a:t>Felix</a:t>
            </a:r>
            <a:r>
              <a:rPr sz="600" spc="67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UMSQQD+CMSS8"/>
                <a:cs typeface="UMSQQD+CMSS8"/>
              </a:rPr>
              <a:t>Wechsler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76448" y="3350237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UMSQQD+CMSS8"/>
                <a:cs typeface="UMSQQD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UMSQQD+CMSS8"/>
                <a:cs typeface="UMSQQD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UMSQQD+CMSS8"/>
                <a:cs typeface="UMSQQD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UMSQQD+CMSS8"/>
                <a:cs typeface="UMSQQD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UMSQQD+CMSS8"/>
                <a:cs typeface="UMSQQD+CMSS8"/>
              </a:rPr>
              <a:t>Cuts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85041" y="3350237"/>
            <a:ext cx="369694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UMSQQD+CMSS8"/>
                <a:cs typeface="UMSQQD+CMSS8"/>
              </a:rPr>
              <a:t>20</a:t>
            </a:r>
            <a:r>
              <a:rPr sz="600" spc="62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UMSQQD+CMSS8"/>
                <a:cs typeface="UMSQQD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UMSQQD+CMSS8"/>
                <a:cs typeface="UMSQQD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QHCDJU+CMSS10"/>
                <a:cs typeface="QHCDJU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QHCDJU+CMSS10"/>
                <a:cs typeface="QHCDJU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QHCDJU+CMSS10"/>
                <a:cs typeface="QHCDJU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QHCDJU+CMSS10"/>
                <a:cs typeface="QHCDJU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MAFTSB+CMSY10"/>
                <a:cs typeface="MAFTSB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QHCDJU+CMSS10"/>
                <a:cs typeface="QHCDJU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QHCDJU+CMSS10"/>
                <a:cs typeface="QHCDJU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QHCDJU+CMSS10"/>
                <a:cs typeface="QHCDJU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1226" y="423016"/>
            <a:ext cx="2538343" cy="266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13153" marR="0">
              <a:lnSpc>
                <a:spcPts val="1436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QNOPBP+CMR12"/>
                <a:cs typeface="QNOPBP+CMR12"/>
              </a:rPr>
              <a:t>ˆ</a:t>
            </a:r>
          </a:p>
          <a:p>
            <a:pPr marL="0" marR="0">
              <a:lnSpc>
                <a:spcPts val="1447"/>
              </a:lnSpc>
              <a:spcBef>
                <a:spcPts val="5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EVWFCP+CMSS12"/>
                <a:cs typeface="EVWFCP+CMSS12"/>
              </a:rPr>
              <a:t>Denoising</a:t>
            </a:r>
            <a:r>
              <a:rPr sz="1450" spc="10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 spc="-12">
                <a:solidFill>
                  <a:srgbClr val="0065BD"/>
                </a:solidFill>
                <a:latin typeface="EVWFCP+CMSS12"/>
                <a:cs typeface="EVWFCP+CMSS12"/>
              </a:rPr>
              <a:t>Leopard</a:t>
            </a:r>
            <a:r>
              <a:rPr sz="1450" spc="11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EVWFCP+CMSS12"/>
                <a:cs typeface="EVWFCP+CMSS12"/>
              </a:rPr>
              <a:t>using</a:t>
            </a:r>
            <a:r>
              <a:rPr sz="1450" spc="103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DSUSOC+CMMI12"/>
                <a:cs typeface="DSUSOC+CMMI12"/>
              </a:rPr>
              <a:t>D</a:t>
            </a:r>
            <a:r>
              <a:rPr sz="1450" spc="175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QNOPBP+CMR12"/>
                <a:cs typeface="QNOPBP+CMR12"/>
              </a:rPr>
              <a:t>(</a:t>
            </a:r>
            <a:r>
              <a:rPr sz="1450">
                <a:solidFill>
                  <a:srgbClr val="0065BD"/>
                </a:solidFill>
                <a:latin typeface="DSUSOC+CMMI12"/>
                <a:cs typeface="DSUSOC+CMMI12"/>
              </a:rPr>
              <a:t>f</a:t>
            </a:r>
            <a:r>
              <a:rPr sz="1450" spc="18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QNOPBP+CMR12"/>
                <a:cs typeface="QNOPBP+CMR12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00652" y="538150"/>
            <a:ext cx="216042" cy="16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96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SFNDKU+CMMI10"/>
                <a:cs typeface="SFNDKU+CMMI10"/>
              </a:rPr>
              <a:t>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27944" y="538150"/>
            <a:ext cx="216042" cy="16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96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SFNDKU+CMMI10"/>
                <a:cs typeface="SFNDKU+CMMI10"/>
              </a:rPr>
              <a:t>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1184" y="3089313"/>
            <a:ext cx="1553954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QHCDJU+CMSS10"/>
                <a:cs typeface="QHCDJU+CMSS10"/>
              </a:rPr>
              <a:t>Denoised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HCDJU+CMSS10"/>
                <a:cs typeface="QHCDJU+CMSS10"/>
              </a:rPr>
              <a:t>after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HCDJU+CMSS10"/>
                <a:cs typeface="QHCDJU+CMSS10"/>
              </a:rPr>
              <a:t>10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HCDJU+CMSS10"/>
                <a:cs typeface="QHCDJU+CMSS10"/>
              </a:rPr>
              <a:t>cycles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59387" y="3089313"/>
            <a:ext cx="933229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QHCDJU+CMSS10"/>
                <a:cs typeface="QHCDJU+CMSS10"/>
              </a:rPr>
              <a:t>Noisy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HCDJU+CMSS10"/>
                <a:cs typeface="QHCDJU+CMSS10"/>
              </a:rPr>
              <a:t>leopard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6419" y="3350237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QWWILM+CMSS8"/>
                <a:cs typeface="QWWILM+CMSS8"/>
              </a:rPr>
              <a:t>Felix</a:t>
            </a:r>
            <a:r>
              <a:rPr sz="600" spc="67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QWWILM+CMSS8"/>
                <a:cs typeface="QWWILM+CMSS8"/>
              </a:rPr>
              <a:t>Wechsler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76448" y="3350237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QWWILM+CMSS8"/>
                <a:cs typeface="QWWILM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QWWILM+CMSS8"/>
                <a:cs typeface="QWWILM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QWWILM+CMSS8"/>
                <a:cs typeface="QWWILM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QWWILM+CMSS8"/>
                <a:cs typeface="QWWILM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QWWILM+CMSS8"/>
                <a:cs typeface="QWWILM+CMSS8"/>
              </a:rPr>
              <a:t>Cuts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85041" y="3350237"/>
            <a:ext cx="369694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QWWILM+CMSS8"/>
                <a:cs typeface="QWWILM+CMSS8"/>
              </a:rPr>
              <a:t>20</a:t>
            </a:r>
            <a:r>
              <a:rPr sz="600" spc="62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QWWILM+CMSS8"/>
                <a:cs typeface="QWWILM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QWWILM+CMSS8"/>
                <a:cs typeface="QWWILM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GJKOJU+CMSS10"/>
                <a:cs typeface="GJKOJU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GJKOJU+CMSS10"/>
                <a:cs typeface="GJKOJU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GJKOJU+CMSS10"/>
                <a:cs typeface="GJKOJU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GJKOJU+CMSS10"/>
                <a:cs typeface="GJKOJU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TTOEDV+CMSY10"/>
                <a:cs typeface="TTOEDV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GJKOJU+CMSS10"/>
                <a:cs typeface="GJKOJU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GJKOJU+CMSS10"/>
                <a:cs typeface="GJKOJU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GJKOJU+CMSS10"/>
                <a:cs typeface="GJKOJU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87765" y="467621"/>
            <a:ext cx="1784737" cy="221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 spc="-11">
                <a:solidFill>
                  <a:srgbClr val="0065BD"/>
                </a:solidFill>
                <a:latin typeface="CQSRKL+CMSS12"/>
                <a:cs typeface="CQSRKL+CMSS12"/>
              </a:rPr>
              <a:t>Standard</a:t>
            </a:r>
            <a:r>
              <a:rPr sz="1450" spc="109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 spc="-10">
                <a:solidFill>
                  <a:srgbClr val="0065BD"/>
                </a:solidFill>
                <a:latin typeface="CQSRKL+CMSS12"/>
                <a:cs typeface="CQSRKL+CMSS12"/>
              </a:rPr>
              <a:t>CV</a:t>
            </a:r>
            <a:r>
              <a:rPr sz="1450" spc="107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CQSRKL+CMSS12"/>
                <a:cs typeface="CQSRKL+CMSS12"/>
              </a:rPr>
              <a:t>Problem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8486" y="956246"/>
            <a:ext cx="2645102" cy="734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070" marR="0">
              <a:lnSpc>
                <a:spcPts val="1728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TTOEDV+CMSY10"/>
                <a:cs typeface="TTOEDV+CMSY10"/>
              </a:rPr>
              <a:t>•</a:t>
            </a:r>
            <a:r>
              <a:rPr sz="1000" spc="29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 spc="-15">
                <a:solidFill>
                  <a:srgbClr val="000000"/>
                </a:solidFill>
                <a:latin typeface="GJKOJU+CMSS10"/>
                <a:cs typeface="GJKOJU+CMSS10"/>
              </a:rPr>
              <a:t>Tackling</a:t>
            </a:r>
            <a:r>
              <a:rPr sz="1100" spc="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GJKOJU+CMSS10"/>
                <a:cs typeface="GJKOJU+CMSS10"/>
              </a:rPr>
              <a:t>noisy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GJKOJU+CMSS10"/>
                <a:cs typeface="GJKOJU+CMSS10"/>
              </a:rPr>
              <a:t>images</a:t>
            </a:r>
          </a:p>
          <a:p>
            <a:pPr marL="10607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TTOEDV+CMSY10"/>
                <a:cs typeface="TTOEDV+CMSY10"/>
              </a:rPr>
              <a:t>•</a:t>
            </a:r>
            <a:r>
              <a:rPr sz="1000" spc="29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GJKOJU+CMSS10"/>
                <a:cs typeface="GJKOJU+CMSS10"/>
              </a:rPr>
              <a:t>Piecewise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GJKOJU+CMSS10"/>
                <a:cs typeface="GJKOJU+CMSS10"/>
              </a:rPr>
              <a:t>smooth</a:t>
            </a:r>
            <a:r>
              <a:rPr sz="1100" spc="8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GJKOJU+CMSS10"/>
                <a:cs typeface="GJKOJU+CMSS10"/>
              </a:rPr>
              <a:t>variation</a:t>
            </a:r>
            <a:r>
              <a:rPr sz="1100" spc="9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GJKOJU+CMSS10"/>
                <a:cs typeface="GJKOJU+CMSS10"/>
              </a:rPr>
              <a:t>of</a:t>
            </a:r>
            <a:r>
              <a:rPr sz="1100" spc="9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GJKOJU+CMSS10"/>
                <a:cs typeface="GJKOJU+CMSS10"/>
              </a:rPr>
              <a:t>intensity</a:t>
            </a:r>
          </a:p>
          <a:p>
            <a:pPr marL="0" marR="0">
              <a:lnSpc>
                <a:spcPts val="1892"/>
              </a:lnSpc>
              <a:spcBef>
                <a:spcPts val="200"/>
              </a:spcBef>
              <a:spcAft>
                <a:spcPct val="0"/>
              </a:spcAft>
            </a:pPr>
            <a:r>
              <a:rPr sz="1100" spc="-187">
                <a:solidFill>
                  <a:srgbClr val="000000"/>
                </a:solidFill>
                <a:latin typeface="DTNEER+CMR10"/>
                <a:cs typeface="DTNEER+CMR10"/>
              </a:rPr>
              <a:t>=</a:t>
            </a:r>
            <a:r>
              <a:rPr sz="1100">
                <a:solidFill>
                  <a:srgbClr val="000000"/>
                </a:solidFill>
                <a:latin typeface="TTOEDV+CMSY10"/>
                <a:cs typeface="TTOEDV+CMSY10"/>
              </a:rPr>
              <a:t>⇒</a:t>
            </a:r>
            <a:r>
              <a:rPr sz="1100" spc="3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GJKOJU+CMSS10"/>
                <a:cs typeface="GJKOJU+CMSS10"/>
              </a:rPr>
              <a:t>energy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GJKOJU+CMSS10"/>
                <a:cs typeface="GJKOJU+CMSS10"/>
              </a:rPr>
              <a:t>minimization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6406" y="3350248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WHRKCM+CMSS8"/>
                <a:cs typeface="WHRKCM+CMSS8"/>
              </a:rPr>
              <a:t>Felix</a:t>
            </a:r>
            <a:r>
              <a:rPr sz="600" spc="66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WHRKCM+CMSS8"/>
                <a:cs typeface="WHRKCM+CMSS8"/>
              </a:rPr>
              <a:t>Wechsler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76435" y="3350248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WHRKCM+CMSS8"/>
                <a:cs typeface="WHRKCM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WHRKCM+CMSS8"/>
                <a:cs typeface="WHRKCM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WHRKCM+CMSS8"/>
                <a:cs typeface="WHRKCM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WHRKCM+CMSS8"/>
                <a:cs typeface="WHRKCM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WHRKCM+CMSS8"/>
                <a:cs typeface="WHRKCM+CMSS8"/>
              </a:rPr>
              <a:t>Cuts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25340" y="3350248"/>
            <a:ext cx="329360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WHRKCM+CMSS8"/>
                <a:cs typeface="WHRKCM+CMSS8"/>
              </a:rPr>
              <a:t>3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WHRKCM+CMSS8"/>
                <a:cs typeface="WHRKCM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WHRKCM+CMSS8"/>
                <a:cs typeface="WHRKCM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 dirty="0">
                <a:solidFill>
                  <a:srgbClr val="FFFFFF"/>
                </a:solidFill>
                <a:latin typeface="NVOKWJ+CMSS10"/>
                <a:cs typeface="NVOKWJ+CMSS10"/>
              </a:rPr>
              <a:t>Computer</a:t>
            </a:r>
            <a:r>
              <a:rPr sz="7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dirty="0">
                <a:solidFill>
                  <a:srgbClr val="FFFFFF"/>
                </a:solidFill>
                <a:latin typeface="NVOKWJ+CMSS10"/>
                <a:cs typeface="NVOKWJ+CMSS10"/>
              </a:rPr>
              <a:t>Aided</a:t>
            </a:r>
            <a:r>
              <a:rPr sz="700" spc="6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dirty="0">
                <a:solidFill>
                  <a:srgbClr val="FFFFFF"/>
                </a:solidFill>
                <a:latin typeface="NVOKWJ+CMSS10"/>
                <a:cs typeface="NVOKWJ+CMSS10"/>
              </a:rPr>
              <a:t>Medical</a:t>
            </a:r>
            <a:r>
              <a:rPr sz="700" spc="5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dirty="0">
                <a:solidFill>
                  <a:srgbClr val="FFFFFF"/>
                </a:solidFill>
                <a:latin typeface="NVOKWJ+CMSS10"/>
                <a:cs typeface="NVOKWJ+CMSS10"/>
              </a:rPr>
              <a:t>Procedures</a:t>
            </a:r>
            <a:r>
              <a:rPr sz="700" spc="5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dirty="0">
                <a:solidFill>
                  <a:srgbClr val="FFFFFF"/>
                </a:solidFill>
                <a:latin typeface="QSFMDV+CMSY10"/>
                <a:cs typeface="QSFMDV+CMSY10"/>
              </a:rPr>
              <a:t>|</a:t>
            </a:r>
            <a:r>
              <a:rPr sz="700" spc="6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dirty="0" err="1">
                <a:solidFill>
                  <a:srgbClr val="FFFFFF"/>
                </a:solidFill>
                <a:latin typeface="NVOKWJ+CMSS10"/>
                <a:cs typeface="NVOKWJ+CMSS10"/>
              </a:rPr>
              <a:t>Technische</a:t>
            </a:r>
            <a:r>
              <a:rPr sz="700" spc="6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 dirty="0" err="1">
                <a:solidFill>
                  <a:srgbClr val="FFFFFF"/>
                </a:solidFill>
                <a:latin typeface="NVOKWJ+CMSS10"/>
                <a:cs typeface="NVOKWJ+CMSS10"/>
              </a:rPr>
              <a:t>Universit¨at</a:t>
            </a:r>
            <a:r>
              <a:rPr sz="700" spc="8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 dirty="0" err="1">
                <a:solidFill>
                  <a:srgbClr val="FFFFFF"/>
                </a:solidFill>
                <a:latin typeface="NVOKWJ+CMSS10"/>
                <a:cs typeface="NVOKWJ+CMSS10"/>
              </a:rPr>
              <a:t>Mu¨nchen</a:t>
            </a:r>
            <a:endParaRPr sz="700" spc="-40" dirty="0">
              <a:solidFill>
                <a:srgbClr val="FFFFFF"/>
              </a:solidFill>
              <a:latin typeface="NVOKWJ+CMSS10"/>
              <a:cs typeface="NVOKWJ+CMSS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1226" y="423016"/>
            <a:ext cx="2538343" cy="266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13153" marR="0">
              <a:lnSpc>
                <a:spcPts val="1436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RQTDMW+CMR12"/>
                <a:cs typeface="RQTDMW+CMR12"/>
              </a:rPr>
              <a:t>ˆ</a:t>
            </a:r>
          </a:p>
          <a:p>
            <a:pPr marL="0" marR="0">
              <a:lnSpc>
                <a:spcPts val="1447"/>
              </a:lnSpc>
              <a:spcBef>
                <a:spcPts val="5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FKVSPE+CMSS12"/>
                <a:cs typeface="FKVSPE+CMSS12"/>
              </a:rPr>
              <a:t>Denoising</a:t>
            </a:r>
            <a:r>
              <a:rPr sz="1450" spc="10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 spc="-12">
                <a:solidFill>
                  <a:srgbClr val="0065BD"/>
                </a:solidFill>
                <a:latin typeface="FKVSPE+CMSS12"/>
                <a:cs typeface="FKVSPE+CMSS12"/>
              </a:rPr>
              <a:t>Leopard</a:t>
            </a:r>
            <a:r>
              <a:rPr sz="1450" spc="11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FKVSPE+CMSS12"/>
                <a:cs typeface="FKVSPE+CMSS12"/>
              </a:rPr>
              <a:t>using</a:t>
            </a:r>
            <a:r>
              <a:rPr sz="1450" spc="103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BGVHFT+CMMI12"/>
                <a:cs typeface="BGVHFT+CMMI12"/>
              </a:rPr>
              <a:t>D</a:t>
            </a:r>
            <a:r>
              <a:rPr sz="1450" spc="175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RQTDMW+CMR12"/>
                <a:cs typeface="RQTDMW+CMR12"/>
              </a:rPr>
              <a:t>(</a:t>
            </a:r>
            <a:r>
              <a:rPr sz="1450">
                <a:solidFill>
                  <a:srgbClr val="0065BD"/>
                </a:solidFill>
                <a:latin typeface="BGVHFT+CMMI12"/>
                <a:cs typeface="BGVHFT+CMMI12"/>
              </a:rPr>
              <a:t>f</a:t>
            </a:r>
            <a:r>
              <a:rPr sz="1450" spc="18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RQTDMW+CMR12"/>
                <a:cs typeface="RQTDMW+CMR12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00652" y="538150"/>
            <a:ext cx="216042" cy="16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96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VMVNWQ+CMMI10"/>
                <a:cs typeface="VMVNWQ+CMMI10"/>
              </a:rPr>
              <a:t>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27944" y="538150"/>
            <a:ext cx="216042" cy="16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96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VMVNWQ+CMMI10"/>
                <a:cs typeface="VMVNWQ+CMMI10"/>
              </a:rPr>
              <a:t>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1184" y="3089313"/>
            <a:ext cx="1553954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NVOKWJ+CMSS10"/>
                <a:cs typeface="NVOKWJ+CMSS10"/>
              </a:rPr>
              <a:t>Denoised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NVOKWJ+CMSS10"/>
                <a:cs typeface="NVOKWJ+CMSS10"/>
              </a:rPr>
              <a:t>after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NVOKWJ+CMSS10"/>
                <a:cs typeface="NVOKWJ+CMSS10"/>
              </a:rPr>
              <a:t>10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NVOKWJ+CMSS10"/>
                <a:cs typeface="NVOKWJ+CMSS10"/>
              </a:rPr>
              <a:t>cycles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29745" y="3089313"/>
            <a:ext cx="1038565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NVOKWJ+CMSS10"/>
                <a:cs typeface="NVOKWJ+CMSS10"/>
              </a:rPr>
              <a:t>Orginal</a:t>
            </a:r>
            <a:r>
              <a:rPr sz="1100" spc="9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NVOKWJ+CMSS10"/>
                <a:cs typeface="NVOKWJ+CMSS10"/>
              </a:rPr>
              <a:t>leopard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6419" y="3350237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BATIHF+CMSS8"/>
                <a:cs typeface="BATIHF+CMSS8"/>
              </a:rPr>
              <a:t>Felix</a:t>
            </a:r>
            <a:r>
              <a:rPr sz="600" spc="67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BATIHF+CMSS8"/>
                <a:cs typeface="BATIHF+CMSS8"/>
              </a:rPr>
              <a:t>Wechsler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76448" y="3350237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BATIHF+CMSS8"/>
                <a:cs typeface="BATIHF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BATIHF+CMSS8"/>
                <a:cs typeface="BATIHF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BATIHF+CMSS8"/>
                <a:cs typeface="BATIHF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BATIHF+CMSS8"/>
                <a:cs typeface="BATIHF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BATIHF+CMSS8"/>
                <a:cs typeface="BATIHF+CMSS8"/>
              </a:rPr>
              <a:t>Cuts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85041" y="3350237"/>
            <a:ext cx="369694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BATIHF+CMSS8"/>
                <a:cs typeface="BATIHF+CMSS8"/>
              </a:rPr>
              <a:t>20</a:t>
            </a:r>
            <a:r>
              <a:rPr sz="600" spc="62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BATIHF+CMSS8"/>
                <a:cs typeface="BATIHF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BATIHF+CMSS8"/>
                <a:cs typeface="BATIHF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1556127" y="1169245"/>
            <a:ext cx="1485146" cy="111591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87262" y="1205789"/>
            <a:ext cx="917295" cy="627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397"/>
              </a:lnSpc>
              <a:spcBef>
                <a:spcPct val="0"/>
              </a:spcBef>
              <a:spcAft>
                <a:spcPct val="0"/>
              </a:spcAft>
            </a:pPr>
            <a:r>
              <a:rPr sz="226">
                <a:solidFill>
                  <a:srgbClr val="FFFFFF"/>
                </a:solidFill>
                <a:latin typeface="KNTNUT+CMSS10"/>
                <a:cs typeface="KNTNUT+CMSS10"/>
              </a:rPr>
              <a:t>Computer</a:t>
            </a:r>
            <a:r>
              <a:rPr sz="226" spc="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>
                <a:solidFill>
                  <a:srgbClr val="FFFFFF"/>
                </a:solidFill>
                <a:latin typeface="KNTNUT+CMSS10"/>
                <a:cs typeface="KNTNUT+CMSS10"/>
              </a:rPr>
              <a:t>Aided</a:t>
            </a:r>
            <a:r>
              <a:rPr sz="226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>
                <a:solidFill>
                  <a:srgbClr val="FFFFFF"/>
                </a:solidFill>
                <a:latin typeface="KNTNUT+CMSS10"/>
                <a:cs typeface="KNTNUT+CMSS10"/>
              </a:rPr>
              <a:t>Medical</a:t>
            </a:r>
            <a:r>
              <a:rPr sz="226" spc="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>
                <a:solidFill>
                  <a:srgbClr val="FFFFFF"/>
                </a:solidFill>
                <a:latin typeface="KNTNUT+CMSS10"/>
                <a:cs typeface="KNTNUT+CMSS10"/>
              </a:rPr>
              <a:t>Procedures</a:t>
            </a:r>
            <a:r>
              <a:rPr sz="226" spc="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>
                <a:solidFill>
                  <a:srgbClr val="FFFFFF"/>
                </a:solidFill>
                <a:latin typeface="LWCRBU+CMSY10"/>
                <a:cs typeface="LWCRBU+CMSY10"/>
              </a:rPr>
              <a:t>|</a:t>
            </a:r>
            <a:r>
              <a:rPr sz="226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>
                <a:solidFill>
                  <a:srgbClr val="FFFFFF"/>
                </a:solidFill>
                <a:latin typeface="KNTNUT+CMSS10"/>
                <a:cs typeface="KNTNUT+CMSS10"/>
              </a:rPr>
              <a:t>Technische</a:t>
            </a:r>
            <a:r>
              <a:rPr sz="226" spc="2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 spc="-8">
                <a:solidFill>
                  <a:srgbClr val="FFFFFF"/>
                </a:solidFill>
                <a:latin typeface="KNTNUT+CMSS10"/>
                <a:cs typeface="KNTNUT+CMSS10"/>
              </a:rPr>
              <a:t>Universit¨at</a:t>
            </a:r>
            <a:r>
              <a:rPr sz="226" spc="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 spc="-13">
                <a:solidFill>
                  <a:srgbClr val="FFFFFF"/>
                </a:solidFill>
                <a:latin typeface="KNTNUT+CMSS10"/>
                <a:cs typeface="KNTNUT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14987" y="1305896"/>
            <a:ext cx="600825" cy="86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8864" marR="0">
              <a:lnSpc>
                <a:spcPts val="464"/>
              </a:lnSpc>
              <a:spcBef>
                <a:spcPct val="0"/>
              </a:spcBef>
              <a:spcAft>
                <a:spcPct val="0"/>
              </a:spcAft>
            </a:pPr>
            <a:r>
              <a:rPr sz="468">
                <a:solidFill>
                  <a:srgbClr val="0065BD"/>
                </a:solidFill>
                <a:latin typeface="ACINQA+CMR12"/>
                <a:cs typeface="ACINQA+CMR12"/>
              </a:rPr>
              <a:t>ˆ</a:t>
            </a:r>
          </a:p>
          <a:p>
            <a:pPr marL="0" marR="0">
              <a:lnSpc>
                <a:spcPts val="467"/>
              </a:lnSpc>
              <a:spcBef>
                <a:spcPts val="16"/>
              </a:spcBef>
              <a:spcAft>
                <a:spcPct val="0"/>
              </a:spcAft>
            </a:pPr>
            <a:r>
              <a:rPr sz="468">
                <a:solidFill>
                  <a:srgbClr val="0065BD"/>
                </a:solidFill>
                <a:latin typeface="JJCWKC+CMSS12"/>
                <a:cs typeface="JJCWKC+CMSS12"/>
              </a:rPr>
              <a:t>Denoising</a:t>
            </a:r>
            <a:r>
              <a:rPr sz="468" spc="3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468">
                <a:solidFill>
                  <a:srgbClr val="0065BD"/>
                </a:solidFill>
                <a:latin typeface="JJCWKC+CMSS12"/>
                <a:cs typeface="JJCWKC+CMSS12"/>
              </a:rPr>
              <a:t>Lena</a:t>
            </a:r>
            <a:r>
              <a:rPr sz="468" spc="35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468">
                <a:solidFill>
                  <a:srgbClr val="0065BD"/>
                </a:solidFill>
                <a:latin typeface="RNTFQM+CMMI12"/>
                <a:cs typeface="RNTFQM+CMMI12"/>
              </a:rPr>
              <a:t>D</a:t>
            </a:r>
            <a:r>
              <a:rPr sz="468" spc="57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468">
                <a:solidFill>
                  <a:srgbClr val="0065BD"/>
                </a:solidFill>
                <a:latin typeface="ACINQA+CMR12"/>
                <a:cs typeface="ACINQA+CMR12"/>
              </a:rPr>
              <a:t>(</a:t>
            </a:r>
            <a:r>
              <a:rPr sz="468">
                <a:solidFill>
                  <a:srgbClr val="0065BD"/>
                </a:solidFill>
                <a:latin typeface="RNTFQM+CMMI12"/>
                <a:cs typeface="RNTFQM+CMMI12"/>
              </a:rPr>
              <a:t>f</a:t>
            </a:r>
            <a:r>
              <a:rPr sz="468" spc="59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468">
                <a:solidFill>
                  <a:srgbClr val="0065BD"/>
                </a:solidFill>
                <a:latin typeface="ACINQA+CMR12"/>
                <a:cs typeface="ACINQA+CMR12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48182" y="1343089"/>
            <a:ext cx="69790" cy="53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322"/>
              </a:lnSpc>
              <a:spcBef>
                <a:spcPct val="0"/>
              </a:spcBef>
              <a:spcAft>
                <a:spcPct val="0"/>
              </a:spcAft>
            </a:pPr>
            <a:r>
              <a:rPr sz="323">
                <a:solidFill>
                  <a:srgbClr val="0065BD"/>
                </a:solidFill>
                <a:latin typeface="OUUHLL+CMMI10"/>
                <a:cs typeface="OUUHLL+CMMI10"/>
              </a:rPr>
              <a:t>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21607" y="1343089"/>
            <a:ext cx="69790" cy="53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322"/>
              </a:lnSpc>
              <a:spcBef>
                <a:spcPct val="0"/>
              </a:spcBef>
              <a:spcAft>
                <a:spcPct val="0"/>
              </a:spcAft>
            </a:pPr>
            <a:r>
              <a:rPr sz="323">
                <a:solidFill>
                  <a:srgbClr val="0065BD"/>
                </a:solidFill>
                <a:latin typeface="OUUHLL+CMMI10"/>
                <a:cs typeface="OUUHLL+CMMI10"/>
              </a:rPr>
              <a:t>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72419" y="1463266"/>
            <a:ext cx="473655" cy="574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355"/>
              </a:lnSpc>
              <a:spcBef>
                <a:spcPct val="0"/>
              </a:spcBef>
              <a:spcAft>
                <a:spcPct val="0"/>
              </a:spcAft>
            </a:pPr>
            <a:r>
              <a:rPr sz="355">
                <a:solidFill>
                  <a:srgbClr val="000000"/>
                </a:solidFill>
                <a:latin typeface="KNTNUT+CMSS10"/>
                <a:cs typeface="KNTNUT+CMSS10"/>
              </a:rPr>
              <a:t>Lena</a:t>
            </a:r>
            <a:r>
              <a:rPr sz="355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5">
                <a:solidFill>
                  <a:srgbClr val="000000"/>
                </a:solidFill>
                <a:latin typeface="KNTNUT+CMSS10"/>
                <a:cs typeface="KNTNUT+CMSS10"/>
              </a:rPr>
              <a:t>in</a:t>
            </a:r>
            <a:r>
              <a:rPr sz="355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5">
                <a:solidFill>
                  <a:srgbClr val="000000"/>
                </a:solidFill>
                <a:latin typeface="KNTNUT+CMSS10"/>
                <a:cs typeface="KNTNUT+CMSS10"/>
              </a:rPr>
              <a:t>500x500</a:t>
            </a:r>
            <a:r>
              <a:rPr sz="355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5">
                <a:solidFill>
                  <a:srgbClr val="000000"/>
                </a:solidFill>
                <a:latin typeface="KNTNUT+CMSS10"/>
                <a:cs typeface="KNTNUT+CMSS10"/>
              </a:rPr>
              <a:t>pixels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5525" y="2142492"/>
            <a:ext cx="501990" cy="574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355"/>
              </a:lnSpc>
              <a:spcBef>
                <a:spcPct val="0"/>
              </a:spcBef>
              <a:spcAft>
                <a:spcPct val="0"/>
              </a:spcAft>
            </a:pPr>
            <a:r>
              <a:rPr sz="355">
                <a:solidFill>
                  <a:srgbClr val="000000"/>
                </a:solidFill>
                <a:latin typeface="KNTNUT+CMSS10"/>
                <a:cs typeface="KNTNUT+CMSS10"/>
              </a:rPr>
              <a:t>Denoised</a:t>
            </a:r>
            <a:r>
              <a:rPr sz="355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5">
                <a:solidFill>
                  <a:srgbClr val="000000"/>
                </a:solidFill>
                <a:latin typeface="KNTNUT+CMSS10"/>
                <a:cs typeface="KNTNUT+CMSS10"/>
              </a:rPr>
              <a:t>after</a:t>
            </a:r>
            <a:r>
              <a:rPr sz="355" spc="2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5">
                <a:solidFill>
                  <a:srgbClr val="000000"/>
                </a:solidFill>
                <a:latin typeface="KNTNUT+CMSS10"/>
                <a:cs typeface="KNTNUT+CMSS10"/>
              </a:rPr>
              <a:t>10</a:t>
            </a:r>
            <a:r>
              <a:rPr sz="355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5">
                <a:solidFill>
                  <a:srgbClr val="000000"/>
                </a:solidFill>
                <a:latin typeface="KNTNUT+CMSS10"/>
                <a:cs typeface="KNTNUT+CMSS10"/>
              </a:rPr>
              <a:t>cycles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68904" y="2142492"/>
            <a:ext cx="366988" cy="574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355"/>
              </a:lnSpc>
              <a:spcBef>
                <a:spcPct val="0"/>
              </a:spcBef>
              <a:spcAft>
                <a:spcPct val="0"/>
              </a:spcAft>
            </a:pPr>
            <a:r>
              <a:rPr sz="355">
                <a:solidFill>
                  <a:srgbClr val="000000"/>
                </a:solidFill>
                <a:latin typeface="KNTNUT+CMSS10"/>
                <a:cs typeface="KNTNUT+CMSS10"/>
              </a:rPr>
              <a:t>10%</a:t>
            </a:r>
            <a:r>
              <a:rPr sz="355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5">
                <a:solidFill>
                  <a:srgbClr val="000000"/>
                </a:solidFill>
                <a:latin typeface="KNTNUT+CMSS10"/>
                <a:cs typeface="KNTNUT+CMSS10"/>
              </a:rPr>
              <a:t>noisy</a:t>
            </a:r>
            <a:r>
              <a:rPr sz="355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5">
                <a:solidFill>
                  <a:srgbClr val="000000"/>
                </a:solidFill>
                <a:latin typeface="KNTNUT+CMSS10"/>
                <a:cs typeface="KNTNUT+CMSS10"/>
              </a:rPr>
              <a:t>Lenna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26184" y="2251507"/>
            <a:ext cx="192966" cy="37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5"/>
              </a:lnSpc>
              <a:spcBef>
                <a:spcPct val="0"/>
              </a:spcBef>
              <a:spcAft>
                <a:spcPct val="0"/>
              </a:spcAft>
            </a:pPr>
            <a:r>
              <a:rPr sz="194">
                <a:solidFill>
                  <a:srgbClr val="0065BD"/>
                </a:solidFill>
                <a:latin typeface="RABVJM+CMSS8"/>
                <a:cs typeface="RABVJM+CMSS8"/>
              </a:rPr>
              <a:t>Felix</a:t>
            </a:r>
            <a:r>
              <a:rPr sz="194" spc="2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65BD"/>
                </a:solidFill>
                <a:latin typeface="RABVJM+CMSS8"/>
                <a:cs typeface="RABVJM+CMSS8"/>
              </a:rPr>
              <a:t>Wechsler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97689" y="2251507"/>
            <a:ext cx="445965" cy="37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5"/>
              </a:lnSpc>
              <a:spcBef>
                <a:spcPct val="0"/>
              </a:spcBef>
              <a:spcAft>
                <a:spcPct val="0"/>
              </a:spcAft>
            </a:pPr>
            <a:r>
              <a:rPr sz="194">
                <a:solidFill>
                  <a:srgbClr val="0065BD"/>
                </a:solidFill>
                <a:latin typeface="RABVJM+CMSS8"/>
                <a:cs typeface="RABVJM+CMSS8"/>
              </a:rPr>
              <a:t>Energy</a:t>
            </a:r>
            <a:r>
              <a:rPr sz="194" spc="20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65BD"/>
                </a:solidFill>
                <a:latin typeface="RABVJM+CMSS8"/>
                <a:cs typeface="RABVJM+CMSS8"/>
              </a:rPr>
              <a:t>Minimization</a:t>
            </a:r>
            <a:r>
              <a:rPr sz="194" spc="20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65BD"/>
                </a:solidFill>
                <a:latin typeface="RABVJM+CMSS8"/>
                <a:cs typeface="RABVJM+CMSS8"/>
              </a:rPr>
              <a:t>via</a:t>
            </a:r>
            <a:r>
              <a:rPr sz="194" spc="20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65BD"/>
                </a:solidFill>
                <a:latin typeface="RABVJM+CMSS8"/>
                <a:cs typeface="RABVJM+CMSS8"/>
              </a:rPr>
              <a:t>Graph</a:t>
            </a:r>
            <a:r>
              <a:rPr sz="194" spc="20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65BD"/>
                </a:solidFill>
                <a:latin typeface="RABVJM+CMSS8"/>
                <a:cs typeface="RABVJM+CMSS8"/>
              </a:rPr>
              <a:t>Cuts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940371" y="2251507"/>
            <a:ext cx="119426" cy="37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5"/>
              </a:lnSpc>
              <a:spcBef>
                <a:spcPct val="0"/>
              </a:spcBef>
              <a:spcAft>
                <a:spcPct val="0"/>
              </a:spcAft>
            </a:pPr>
            <a:r>
              <a:rPr sz="194">
                <a:solidFill>
                  <a:srgbClr val="004C8E"/>
                </a:solidFill>
                <a:latin typeface="RABVJM+CMSS8"/>
                <a:cs typeface="RABVJM+CMSS8"/>
              </a:rPr>
              <a:t>21</a:t>
            </a:r>
            <a:r>
              <a:rPr sz="194" spc="20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4C8E"/>
                </a:solidFill>
                <a:latin typeface="RABVJM+CMSS8"/>
                <a:cs typeface="RABVJM+CMSS8"/>
              </a:rPr>
              <a:t>/</a:t>
            </a:r>
            <a:r>
              <a:rPr sz="194" spc="20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4C8E"/>
                </a:solidFill>
                <a:latin typeface="RABVJM+CMSS8"/>
                <a:cs typeface="RABVJM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1556127" y="1169245"/>
            <a:ext cx="1485146" cy="111591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87262" y="1205789"/>
            <a:ext cx="917295" cy="627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397"/>
              </a:lnSpc>
              <a:spcBef>
                <a:spcPct val="0"/>
              </a:spcBef>
              <a:spcAft>
                <a:spcPct val="0"/>
              </a:spcAft>
            </a:pPr>
            <a:r>
              <a:rPr sz="226">
                <a:solidFill>
                  <a:srgbClr val="FFFFFF"/>
                </a:solidFill>
                <a:latin typeface="UFRSON+CMSS10"/>
                <a:cs typeface="UFRSON+CMSS10"/>
              </a:rPr>
              <a:t>Computer</a:t>
            </a:r>
            <a:r>
              <a:rPr sz="226" spc="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>
                <a:solidFill>
                  <a:srgbClr val="FFFFFF"/>
                </a:solidFill>
                <a:latin typeface="UFRSON+CMSS10"/>
                <a:cs typeface="UFRSON+CMSS10"/>
              </a:rPr>
              <a:t>Aided</a:t>
            </a:r>
            <a:r>
              <a:rPr sz="226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>
                <a:solidFill>
                  <a:srgbClr val="FFFFFF"/>
                </a:solidFill>
                <a:latin typeface="UFRSON+CMSS10"/>
                <a:cs typeface="UFRSON+CMSS10"/>
              </a:rPr>
              <a:t>Medical</a:t>
            </a:r>
            <a:r>
              <a:rPr sz="226" spc="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>
                <a:solidFill>
                  <a:srgbClr val="FFFFFF"/>
                </a:solidFill>
                <a:latin typeface="UFRSON+CMSS10"/>
                <a:cs typeface="UFRSON+CMSS10"/>
              </a:rPr>
              <a:t>Procedures</a:t>
            </a:r>
            <a:r>
              <a:rPr sz="226" spc="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>
                <a:solidFill>
                  <a:srgbClr val="FFFFFF"/>
                </a:solidFill>
                <a:latin typeface="QMWCQO+CMSY10"/>
                <a:cs typeface="QMWCQO+CMSY10"/>
              </a:rPr>
              <a:t>|</a:t>
            </a:r>
            <a:r>
              <a:rPr sz="226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>
                <a:solidFill>
                  <a:srgbClr val="FFFFFF"/>
                </a:solidFill>
                <a:latin typeface="UFRSON+CMSS10"/>
                <a:cs typeface="UFRSON+CMSS10"/>
              </a:rPr>
              <a:t>Technische</a:t>
            </a:r>
            <a:r>
              <a:rPr sz="226" spc="2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 spc="-8">
                <a:solidFill>
                  <a:srgbClr val="FFFFFF"/>
                </a:solidFill>
                <a:latin typeface="UFRSON+CMSS10"/>
                <a:cs typeface="UFRSON+CMSS10"/>
              </a:rPr>
              <a:t>Universit¨at</a:t>
            </a:r>
            <a:r>
              <a:rPr sz="226" spc="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 spc="-13">
                <a:solidFill>
                  <a:srgbClr val="FFFFFF"/>
                </a:solidFill>
                <a:latin typeface="UFRSON+CMSS10"/>
                <a:cs typeface="UFRSON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14987" y="1305896"/>
            <a:ext cx="600825" cy="86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8864" marR="0">
              <a:lnSpc>
                <a:spcPts val="464"/>
              </a:lnSpc>
              <a:spcBef>
                <a:spcPct val="0"/>
              </a:spcBef>
              <a:spcAft>
                <a:spcPct val="0"/>
              </a:spcAft>
            </a:pPr>
            <a:r>
              <a:rPr sz="468">
                <a:solidFill>
                  <a:srgbClr val="0065BD"/>
                </a:solidFill>
                <a:latin typeface="LPDBDR+CMR12"/>
                <a:cs typeface="LPDBDR+CMR12"/>
              </a:rPr>
              <a:t>ˆ</a:t>
            </a:r>
          </a:p>
          <a:p>
            <a:pPr marL="0" marR="0">
              <a:lnSpc>
                <a:spcPts val="467"/>
              </a:lnSpc>
              <a:spcBef>
                <a:spcPts val="16"/>
              </a:spcBef>
              <a:spcAft>
                <a:spcPct val="0"/>
              </a:spcAft>
            </a:pPr>
            <a:r>
              <a:rPr sz="468">
                <a:solidFill>
                  <a:srgbClr val="0065BD"/>
                </a:solidFill>
                <a:latin typeface="HMSRWL+CMSS12"/>
                <a:cs typeface="HMSRWL+CMSS12"/>
              </a:rPr>
              <a:t>Denoising</a:t>
            </a:r>
            <a:r>
              <a:rPr sz="468" spc="3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468">
                <a:solidFill>
                  <a:srgbClr val="0065BD"/>
                </a:solidFill>
                <a:latin typeface="HMSRWL+CMSS12"/>
                <a:cs typeface="HMSRWL+CMSS12"/>
              </a:rPr>
              <a:t>Lena</a:t>
            </a:r>
            <a:r>
              <a:rPr sz="468" spc="35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468">
                <a:solidFill>
                  <a:srgbClr val="0065BD"/>
                </a:solidFill>
                <a:latin typeface="DMDEFG+CMMI12"/>
                <a:cs typeface="DMDEFG+CMMI12"/>
              </a:rPr>
              <a:t>D</a:t>
            </a:r>
            <a:r>
              <a:rPr sz="468" spc="57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468">
                <a:solidFill>
                  <a:srgbClr val="0065BD"/>
                </a:solidFill>
                <a:latin typeface="LPDBDR+CMR12"/>
                <a:cs typeface="LPDBDR+CMR12"/>
              </a:rPr>
              <a:t>(</a:t>
            </a:r>
            <a:r>
              <a:rPr sz="468">
                <a:solidFill>
                  <a:srgbClr val="0065BD"/>
                </a:solidFill>
                <a:latin typeface="DMDEFG+CMMI12"/>
                <a:cs typeface="DMDEFG+CMMI12"/>
              </a:rPr>
              <a:t>f</a:t>
            </a:r>
            <a:r>
              <a:rPr sz="468" spc="59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468">
                <a:solidFill>
                  <a:srgbClr val="0065BD"/>
                </a:solidFill>
                <a:latin typeface="LPDBDR+CMR12"/>
                <a:cs typeface="LPDBDR+CMR12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48182" y="1343089"/>
            <a:ext cx="69790" cy="53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322"/>
              </a:lnSpc>
              <a:spcBef>
                <a:spcPct val="0"/>
              </a:spcBef>
              <a:spcAft>
                <a:spcPct val="0"/>
              </a:spcAft>
            </a:pPr>
            <a:r>
              <a:rPr sz="323">
                <a:solidFill>
                  <a:srgbClr val="0065BD"/>
                </a:solidFill>
                <a:latin typeface="MUFCTO+CMMI10"/>
                <a:cs typeface="MUFCTO+CMMI10"/>
              </a:rPr>
              <a:t>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21607" y="1343089"/>
            <a:ext cx="69790" cy="53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322"/>
              </a:lnSpc>
              <a:spcBef>
                <a:spcPct val="0"/>
              </a:spcBef>
              <a:spcAft>
                <a:spcPct val="0"/>
              </a:spcAft>
            </a:pPr>
            <a:r>
              <a:rPr sz="323">
                <a:solidFill>
                  <a:srgbClr val="0065BD"/>
                </a:solidFill>
                <a:latin typeface="MUFCTO+CMMI10"/>
                <a:cs typeface="MUFCTO+CMMI10"/>
              </a:rPr>
              <a:t>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72419" y="1463266"/>
            <a:ext cx="473655" cy="574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355"/>
              </a:lnSpc>
              <a:spcBef>
                <a:spcPct val="0"/>
              </a:spcBef>
              <a:spcAft>
                <a:spcPct val="0"/>
              </a:spcAft>
            </a:pPr>
            <a:r>
              <a:rPr sz="355">
                <a:solidFill>
                  <a:srgbClr val="000000"/>
                </a:solidFill>
                <a:latin typeface="UFRSON+CMSS10"/>
                <a:cs typeface="UFRSON+CMSS10"/>
              </a:rPr>
              <a:t>Lena</a:t>
            </a:r>
            <a:r>
              <a:rPr sz="355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5">
                <a:solidFill>
                  <a:srgbClr val="000000"/>
                </a:solidFill>
                <a:latin typeface="UFRSON+CMSS10"/>
                <a:cs typeface="UFRSON+CMSS10"/>
              </a:rPr>
              <a:t>in</a:t>
            </a:r>
            <a:r>
              <a:rPr sz="355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5">
                <a:solidFill>
                  <a:srgbClr val="000000"/>
                </a:solidFill>
                <a:latin typeface="UFRSON+CMSS10"/>
                <a:cs typeface="UFRSON+CMSS10"/>
              </a:rPr>
              <a:t>500x500</a:t>
            </a:r>
            <a:r>
              <a:rPr sz="355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5">
                <a:solidFill>
                  <a:srgbClr val="000000"/>
                </a:solidFill>
                <a:latin typeface="UFRSON+CMSS10"/>
                <a:cs typeface="UFRSON+CMSS10"/>
              </a:rPr>
              <a:t>pixels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5525" y="2142492"/>
            <a:ext cx="501990" cy="574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355"/>
              </a:lnSpc>
              <a:spcBef>
                <a:spcPct val="0"/>
              </a:spcBef>
              <a:spcAft>
                <a:spcPct val="0"/>
              </a:spcAft>
            </a:pPr>
            <a:r>
              <a:rPr sz="355">
                <a:solidFill>
                  <a:srgbClr val="000000"/>
                </a:solidFill>
                <a:latin typeface="UFRSON+CMSS10"/>
                <a:cs typeface="UFRSON+CMSS10"/>
              </a:rPr>
              <a:t>Denoised</a:t>
            </a:r>
            <a:r>
              <a:rPr sz="355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5">
                <a:solidFill>
                  <a:srgbClr val="000000"/>
                </a:solidFill>
                <a:latin typeface="UFRSON+CMSS10"/>
                <a:cs typeface="UFRSON+CMSS10"/>
              </a:rPr>
              <a:t>after</a:t>
            </a:r>
            <a:r>
              <a:rPr sz="355" spc="2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5">
                <a:solidFill>
                  <a:srgbClr val="000000"/>
                </a:solidFill>
                <a:latin typeface="UFRSON+CMSS10"/>
                <a:cs typeface="UFRSON+CMSS10"/>
              </a:rPr>
              <a:t>10</a:t>
            </a:r>
            <a:r>
              <a:rPr sz="355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5">
                <a:solidFill>
                  <a:srgbClr val="000000"/>
                </a:solidFill>
                <a:latin typeface="UFRSON+CMSS10"/>
                <a:cs typeface="UFRSON+CMSS10"/>
              </a:rPr>
              <a:t>cycles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03526" y="2142492"/>
            <a:ext cx="312637" cy="574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355"/>
              </a:lnSpc>
              <a:spcBef>
                <a:spcPct val="0"/>
              </a:spcBef>
              <a:spcAft>
                <a:spcPct val="0"/>
              </a:spcAft>
            </a:pPr>
            <a:r>
              <a:rPr sz="355">
                <a:solidFill>
                  <a:srgbClr val="000000"/>
                </a:solidFill>
                <a:latin typeface="UFRSON+CMSS10"/>
                <a:cs typeface="UFRSON+CMSS10"/>
              </a:rPr>
              <a:t>Orginal</a:t>
            </a:r>
            <a:r>
              <a:rPr sz="355" spc="2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5">
                <a:solidFill>
                  <a:srgbClr val="000000"/>
                </a:solidFill>
                <a:latin typeface="UFRSON+CMSS10"/>
                <a:cs typeface="UFRSON+CMSS10"/>
              </a:rPr>
              <a:t>Lenna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26184" y="2251507"/>
            <a:ext cx="192966" cy="37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5"/>
              </a:lnSpc>
              <a:spcBef>
                <a:spcPct val="0"/>
              </a:spcBef>
              <a:spcAft>
                <a:spcPct val="0"/>
              </a:spcAft>
            </a:pPr>
            <a:r>
              <a:rPr sz="194">
                <a:solidFill>
                  <a:srgbClr val="0065BD"/>
                </a:solidFill>
                <a:latin typeface="QMNQAB+CMSS8"/>
                <a:cs typeface="QMNQAB+CMSS8"/>
              </a:rPr>
              <a:t>Felix</a:t>
            </a:r>
            <a:r>
              <a:rPr sz="194" spc="2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65BD"/>
                </a:solidFill>
                <a:latin typeface="QMNQAB+CMSS8"/>
                <a:cs typeface="QMNQAB+CMSS8"/>
              </a:rPr>
              <a:t>Wechsler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97689" y="2251507"/>
            <a:ext cx="445965" cy="37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5"/>
              </a:lnSpc>
              <a:spcBef>
                <a:spcPct val="0"/>
              </a:spcBef>
              <a:spcAft>
                <a:spcPct val="0"/>
              </a:spcAft>
            </a:pPr>
            <a:r>
              <a:rPr sz="194">
                <a:solidFill>
                  <a:srgbClr val="0065BD"/>
                </a:solidFill>
                <a:latin typeface="QMNQAB+CMSS8"/>
                <a:cs typeface="QMNQAB+CMSS8"/>
              </a:rPr>
              <a:t>Energy</a:t>
            </a:r>
            <a:r>
              <a:rPr sz="194" spc="20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65BD"/>
                </a:solidFill>
                <a:latin typeface="QMNQAB+CMSS8"/>
                <a:cs typeface="QMNQAB+CMSS8"/>
              </a:rPr>
              <a:t>Minimization</a:t>
            </a:r>
            <a:r>
              <a:rPr sz="194" spc="20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65BD"/>
                </a:solidFill>
                <a:latin typeface="QMNQAB+CMSS8"/>
                <a:cs typeface="QMNQAB+CMSS8"/>
              </a:rPr>
              <a:t>via</a:t>
            </a:r>
            <a:r>
              <a:rPr sz="194" spc="20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65BD"/>
                </a:solidFill>
                <a:latin typeface="QMNQAB+CMSS8"/>
                <a:cs typeface="QMNQAB+CMSS8"/>
              </a:rPr>
              <a:t>Graph</a:t>
            </a:r>
            <a:r>
              <a:rPr sz="194" spc="20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65BD"/>
                </a:solidFill>
                <a:latin typeface="QMNQAB+CMSS8"/>
                <a:cs typeface="QMNQAB+CMSS8"/>
              </a:rPr>
              <a:t>Cuts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940371" y="2251507"/>
            <a:ext cx="119426" cy="37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5"/>
              </a:lnSpc>
              <a:spcBef>
                <a:spcPct val="0"/>
              </a:spcBef>
              <a:spcAft>
                <a:spcPct val="0"/>
              </a:spcAft>
            </a:pPr>
            <a:r>
              <a:rPr sz="194">
                <a:solidFill>
                  <a:srgbClr val="004C8E"/>
                </a:solidFill>
                <a:latin typeface="QMNQAB+CMSS8"/>
                <a:cs typeface="QMNQAB+CMSS8"/>
              </a:rPr>
              <a:t>21</a:t>
            </a:r>
            <a:r>
              <a:rPr sz="194" spc="20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4C8E"/>
                </a:solidFill>
                <a:latin typeface="QMNQAB+CMSS8"/>
                <a:cs typeface="QMNQAB+CMSS8"/>
              </a:rPr>
              <a:t>/</a:t>
            </a:r>
            <a:r>
              <a:rPr sz="194" spc="20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4C8E"/>
                </a:solidFill>
                <a:latin typeface="QMNQAB+CMSS8"/>
                <a:cs typeface="QMNQAB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1"/>
          <p:cNvSpPr/>
          <p:nvPr/>
        </p:nvSpPr>
        <p:spPr>
          <a:xfrm>
            <a:off x="1556127" y="1169245"/>
            <a:ext cx="1485146" cy="111591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87262" y="1205789"/>
            <a:ext cx="917295" cy="627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397"/>
              </a:lnSpc>
              <a:spcBef>
                <a:spcPct val="0"/>
              </a:spcBef>
              <a:spcAft>
                <a:spcPct val="0"/>
              </a:spcAft>
            </a:pPr>
            <a:r>
              <a:rPr sz="226">
                <a:solidFill>
                  <a:srgbClr val="FFFFFF"/>
                </a:solidFill>
                <a:latin typeface="FBBFUW+CMSS10"/>
                <a:cs typeface="FBBFUW+CMSS10"/>
              </a:rPr>
              <a:t>Computer</a:t>
            </a:r>
            <a:r>
              <a:rPr sz="226" spc="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>
                <a:solidFill>
                  <a:srgbClr val="FFFFFF"/>
                </a:solidFill>
                <a:latin typeface="FBBFUW+CMSS10"/>
                <a:cs typeface="FBBFUW+CMSS10"/>
              </a:rPr>
              <a:t>Aided</a:t>
            </a:r>
            <a:r>
              <a:rPr sz="226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>
                <a:solidFill>
                  <a:srgbClr val="FFFFFF"/>
                </a:solidFill>
                <a:latin typeface="FBBFUW+CMSS10"/>
                <a:cs typeface="FBBFUW+CMSS10"/>
              </a:rPr>
              <a:t>Medical</a:t>
            </a:r>
            <a:r>
              <a:rPr sz="226" spc="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>
                <a:solidFill>
                  <a:srgbClr val="FFFFFF"/>
                </a:solidFill>
                <a:latin typeface="FBBFUW+CMSS10"/>
                <a:cs typeface="FBBFUW+CMSS10"/>
              </a:rPr>
              <a:t>Procedures</a:t>
            </a:r>
            <a:r>
              <a:rPr sz="226" spc="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>
                <a:solidFill>
                  <a:srgbClr val="FFFFFF"/>
                </a:solidFill>
                <a:latin typeface="TDOBKK+CMSY10"/>
                <a:cs typeface="TDOBKK+CMSY10"/>
              </a:rPr>
              <a:t>|</a:t>
            </a:r>
            <a:r>
              <a:rPr sz="226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>
                <a:solidFill>
                  <a:srgbClr val="FFFFFF"/>
                </a:solidFill>
                <a:latin typeface="FBBFUW+CMSS10"/>
                <a:cs typeface="FBBFUW+CMSS10"/>
              </a:rPr>
              <a:t>Technische</a:t>
            </a:r>
            <a:r>
              <a:rPr sz="226" spc="2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 spc="-8">
                <a:solidFill>
                  <a:srgbClr val="FFFFFF"/>
                </a:solidFill>
                <a:latin typeface="FBBFUW+CMSS10"/>
                <a:cs typeface="FBBFUW+CMSS10"/>
              </a:rPr>
              <a:t>Universit¨at</a:t>
            </a:r>
            <a:r>
              <a:rPr sz="226" spc="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 spc="-13">
                <a:solidFill>
                  <a:srgbClr val="FFFFFF"/>
                </a:solidFill>
                <a:latin typeface="FBBFUW+CMSS10"/>
                <a:cs typeface="FBBFUW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73852" y="1320305"/>
            <a:ext cx="502359" cy="71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467"/>
              </a:lnSpc>
              <a:spcBef>
                <a:spcPct val="0"/>
              </a:spcBef>
              <a:spcAft>
                <a:spcPct val="0"/>
              </a:spcAft>
            </a:pPr>
            <a:r>
              <a:rPr sz="468">
                <a:solidFill>
                  <a:srgbClr val="0065BD"/>
                </a:solidFill>
                <a:latin typeface="AUVERC+CMSS12"/>
                <a:cs typeface="AUVERC+CMSS12"/>
              </a:rPr>
              <a:t>Energy</a:t>
            </a:r>
            <a:r>
              <a:rPr sz="468" spc="3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468">
                <a:solidFill>
                  <a:srgbClr val="0065BD"/>
                </a:solidFill>
                <a:latin typeface="AUVERC+CMSS12"/>
                <a:cs typeface="AUVERC+CMSS12"/>
              </a:rPr>
              <a:t>over</a:t>
            </a:r>
            <a:r>
              <a:rPr sz="468" spc="35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468">
                <a:solidFill>
                  <a:srgbClr val="0065BD"/>
                </a:solidFill>
                <a:latin typeface="AUVERC+CMSS12"/>
                <a:cs typeface="AUVERC+CMSS12"/>
              </a:rPr>
              <a:t>Cycles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72419" y="1426624"/>
            <a:ext cx="755056" cy="494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2"/>
              </a:lnSpc>
              <a:spcBef>
                <a:spcPct val="0"/>
              </a:spcBef>
              <a:spcAft>
                <a:spcPct val="0"/>
              </a:spcAft>
            </a:pPr>
            <a:r>
              <a:rPr sz="291">
                <a:solidFill>
                  <a:srgbClr val="000000"/>
                </a:solidFill>
                <a:latin typeface="KEHVSJ+CMSS9"/>
                <a:cs typeface="KEHVSJ+CMSS9"/>
              </a:rPr>
              <a:t>Straight</a:t>
            </a:r>
            <a:r>
              <a:rPr sz="291" spc="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1">
                <a:solidFill>
                  <a:srgbClr val="000000"/>
                </a:solidFill>
                <a:latin typeface="KEHVSJ+CMSS9"/>
                <a:cs typeface="KEHVSJ+CMSS9"/>
              </a:rPr>
              <a:t>line</a:t>
            </a:r>
            <a:r>
              <a:rPr sz="291" spc="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1">
                <a:solidFill>
                  <a:srgbClr val="000000"/>
                </a:solidFill>
                <a:latin typeface="KEHVSJ+CMSS9"/>
                <a:cs typeface="KEHVSJ+CMSS9"/>
              </a:rPr>
              <a:t>is</a:t>
            </a:r>
            <a:r>
              <a:rPr sz="291" spc="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1">
                <a:solidFill>
                  <a:srgbClr val="000000"/>
                </a:solidFill>
                <a:latin typeface="KEHVSJ+CMSS9"/>
                <a:cs typeface="KEHVSJ+CMSS9"/>
              </a:rPr>
              <a:t>energy</a:t>
            </a:r>
            <a:r>
              <a:rPr sz="291" spc="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1">
                <a:solidFill>
                  <a:srgbClr val="000000"/>
                </a:solidFill>
                <a:latin typeface="KEHVSJ+CMSS9"/>
                <a:cs typeface="KEHVSJ+CMSS9"/>
              </a:rPr>
              <a:t>of</a:t>
            </a:r>
            <a:r>
              <a:rPr sz="291" spc="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1">
                <a:solidFill>
                  <a:srgbClr val="000000"/>
                </a:solidFill>
                <a:latin typeface="KEHVSJ+CMSS9"/>
                <a:cs typeface="KEHVSJ+CMSS9"/>
              </a:rPr>
              <a:t>original</a:t>
            </a:r>
            <a:r>
              <a:rPr sz="291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1">
                <a:solidFill>
                  <a:srgbClr val="000000"/>
                </a:solidFill>
                <a:latin typeface="KEHVSJ+CMSS9"/>
                <a:cs typeface="KEHVSJ+CMSS9"/>
              </a:rPr>
              <a:t>clear</a:t>
            </a:r>
            <a:r>
              <a:rPr sz="291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1">
                <a:solidFill>
                  <a:srgbClr val="000000"/>
                </a:solidFill>
                <a:latin typeface="KEHVSJ+CMSS9"/>
                <a:cs typeface="KEHVSJ+CMSS9"/>
              </a:rPr>
              <a:t>image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74949" y="1520098"/>
            <a:ext cx="318940" cy="494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2"/>
              </a:lnSpc>
              <a:spcBef>
                <a:spcPct val="0"/>
              </a:spcBef>
              <a:spcAft>
                <a:spcPct val="0"/>
              </a:spcAft>
            </a:pPr>
            <a:r>
              <a:rPr sz="291">
                <a:solidFill>
                  <a:srgbClr val="000000"/>
                </a:solidFill>
                <a:latin typeface="KEHVSJ+CMSS9"/>
                <a:cs typeface="KEHVSJ+CMSS9"/>
              </a:rPr>
              <a:t>House</a:t>
            </a:r>
            <a:r>
              <a:rPr sz="291" spc="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1">
                <a:solidFill>
                  <a:srgbClr val="000000"/>
                </a:solidFill>
                <a:latin typeface="KEHVSJ+CMSS9"/>
                <a:cs typeface="KEHVSJ+CMSS9"/>
              </a:rPr>
              <a:t>20%</a:t>
            </a:r>
            <a:r>
              <a:rPr sz="291" spc="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1">
                <a:solidFill>
                  <a:srgbClr val="000000"/>
                </a:solidFill>
                <a:latin typeface="KEHVSJ+CMSS9"/>
                <a:cs typeface="KEHVSJ+CMSS9"/>
              </a:rPr>
              <a:t>noise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06509" y="1545721"/>
            <a:ext cx="133214" cy="480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502"/>
              </a:lnSpc>
              <a:spcBef>
                <a:spcPct val="0"/>
              </a:spcBef>
              <a:spcAft>
                <a:spcPct val="0"/>
              </a:spcAft>
            </a:pPr>
            <a:r>
              <a:rPr sz="291">
                <a:solidFill>
                  <a:srgbClr val="000000"/>
                </a:solidFill>
                <a:latin typeface="JNORMH+CMR9"/>
                <a:cs typeface="JNORMH+CMR9"/>
              </a:rPr>
              <a:t>4</a:t>
            </a:r>
            <a:r>
              <a:rPr sz="291" spc="-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1">
                <a:solidFill>
                  <a:srgbClr val="000000"/>
                </a:solidFill>
                <a:latin typeface="COOHLD+CMSY9"/>
                <a:cs typeface="COOHLD+CMSY9"/>
              </a:rPr>
              <a:t>·</a:t>
            </a:r>
            <a:r>
              <a:rPr sz="291" spc="-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1">
                <a:solidFill>
                  <a:srgbClr val="000000"/>
                </a:solidFill>
                <a:latin typeface="JNORMH+CMR9"/>
                <a:cs typeface="JNORMH+CMR9"/>
              </a:rPr>
              <a:t>10</a:t>
            </a:r>
          </a:p>
          <a:p>
            <a:pPr marL="0" marR="0">
              <a:lnSpc>
                <a:spcPts val="502"/>
              </a:lnSpc>
              <a:spcBef>
                <a:spcPts val="543"/>
              </a:spcBef>
              <a:spcAft>
                <a:spcPct val="0"/>
              </a:spcAft>
            </a:pPr>
            <a:r>
              <a:rPr sz="291">
                <a:solidFill>
                  <a:srgbClr val="000000"/>
                </a:solidFill>
                <a:latin typeface="JNORMH+CMR9"/>
                <a:cs typeface="JNORMH+CMR9"/>
              </a:rPr>
              <a:t>3</a:t>
            </a:r>
            <a:r>
              <a:rPr sz="291" spc="-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1">
                <a:solidFill>
                  <a:srgbClr val="000000"/>
                </a:solidFill>
                <a:latin typeface="COOHLD+CMSY9"/>
                <a:cs typeface="COOHLD+CMSY9"/>
              </a:rPr>
              <a:t>·</a:t>
            </a:r>
            <a:r>
              <a:rPr sz="291" spc="-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1">
                <a:solidFill>
                  <a:srgbClr val="000000"/>
                </a:solidFill>
                <a:latin typeface="JNORMH+CMR9"/>
                <a:cs typeface="JNORMH+CMR9"/>
              </a:rPr>
              <a:t>10</a:t>
            </a:r>
          </a:p>
          <a:p>
            <a:pPr marL="0" marR="0">
              <a:lnSpc>
                <a:spcPts val="502"/>
              </a:lnSpc>
              <a:spcBef>
                <a:spcPts val="559"/>
              </a:spcBef>
              <a:spcAft>
                <a:spcPct val="0"/>
              </a:spcAft>
            </a:pPr>
            <a:r>
              <a:rPr sz="291">
                <a:solidFill>
                  <a:srgbClr val="000000"/>
                </a:solidFill>
                <a:latin typeface="JNORMH+CMR9"/>
                <a:cs typeface="JNORMH+CMR9"/>
              </a:rPr>
              <a:t>2</a:t>
            </a:r>
            <a:r>
              <a:rPr sz="291" spc="-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1">
                <a:solidFill>
                  <a:srgbClr val="000000"/>
                </a:solidFill>
                <a:latin typeface="COOHLD+CMSY9"/>
                <a:cs typeface="COOHLD+CMSY9"/>
              </a:rPr>
              <a:t>·</a:t>
            </a:r>
            <a:r>
              <a:rPr sz="291" spc="-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1">
                <a:solidFill>
                  <a:srgbClr val="000000"/>
                </a:solidFill>
                <a:latin typeface="JNORMH+CMR9"/>
                <a:cs typeface="JNORMH+CMR9"/>
              </a:rPr>
              <a:t>10</a:t>
            </a:r>
          </a:p>
          <a:p>
            <a:pPr marL="0" marR="0">
              <a:lnSpc>
                <a:spcPts val="502"/>
              </a:lnSpc>
              <a:spcBef>
                <a:spcPts val="559"/>
              </a:spcBef>
              <a:spcAft>
                <a:spcPct val="0"/>
              </a:spcAft>
            </a:pPr>
            <a:r>
              <a:rPr sz="291">
                <a:solidFill>
                  <a:srgbClr val="000000"/>
                </a:solidFill>
                <a:latin typeface="JNORMH+CMR9"/>
                <a:cs typeface="JNORMH+CMR9"/>
              </a:rPr>
              <a:t>1</a:t>
            </a:r>
            <a:r>
              <a:rPr sz="291" spc="-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1">
                <a:solidFill>
                  <a:srgbClr val="000000"/>
                </a:solidFill>
                <a:latin typeface="COOHLD+CMSY9"/>
                <a:cs typeface="COOHLD+CMSY9"/>
              </a:rPr>
              <a:t>·</a:t>
            </a:r>
            <a:r>
              <a:rPr sz="291" spc="-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1">
                <a:solidFill>
                  <a:srgbClr val="000000"/>
                </a:solidFill>
                <a:latin typeface="JNORMH+CMR9"/>
                <a:cs typeface="JNORMH+CMR9"/>
              </a:rPr>
              <a:t>10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90527" y="1540284"/>
            <a:ext cx="51907" cy="36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3"/>
              </a:lnSpc>
              <a:spcBef>
                <a:spcPct val="0"/>
              </a:spcBef>
              <a:spcAft>
                <a:spcPct val="0"/>
              </a:spcAft>
            </a:pPr>
            <a:r>
              <a:rPr sz="194">
                <a:solidFill>
                  <a:srgbClr val="000000"/>
                </a:solidFill>
                <a:latin typeface="UAEBPC+CMR6"/>
                <a:cs typeface="UAEBPC+CMR6"/>
              </a:rPr>
              <a:t>7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60483" y="1569711"/>
            <a:ext cx="347861" cy="494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2"/>
              </a:lnSpc>
              <a:spcBef>
                <a:spcPct val="0"/>
              </a:spcBef>
              <a:spcAft>
                <a:spcPct val="0"/>
              </a:spcAft>
            </a:pPr>
            <a:r>
              <a:rPr sz="291">
                <a:solidFill>
                  <a:srgbClr val="000000"/>
                </a:solidFill>
                <a:latin typeface="KEHVSJ+CMSS9"/>
                <a:cs typeface="KEHVSJ+CMSS9"/>
              </a:rPr>
              <a:t>Leopard</a:t>
            </a:r>
            <a:r>
              <a:rPr sz="291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1">
                <a:solidFill>
                  <a:srgbClr val="000000"/>
                </a:solidFill>
                <a:latin typeface="KEHVSJ+CMSS9"/>
                <a:cs typeface="KEHVSJ+CMSS9"/>
              </a:rPr>
              <a:t>20%</a:t>
            </a:r>
            <a:r>
              <a:rPr sz="291" spc="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1">
                <a:solidFill>
                  <a:srgbClr val="000000"/>
                </a:solidFill>
                <a:latin typeface="KEHVSJ+CMSS9"/>
                <a:cs typeface="KEHVSJ+CMSS9"/>
              </a:rPr>
              <a:t>noise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90527" y="1675141"/>
            <a:ext cx="51907" cy="30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3"/>
              </a:lnSpc>
              <a:spcBef>
                <a:spcPct val="0"/>
              </a:spcBef>
              <a:spcAft>
                <a:spcPct val="0"/>
              </a:spcAft>
            </a:pPr>
            <a:r>
              <a:rPr sz="194">
                <a:solidFill>
                  <a:srgbClr val="000000"/>
                </a:solidFill>
                <a:latin typeface="UAEBPC+CMR6"/>
                <a:cs typeface="UAEBPC+CMR6"/>
              </a:rPr>
              <a:t>7</a:t>
            </a:r>
          </a:p>
          <a:p>
            <a:pPr marL="0" marR="0">
              <a:lnSpc>
                <a:spcPts val="193"/>
              </a:lnSpc>
              <a:spcBef>
                <a:spcPts val="869"/>
              </a:spcBef>
              <a:spcAft>
                <a:spcPct val="0"/>
              </a:spcAft>
            </a:pPr>
            <a:r>
              <a:rPr sz="194">
                <a:solidFill>
                  <a:srgbClr val="000000"/>
                </a:solidFill>
                <a:latin typeface="UAEBPC+CMR6"/>
                <a:cs typeface="UAEBPC+CMR6"/>
              </a:rPr>
              <a:t>7</a:t>
            </a:r>
          </a:p>
          <a:p>
            <a:pPr marL="0" marR="0">
              <a:lnSpc>
                <a:spcPts val="193"/>
              </a:lnSpc>
              <a:spcBef>
                <a:spcPts val="869"/>
              </a:spcBef>
              <a:spcAft>
                <a:spcPct val="0"/>
              </a:spcAft>
            </a:pPr>
            <a:r>
              <a:rPr sz="194">
                <a:solidFill>
                  <a:srgbClr val="000000"/>
                </a:solidFill>
                <a:latin typeface="UAEBPC+CMR6"/>
                <a:cs typeface="UAEBPC+CMR6"/>
              </a:rPr>
              <a:t>7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88652" y="2082278"/>
            <a:ext cx="68102" cy="49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89"/>
              </a:lnSpc>
              <a:spcBef>
                <a:spcPct val="0"/>
              </a:spcBef>
              <a:spcAft>
                <a:spcPct val="0"/>
              </a:spcAft>
            </a:pPr>
            <a:r>
              <a:rPr sz="291">
                <a:solidFill>
                  <a:srgbClr val="000000"/>
                </a:solidFill>
                <a:latin typeface="JNORMH+CMR9"/>
                <a:cs typeface="JNORMH+CMR9"/>
              </a:rPr>
              <a:t>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56025" y="2107549"/>
            <a:ext cx="68102" cy="49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89"/>
              </a:lnSpc>
              <a:spcBef>
                <a:spcPct val="0"/>
              </a:spcBef>
              <a:spcAft>
                <a:spcPct val="0"/>
              </a:spcAft>
            </a:pPr>
            <a:r>
              <a:rPr sz="291">
                <a:solidFill>
                  <a:srgbClr val="000000"/>
                </a:solidFill>
                <a:latin typeface="JNORMH+CMR9"/>
                <a:cs typeface="JNORMH+CMR9"/>
              </a:rPr>
              <a:t>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45027" y="2107549"/>
            <a:ext cx="68102" cy="49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89"/>
              </a:lnSpc>
              <a:spcBef>
                <a:spcPct val="0"/>
              </a:spcBef>
              <a:spcAft>
                <a:spcPct val="0"/>
              </a:spcAft>
            </a:pPr>
            <a:r>
              <a:rPr sz="291">
                <a:solidFill>
                  <a:srgbClr val="000000"/>
                </a:solidFill>
                <a:latin typeface="JNORMH+CMR9"/>
                <a:cs typeface="JNORMH+CMR9"/>
              </a:rPr>
              <a:t>1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134025" y="2107549"/>
            <a:ext cx="68102" cy="49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89"/>
              </a:lnSpc>
              <a:spcBef>
                <a:spcPct val="0"/>
              </a:spcBef>
              <a:spcAft>
                <a:spcPct val="0"/>
              </a:spcAft>
            </a:pPr>
            <a:r>
              <a:rPr sz="291">
                <a:solidFill>
                  <a:srgbClr val="000000"/>
                </a:solidFill>
                <a:latin typeface="JNORMH+CMR9"/>
                <a:cs typeface="JNORMH+CMR9"/>
              </a:rPr>
              <a:t>2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223027" y="2107549"/>
            <a:ext cx="68102" cy="49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89"/>
              </a:lnSpc>
              <a:spcBef>
                <a:spcPct val="0"/>
              </a:spcBef>
              <a:spcAft>
                <a:spcPct val="0"/>
              </a:spcAft>
            </a:pPr>
            <a:r>
              <a:rPr sz="291">
                <a:solidFill>
                  <a:srgbClr val="000000"/>
                </a:solidFill>
                <a:latin typeface="JNORMH+CMR9"/>
                <a:cs typeface="JNORMH+CMR9"/>
              </a:rPr>
              <a:t>3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312029" y="2107549"/>
            <a:ext cx="68102" cy="49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89"/>
              </a:lnSpc>
              <a:spcBef>
                <a:spcPct val="0"/>
              </a:spcBef>
              <a:spcAft>
                <a:spcPct val="0"/>
              </a:spcAft>
            </a:pPr>
            <a:r>
              <a:rPr sz="291">
                <a:solidFill>
                  <a:srgbClr val="000000"/>
                </a:solidFill>
                <a:latin typeface="JNORMH+CMR9"/>
                <a:cs typeface="JNORMH+CMR9"/>
              </a:rPr>
              <a:t>4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401031" y="2107549"/>
            <a:ext cx="68102" cy="49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89"/>
              </a:lnSpc>
              <a:spcBef>
                <a:spcPct val="0"/>
              </a:spcBef>
              <a:spcAft>
                <a:spcPct val="0"/>
              </a:spcAft>
            </a:pPr>
            <a:r>
              <a:rPr sz="291">
                <a:solidFill>
                  <a:srgbClr val="000000"/>
                </a:solidFill>
                <a:latin typeface="JNORMH+CMR9"/>
                <a:cs typeface="JNORMH+CMR9"/>
              </a:rPr>
              <a:t>5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490033" y="2107549"/>
            <a:ext cx="68102" cy="49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89"/>
              </a:lnSpc>
              <a:spcBef>
                <a:spcPct val="0"/>
              </a:spcBef>
              <a:spcAft>
                <a:spcPct val="0"/>
              </a:spcAft>
            </a:pPr>
            <a:r>
              <a:rPr sz="291">
                <a:solidFill>
                  <a:srgbClr val="000000"/>
                </a:solidFill>
                <a:latin typeface="JNORMH+CMR9"/>
                <a:cs typeface="JNORMH+CMR9"/>
              </a:rPr>
              <a:t>6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579035" y="2107549"/>
            <a:ext cx="68102" cy="49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89"/>
              </a:lnSpc>
              <a:spcBef>
                <a:spcPct val="0"/>
              </a:spcBef>
              <a:spcAft>
                <a:spcPct val="0"/>
              </a:spcAft>
            </a:pPr>
            <a:r>
              <a:rPr sz="291">
                <a:solidFill>
                  <a:srgbClr val="000000"/>
                </a:solidFill>
                <a:latin typeface="JNORMH+CMR9"/>
                <a:cs typeface="JNORMH+CMR9"/>
              </a:rPr>
              <a:t>7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668037" y="2107549"/>
            <a:ext cx="68102" cy="49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89"/>
              </a:lnSpc>
              <a:spcBef>
                <a:spcPct val="0"/>
              </a:spcBef>
              <a:spcAft>
                <a:spcPct val="0"/>
              </a:spcAft>
            </a:pPr>
            <a:r>
              <a:rPr sz="291">
                <a:solidFill>
                  <a:srgbClr val="000000"/>
                </a:solidFill>
                <a:latin typeface="JNORMH+CMR9"/>
                <a:cs typeface="JNORMH+CMR9"/>
              </a:rPr>
              <a:t>8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757035" y="2107549"/>
            <a:ext cx="68102" cy="49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89"/>
              </a:lnSpc>
              <a:spcBef>
                <a:spcPct val="0"/>
              </a:spcBef>
              <a:spcAft>
                <a:spcPct val="0"/>
              </a:spcAft>
            </a:pPr>
            <a:r>
              <a:rPr sz="291">
                <a:solidFill>
                  <a:srgbClr val="000000"/>
                </a:solidFill>
                <a:latin typeface="JNORMH+CMR9"/>
                <a:cs typeface="JNORMH+CMR9"/>
              </a:rPr>
              <a:t>9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836585" y="2107549"/>
            <a:ext cx="87006" cy="49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89"/>
              </a:lnSpc>
              <a:spcBef>
                <a:spcPct val="0"/>
              </a:spcBef>
              <a:spcAft>
                <a:spcPct val="0"/>
              </a:spcAft>
            </a:pPr>
            <a:r>
              <a:rPr sz="291">
                <a:solidFill>
                  <a:srgbClr val="000000"/>
                </a:solidFill>
                <a:latin typeface="JNORMH+CMR9"/>
                <a:cs typeface="JNORMH+CMR9"/>
              </a:rPr>
              <a:t>10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273678" y="2170329"/>
            <a:ext cx="322817" cy="494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2"/>
              </a:lnSpc>
              <a:spcBef>
                <a:spcPct val="0"/>
              </a:spcBef>
              <a:spcAft>
                <a:spcPct val="0"/>
              </a:spcAft>
            </a:pPr>
            <a:r>
              <a:rPr sz="291">
                <a:solidFill>
                  <a:srgbClr val="000000"/>
                </a:solidFill>
                <a:latin typeface="KEHVSJ+CMSS9"/>
                <a:cs typeface="KEHVSJ+CMSS9"/>
              </a:rPr>
              <a:t>Number</a:t>
            </a:r>
            <a:r>
              <a:rPr sz="291" spc="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1">
                <a:solidFill>
                  <a:srgbClr val="000000"/>
                </a:solidFill>
                <a:latin typeface="KEHVSJ+CMSS9"/>
                <a:cs typeface="KEHVSJ+CMSS9"/>
              </a:rPr>
              <a:t>of</a:t>
            </a:r>
            <a:r>
              <a:rPr sz="291" spc="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1">
                <a:solidFill>
                  <a:srgbClr val="000000"/>
                </a:solidFill>
                <a:latin typeface="KEHVSJ+CMSS9"/>
                <a:cs typeface="KEHVSJ+CMSS9"/>
              </a:rPr>
              <a:t>cycles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726184" y="2251506"/>
            <a:ext cx="192966" cy="37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5"/>
              </a:lnSpc>
              <a:spcBef>
                <a:spcPct val="0"/>
              </a:spcBef>
              <a:spcAft>
                <a:spcPct val="0"/>
              </a:spcAft>
            </a:pPr>
            <a:r>
              <a:rPr sz="194">
                <a:solidFill>
                  <a:srgbClr val="0065BD"/>
                </a:solidFill>
                <a:latin typeface="CDLVJI+CMSS8"/>
                <a:cs typeface="CDLVJI+CMSS8"/>
              </a:rPr>
              <a:t>Felix</a:t>
            </a:r>
            <a:r>
              <a:rPr sz="194" spc="2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65BD"/>
                </a:solidFill>
                <a:latin typeface="CDLVJI+CMSS8"/>
                <a:cs typeface="CDLVJI+CMSS8"/>
              </a:rPr>
              <a:t>Wechsler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097690" y="2251506"/>
            <a:ext cx="445965" cy="37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5"/>
              </a:lnSpc>
              <a:spcBef>
                <a:spcPct val="0"/>
              </a:spcBef>
              <a:spcAft>
                <a:spcPct val="0"/>
              </a:spcAft>
            </a:pPr>
            <a:r>
              <a:rPr sz="194">
                <a:solidFill>
                  <a:srgbClr val="0065BD"/>
                </a:solidFill>
                <a:latin typeface="CDLVJI+CMSS8"/>
                <a:cs typeface="CDLVJI+CMSS8"/>
              </a:rPr>
              <a:t>Energy</a:t>
            </a:r>
            <a:r>
              <a:rPr sz="194" spc="20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65BD"/>
                </a:solidFill>
                <a:latin typeface="CDLVJI+CMSS8"/>
                <a:cs typeface="CDLVJI+CMSS8"/>
              </a:rPr>
              <a:t>Minimization</a:t>
            </a:r>
            <a:r>
              <a:rPr sz="194" spc="20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65BD"/>
                </a:solidFill>
                <a:latin typeface="CDLVJI+CMSS8"/>
                <a:cs typeface="CDLVJI+CMSS8"/>
              </a:rPr>
              <a:t>via</a:t>
            </a:r>
            <a:r>
              <a:rPr sz="194" spc="20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65BD"/>
                </a:solidFill>
                <a:latin typeface="CDLVJI+CMSS8"/>
                <a:cs typeface="CDLVJI+CMSS8"/>
              </a:rPr>
              <a:t>Graph</a:t>
            </a:r>
            <a:r>
              <a:rPr sz="194" spc="20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65BD"/>
                </a:solidFill>
                <a:latin typeface="CDLVJI+CMSS8"/>
                <a:cs typeface="CDLVJI+CMSS8"/>
              </a:rPr>
              <a:t>Cuts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940371" y="2251506"/>
            <a:ext cx="119426" cy="37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5"/>
              </a:lnSpc>
              <a:spcBef>
                <a:spcPct val="0"/>
              </a:spcBef>
              <a:spcAft>
                <a:spcPct val="0"/>
              </a:spcAft>
            </a:pPr>
            <a:r>
              <a:rPr sz="194">
                <a:solidFill>
                  <a:srgbClr val="004C8E"/>
                </a:solidFill>
                <a:latin typeface="CDLVJI+CMSS8"/>
                <a:cs typeface="CDLVJI+CMSS8"/>
              </a:rPr>
              <a:t>22</a:t>
            </a:r>
            <a:r>
              <a:rPr sz="194" spc="20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4C8E"/>
                </a:solidFill>
                <a:latin typeface="CDLVJI+CMSS8"/>
                <a:cs typeface="CDLVJI+CMSS8"/>
              </a:rPr>
              <a:t>/</a:t>
            </a:r>
            <a:r>
              <a:rPr sz="194" spc="20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4C8E"/>
                </a:solidFill>
                <a:latin typeface="CDLVJI+CMSS8"/>
                <a:cs typeface="CDLVJI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1556127" y="1169245"/>
            <a:ext cx="1485146" cy="111591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87262" y="1205789"/>
            <a:ext cx="917295" cy="627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397"/>
              </a:lnSpc>
              <a:spcBef>
                <a:spcPct val="0"/>
              </a:spcBef>
              <a:spcAft>
                <a:spcPct val="0"/>
              </a:spcAft>
            </a:pPr>
            <a:r>
              <a:rPr sz="226">
                <a:solidFill>
                  <a:srgbClr val="FFFFFF"/>
                </a:solidFill>
                <a:latin typeface="NBILBK+CMSS10"/>
                <a:cs typeface="NBILBK+CMSS10"/>
              </a:rPr>
              <a:t>Computer</a:t>
            </a:r>
            <a:r>
              <a:rPr sz="226" spc="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>
                <a:solidFill>
                  <a:srgbClr val="FFFFFF"/>
                </a:solidFill>
                <a:latin typeface="NBILBK+CMSS10"/>
                <a:cs typeface="NBILBK+CMSS10"/>
              </a:rPr>
              <a:t>Aided</a:t>
            </a:r>
            <a:r>
              <a:rPr sz="226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>
                <a:solidFill>
                  <a:srgbClr val="FFFFFF"/>
                </a:solidFill>
                <a:latin typeface="NBILBK+CMSS10"/>
                <a:cs typeface="NBILBK+CMSS10"/>
              </a:rPr>
              <a:t>Medical</a:t>
            </a:r>
            <a:r>
              <a:rPr sz="226" spc="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>
                <a:solidFill>
                  <a:srgbClr val="FFFFFF"/>
                </a:solidFill>
                <a:latin typeface="NBILBK+CMSS10"/>
                <a:cs typeface="NBILBK+CMSS10"/>
              </a:rPr>
              <a:t>Procedures</a:t>
            </a:r>
            <a:r>
              <a:rPr sz="226" spc="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>
                <a:solidFill>
                  <a:srgbClr val="FFFFFF"/>
                </a:solidFill>
                <a:latin typeface="NBAJJD+CMSY10"/>
                <a:cs typeface="NBAJJD+CMSY10"/>
              </a:rPr>
              <a:t>|</a:t>
            </a:r>
            <a:r>
              <a:rPr sz="226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>
                <a:solidFill>
                  <a:srgbClr val="FFFFFF"/>
                </a:solidFill>
                <a:latin typeface="NBILBK+CMSS10"/>
                <a:cs typeface="NBILBK+CMSS10"/>
              </a:rPr>
              <a:t>Technische</a:t>
            </a:r>
            <a:r>
              <a:rPr sz="226" spc="2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 spc="-8">
                <a:solidFill>
                  <a:srgbClr val="FFFFFF"/>
                </a:solidFill>
                <a:latin typeface="NBILBK+CMSS10"/>
                <a:cs typeface="NBILBK+CMSS10"/>
              </a:rPr>
              <a:t>Universit¨at</a:t>
            </a:r>
            <a:r>
              <a:rPr sz="226" spc="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 spc="-13">
                <a:solidFill>
                  <a:srgbClr val="FFFFFF"/>
                </a:solidFill>
                <a:latin typeface="NBILBK+CMSS10"/>
                <a:cs typeface="NBILBK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71433" y="1320305"/>
            <a:ext cx="307172" cy="71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467"/>
              </a:lnSpc>
              <a:spcBef>
                <a:spcPct val="0"/>
              </a:spcBef>
              <a:spcAft>
                <a:spcPct val="0"/>
              </a:spcAft>
            </a:pPr>
            <a:r>
              <a:rPr sz="468">
                <a:solidFill>
                  <a:srgbClr val="0065BD"/>
                </a:solidFill>
                <a:latin typeface="ACFMRD+CMSS12"/>
                <a:cs typeface="ACFMRD+CMSS12"/>
              </a:rPr>
              <a:t>Conclusion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26180" y="2251512"/>
            <a:ext cx="192966" cy="37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5"/>
              </a:lnSpc>
              <a:spcBef>
                <a:spcPct val="0"/>
              </a:spcBef>
              <a:spcAft>
                <a:spcPct val="0"/>
              </a:spcAft>
            </a:pPr>
            <a:r>
              <a:rPr sz="194">
                <a:solidFill>
                  <a:srgbClr val="0065BD"/>
                </a:solidFill>
                <a:latin typeface="NTSQGC+CMSS8"/>
                <a:cs typeface="NTSQGC+CMSS8"/>
              </a:rPr>
              <a:t>Felix</a:t>
            </a:r>
            <a:r>
              <a:rPr sz="194" spc="2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65BD"/>
                </a:solidFill>
                <a:latin typeface="NTSQGC+CMSS8"/>
                <a:cs typeface="NTSQGC+CMSS8"/>
              </a:rPr>
              <a:t>Wechsler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97686" y="2251512"/>
            <a:ext cx="445965" cy="37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5"/>
              </a:lnSpc>
              <a:spcBef>
                <a:spcPct val="0"/>
              </a:spcBef>
              <a:spcAft>
                <a:spcPct val="0"/>
              </a:spcAft>
            </a:pPr>
            <a:r>
              <a:rPr sz="194">
                <a:solidFill>
                  <a:srgbClr val="0065BD"/>
                </a:solidFill>
                <a:latin typeface="NTSQGC+CMSS8"/>
                <a:cs typeface="NTSQGC+CMSS8"/>
              </a:rPr>
              <a:t>Energy</a:t>
            </a:r>
            <a:r>
              <a:rPr sz="194" spc="20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65BD"/>
                </a:solidFill>
                <a:latin typeface="NTSQGC+CMSS8"/>
                <a:cs typeface="NTSQGC+CMSS8"/>
              </a:rPr>
              <a:t>Minimization</a:t>
            </a:r>
            <a:r>
              <a:rPr sz="194" spc="20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65BD"/>
                </a:solidFill>
                <a:latin typeface="NTSQGC+CMSS8"/>
                <a:cs typeface="NTSQGC+CMSS8"/>
              </a:rPr>
              <a:t>via</a:t>
            </a:r>
            <a:r>
              <a:rPr sz="194" spc="20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65BD"/>
                </a:solidFill>
                <a:latin typeface="NTSQGC+CMSS8"/>
                <a:cs typeface="NTSQGC+CMSS8"/>
              </a:rPr>
              <a:t>Graph</a:t>
            </a:r>
            <a:r>
              <a:rPr sz="194" spc="20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65BD"/>
                </a:solidFill>
                <a:latin typeface="NTSQGC+CMSS8"/>
                <a:cs typeface="NTSQGC+CMSS8"/>
              </a:rPr>
              <a:t>Cuts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40367" y="2251512"/>
            <a:ext cx="119426" cy="37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5"/>
              </a:lnSpc>
              <a:spcBef>
                <a:spcPct val="0"/>
              </a:spcBef>
              <a:spcAft>
                <a:spcPct val="0"/>
              </a:spcAft>
            </a:pPr>
            <a:r>
              <a:rPr sz="194">
                <a:solidFill>
                  <a:srgbClr val="004C8E"/>
                </a:solidFill>
                <a:latin typeface="NTSQGC+CMSS8"/>
                <a:cs typeface="NTSQGC+CMSS8"/>
              </a:rPr>
              <a:t>23</a:t>
            </a:r>
            <a:r>
              <a:rPr sz="194" spc="20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4C8E"/>
                </a:solidFill>
                <a:latin typeface="NTSQGC+CMSS8"/>
                <a:cs typeface="NTSQGC+CMSS8"/>
              </a:rPr>
              <a:t>/</a:t>
            </a:r>
            <a:r>
              <a:rPr sz="194" spc="20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4C8E"/>
                </a:solidFill>
                <a:latin typeface="NTSQGC+CMSS8"/>
                <a:cs typeface="NTSQGC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1556127" y="1169245"/>
            <a:ext cx="1485146" cy="111591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87262" y="1205789"/>
            <a:ext cx="917295" cy="627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397"/>
              </a:lnSpc>
              <a:spcBef>
                <a:spcPct val="0"/>
              </a:spcBef>
              <a:spcAft>
                <a:spcPct val="0"/>
              </a:spcAft>
            </a:pPr>
            <a:r>
              <a:rPr sz="226">
                <a:solidFill>
                  <a:srgbClr val="FFFFFF"/>
                </a:solidFill>
                <a:latin typeface="OFMLOE+CMSS10"/>
                <a:cs typeface="OFMLOE+CMSS10"/>
              </a:rPr>
              <a:t>Computer</a:t>
            </a:r>
            <a:r>
              <a:rPr sz="226" spc="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>
                <a:solidFill>
                  <a:srgbClr val="FFFFFF"/>
                </a:solidFill>
                <a:latin typeface="OFMLOE+CMSS10"/>
                <a:cs typeface="OFMLOE+CMSS10"/>
              </a:rPr>
              <a:t>Aided</a:t>
            </a:r>
            <a:r>
              <a:rPr sz="226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>
                <a:solidFill>
                  <a:srgbClr val="FFFFFF"/>
                </a:solidFill>
                <a:latin typeface="OFMLOE+CMSS10"/>
                <a:cs typeface="OFMLOE+CMSS10"/>
              </a:rPr>
              <a:t>Medical</a:t>
            </a:r>
            <a:r>
              <a:rPr sz="226" spc="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>
                <a:solidFill>
                  <a:srgbClr val="FFFFFF"/>
                </a:solidFill>
                <a:latin typeface="OFMLOE+CMSS10"/>
                <a:cs typeface="OFMLOE+CMSS10"/>
              </a:rPr>
              <a:t>Procedures</a:t>
            </a:r>
            <a:r>
              <a:rPr sz="226" spc="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>
                <a:solidFill>
                  <a:srgbClr val="FFFFFF"/>
                </a:solidFill>
                <a:latin typeface="OFVOUQ+CMSY10"/>
                <a:cs typeface="OFVOUQ+CMSY10"/>
              </a:rPr>
              <a:t>|</a:t>
            </a:r>
            <a:r>
              <a:rPr sz="226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>
                <a:solidFill>
                  <a:srgbClr val="FFFFFF"/>
                </a:solidFill>
                <a:latin typeface="OFMLOE+CMSS10"/>
                <a:cs typeface="OFMLOE+CMSS10"/>
              </a:rPr>
              <a:t>Technische</a:t>
            </a:r>
            <a:r>
              <a:rPr sz="226" spc="2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 spc="-8">
                <a:solidFill>
                  <a:srgbClr val="FFFFFF"/>
                </a:solidFill>
                <a:latin typeface="OFMLOE+CMSS10"/>
                <a:cs typeface="OFMLOE+CMSS10"/>
              </a:rPr>
              <a:t>Universit¨at</a:t>
            </a:r>
            <a:r>
              <a:rPr sz="226" spc="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 spc="-13">
                <a:solidFill>
                  <a:srgbClr val="FFFFFF"/>
                </a:solidFill>
                <a:latin typeface="OFMLOE+CMSS10"/>
                <a:cs typeface="OFMLOE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71433" y="1320305"/>
            <a:ext cx="307172" cy="71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467"/>
              </a:lnSpc>
              <a:spcBef>
                <a:spcPct val="0"/>
              </a:spcBef>
              <a:spcAft>
                <a:spcPct val="0"/>
              </a:spcAft>
            </a:pPr>
            <a:r>
              <a:rPr sz="468">
                <a:solidFill>
                  <a:srgbClr val="0065BD"/>
                </a:solidFill>
                <a:latin typeface="TPJGCC+CMSS12"/>
                <a:cs typeface="TPJGCC+CMSS12"/>
              </a:rPr>
              <a:t>Conclusion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33657" y="1513222"/>
            <a:ext cx="624929" cy="61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352"/>
              </a:lnSpc>
              <a:spcBef>
                <a:spcPct val="0"/>
              </a:spcBef>
              <a:spcAft>
                <a:spcPct val="0"/>
              </a:spcAft>
            </a:pPr>
            <a:r>
              <a:rPr sz="355" spc="18">
                <a:solidFill>
                  <a:srgbClr val="000000"/>
                </a:solidFill>
                <a:latin typeface="MMRCNL+CMMI10"/>
                <a:cs typeface="MMRCNL+CMMI10"/>
              </a:rPr>
              <a:t>E</a:t>
            </a:r>
            <a:r>
              <a:rPr sz="355">
                <a:solidFill>
                  <a:srgbClr val="000000"/>
                </a:solidFill>
                <a:latin typeface="NSEPGL+CMR10"/>
                <a:cs typeface="NSEPGL+CMR10"/>
              </a:rPr>
              <a:t>(</a:t>
            </a:r>
            <a:r>
              <a:rPr sz="355" spc="37">
                <a:solidFill>
                  <a:srgbClr val="000000"/>
                </a:solidFill>
                <a:latin typeface="MMRCNL+CMMI10"/>
                <a:cs typeface="MMRCNL+CMMI10"/>
              </a:rPr>
              <a:t>f</a:t>
            </a:r>
            <a:r>
              <a:rPr sz="355">
                <a:solidFill>
                  <a:srgbClr val="000000"/>
                </a:solidFill>
                <a:latin typeface="NSEPGL+CMR10"/>
                <a:cs typeface="NSEPGL+CMR10"/>
              </a:rPr>
              <a:t>)</a:t>
            </a:r>
            <a:r>
              <a:rPr sz="355" spc="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5">
                <a:solidFill>
                  <a:srgbClr val="000000"/>
                </a:solidFill>
                <a:latin typeface="NSEPGL+CMR10"/>
                <a:cs typeface="NSEPGL+CMR10"/>
              </a:rPr>
              <a:t>=</a:t>
            </a:r>
            <a:r>
              <a:rPr sz="355" spc="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5">
                <a:solidFill>
                  <a:srgbClr val="000000"/>
                </a:solidFill>
                <a:latin typeface="MMRCNL+CMMI10"/>
                <a:cs typeface="MMRCNL+CMMI10"/>
              </a:rPr>
              <a:t>E</a:t>
            </a:r>
            <a:r>
              <a:rPr sz="388" spc="3" baseline="-16163">
                <a:solidFill>
                  <a:srgbClr val="000000"/>
                </a:solidFill>
                <a:latin typeface="LTAKCJ+CMSS8"/>
                <a:cs typeface="LTAKCJ+CMSS8"/>
              </a:rPr>
              <a:t>smooth</a:t>
            </a:r>
            <a:r>
              <a:rPr sz="355">
                <a:solidFill>
                  <a:srgbClr val="000000"/>
                </a:solidFill>
                <a:latin typeface="NSEPGL+CMR10"/>
                <a:cs typeface="NSEPGL+CMR10"/>
              </a:rPr>
              <a:t>(</a:t>
            </a:r>
            <a:r>
              <a:rPr sz="355" spc="37">
                <a:solidFill>
                  <a:srgbClr val="000000"/>
                </a:solidFill>
                <a:latin typeface="MMRCNL+CMMI10"/>
                <a:cs typeface="MMRCNL+CMMI10"/>
              </a:rPr>
              <a:t>f</a:t>
            </a:r>
            <a:r>
              <a:rPr sz="355">
                <a:solidFill>
                  <a:srgbClr val="000000"/>
                </a:solidFill>
                <a:latin typeface="NSEPGL+CMR10"/>
                <a:cs typeface="NSEPGL+CMR10"/>
              </a:rPr>
              <a:t>)</a:t>
            </a:r>
            <a:r>
              <a:rPr sz="355" spc="-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5">
                <a:solidFill>
                  <a:srgbClr val="000000"/>
                </a:solidFill>
                <a:latin typeface="NSEPGL+CMR10"/>
                <a:cs typeface="NSEPGL+CMR10"/>
              </a:rPr>
              <a:t>+</a:t>
            </a:r>
            <a:r>
              <a:rPr sz="355" spc="-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5">
                <a:solidFill>
                  <a:srgbClr val="000000"/>
                </a:solidFill>
                <a:latin typeface="MMRCNL+CMMI10"/>
                <a:cs typeface="MMRCNL+CMMI10"/>
              </a:rPr>
              <a:t>E</a:t>
            </a:r>
            <a:r>
              <a:rPr sz="388" spc="3" baseline="-16163">
                <a:solidFill>
                  <a:srgbClr val="000000"/>
                </a:solidFill>
                <a:latin typeface="LTAKCJ+CMSS8"/>
                <a:cs typeface="LTAKCJ+CMSS8"/>
              </a:rPr>
              <a:t>data</a:t>
            </a:r>
            <a:r>
              <a:rPr sz="355">
                <a:solidFill>
                  <a:srgbClr val="000000"/>
                </a:solidFill>
                <a:latin typeface="NSEPGL+CMR10"/>
                <a:cs typeface="NSEPGL+CMR10"/>
              </a:rPr>
              <a:t>(</a:t>
            </a:r>
            <a:r>
              <a:rPr sz="355" spc="37">
                <a:solidFill>
                  <a:srgbClr val="000000"/>
                </a:solidFill>
                <a:latin typeface="MMRCNL+CMMI10"/>
                <a:cs typeface="MMRCNL+CMMI10"/>
              </a:rPr>
              <a:t>f</a:t>
            </a:r>
            <a:r>
              <a:rPr sz="355">
                <a:solidFill>
                  <a:srgbClr val="000000"/>
                </a:solidFill>
                <a:latin typeface="NSEPGL+CMR10"/>
                <a:cs typeface="NSEPGL+CMR10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26180" y="2251512"/>
            <a:ext cx="192966" cy="37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5"/>
              </a:lnSpc>
              <a:spcBef>
                <a:spcPct val="0"/>
              </a:spcBef>
              <a:spcAft>
                <a:spcPct val="0"/>
              </a:spcAft>
            </a:pPr>
            <a:r>
              <a:rPr sz="194">
                <a:solidFill>
                  <a:srgbClr val="0065BD"/>
                </a:solidFill>
                <a:latin typeface="LTAKCJ+CMSS8"/>
                <a:cs typeface="LTAKCJ+CMSS8"/>
              </a:rPr>
              <a:t>Felix</a:t>
            </a:r>
            <a:r>
              <a:rPr sz="194" spc="2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65BD"/>
                </a:solidFill>
                <a:latin typeface="LTAKCJ+CMSS8"/>
                <a:cs typeface="LTAKCJ+CMSS8"/>
              </a:rPr>
              <a:t>Wechsler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97686" y="2251512"/>
            <a:ext cx="445965" cy="37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5"/>
              </a:lnSpc>
              <a:spcBef>
                <a:spcPct val="0"/>
              </a:spcBef>
              <a:spcAft>
                <a:spcPct val="0"/>
              </a:spcAft>
            </a:pPr>
            <a:r>
              <a:rPr sz="194">
                <a:solidFill>
                  <a:srgbClr val="0065BD"/>
                </a:solidFill>
                <a:latin typeface="LTAKCJ+CMSS8"/>
                <a:cs typeface="LTAKCJ+CMSS8"/>
              </a:rPr>
              <a:t>Energy</a:t>
            </a:r>
            <a:r>
              <a:rPr sz="194" spc="20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65BD"/>
                </a:solidFill>
                <a:latin typeface="LTAKCJ+CMSS8"/>
                <a:cs typeface="LTAKCJ+CMSS8"/>
              </a:rPr>
              <a:t>Minimization</a:t>
            </a:r>
            <a:r>
              <a:rPr sz="194" spc="20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65BD"/>
                </a:solidFill>
                <a:latin typeface="LTAKCJ+CMSS8"/>
                <a:cs typeface="LTAKCJ+CMSS8"/>
              </a:rPr>
              <a:t>via</a:t>
            </a:r>
            <a:r>
              <a:rPr sz="194" spc="20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65BD"/>
                </a:solidFill>
                <a:latin typeface="LTAKCJ+CMSS8"/>
                <a:cs typeface="LTAKCJ+CMSS8"/>
              </a:rPr>
              <a:t>Graph</a:t>
            </a:r>
            <a:r>
              <a:rPr sz="194" spc="20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65BD"/>
                </a:solidFill>
                <a:latin typeface="LTAKCJ+CMSS8"/>
                <a:cs typeface="LTAKCJ+CMSS8"/>
              </a:rPr>
              <a:t>Cuts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40367" y="2251512"/>
            <a:ext cx="119426" cy="37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5"/>
              </a:lnSpc>
              <a:spcBef>
                <a:spcPct val="0"/>
              </a:spcBef>
              <a:spcAft>
                <a:spcPct val="0"/>
              </a:spcAft>
            </a:pPr>
            <a:r>
              <a:rPr sz="194">
                <a:solidFill>
                  <a:srgbClr val="004C8E"/>
                </a:solidFill>
                <a:latin typeface="LTAKCJ+CMSS8"/>
                <a:cs typeface="LTAKCJ+CMSS8"/>
              </a:rPr>
              <a:t>23</a:t>
            </a:r>
            <a:r>
              <a:rPr sz="194" spc="20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4C8E"/>
                </a:solidFill>
                <a:latin typeface="LTAKCJ+CMSS8"/>
                <a:cs typeface="LTAKCJ+CMSS8"/>
              </a:rPr>
              <a:t>/</a:t>
            </a:r>
            <a:r>
              <a:rPr sz="194" spc="20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4C8E"/>
                </a:solidFill>
                <a:latin typeface="LTAKCJ+CMSS8"/>
                <a:cs typeface="LTAKCJ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1556127" y="1169245"/>
            <a:ext cx="1485146" cy="111591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87262" y="1205789"/>
            <a:ext cx="917295" cy="627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397"/>
              </a:lnSpc>
              <a:spcBef>
                <a:spcPct val="0"/>
              </a:spcBef>
              <a:spcAft>
                <a:spcPct val="0"/>
              </a:spcAft>
            </a:pPr>
            <a:r>
              <a:rPr sz="226">
                <a:solidFill>
                  <a:srgbClr val="FFFFFF"/>
                </a:solidFill>
                <a:latin typeface="JENBOD+CMSS10"/>
                <a:cs typeface="JENBOD+CMSS10"/>
              </a:rPr>
              <a:t>Computer</a:t>
            </a:r>
            <a:r>
              <a:rPr sz="226" spc="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>
                <a:solidFill>
                  <a:srgbClr val="FFFFFF"/>
                </a:solidFill>
                <a:latin typeface="JENBOD+CMSS10"/>
                <a:cs typeface="JENBOD+CMSS10"/>
              </a:rPr>
              <a:t>Aided</a:t>
            </a:r>
            <a:r>
              <a:rPr sz="226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>
                <a:solidFill>
                  <a:srgbClr val="FFFFFF"/>
                </a:solidFill>
                <a:latin typeface="JENBOD+CMSS10"/>
                <a:cs typeface="JENBOD+CMSS10"/>
              </a:rPr>
              <a:t>Medical</a:t>
            </a:r>
            <a:r>
              <a:rPr sz="226" spc="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>
                <a:solidFill>
                  <a:srgbClr val="FFFFFF"/>
                </a:solidFill>
                <a:latin typeface="JENBOD+CMSS10"/>
                <a:cs typeface="JENBOD+CMSS10"/>
              </a:rPr>
              <a:t>Procedures</a:t>
            </a:r>
            <a:r>
              <a:rPr sz="226" spc="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>
                <a:solidFill>
                  <a:srgbClr val="FFFFFF"/>
                </a:solidFill>
                <a:latin typeface="LMGLIE+CMSY10"/>
                <a:cs typeface="LMGLIE+CMSY10"/>
              </a:rPr>
              <a:t>|</a:t>
            </a:r>
            <a:r>
              <a:rPr sz="226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>
                <a:solidFill>
                  <a:srgbClr val="FFFFFF"/>
                </a:solidFill>
                <a:latin typeface="JENBOD+CMSS10"/>
                <a:cs typeface="JENBOD+CMSS10"/>
              </a:rPr>
              <a:t>Technische</a:t>
            </a:r>
            <a:r>
              <a:rPr sz="226" spc="2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 spc="-8">
                <a:solidFill>
                  <a:srgbClr val="FFFFFF"/>
                </a:solidFill>
                <a:latin typeface="JENBOD+CMSS10"/>
                <a:cs typeface="JENBOD+CMSS10"/>
              </a:rPr>
              <a:t>Universit¨at</a:t>
            </a:r>
            <a:r>
              <a:rPr sz="226" spc="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 spc="-13">
                <a:solidFill>
                  <a:srgbClr val="FFFFFF"/>
                </a:solidFill>
                <a:latin typeface="JENBOD+CMSS10"/>
                <a:cs typeface="JENBOD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71433" y="1320305"/>
            <a:ext cx="307172" cy="71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467"/>
              </a:lnSpc>
              <a:spcBef>
                <a:spcPct val="0"/>
              </a:spcBef>
              <a:spcAft>
                <a:spcPct val="0"/>
              </a:spcAft>
            </a:pPr>
            <a:r>
              <a:rPr sz="468">
                <a:solidFill>
                  <a:srgbClr val="0065BD"/>
                </a:solidFill>
                <a:latin typeface="MVKCIF+CMSS12"/>
                <a:cs typeface="MVKCIF+CMSS12"/>
              </a:rPr>
              <a:t>Conclusion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33657" y="1513222"/>
            <a:ext cx="624929" cy="61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352"/>
              </a:lnSpc>
              <a:spcBef>
                <a:spcPct val="0"/>
              </a:spcBef>
              <a:spcAft>
                <a:spcPct val="0"/>
              </a:spcAft>
            </a:pPr>
            <a:r>
              <a:rPr sz="355" spc="18">
                <a:solidFill>
                  <a:srgbClr val="000000"/>
                </a:solidFill>
                <a:latin typeface="STBSRU+CMMI10"/>
                <a:cs typeface="STBSRU+CMMI10"/>
              </a:rPr>
              <a:t>E</a:t>
            </a:r>
            <a:r>
              <a:rPr sz="355">
                <a:solidFill>
                  <a:srgbClr val="000000"/>
                </a:solidFill>
                <a:latin typeface="RGCGTC+CMR10"/>
                <a:cs typeface="RGCGTC+CMR10"/>
              </a:rPr>
              <a:t>(</a:t>
            </a:r>
            <a:r>
              <a:rPr sz="355" spc="37">
                <a:solidFill>
                  <a:srgbClr val="000000"/>
                </a:solidFill>
                <a:latin typeface="STBSRU+CMMI10"/>
                <a:cs typeface="STBSRU+CMMI10"/>
              </a:rPr>
              <a:t>f</a:t>
            </a:r>
            <a:r>
              <a:rPr sz="355">
                <a:solidFill>
                  <a:srgbClr val="000000"/>
                </a:solidFill>
                <a:latin typeface="RGCGTC+CMR10"/>
                <a:cs typeface="RGCGTC+CMR10"/>
              </a:rPr>
              <a:t>)</a:t>
            </a:r>
            <a:r>
              <a:rPr sz="355" spc="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5">
                <a:solidFill>
                  <a:srgbClr val="000000"/>
                </a:solidFill>
                <a:latin typeface="RGCGTC+CMR10"/>
                <a:cs typeface="RGCGTC+CMR10"/>
              </a:rPr>
              <a:t>=</a:t>
            </a:r>
            <a:r>
              <a:rPr sz="355" spc="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5">
                <a:solidFill>
                  <a:srgbClr val="000000"/>
                </a:solidFill>
                <a:latin typeface="STBSRU+CMMI10"/>
                <a:cs typeface="STBSRU+CMMI10"/>
              </a:rPr>
              <a:t>E</a:t>
            </a:r>
            <a:r>
              <a:rPr sz="388" spc="3" baseline="-16163">
                <a:solidFill>
                  <a:srgbClr val="000000"/>
                </a:solidFill>
                <a:latin typeface="PDNGWV+CMSS8"/>
                <a:cs typeface="PDNGWV+CMSS8"/>
              </a:rPr>
              <a:t>smooth</a:t>
            </a:r>
            <a:r>
              <a:rPr sz="355">
                <a:solidFill>
                  <a:srgbClr val="000000"/>
                </a:solidFill>
                <a:latin typeface="RGCGTC+CMR10"/>
                <a:cs typeface="RGCGTC+CMR10"/>
              </a:rPr>
              <a:t>(</a:t>
            </a:r>
            <a:r>
              <a:rPr sz="355" spc="37">
                <a:solidFill>
                  <a:srgbClr val="000000"/>
                </a:solidFill>
                <a:latin typeface="STBSRU+CMMI10"/>
                <a:cs typeface="STBSRU+CMMI10"/>
              </a:rPr>
              <a:t>f</a:t>
            </a:r>
            <a:r>
              <a:rPr sz="355">
                <a:solidFill>
                  <a:srgbClr val="000000"/>
                </a:solidFill>
                <a:latin typeface="RGCGTC+CMR10"/>
                <a:cs typeface="RGCGTC+CMR10"/>
              </a:rPr>
              <a:t>)</a:t>
            </a:r>
            <a:r>
              <a:rPr sz="355" spc="-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5">
                <a:solidFill>
                  <a:srgbClr val="000000"/>
                </a:solidFill>
                <a:latin typeface="RGCGTC+CMR10"/>
                <a:cs typeface="RGCGTC+CMR10"/>
              </a:rPr>
              <a:t>+</a:t>
            </a:r>
            <a:r>
              <a:rPr sz="355" spc="-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5">
                <a:solidFill>
                  <a:srgbClr val="000000"/>
                </a:solidFill>
                <a:latin typeface="STBSRU+CMMI10"/>
                <a:cs typeface="STBSRU+CMMI10"/>
              </a:rPr>
              <a:t>E</a:t>
            </a:r>
            <a:r>
              <a:rPr sz="388" spc="3" baseline="-16163">
                <a:solidFill>
                  <a:srgbClr val="000000"/>
                </a:solidFill>
                <a:latin typeface="PDNGWV+CMSS8"/>
                <a:cs typeface="PDNGWV+CMSS8"/>
              </a:rPr>
              <a:t>data</a:t>
            </a:r>
            <a:r>
              <a:rPr sz="355">
                <a:solidFill>
                  <a:srgbClr val="000000"/>
                </a:solidFill>
                <a:latin typeface="RGCGTC+CMR10"/>
                <a:cs typeface="RGCGTC+CMR10"/>
              </a:rPr>
              <a:t>(</a:t>
            </a:r>
            <a:r>
              <a:rPr sz="355" spc="37">
                <a:solidFill>
                  <a:srgbClr val="000000"/>
                </a:solidFill>
                <a:latin typeface="STBSRU+CMMI10"/>
                <a:cs typeface="STBSRU+CMMI10"/>
              </a:rPr>
              <a:t>f</a:t>
            </a:r>
            <a:r>
              <a:rPr sz="355">
                <a:solidFill>
                  <a:srgbClr val="000000"/>
                </a:solidFill>
                <a:latin typeface="RGCGTC+CMR10"/>
                <a:cs typeface="RGCGTC+CMR10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88799" y="1698882"/>
            <a:ext cx="176845" cy="4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43"/>
              </a:lnSpc>
              <a:spcBef>
                <a:spcPct val="0"/>
              </a:spcBef>
              <a:spcAft>
                <a:spcPct val="0"/>
              </a:spcAft>
            </a:pPr>
            <a:r>
              <a:rPr sz="242">
                <a:solidFill>
                  <a:srgbClr val="000000"/>
                </a:solidFill>
                <a:latin typeface="QKHDGG+CMR10"/>
                <a:cs typeface="QKHDGG+CMR10"/>
              </a:rPr>
              <a:t>labeling</a:t>
            </a:r>
            <a:r>
              <a:rPr sz="242" spc="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2">
                <a:solidFill>
                  <a:srgbClr val="000000"/>
                </a:solidFill>
                <a:latin typeface="STBSRU+CMMI10"/>
                <a:cs typeface="STBSRU+CMMI10"/>
              </a:rPr>
              <a:t>f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783543" y="1694812"/>
            <a:ext cx="183822" cy="51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43"/>
              </a:lnSpc>
              <a:spcBef>
                <a:spcPct val="0"/>
              </a:spcBef>
              <a:spcAft>
                <a:spcPct val="0"/>
              </a:spcAft>
            </a:pPr>
            <a:r>
              <a:rPr sz="242">
                <a:solidFill>
                  <a:srgbClr val="000000"/>
                </a:solidFill>
                <a:latin typeface="QKHDGG+CMR10"/>
                <a:cs typeface="QKHDGG+CMR10"/>
              </a:rPr>
              <a:t>labeling</a:t>
            </a:r>
            <a:r>
              <a:rPr sz="242" spc="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2" spc="-66">
                <a:solidFill>
                  <a:srgbClr val="000000"/>
                </a:solidFill>
                <a:latin typeface="STBSRU+CMMI10"/>
                <a:cs typeface="STBSRU+CMMI10"/>
              </a:rPr>
              <a:t>f</a:t>
            </a:r>
            <a:r>
              <a:rPr sz="242">
                <a:solidFill>
                  <a:srgbClr val="000000"/>
                </a:solidFill>
                <a:latin typeface="QKHDGG+CMR10"/>
                <a:cs typeface="QKHDGG+CMR10"/>
              </a:rPr>
              <a:t>ˆ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26180" y="2251512"/>
            <a:ext cx="192966" cy="37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5"/>
              </a:lnSpc>
              <a:spcBef>
                <a:spcPct val="0"/>
              </a:spcBef>
              <a:spcAft>
                <a:spcPct val="0"/>
              </a:spcAft>
            </a:pPr>
            <a:r>
              <a:rPr sz="194">
                <a:solidFill>
                  <a:srgbClr val="0065BD"/>
                </a:solidFill>
                <a:latin typeface="PDNGWV+CMSS8"/>
                <a:cs typeface="PDNGWV+CMSS8"/>
              </a:rPr>
              <a:t>Felix</a:t>
            </a:r>
            <a:r>
              <a:rPr sz="194" spc="2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65BD"/>
                </a:solidFill>
                <a:latin typeface="PDNGWV+CMSS8"/>
                <a:cs typeface="PDNGWV+CMSS8"/>
              </a:rPr>
              <a:t>Wechsler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97686" y="2251512"/>
            <a:ext cx="445965" cy="37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5"/>
              </a:lnSpc>
              <a:spcBef>
                <a:spcPct val="0"/>
              </a:spcBef>
              <a:spcAft>
                <a:spcPct val="0"/>
              </a:spcAft>
            </a:pPr>
            <a:r>
              <a:rPr sz="194">
                <a:solidFill>
                  <a:srgbClr val="0065BD"/>
                </a:solidFill>
                <a:latin typeface="PDNGWV+CMSS8"/>
                <a:cs typeface="PDNGWV+CMSS8"/>
              </a:rPr>
              <a:t>Energy</a:t>
            </a:r>
            <a:r>
              <a:rPr sz="194" spc="20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65BD"/>
                </a:solidFill>
                <a:latin typeface="PDNGWV+CMSS8"/>
                <a:cs typeface="PDNGWV+CMSS8"/>
              </a:rPr>
              <a:t>Minimization</a:t>
            </a:r>
            <a:r>
              <a:rPr sz="194" spc="20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65BD"/>
                </a:solidFill>
                <a:latin typeface="PDNGWV+CMSS8"/>
                <a:cs typeface="PDNGWV+CMSS8"/>
              </a:rPr>
              <a:t>via</a:t>
            </a:r>
            <a:r>
              <a:rPr sz="194" spc="20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65BD"/>
                </a:solidFill>
                <a:latin typeface="PDNGWV+CMSS8"/>
                <a:cs typeface="PDNGWV+CMSS8"/>
              </a:rPr>
              <a:t>Graph</a:t>
            </a:r>
            <a:r>
              <a:rPr sz="194" spc="20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65BD"/>
                </a:solidFill>
                <a:latin typeface="PDNGWV+CMSS8"/>
                <a:cs typeface="PDNGWV+CMSS8"/>
              </a:rPr>
              <a:t>Cuts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940367" y="2251512"/>
            <a:ext cx="119426" cy="37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5"/>
              </a:lnSpc>
              <a:spcBef>
                <a:spcPct val="0"/>
              </a:spcBef>
              <a:spcAft>
                <a:spcPct val="0"/>
              </a:spcAft>
            </a:pPr>
            <a:r>
              <a:rPr sz="194">
                <a:solidFill>
                  <a:srgbClr val="004C8E"/>
                </a:solidFill>
                <a:latin typeface="PDNGWV+CMSS8"/>
                <a:cs typeface="PDNGWV+CMSS8"/>
              </a:rPr>
              <a:t>23</a:t>
            </a:r>
            <a:r>
              <a:rPr sz="194" spc="20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4C8E"/>
                </a:solidFill>
                <a:latin typeface="PDNGWV+CMSS8"/>
                <a:cs typeface="PDNGWV+CMSS8"/>
              </a:rPr>
              <a:t>/</a:t>
            </a:r>
            <a:r>
              <a:rPr sz="194" spc="20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4C8E"/>
                </a:solidFill>
                <a:latin typeface="PDNGWV+CMSS8"/>
                <a:cs typeface="PDNGWV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1"/>
          <p:cNvSpPr/>
          <p:nvPr/>
        </p:nvSpPr>
        <p:spPr>
          <a:xfrm>
            <a:off x="1556127" y="1169245"/>
            <a:ext cx="1485146" cy="111591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87262" y="1205789"/>
            <a:ext cx="917295" cy="627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397"/>
              </a:lnSpc>
              <a:spcBef>
                <a:spcPct val="0"/>
              </a:spcBef>
              <a:spcAft>
                <a:spcPct val="0"/>
              </a:spcAft>
            </a:pPr>
            <a:r>
              <a:rPr sz="226">
                <a:solidFill>
                  <a:srgbClr val="FFFFFF"/>
                </a:solidFill>
                <a:latin typeface="JUMIWT+CMSS10"/>
                <a:cs typeface="JUMIWT+CMSS10"/>
              </a:rPr>
              <a:t>Computer</a:t>
            </a:r>
            <a:r>
              <a:rPr sz="226" spc="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>
                <a:solidFill>
                  <a:srgbClr val="FFFFFF"/>
                </a:solidFill>
                <a:latin typeface="JUMIWT+CMSS10"/>
                <a:cs typeface="JUMIWT+CMSS10"/>
              </a:rPr>
              <a:t>Aided</a:t>
            </a:r>
            <a:r>
              <a:rPr sz="226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>
                <a:solidFill>
                  <a:srgbClr val="FFFFFF"/>
                </a:solidFill>
                <a:latin typeface="JUMIWT+CMSS10"/>
                <a:cs typeface="JUMIWT+CMSS10"/>
              </a:rPr>
              <a:t>Medical</a:t>
            </a:r>
            <a:r>
              <a:rPr sz="226" spc="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>
                <a:solidFill>
                  <a:srgbClr val="FFFFFF"/>
                </a:solidFill>
                <a:latin typeface="JUMIWT+CMSS10"/>
                <a:cs typeface="JUMIWT+CMSS10"/>
              </a:rPr>
              <a:t>Procedures</a:t>
            </a:r>
            <a:r>
              <a:rPr sz="226" spc="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>
                <a:solidFill>
                  <a:srgbClr val="FFFFFF"/>
                </a:solidFill>
                <a:latin typeface="LWAOAU+CMSY10"/>
                <a:cs typeface="LWAOAU+CMSY10"/>
              </a:rPr>
              <a:t>|</a:t>
            </a:r>
            <a:r>
              <a:rPr sz="226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>
                <a:solidFill>
                  <a:srgbClr val="FFFFFF"/>
                </a:solidFill>
                <a:latin typeface="JUMIWT+CMSS10"/>
                <a:cs typeface="JUMIWT+CMSS10"/>
              </a:rPr>
              <a:t>Technische</a:t>
            </a:r>
            <a:r>
              <a:rPr sz="226" spc="2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 spc="-8">
                <a:solidFill>
                  <a:srgbClr val="FFFFFF"/>
                </a:solidFill>
                <a:latin typeface="JUMIWT+CMSS10"/>
                <a:cs typeface="JUMIWT+CMSS10"/>
              </a:rPr>
              <a:t>Universit¨at</a:t>
            </a:r>
            <a:r>
              <a:rPr sz="226" spc="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 spc="-13">
                <a:solidFill>
                  <a:srgbClr val="FFFFFF"/>
                </a:solidFill>
                <a:latin typeface="JUMIWT+CMSS10"/>
                <a:cs typeface="JUMIWT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71433" y="1320305"/>
            <a:ext cx="307172" cy="71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467"/>
              </a:lnSpc>
              <a:spcBef>
                <a:spcPct val="0"/>
              </a:spcBef>
              <a:spcAft>
                <a:spcPct val="0"/>
              </a:spcAft>
            </a:pPr>
            <a:r>
              <a:rPr sz="468">
                <a:solidFill>
                  <a:srgbClr val="0065BD"/>
                </a:solidFill>
                <a:latin typeface="TDMOTC+CMSS12"/>
                <a:cs typeface="TDMOTC+CMSS12"/>
              </a:rPr>
              <a:t>Conclusion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33657" y="1513222"/>
            <a:ext cx="624929" cy="61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352"/>
              </a:lnSpc>
              <a:spcBef>
                <a:spcPct val="0"/>
              </a:spcBef>
              <a:spcAft>
                <a:spcPct val="0"/>
              </a:spcAft>
            </a:pPr>
            <a:r>
              <a:rPr sz="355" spc="18">
                <a:solidFill>
                  <a:srgbClr val="000000"/>
                </a:solidFill>
                <a:latin typeface="CRSBVU+CMMI10"/>
                <a:cs typeface="CRSBVU+CMMI10"/>
              </a:rPr>
              <a:t>E</a:t>
            </a:r>
            <a:r>
              <a:rPr sz="355">
                <a:solidFill>
                  <a:srgbClr val="000000"/>
                </a:solidFill>
                <a:latin typeface="PCMQAV+CMR10"/>
                <a:cs typeface="PCMQAV+CMR10"/>
              </a:rPr>
              <a:t>(</a:t>
            </a:r>
            <a:r>
              <a:rPr sz="355" spc="37">
                <a:solidFill>
                  <a:srgbClr val="000000"/>
                </a:solidFill>
                <a:latin typeface="CRSBVU+CMMI10"/>
                <a:cs typeface="CRSBVU+CMMI10"/>
              </a:rPr>
              <a:t>f</a:t>
            </a:r>
            <a:r>
              <a:rPr sz="355">
                <a:solidFill>
                  <a:srgbClr val="000000"/>
                </a:solidFill>
                <a:latin typeface="PCMQAV+CMR10"/>
                <a:cs typeface="PCMQAV+CMR10"/>
              </a:rPr>
              <a:t>)</a:t>
            </a:r>
            <a:r>
              <a:rPr sz="355" spc="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5">
                <a:solidFill>
                  <a:srgbClr val="000000"/>
                </a:solidFill>
                <a:latin typeface="PCMQAV+CMR10"/>
                <a:cs typeface="PCMQAV+CMR10"/>
              </a:rPr>
              <a:t>=</a:t>
            </a:r>
            <a:r>
              <a:rPr sz="355" spc="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5">
                <a:solidFill>
                  <a:srgbClr val="000000"/>
                </a:solidFill>
                <a:latin typeface="CRSBVU+CMMI10"/>
                <a:cs typeface="CRSBVU+CMMI10"/>
              </a:rPr>
              <a:t>E</a:t>
            </a:r>
            <a:r>
              <a:rPr sz="388" spc="3" baseline="-16163">
                <a:solidFill>
                  <a:srgbClr val="000000"/>
                </a:solidFill>
                <a:latin typeface="DCPQET+CMSS8"/>
                <a:cs typeface="DCPQET+CMSS8"/>
              </a:rPr>
              <a:t>smooth</a:t>
            </a:r>
            <a:r>
              <a:rPr sz="355">
                <a:solidFill>
                  <a:srgbClr val="000000"/>
                </a:solidFill>
                <a:latin typeface="PCMQAV+CMR10"/>
                <a:cs typeface="PCMQAV+CMR10"/>
              </a:rPr>
              <a:t>(</a:t>
            </a:r>
            <a:r>
              <a:rPr sz="355" spc="37">
                <a:solidFill>
                  <a:srgbClr val="000000"/>
                </a:solidFill>
                <a:latin typeface="CRSBVU+CMMI10"/>
                <a:cs typeface="CRSBVU+CMMI10"/>
              </a:rPr>
              <a:t>f</a:t>
            </a:r>
            <a:r>
              <a:rPr sz="355">
                <a:solidFill>
                  <a:srgbClr val="000000"/>
                </a:solidFill>
                <a:latin typeface="PCMQAV+CMR10"/>
                <a:cs typeface="PCMQAV+CMR10"/>
              </a:rPr>
              <a:t>)</a:t>
            </a:r>
            <a:r>
              <a:rPr sz="355" spc="-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5">
                <a:solidFill>
                  <a:srgbClr val="000000"/>
                </a:solidFill>
                <a:latin typeface="PCMQAV+CMR10"/>
                <a:cs typeface="PCMQAV+CMR10"/>
              </a:rPr>
              <a:t>+</a:t>
            </a:r>
            <a:r>
              <a:rPr sz="355" spc="-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5">
                <a:solidFill>
                  <a:srgbClr val="000000"/>
                </a:solidFill>
                <a:latin typeface="CRSBVU+CMMI10"/>
                <a:cs typeface="CRSBVU+CMMI10"/>
              </a:rPr>
              <a:t>E</a:t>
            </a:r>
            <a:r>
              <a:rPr sz="388" spc="3" baseline="-16163">
                <a:solidFill>
                  <a:srgbClr val="000000"/>
                </a:solidFill>
                <a:latin typeface="DCPQET+CMSS8"/>
                <a:cs typeface="DCPQET+CMSS8"/>
              </a:rPr>
              <a:t>data</a:t>
            </a:r>
            <a:r>
              <a:rPr sz="355">
                <a:solidFill>
                  <a:srgbClr val="000000"/>
                </a:solidFill>
                <a:latin typeface="PCMQAV+CMR10"/>
                <a:cs typeface="PCMQAV+CMR10"/>
              </a:rPr>
              <a:t>(</a:t>
            </a:r>
            <a:r>
              <a:rPr sz="355" spc="37">
                <a:solidFill>
                  <a:srgbClr val="000000"/>
                </a:solidFill>
                <a:latin typeface="CRSBVU+CMMI10"/>
                <a:cs typeface="CRSBVU+CMMI10"/>
              </a:rPr>
              <a:t>f</a:t>
            </a:r>
            <a:r>
              <a:rPr sz="355">
                <a:solidFill>
                  <a:srgbClr val="000000"/>
                </a:solidFill>
                <a:latin typeface="PCMQAV+CMR10"/>
                <a:cs typeface="PCMQAV+CMR10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88799" y="1698882"/>
            <a:ext cx="176845" cy="4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43"/>
              </a:lnSpc>
              <a:spcBef>
                <a:spcPct val="0"/>
              </a:spcBef>
              <a:spcAft>
                <a:spcPct val="0"/>
              </a:spcAft>
            </a:pPr>
            <a:r>
              <a:rPr sz="242">
                <a:solidFill>
                  <a:srgbClr val="000000"/>
                </a:solidFill>
                <a:latin typeface="NISNDN+CMR10"/>
                <a:cs typeface="NISNDN+CMR10"/>
              </a:rPr>
              <a:t>labeling</a:t>
            </a:r>
            <a:r>
              <a:rPr sz="242" spc="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2">
                <a:solidFill>
                  <a:srgbClr val="000000"/>
                </a:solidFill>
                <a:latin typeface="CRSBVU+CMMI10"/>
                <a:cs typeface="CRSBVU+CMMI10"/>
              </a:rPr>
              <a:t>f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783543" y="1694812"/>
            <a:ext cx="183822" cy="51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43"/>
              </a:lnSpc>
              <a:spcBef>
                <a:spcPct val="0"/>
              </a:spcBef>
              <a:spcAft>
                <a:spcPct val="0"/>
              </a:spcAft>
            </a:pPr>
            <a:r>
              <a:rPr sz="242">
                <a:solidFill>
                  <a:srgbClr val="000000"/>
                </a:solidFill>
                <a:latin typeface="NISNDN+CMR10"/>
                <a:cs typeface="NISNDN+CMR10"/>
              </a:rPr>
              <a:t>labeling</a:t>
            </a:r>
            <a:r>
              <a:rPr sz="242" spc="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2" spc="-66">
                <a:solidFill>
                  <a:srgbClr val="000000"/>
                </a:solidFill>
                <a:latin typeface="CRSBVU+CMMI10"/>
                <a:cs typeface="CRSBVU+CMMI10"/>
              </a:rPr>
              <a:t>f</a:t>
            </a:r>
            <a:r>
              <a:rPr sz="242">
                <a:solidFill>
                  <a:srgbClr val="000000"/>
                </a:solidFill>
                <a:latin typeface="NISNDN+CMR10"/>
                <a:cs typeface="NISNDN+CMR10"/>
              </a:rPr>
              <a:t>ˆ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43742" y="1768265"/>
            <a:ext cx="38948" cy="29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9"/>
              </a:lnSpc>
              <a:spcBef>
                <a:spcPct val="0"/>
              </a:spcBef>
              <a:spcAft>
                <a:spcPct val="0"/>
              </a:spcAft>
            </a:pPr>
            <a:r>
              <a:rPr sz="145">
                <a:solidFill>
                  <a:srgbClr val="FFFFFF"/>
                </a:solidFill>
                <a:latin typeface="GWKFNG+CMMI10"/>
                <a:cs typeface="GWKFNG+CMMI10"/>
              </a:rPr>
              <a:t>α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04185" y="1798691"/>
            <a:ext cx="38588" cy="35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9"/>
              </a:lnSpc>
              <a:spcBef>
                <a:spcPct val="0"/>
              </a:spcBef>
              <a:spcAft>
                <a:spcPct val="0"/>
              </a:spcAft>
            </a:pPr>
            <a:r>
              <a:rPr sz="145">
                <a:solidFill>
                  <a:srgbClr val="000000"/>
                </a:solidFill>
                <a:latin typeface="GWKFNG+CMMI10"/>
                <a:cs typeface="GWKFNG+CMMI10"/>
              </a:rPr>
              <a:t>t</a:t>
            </a:r>
            <a:r>
              <a:rPr sz="145" baseline="34621">
                <a:solidFill>
                  <a:srgbClr val="000000"/>
                </a:solidFill>
                <a:latin typeface="IRRWLC+CMMI7"/>
                <a:cs typeface="IRRWLC+CMMI7"/>
              </a:rPr>
              <a:t>α</a:t>
            </a:r>
          </a:p>
          <a:p>
            <a:pPr marL="6361" marR="0">
              <a:lnSpc>
                <a:spcPts val="97"/>
              </a:lnSpc>
              <a:spcBef>
                <a:spcPct val="0"/>
              </a:spcBef>
              <a:spcAft>
                <a:spcPct val="0"/>
              </a:spcAft>
            </a:pPr>
            <a:r>
              <a:rPr sz="100">
                <a:solidFill>
                  <a:srgbClr val="000000"/>
                </a:solidFill>
                <a:latin typeface="IRRWLC+CMMI7"/>
                <a:cs typeface="IRRWLC+CMMI7"/>
              </a:rPr>
              <a:t>p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78232" y="1801089"/>
            <a:ext cx="38588" cy="35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9"/>
              </a:lnSpc>
              <a:spcBef>
                <a:spcPct val="0"/>
              </a:spcBef>
              <a:spcAft>
                <a:spcPct val="0"/>
              </a:spcAft>
            </a:pPr>
            <a:r>
              <a:rPr sz="145">
                <a:solidFill>
                  <a:srgbClr val="000000"/>
                </a:solidFill>
                <a:latin typeface="GWKFNG+CMMI10"/>
                <a:cs typeface="GWKFNG+CMMI10"/>
              </a:rPr>
              <a:t>t</a:t>
            </a:r>
            <a:r>
              <a:rPr sz="145" baseline="34621">
                <a:solidFill>
                  <a:srgbClr val="000000"/>
                </a:solidFill>
                <a:latin typeface="IRRWLC+CMMI7"/>
                <a:cs typeface="IRRWLC+CMMI7"/>
              </a:rPr>
              <a:t>α</a:t>
            </a:r>
          </a:p>
          <a:p>
            <a:pPr marL="6362" marR="0">
              <a:lnSpc>
                <a:spcPts val="97"/>
              </a:lnSpc>
              <a:spcBef>
                <a:spcPct val="0"/>
              </a:spcBef>
              <a:spcAft>
                <a:spcPct val="0"/>
              </a:spcAft>
            </a:pPr>
            <a:r>
              <a:rPr sz="100">
                <a:solidFill>
                  <a:srgbClr val="000000"/>
                </a:solidFill>
                <a:latin typeface="IRRWLC+CMMI7"/>
                <a:cs typeface="IRRWLC+CMMI7"/>
              </a:rP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41839" y="1809773"/>
            <a:ext cx="38588" cy="35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9"/>
              </a:lnSpc>
              <a:spcBef>
                <a:spcPct val="0"/>
              </a:spcBef>
              <a:spcAft>
                <a:spcPct val="0"/>
              </a:spcAft>
            </a:pPr>
            <a:r>
              <a:rPr sz="145">
                <a:solidFill>
                  <a:srgbClr val="000000"/>
                </a:solidFill>
                <a:latin typeface="GWKFNG+CMMI10"/>
                <a:cs typeface="GWKFNG+CMMI10"/>
              </a:rPr>
              <a:t>t</a:t>
            </a:r>
            <a:r>
              <a:rPr sz="145" baseline="34630">
                <a:solidFill>
                  <a:srgbClr val="000000"/>
                </a:solidFill>
                <a:latin typeface="IRRWLC+CMMI7"/>
                <a:cs typeface="IRRWLC+CMMI7"/>
              </a:rPr>
              <a:t>α</a:t>
            </a:r>
          </a:p>
          <a:p>
            <a:pPr marL="6361" marR="0">
              <a:lnSpc>
                <a:spcPts val="97"/>
              </a:lnSpc>
              <a:spcBef>
                <a:spcPct val="0"/>
              </a:spcBef>
              <a:spcAft>
                <a:spcPct val="0"/>
              </a:spcAft>
            </a:pPr>
            <a:r>
              <a:rPr sz="100">
                <a:solidFill>
                  <a:srgbClr val="000000"/>
                </a:solidFill>
                <a:latin typeface="IRRWLC+CMMI7"/>
                <a:cs typeface="IRRWLC+CMMI7"/>
              </a:rPr>
              <a:t>q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02340" y="1812171"/>
            <a:ext cx="81440" cy="33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9"/>
              </a:lnSpc>
              <a:spcBef>
                <a:spcPct val="0"/>
              </a:spcBef>
              <a:spcAft>
                <a:spcPct val="0"/>
              </a:spcAft>
            </a:pPr>
            <a:r>
              <a:rPr sz="145">
                <a:solidFill>
                  <a:srgbClr val="000000"/>
                </a:solidFill>
                <a:latin typeface="GWKFNG+CMMI10"/>
                <a:cs typeface="GWKFNG+CMMI10"/>
              </a:rPr>
              <a:t>t</a:t>
            </a:r>
            <a:r>
              <a:rPr sz="145" baseline="34631">
                <a:solidFill>
                  <a:srgbClr val="000000"/>
                </a:solidFill>
                <a:latin typeface="IRRWLC+CMMI7"/>
                <a:cs typeface="IRRWLC+CMMI7"/>
              </a:rPr>
              <a:t>α</a:t>
            </a:r>
            <a:r>
              <a:rPr sz="145" spc="142" baseline="346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5">
                <a:solidFill>
                  <a:srgbClr val="000000"/>
                </a:solidFill>
                <a:latin typeface="GWKFNG+CMMI10"/>
                <a:cs typeface="GWKFNG+CMMI10"/>
              </a:rPr>
              <a:t>t</a:t>
            </a:r>
            <a:r>
              <a:rPr sz="145" baseline="34631">
                <a:solidFill>
                  <a:srgbClr val="000000"/>
                </a:solidFill>
                <a:latin typeface="IRRWLC+CMMI7"/>
                <a:cs typeface="IRRWLC+CMMI7"/>
              </a:rPr>
              <a:t>α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08702" y="1823874"/>
            <a:ext cx="28647" cy="246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7"/>
              </a:lnSpc>
              <a:spcBef>
                <a:spcPct val="0"/>
              </a:spcBef>
              <a:spcAft>
                <a:spcPct val="0"/>
              </a:spcAft>
            </a:pPr>
            <a:r>
              <a:rPr sz="100">
                <a:solidFill>
                  <a:srgbClr val="000000"/>
                </a:solidFill>
                <a:latin typeface="IRRWLC+CMMI7"/>
                <a:cs typeface="IRRWLC+CMMI7"/>
              </a:rPr>
              <a:t>w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046939" y="1822919"/>
            <a:ext cx="24997" cy="246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7"/>
              </a:lnSpc>
              <a:spcBef>
                <a:spcPct val="0"/>
              </a:spcBef>
              <a:spcAft>
                <a:spcPct val="0"/>
              </a:spcAft>
            </a:pPr>
            <a:r>
              <a:rPr sz="100">
                <a:solidFill>
                  <a:srgbClr val="000000"/>
                </a:solidFill>
                <a:latin typeface="IRRWLC+CMMI7"/>
                <a:cs typeface="IRRWLC+CMMI7"/>
              </a:rPr>
              <a:t>r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747748" y="1928628"/>
            <a:ext cx="44558" cy="312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9"/>
              </a:lnSpc>
              <a:spcBef>
                <a:spcPct val="0"/>
              </a:spcBef>
              <a:spcAft>
                <a:spcPct val="0"/>
              </a:spcAft>
            </a:pPr>
            <a:r>
              <a:rPr sz="226" baseline="21462">
                <a:solidFill>
                  <a:srgbClr val="000000"/>
                </a:solidFill>
                <a:latin typeface="GWKFNG+CMMI10"/>
                <a:cs typeface="GWKFNG+CMMI10"/>
              </a:rPr>
              <a:t>e</a:t>
            </a:r>
            <a:r>
              <a:rPr sz="100">
                <a:solidFill>
                  <a:srgbClr val="000000"/>
                </a:solidFill>
                <a:latin typeface="IRRWLC+CMMI7"/>
                <a:cs typeface="IRRWLC+CMMI7"/>
              </a:rPr>
              <a:t>p,q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124318" y="1928628"/>
            <a:ext cx="52882" cy="60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9"/>
              </a:lnSpc>
              <a:spcBef>
                <a:spcPct val="0"/>
              </a:spcBef>
              <a:spcAft>
                <a:spcPct val="0"/>
              </a:spcAft>
            </a:pPr>
            <a:r>
              <a:rPr sz="145">
                <a:solidFill>
                  <a:srgbClr val="000000"/>
                </a:solidFill>
                <a:latin typeface="GWKFNG+CMMI10"/>
                <a:cs typeface="GWKFNG+CMMI10"/>
              </a:rPr>
              <a:t>e</a:t>
            </a:r>
            <a:r>
              <a:rPr sz="145" baseline="-14308">
                <a:solidFill>
                  <a:srgbClr val="000000"/>
                </a:solidFill>
                <a:latin typeface="IRRWLC+CMMI7"/>
                <a:cs typeface="IRRWLC+CMMI7"/>
              </a:rPr>
              <a:t>r,s</a:t>
            </a:r>
          </a:p>
          <a:p>
            <a:pPr marL="2364" marR="0">
              <a:lnSpc>
                <a:spcPts val="139"/>
              </a:lnSpc>
              <a:spcBef>
                <a:spcPts val="83"/>
              </a:spcBef>
              <a:spcAft>
                <a:spcPct val="0"/>
              </a:spcAft>
            </a:pPr>
            <a:r>
              <a:rPr sz="145" spc="-4">
                <a:solidFill>
                  <a:srgbClr val="FFFFFF"/>
                </a:solidFill>
                <a:latin typeface="GWKFNG+CMMI10"/>
                <a:cs typeface="GWKFNG+CMMI10"/>
              </a:rPr>
              <a:t>P</a:t>
            </a:r>
            <a:r>
              <a:rPr sz="145" baseline="-14307">
                <a:solidFill>
                  <a:srgbClr val="FFFFFF"/>
                </a:solidFill>
                <a:latin typeface="IRRWLC+CMMI7"/>
                <a:cs typeface="IRRWLC+CMMI7"/>
              </a:rPr>
              <a:t>α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718979" y="1941970"/>
            <a:ext cx="37469" cy="29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9"/>
              </a:lnSpc>
              <a:spcBef>
                <a:spcPct val="0"/>
              </a:spcBef>
              <a:spcAft>
                <a:spcPct val="0"/>
              </a:spcAft>
            </a:pPr>
            <a:r>
              <a:rPr sz="145">
                <a:solidFill>
                  <a:srgbClr val="000000"/>
                </a:solidFill>
                <a:latin typeface="TIUTWK+CMR10"/>
                <a:cs typeface="TIUTWK+CMR10"/>
              </a:rPr>
              <a:t>p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794402" y="1941970"/>
            <a:ext cx="36976" cy="29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9"/>
              </a:lnSpc>
              <a:spcBef>
                <a:spcPct val="0"/>
              </a:spcBef>
              <a:spcAft>
                <a:spcPct val="0"/>
              </a:spcAft>
            </a:pPr>
            <a:r>
              <a:rPr sz="145">
                <a:solidFill>
                  <a:srgbClr val="000000"/>
                </a:solidFill>
                <a:latin typeface="TIUTWK+CMR10"/>
                <a:cs typeface="TIUTWK+CMR10"/>
              </a:rPr>
              <a:t>q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866889" y="1940821"/>
            <a:ext cx="42359" cy="29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9"/>
              </a:lnSpc>
              <a:spcBef>
                <a:spcPct val="0"/>
              </a:spcBef>
              <a:spcAft>
                <a:spcPct val="0"/>
              </a:spcAft>
            </a:pPr>
            <a:r>
              <a:rPr sz="145">
                <a:solidFill>
                  <a:srgbClr val="000000"/>
                </a:solidFill>
                <a:latin typeface="TIUTWK+CMR10"/>
                <a:cs typeface="TIUTWK+CMR10"/>
              </a:rPr>
              <a:t>...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018227" y="1943683"/>
            <a:ext cx="40410" cy="29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9"/>
              </a:lnSpc>
              <a:spcBef>
                <a:spcPct val="0"/>
              </a:spcBef>
              <a:spcAft>
                <a:spcPct val="0"/>
              </a:spcAft>
            </a:pPr>
            <a:r>
              <a:rPr sz="145">
                <a:solidFill>
                  <a:srgbClr val="000000"/>
                </a:solidFill>
                <a:latin typeface="TIUTWK+CMR10"/>
                <a:cs typeface="TIUTWK+CMR10"/>
              </a:rPr>
              <a:t>w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095118" y="1941970"/>
            <a:ext cx="36976" cy="29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9"/>
              </a:lnSpc>
              <a:spcBef>
                <a:spcPct val="0"/>
              </a:spcBef>
              <a:spcAft>
                <a:spcPct val="0"/>
              </a:spcAft>
            </a:pPr>
            <a:r>
              <a:rPr sz="145">
                <a:solidFill>
                  <a:srgbClr val="000000"/>
                </a:solidFill>
                <a:latin typeface="TIUTWK+CMR10"/>
                <a:cs typeface="TIUTWK+CMR10"/>
              </a:rPr>
              <a:t>y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171031" y="1943683"/>
            <a:ext cx="35513" cy="29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9"/>
              </a:lnSpc>
              <a:spcBef>
                <a:spcPct val="0"/>
              </a:spcBef>
              <a:spcAft>
                <a:spcPct val="0"/>
              </a:spcAft>
            </a:pPr>
            <a:r>
              <a:rPr sz="145">
                <a:solidFill>
                  <a:srgbClr val="000000"/>
                </a:solidFill>
                <a:latin typeface="TIUTWK+CMR10"/>
                <a:cs typeface="TIUTWK+CMR10"/>
              </a:rPr>
              <a:t>z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901413" y="1958151"/>
            <a:ext cx="46979" cy="312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9"/>
              </a:lnSpc>
              <a:spcBef>
                <a:spcPct val="0"/>
              </a:spcBef>
              <a:spcAft>
                <a:spcPct val="0"/>
              </a:spcAft>
            </a:pPr>
            <a:r>
              <a:rPr sz="145" spc="-4">
                <a:solidFill>
                  <a:srgbClr val="FFFFFF"/>
                </a:solidFill>
                <a:latin typeface="GWKFNG+CMMI10"/>
                <a:cs typeface="GWKFNG+CMMI10"/>
              </a:rPr>
              <a:t>P</a:t>
            </a:r>
            <a:r>
              <a:rPr sz="145" baseline="-14307">
                <a:solidFill>
                  <a:srgbClr val="FFFFFF"/>
                </a:solidFill>
                <a:latin typeface="IRRWLC+CMMI7"/>
                <a:cs typeface="IRRWLC+CMMI7"/>
              </a:rPr>
              <a:t>β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842108" y="2075859"/>
            <a:ext cx="37416" cy="35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9"/>
              </a:lnSpc>
              <a:spcBef>
                <a:spcPct val="0"/>
              </a:spcBef>
              <a:spcAft>
                <a:spcPct val="0"/>
              </a:spcAft>
            </a:pPr>
            <a:r>
              <a:rPr sz="145">
                <a:solidFill>
                  <a:srgbClr val="000000"/>
                </a:solidFill>
                <a:latin typeface="GWKFNG+CMMI10"/>
                <a:cs typeface="GWKFNG+CMMI10"/>
              </a:rPr>
              <a:t>t</a:t>
            </a:r>
            <a:r>
              <a:rPr sz="145" baseline="34630">
                <a:solidFill>
                  <a:srgbClr val="000000"/>
                </a:solidFill>
                <a:latin typeface="IRRWLC+CMMI7"/>
                <a:cs typeface="IRRWLC+CMMI7"/>
              </a:rPr>
              <a:t>β</a:t>
            </a:r>
          </a:p>
          <a:p>
            <a:pPr marL="6361" marR="0">
              <a:lnSpc>
                <a:spcPts val="97"/>
              </a:lnSpc>
              <a:spcBef>
                <a:spcPct val="0"/>
              </a:spcBef>
              <a:spcAft>
                <a:spcPct val="0"/>
              </a:spcAft>
            </a:pPr>
            <a:r>
              <a:rPr sz="100">
                <a:solidFill>
                  <a:srgbClr val="000000"/>
                </a:solidFill>
                <a:latin typeface="IRRWLC+CMMI7"/>
                <a:cs typeface="IRRWLC+CMMI7"/>
              </a:rPr>
              <a:t>q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002340" y="2069890"/>
            <a:ext cx="39623" cy="35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9"/>
              </a:lnSpc>
              <a:spcBef>
                <a:spcPct val="0"/>
              </a:spcBef>
              <a:spcAft>
                <a:spcPct val="0"/>
              </a:spcAft>
            </a:pPr>
            <a:r>
              <a:rPr sz="145">
                <a:solidFill>
                  <a:srgbClr val="000000"/>
                </a:solidFill>
                <a:latin typeface="GWKFNG+CMMI10"/>
                <a:cs typeface="GWKFNG+CMMI10"/>
              </a:rPr>
              <a:t>t</a:t>
            </a:r>
            <a:r>
              <a:rPr sz="145" baseline="-23588">
                <a:solidFill>
                  <a:srgbClr val="000000"/>
                </a:solidFill>
                <a:latin typeface="IRRWLC+CMMI7"/>
                <a:cs typeface="IRRWLC+CMMI7"/>
              </a:rPr>
              <a:t>w</a:t>
            </a:r>
          </a:p>
          <a:p>
            <a:pPr marL="6361" marR="0">
              <a:lnSpc>
                <a:spcPts val="97"/>
              </a:lnSpc>
              <a:spcBef>
                <a:spcPct val="0"/>
              </a:spcBef>
              <a:spcAft>
                <a:spcPct val="0"/>
              </a:spcAft>
            </a:pPr>
            <a:r>
              <a:rPr sz="100">
                <a:solidFill>
                  <a:srgbClr val="000000"/>
                </a:solidFill>
                <a:latin typeface="IRRWLC+CMMI7"/>
                <a:cs typeface="IRRWLC+CMMI7"/>
              </a:rPr>
              <a:t>β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040846" y="2073353"/>
            <a:ext cx="37416" cy="35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9"/>
              </a:lnSpc>
              <a:spcBef>
                <a:spcPct val="0"/>
              </a:spcBef>
              <a:spcAft>
                <a:spcPct val="0"/>
              </a:spcAft>
            </a:pPr>
            <a:r>
              <a:rPr sz="145">
                <a:solidFill>
                  <a:srgbClr val="000000"/>
                </a:solidFill>
                <a:latin typeface="GWKFNG+CMMI10"/>
                <a:cs typeface="GWKFNG+CMMI10"/>
              </a:rPr>
              <a:t>t</a:t>
            </a:r>
            <a:r>
              <a:rPr sz="145" baseline="34621">
                <a:solidFill>
                  <a:srgbClr val="000000"/>
                </a:solidFill>
                <a:latin typeface="IRRWLC+CMMI7"/>
                <a:cs typeface="IRRWLC+CMMI7"/>
              </a:rPr>
              <a:t>β</a:t>
            </a:r>
          </a:p>
          <a:p>
            <a:pPr marL="6361" marR="0">
              <a:lnSpc>
                <a:spcPts val="97"/>
              </a:lnSpc>
              <a:spcBef>
                <a:spcPct val="0"/>
              </a:spcBef>
              <a:spcAft>
                <a:spcPct val="0"/>
              </a:spcAft>
            </a:pPr>
            <a:r>
              <a:rPr sz="100">
                <a:solidFill>
                  <a:srgbClr val="000000"/>
                </a:solidFill>
                <a:latin typeface="IRRWLC+CMMI7"/>
                <a:cs typeface="IRRWLC+CMMI7"/>
              </a:rPr>
              <a:t>r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804454" y="2084436"/>
            <a:ext cx="37415" cy="35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9"/>
              </a:lnSpc>
              <a:spcBef>
                <a:spcPct val="0"/>
              </a:spcBef>
              <a:spcAft>
                <a:spcPct val="0"/>
              </a:spcAft>
            </a:pPr>
            <a:r>
              <a:rPr sz="145">
                <a:solidFill>
                  <a:srgbClr val="000000"/>
                </a:solidFill>
                <a:latin typeface="GWKFNG+CMMI10"/>
                <a:cs typeface="GWKFNG+CMMI10"/>
              </a:rPr>
              <a:t>t</a:t>
            </a:r>
            <a:r>
              <a:rPr sz="145" baseline="34621">
                <a:solidFill>
                  <a:srgbClr val="000000"/>
                </a:solidFill>
                <a:latin typeface="IRRWLC+CMMI7"/>
                <a:cs typeface="IRRWLC+CMMI7"/>
              </a:rPr>
              <a:t>β</a:t>
            </a:r>
          </a:p>
          <a:p>
            <a:pPr marL="6360" marR="0">
              <a:lnSpc>
                <a:spcPts val="97"/>
              </a:lnSpc>
              <a:spcBef>
                <a:spcPct val="0"/>
              </a:spcBef>
              <a:spcAft>
                <a:spcPct val="0"/>
              </a:spcAft>
            </a:pPr>
            <a:r>
              <a:rPr sz="100">
                <a:solidFill>
                  <a:srgbClr val="000000"/>
                </a:solidFill>
                <a:latin typeface="IRRWLC+CMMI7"/>
                <a:cs typeface="IRRWLC+CMMI7"/>
              </a:rPr>
              <a:t>p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078501" y="2086864"/>
            <a:ext cx="34051" cy="29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9"/>
              </a:lnSpc>
              <a:spcBef>
                <a:spcPct val="0"/>
              </a:spcBef>
              <a:spcAft>
                <a:spcPct val="0"/>
              </a:spcAft>
            </a:pPr>
            <a:r>
              <a:rPr sz="145">
                <a:solidFill>
                  <a:srgbClr val="000000"/>
                </a:solidFill>
                <a:latin typeface="GWKFNG+CMMI10"/>
                <a:cs typeface="GWKFNG+CMMI10"/>
              </a:rPr>
              <a:t>t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084861" y="2084436"/>
            <a:ext cx="26439" cy="35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7"/>
              </a:lnSpc>
              <a:spcBef>
                <a:spcPct val="0"/>
              </a:spcBef>
              <a:spcAft>
                <a:spcPct val="0"/>
              </a:spcAft>
            </a:pPr>
            <a:r>
              <a:rPr sz="100">
                <a:solidFill>
                  <a:srgbClr val="000000"/>
                </a:solidFill>
                <a:latin typeface="IRRWLC+CMMI7"/>
                <a:cs typeface="IRRWLC+CMMI7"/>
              </a:rPr>
              <a:t>β</a:t>
            </a:r>
          </a:p>
          <a:p>
            <a:pPr marL="0" marR="0">
              <a:lnSpc>
                <a:spcPts val="84"/>
              </a:lnSpc>
              <a:spcBef>
                <a:spcPct val="0"/>
              </a:spcBef>
              <a:spcAft>
                <a:spcPct val="0"/>
              </a:spcAft>
            </a:pPr>
            <a:r>
              <a:rPr sz="100">
                <a:solidFill>
                  <a:srgbClr val="000000"/>
                </a:solidFill>
                <a:latin typeface="IRRWLC+CMMI7"/>
                <a:cs typeface="IRRWLC+CMMI7"/>
              </a:rPr>
              <a:t>s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943963" y="2119712"/>
            <a:ext cx="37645" cy="29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9"/>
              </a:lnSpc>
              <a:spcBef>
                <a:spcPct val="0"/>
              </a:spcBef>
              <a:spcAft>
                <a:spcPct val="0"/>
              </a:spcAft>
            </a:pPr>
            <a:r>
              <a:rPr sz="145">
                <a:solidFill>
                  <a:srgbClr val="FFFFFF"/>
                </a:solidFill>
                <a:latin typeface="GWKFNG+CMMI10"/>
                <a:cs typeface="GWKFNG+CMMI10"/>
              </a:rPr>
              <a:t>β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726180" y="2251512"/>
            <a:ext cx="192966" cy="37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5"/>
              </a:lnSpc>
              <a:spcBef>
                <a:spcPct val="0"/>
              </a:spcBef>
              <a:spcAft>
                <a:spcPct val="0"/>
              </a:spcAft>
            </a:pPr>
            <a:r>
              <a:rPr sz="194">
                <a:solidFill>
                  <a:srgbClr val="0065BD"/>
                </a:solidFill>
                <a:latin typeface="DCPQET+CMSS8"/>
                <a:cs typeface="DCPQET+CMSS8"/>
              </a:rPr>
              <a:t>Felix</a:t>
            </a:r>
            <a:r>
              <a:rPr sz="194" spc="2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65BD"/>
                </a:solidFill>
                <a:latin typeface="DCPQET+CMSS8"/>
                <a:cs typeface="DCPQET+CMSS8"/>
              </a:rPr>
              <a:t>Wechsler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2097686" y="2251512"/>
            <a:ext cx="445965" cy="37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5"/>
              </a:lnSpc>
              <a:spcBef>
                <a:spcPct val="0"/>
              </a:spcBef>
              <a:spcAft>
                <a:spcPct val="0"/>
              </a:spcAft>
            </a:pPr>
            <a:r>
              <a:rPr sz="194">
                <a:solidFill>
                  <a:srgbClr val="0065BD"/>
                </a:solidFill>
                <a:latin typeface="DCPQET+CMSS8"/>
                <a:cs typeface="DCPQET+CMSS8"/>
              </a:rPr>
              <a:t>Energy</a:t>
            </a:r>
            <a:r>
              <a:rPr sz="194" spc="20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65BD"/>
                </a:solidFill>
                <a:latin typeface="DCPQET+CMSS8"/>
                <a:cs typeface="DCPQET+CMSS8"/>
              </a:rPr>
              <a:t>Minimization</a:t>
            </a:r>
            <a:r>
              <a:rPr sz="194" spc="20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65BD"/>
                </a:solidFill>
                <a:latin typeface="DCPQET+CMSS8"/>
                <a:cs typeface="DCPQET+CMSS8"/>
              </a:rPr>
              <a:t>via</a:t>
            </a:r>
            <a:r>
              <a:rPr sz="194" spc="20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65BD"/>
                </a:solidFill>
                <a:latin typeface="DCPQET+CMSS8"/>
                <a:cs typeface="DCPQET+CMSS8"/>
              </a:rPr>
              <a:t>Graph</a:t>
            </a:r>
            <a:r>
              <a:rPr sz="194" spc="20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65BD"/>
                </a:solidFill>
                <a:latin typeface="DCPQET+CMSS8"/>
                <a:cs typeface="DCPQET+CMSS8"/>
              </a:rPr>
              <a:t>Cuts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2940367" y="2251512"/>
            <a:ext cx="119426" cy="37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5"/>
              </a:lnSpc>
              <a:spcBef>
                <a:spcPct val="0"/>
              </a:spcBef>
              <a:spcAft>
                <a:spcPct val="0"/>
              </a:spcAft>
            </a:pPr>
            <a:r>
              <a:rPr sz="194">
                <a:solidFill>
                  <a:srgbClr val="004C8E"/>
                </a:solidFill>
                <a:latin typeface="DCPQET+CMSS8"/>
                <a:cs typeface="DCPQET+CMSS8"/>
              </a:rPr>
              <a:t>23</a:t>
            </a:r>
            <a:r>
              <a:rPr sz="194" spc="20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4C8E"/>
                </a:solidFill>
                <a:latin typeface="DCPQET+CMSS8"/>
                <a:cs typeface="DCPQET+CMSS8"/>
              </a:rPr>
              <a:t>/</a:t>
            </a:r>
            <a:r>
              <a:rPr sz="194" spc="20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4C8E"/>
                </a:solidFill>
                <a:latin typeface="DCPQET+CMSS8"/>
                <a:cs typeface="DCPQET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1"/>
          <p:cNvSpPr/>
          <p:nvPr/>
        </p:nvSpPr>
        <p:spPr>
          <a:xfrm>
            <a:off x="1556127" y="1169245"/>
            <a:ext cx="1485146" cy="111591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87262" y="1205789"/>
            <a:ext cx="917295" cy="627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397"/>
              </a:lnSpc>
              <a:spcBef>
                <a:spcPct val="0"/>
              </a:spcBef>
              <a:spcAft>
                <a:spcPct val="0"/>
              </a:spcAft>
            </a:pPr>
            <a:r>
              <a:rPr sz="226">
                <a:solidFill>
                  <a:srgbClr val="FFFFFF"/>
                </a:solidFill>
                <a:latin typeface="DUMVVU+CMSS10"/>
                <a:cs typeface="DUMVVU+CMSS10"/>
              </a:rPr>
              <a:t>Computer</a:t>
            </a:r>
            <a:r>
              <a:rPr sz="226" spc="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>
                <a:solidFill>
                  <a:srgbClr val="FFFFFF"/>
                </a:solidFill>
                <a:latin typeface="DUMVVU+CMSS10"/>
                <a:cs typeface="DUMVVU+CMSS10"/>
              </a:rPr>
              <a:t>Aided</a:t>
            </a:r>
            <a:r>
              <a:rPr sz="226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>
                <a:solidFill>
                  <a:srgbClr val="FFFFFF"/>
                </a:solidFill>
                <a:latin typeface="DUMVVU+CMSS10"/>
                <a:cs typeface="DUMVVU+CMSS10"/>
              </a:rPr>
              <a:t>Medical</a:t>
            </a:r>
            <a:r>
              <a:rPr sz="226" spc="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>
                <a:solidFill>
                  <a:srgbClr val="FFFFFF"/>
                </a:solidFill>
                <a:latin typeface="DUMVVU+CMSS10"/>
                <a:cs typeface="DUMVVU+CMSS10"/>
              </a:rPr>
              <a:t>Procedures</a:t>
            </a:r>
            <a:r>
              <a:rPr sz="226" spc="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>
                <a:solidFill>
                  <a:srgbClr val="FFFFFF"/>
                </a:solidFill>
                <a:latin typeface="CDUJIH+CMSY10"/>
                <a:cs typeface="CDUJIH+CMSY10"/>
              </a:rPr>
              <a:t>|</a:t>
            </a:r>
            <a:r>
              <a:rPr sz="226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>
                <a:solidFill>
                  <a:srgbClr val="FFFFFF"/>
                </a:solidFill>
                <a:latin typeface="DUMVVU+CMSS10"/>
                <a:cs typeface="DUMVVU+CMSS10"/>
              </a:rPr>
              <a:t>Technische</a:t>
            </a:r>
            <a:r>
              <a:rPr sz="226" spc="2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 spc="-8">
                <a:solidFill>
                  <a:srgbClr val="FFFFFF"/>
                </a:solidFill>
                <a:latin typeface="DUMVVU+CMSS10"/>
                <a:cs typeface="DUMVVU+CMSS10"/>
              </a:rPr>
              <a:t>Universit¨at</a:t>
            </a:r>
            <a:r>
              <a:rPr sz="226" spc="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6" spc="-13">
                <a:solidFill>
                  <a:srgbClr val="FFFFFF"/>
                </a:solidFill>
                <a:latin typeface="DUMVVU+CMSS10"/>
                <a:cs typeface="DUMVVU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71433" y="1320305"/>
            <a:ext cx="307172" cy="71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467"/>
              </a:lnSpc>
              <a:spcBef>
                <a:spcPct val="0"/>
              </a:spcBef>
              <a:spcAft>
                <a:spcPct val="0"/>
              </a:spcAft>
            </a:pPr>
            <a:r>
              <a:rPr sz="468">
                <a:solidFill>
                  <a:srgbClr val="0065BD"/>
                </a:solidFill>
                <a:latin typeface="DKFREE+CMSS12"/>
                <a:cs typeface="DKFREE+CMSS12"/>
              </a:rPr>
              <a:t>Conclusion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33657" y="1513222"/>
            <a:ext cx="624929" cy="61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352"/>
              </a:lnSpc>
              <a:spcBef>
                <a:spcPct val="0"/>
              </a:spcBef>
              <a:spcAft>
                <a:spcPct val="0"/>
              </a:spcAft>
            </a:pPr>
            <a:r>
              <a:rPr sz="355" spc="18">
                <a:solidFill>
                  <a:srgbClr val="000000"/>
                </a:solidFill>
                <a:latin typeface="KVUMOK+CMMI10"/>
                <a:cs typeface="KVUMOK+CMMI10"/>
              </a:rPr>
              <a:t>E</a:t>
            </a:r>
            <a:r>
              <a:rPr sz="355">
                <a:solidFill>
                  <a:srgbClr val="000000"/>
                </a:solidFill>
                <a:latin typeface="TSLCVE+CMR10"/>
                <a:cs typeface="TSLCVE+CMR10"/>
              </a:rPr>
              <a:t>(</a:t>
            </a:r>
            <a:r>
              <a:rPr sz="355" spc="37">
                <a:solidFill>
                  <a:srgbClr val="000000"/>
                </a:solidFill>
                <a:latin typeface="KVUMOK+CMMI10"/>
                <a:cs typeface="KVUMOK+CMMI10"/>
              </a:rPr>
              <a:t>f</a:t>
            </a:r>
            <a:r>
              <a:rPr sz="355">
                <a:solidFill>
                  <a:srgbClr val="000000"/>
                </a:solidFill>
                <a:latin typeface="TSLCVE+CMR10"/>
                <a:cs typeface="TSLCVE+CMR10"/>
              </a:rPr>
              <a:t>)</a:t>
            </a:r>
            <a:r>
              <a:rPr sz="355" spc="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5">
                <a:solidFill>
                  <a:srgbClr val="000000"/>
                </a:solidFill>
                <a:latin typeface="TSLCVE+CMR10"/>
                <a:cs typeface="TSLCVE+CMR10"/>
              </a:rPr>
              <a:t>=</a:t>
            </a:r>
            <a:r>
              <a:rPr sz="355" spc="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5">
                <a:solidFill>
                  <a:srgbClr val="000000"/>
                </a:solidFill>
                <a:latin typeface="KVUMOK+CMMI10"/>
                <a:cs typeface="KVUMOK+CMMI10"/>
              </a:rPr>
              <a:t>E</a:t>
            </a:r>
            <a:r>
              <a:rPr sz="388" spc="3" baseline="-16163">
                <a:solidFill>
                  <a:srgbClr val="000000"/>
                </a:solidFill>
                <a:latin typeface="VQCDDQ+CMSS8"/>
                <a:cs typeface="VQCDDQ+CMSS8"/>
              </a:rPr>
              <a:t>smooth</a:t>
            </a:r>
            <a:r>
              <a:rPr sz="355">
                <a:solidFill>
                  <a:srgbClr val="000000"/>
                </a:solidFill>
                <a:latin typeface="TSLCVE+CMR10"/>
                <a:cs typeface="TSLCVE+CMR10"/>
              </a:rPr>
              <a:t>(</a:t>
            </a:r>
            <a:r>
              <a:rPr sz="355" spc="37">
                <a:solidFill>
                  <a:srgbClr val="000000"/>
                </a:solidFill>
                <a:latin typeface="KVUMOK+CMMI10"/>
                <a:cs typeface="KVUMOK+CMMI10"/>
              </a:rPr>
              <a:t>f</a:t>
            </a:r>
            <a:r>
              <a:rPr sz="355">
                <a:solidFill>
                  <a:srgbClr val="000000"/>
                </a:solidFill>
                <a:latin typeface="TSLCVE+CMR10"/>
                <a:cs typeface="TSLCVE+CMR10"/>
              </a:rPr>
              <a:t>)</a:t>
            </a:r>
            <a:r>
              <a:rPr sz="355" spc="-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5">
                <a:solidFill>
                  <a:srgbClr val="000000"/>
                </a:solidFill>
                <a:latin typeface="TSLCVE+CMR10"/>
                <a:cs typeface="TSLCVE+CMR10"/>
              </a:rPr>
              <a:t>+</a:t>
            </a:r>
            <a:r>
              <a:rPr sz="355" spc="-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5">
                <a:solidFill>
                  <a:srgbClr val="000000"/>
                </a:solidFill>
                <a:latin typeface="KVUMOK+CMMI10"/>
                <a:cs typeface="KVUMOK+CMMI10"/>
              </a:rPr>
              <a:t>E</a:t>
            </a:r>
            <a:r>
              <a:rPr sz="388" spc="3" baseline="-16163">
                <a:solidFill>
                  <a:srgbClr val="000000"/>
                </a:solidFill>
                <a:latin typeface="VQCDDQ+CMSS8"/>
                <a:cs typeface="VQCDDQ+CMSS8"/>
              </a:rPr>
              <a:t>data</a:t>
            </a:r>
            <a:r>
              <a:rPr sz="355">
                <a:solidFill>
                  <a:srgbClr val="000000"/>
                </a:solidFill>
                <a:latin typeface="TSLCVE+CMR10"/>
                <a:cs typeface="TSLCVE+CMR10"/>
              </a:rPr>
              <a:t>(</a:t>
            </a:r>
            <a:r>
              <a:rPr sz="355" spc="37">
                <a:solidFill>
                  <a:srgbClr val="000000"/>
                </a:solidFill>
                <a:latin typeface="KVUMOK+CMMI10"/>
                <a:cs typeface="KVUMOK+CMMI10"/>
              </a:rPr>
              <a:t>f</a:t>
            </a:r>
            <a:r>
              <a:rPr sz="355">
                <a:solidFill>
                  <a:srgbClr val="000000"/>
                </a:solidFill>
                <a:latin typeface="TSLCVE+CMR10"/>
                <a:cs typeface="TSLCVE+CMR10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88799" y="1698882"/>
            <a:ext cx="176845" cy="4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43"/>
              </a:lnSpc>
              <a:spcBef>
                <a:spcPct val="0"/>
              </a:spcBef>
              <a:spcAft>
                <a:spcPct val="0"/>
              </a:spcAft>
            </a:pPr>
            <a:r>
              <a:rPr sz="242">
                <a:solidFill>
                  <a:srgbClr val="000000"/>
                </a:solidFill>
                <a:latin typeface="JCGQCE+CMR10"/>
                <a:cs typeface="JCGQCE+CMR10"/>
              </a:rPr>
              <a:t>labeling</a:t>
            </a:r>
            <a:r>
              <a:rPr sz="242" spc="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2">
                <a:solidFill>
                  <a:srgbClr val="000000"/>
                </a:solidFill>
                <a:latin typeface="KVUMOK+CMMI10"/>
                <a:cs typeface="KVUMOK+CMMI10"/>
              </a:rPr>
              <a:t>f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783543" y="1694812"/>
            <a:ext cx="183822" cy="51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43"/>
              </a:lnSpc>
              <a:spcBef>
                <a:spcPct val="0"/>
              </a:spcBef>
              <a:spcAft>
                <a:spcPct val="0"/>
              </a:spcAft>
            </a:pPr>
            <a:r>
              <a:rPr sz="242">
                <a:solidFill>
                  <a:srgbClr val="000000"/>
                </a:solidFill>
                <a:latin typeface="JCGQCE+CMR10"/>
                <a:cs typeface="JCGQCE+CMR10"/>
              </a:rPr>
              <a:t>labeling</a:t>
            </a:r>
            <a:r>
              <a:rPr sz="242" spc="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2" spc="-66">
                <a:solidFill>
                  <a:srgbClr val="000000"/>
                </a:solidFill>
                <a:latin typeface="KVUMOK+CMMI10"/>
                <a:cs typeface="KVUMOK+CMMI10"/>
              </a:rPr>
              <a:t>f</a:t>
            </a:r>
            <a:r>
              <a:rPr sz="242">
                <a:solidFill>
                  <a:srgbClr val="000000"/>
                </a:solidFill>
                <a:latin typeface="JCGQCE+CMR10"/>
                <a:cs typeface="JCGQCE+CMR10"/>
              </a:rPr>
              <a:t>ˆ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43742" y="1768265"/>
            <a:ext cx="38948" cy="29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9"/>
              </a:lnSpc>
              <a:spcBef>
                <a:spcPct val="0"/>
              </a:spcBef>
              <a:spcAft>
                <a:spcPct val="0"/>
              </a:spcAft>
            </a:pPr>
            <a:r>
              <a:rPr sz="145">
                <a:solidFill>
                  <a:srgbClr val="FFFFFF"/>
                </a:solidFill>
                <a:latin typeface="HURQET+CMMI10"/>
                <a:cs typeface="HURQET+CMMI10"/>
              </a:rPr>
              <a:t>α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04185" y="1798691"/>
            <a:ext cx="38588" cy="35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9"/>
              </a:lnSpc>
              <a:spcBef>
                <a:spcPct val="0"/>
              </a:spcBef>
              <a:spcAft>
                <a:spcPct val="0"/>
              </a:spcAft>
            </a:pPr>
            <a:r>
              <a:rPr sz="145">
                <a:solidFill>
                  <a:srgbClr val="000000"/>
                </a:solidFill>
                <a:latin typeface="HURQET+CMMI10"/>
                <a:cs typeface="HURQET+CMMI10"/>
              </a:rPr>
              <a:t>t</a:t>
            </a:r>
            <a:r>
              <a:rPr sz="145" baseline="34621">
                <a:solidFill>
                  <a:srgbClr val="000000"/>
                </a:solidFill>
                <a:latin typeface="KTOHFW+CMMI7"/>
                <a:cs typeface="KTOHFW+CMMI7"/>
              </a:rPr>
              <a:t>α</a:t>
            </a:r>
          </a:p>
          <a:p>
            <a:pPr marL="6361" marR="0">
              <a:lnSpc>
                <a:spcPts val="97"/>
              </a:lnSpc>
              <a:spcBef>
                <a:spcPct val="0"/>
              </a:spcBef>
              <a:spcAft>
                <a:spcPct val="0"/>
              </a:spcAft>
            </a:pPr>
            <a:r>
              <a:rPr sz="100">
                <a:solidFill>
                  <a:srgbClr val="000000"/>
                </a:solidFill>
                <a:latin typeface="KTOHFW+CMMI7"/>
                <a:cs typeface="KTOHFW+CMMI7"/>
              </a:rPr>
              <a:t>p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78232" y="1801089"/>
            <a:ext cx="38588" cy="35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9"/>
              </a:lnSpc>
              <a:spcBef>
                <a:spcPct val="0"/>
              </a:spcBef>
              <a:spcAft>
                <a:spcPct val="0"/>
              </a:spcAft>
            </a:pPr>
            <a:r>
              <a:rPr sz="145">
                <a:solidFill>
                  <a:srgbClr val="000000"/>
                </a:solidFill>
                <a:latin typeface="HURQET+CMMI10"/>
                <a:cs typeface="HURQET+CMMI10"/>
              </a:rPr>
              <a:t>t</a:t>
            </a:r>
            <a:r>
              <a:rPr sz="145" baseline="34621">
                <a:solidFill>
                  <a:srgbClr val="000000"/>
                </a:solidFill>
                <a:latin typeface="KTOHFW+CMMI7"/>
                <a:cs typeface="KTOHFW+CMMI7"/>
              </a:rPr>
              <a:t>α</a:t>
            </a:r>
          </a:p>
          <a:p>
            <a:pPr marL="6362" marR="0">
              <a:lnSpc>
                <a:spcPts val="97"/>
              </a:lnSpc>
              <a:spcBef>
                <a:spcPct val="0"/>
              </a:spcBef>
              <a:spcAft>
                <a:spcPct val="0"/>
              </a:spcAft>
            </a:pPr>
            <a:r>
              <a:rPr sz="100">
                <a:solidFill>
                  <a:srgbClr val="000000"/>
                </a:solidFill>
                <a:latin typeface="KTOHFW+CMMI7"/>
                <a:cs typeface="KTOHFW+CMMI7"/>
              </a:rP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41839" y="1809773"/>
            <a:ext cx="38588" cy="35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9"/>
              </a:lnSpc>
              <a:spcBef>
                <a:spcPct val="0"/>
              </a:spcBef>
              <a:spcAft>
                <a:spcPct val="0"/>
              </a:spcAft>
            </a:pPr>
            <a:r>
              <a:rPr sz="145">
                <a:solidFill>
                  <a:srgbClr val="000000"/>
                </a:solidFill>
                <a:latin typeface="HURQET+CMMI10"/>
                <a:cs typeface="HURQET+CMMI10"/>
              </a:rPr>
              <a:t>t</a:t>
            </a:r>
            <a:r>
              <a:rPr sz="145" baseline="34630">
                <a:solidFill>
                  <a:srgbClr val="000000"/>
                </a:solidFill>
                <a:latin typeface="KTOHFW+CMMI7"/>
                <a:cs typeface="KTOHFW+CMMI7"/>
              </a:rPr>
              <a:t>α</a:t>
            </a:r>
          </a:p>
          <a:p>
            <a:pPr marL="6361" marR="0">
              <a:lnSpc>
                <a:spcPts val="97"/>
              </a:lnSpc>
              <a:spcBef>
                <a:spcPct val="0"/>
              </a:spcBef>
              <a:spcAft>
                <a:spcPct val="0"/>
              </a:spcAft>
            </a:pPr>
            <a:r>
              <a:rPr sz="100">
                <a:solidFill>
                  <a:srgbClr val="000000"/>
                </a:solidFill>
                <a:latin typeface="KTOHFW+CMMI7"/>
                <a:cs typeface="KTOHFW+CMMI7"/>
              </a:rPr>
              <a:t>q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02340" y="1812171"/>
            <a:ext cx="81440" cy="33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9"/>
              </a:lnSpc>
              <a:spcBef>
                <a:spcPct val="0"/>
              </a:spcBef>
              <a:spcAft>
                <a:spcPct val="0"/>
              </a:spcAft>
            </a:pPr>
            <a:r>
              <a:rPr sz="145">
                <a:solidFill>
                  <a:srgbClr val="000000"/>
                </a:solidFill>
                <a:latin typeface="HURQET+CMMI10"/>
                <a:cs typeface="HURQET+CMMI10"/>
              </a:rPr>
              <a:t>t</a:t>
            </a:r>
            <a:r>
              <a:rPr sz="145" baseline="34631">
                <a:solidFill>
                  <a:srgbClr val="000000"/>
                </a:solidFill>
                <a:latin typeface="KTOHFW+CMMI7"/>
                <a:cs typeface="KTOHFW+CMMI7"/>
              </a:rPr>
              <a:t>α</a:t>
            </a:r>
            <a:r>
              <a:rPr sz="145" spc="142" baseline="346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5">
                <a:solidFill>
                  <a:srgbClr val="000000"/>
                </a:solidFill>
                <a:latin typeface="HURQET+CMMI10"/>
                <a:cs typeface="HURQET+CMMI10"/>
              </a:rPr>
              <a:t>t</a:t>
            </a:r>
            <a:r>
              <a:rPr sz="145" baseline="34631">
                <a:solidFill>
                  <a:srgbClr val="000000"/>
                </a:solidFill>
                <a:latin typeface="KTOHFW+CMMI7"/>
                <a:cs typeface="KTOHFW+CMMI7"/>
              </a:rPr>
              <a:t>α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08702" y="1823874"/>
            <a:ext cx="28647" cy="246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7"/>
              </a:lnSpc>
              <a:spcBef>
                <a:spcPct val="0"/>
              </a:spcBef>
              <a:spcAft>
                <a:spcPct val="0"/>
              </a:spcAft>
            </a:pPr>
            <a:r>
              <a:rPr sz="100">
                <a:solidFill>
                  <a:srgbClr val="000000"/>
                </a:solidFill>
                <a:latin typeface="KTOHFW+CMMI7"/>
                <a:cs typeface="KTOHFW+CMMI7"/>
              </a:rPr>
              <a:t>w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046939" y="1822919"/>
            <a:ext cx="24997" cy="246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7"/>
              </a:lnSpc>
              <a:spcBef>
                <a:spcPct val="0"/>
              </a:spcBef>
              <a:spcAft>
                <a:spcPct val="0"/>
              </a:spcAft>
            </a:pPr>
            <a:r>
              <a:rPr sz="100">
                <a:solidFill>
                  <a:srgbClr val="000000"/>
                </a:solidFill>
                <a:latin typeface="KTOHFW+CMMI7"/>
                <a:cs typeface="KTOHFW+CMMI7"/>
              </a:rPr>
              <a:t>r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747748" y="1928628"/>
            <a:ext cx="44558" cy="312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9"/>
              </a:lnSpc>
              <a:spcBef>
                <a:spcPct val="0"/>
              </a:spcBef>
              <a:spcAft>
                <a:spcPct val="0"/>
              </a:spcAft>
            </a:pPr>
            <a:r>
              <a:rPr sz="226" baseline="21462">
                <a:solidFill>
                  <a:srgbClr val="000000"/>
                </a:solidFill>
                <a:latin typeface="HURQET+CMMI10"/>
                <a:cs typeface="HURQET+CMMI10"/>
              </a:rPr>
              <a:t>e</a:t>
            </a:r>
            <a:r>
              <a:rPr sz="100">
                <a:solidFill>
                  <a:srgbClr val="000000"/>
                </a:solidFill>
                <a:latin typeface="KTOHFW+CMMI7"/>
                <a:cs typeface="KTOHFW+CMMI7"/>
              </a:rPr>
              <a:t>p,q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124318" y="1928628"/>
            <a:ext cx="52882" cy="60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9"/>
              </a:lnSpc>
              <a:spcBef>
                <a:spcPct val="0"/>
              </a:spcBef>
              <a:spcAft>
                <a:spcPct val="0"/>
              </a:spcAft>
            </a:pPr>
            <a:r>
              <a:rPr sz="145">
                <a:solidFill>
                  <a:srgbClr val="000000"/>
                </a:solidFill>
                <a:latin typeface="HURQET+CMMI10"/>
                <a:cs typeface="HURQET+CMMI10"/>
              </a:rPr>
              <a:t>e</a:t>
            </a:r>
            <a:r>
              <a:rPr sz="145" baseline="-14308">
                <a:solidFill>
                  <a:srgbClr val="000000"/>
                </a:solidFill>
                <a:latin typeface="KTOHFW+CMMI7"/>
                <a:cs typeface="KTOHFW+CMMI7"/>
              </a:rPr>
              <a:t>r,s</a:t>
            </a:r>
          </a:p>
          <a:p>
            <a:pPr marL="2364" marR="0">
              <a:lnSpc>
                <a:spcPts val="139"/>
              </a:lnSpc>
              <a:spcBef>
                <a:spcPts val="83"/>
              </a:spcBef>
              <a:spcAft>
                <a:spcPct val="0"/>
              </a:spcAft>
            </a:pPr>
            <a:r>
              <a:rPr sz="145" spc="-4">
                <a:solidFill>
                  <a:srgbClr val="FFFFFF"/>
                </a:solidFill>
                <a:latin typeface="HURQET+CMMI10"/>
                <a:cs typeface="HURQET+CMMI10"/>
              </a:rPr>
              <a:t>P</a:t>
            </a:r>
            <a:r>
              <a:rPr sz="145" baseline="-14307">
                <a:solidFill>
                  <a:srgbClr val="FFFFFF"/>
                </a:solidFill>
                <a:latin typeface="KTOHFW+CMMI7"/>
                <a:cs typeface="KTOHFW+CMMI7"/>
              </a:rPr>
              <a:t>α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718979" y="1941970"/>
            <a:ext cx="37469" cy="29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9"/>
              </a:lnSpc>
              <a:spcBef>
                <a:spcPct val="0"/>
              </a:spcBef>
              <a:spcAft>
                <a:spcPct val="0"/>
              </a:spcAft>
            </a:pPr>
            <a:r>
              <a:rPr sz="145">
                <a:solidFill>
                  <a:srgbClr val="000000"/>
                </a:solidFill>
                <a:latin typeface="KMIVJA+CMR10"/>
                <a:cs typeface="KMIVJA+CMR10"/>
              </a:rPr>
              <a:t>p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794402" y="1941970"/>
            <a:ext cx="36976" cy="29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9"/>
              </a:lnSpc>
              <a:spcBef>
                <a:spcPct val="0"/>
              </a:spcBef>
              <a:spcAft>
                <a:spcPct val="0"/>
              </a:spcAft>
            </a:pPr>
            <a:r>
              <a:rPr sz="145">
                <a:solidFill>
                  <a:srgbClr val="000000"/>
                </a:solidFill>
                <a:latin typeface="KMIVJA+CMR10"/>
                <a:cs typeface="KMIVJA+CMR10"/>
              </a:rPr>
              <a:t>q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866889" y="1940821"/>
            <a:ext cx="42359" cy="29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9"/>
              </a:lnSpc>
              <a:spcBef>
                <a:spcPct val="0"/>
              </a:spcBef>
              <a:spcAft>
                <a:spcPct val="0"/>
              </a:spcAft>
            </a:pPr>
            <a:r>
              <a:rPr sz="145">
                <a:solidFill>
                  <a:srgbClr val="000000"/>
                </a:solidFill>
                <a:latin typeface="KMIVJA+CMR10"/>
                <a:cs typeface="KMIVJA+CMR10"/>
              </a:rPr>
              <a:t>...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018227" y="1943683"/>
            <a:ext cx="40410" cy="29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9"/>
              </a:lnSpc>
              <a:spcBef>
                <a:spcPct val="0"/>
              </a:spcBef>
              <a:spcAft>
                <a:spcPct val="0"/>
              </a:spcAft>
            </a:pPr>
            <a:r>
              <a:rPr sz="145">
                <a:solidFill>
                  <a:srgbClr val="000000"/>
                </a:solidFill>
                <a:latin typeface="KMIVJA+CMR10"/>
                <a:cs typeface="KMIVJA+CMR10"/>
              </a:rPr>
              <a:t>w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095118" y="1941970"/>
            <a:ext cx="36976" cy="29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9"/>
              </a:lnSpc>
              <a:spcBef>
                <a:spcPct val="0"/>
              </a:spcBef>
              <a:spcAft>
                <a:spcPct val="0"/>
              </a:spcAft>
            </a:pPr>
            <a:r>
              <a:rPr sz="145">
                <a:solidFill>
                  <a:srgbClr val="000000"/>
                </a:solidFill>
                <a:latin typeface="KMIVJA+CMR10"/>
                <a:cs typeface="KMIVJA+CMR10"/>
              </a:rPr>
              <a:t>y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171031" y="1943683"/>
            <a:ext cx="35513" cy="29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9"/>
              </a:lnSpc>
              <a:spcBef>
                <a:spcPct val="0"/>
              </a:spcBef>
              <a:spcAft>
                <a:spcPct val="0"/>
              </a:spcAft>
            </a:pPr>
            <a:r>
              <a:rPr sz="145">
                <a:solidFill>
                  <a:srgbClr val="000000"/>
                </a:solidFill>
                <a:latin typeface="KMIVJA+CMR10"/>
                <a:cs typeface="KMIVJA+CMR10"/>
              </a:rPr>
              <a:t>z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901413" y="1958151"/>
            <a:ext cx="46979" cy="312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9"/>
              </a:lnSpc>
              <a:spcBef>
                <a:spcPct val="0"/>
              </a:spcBef>
              <a:spcAft>
                <a:spcPct val="0"/>
              </a:spcAft>
            </a:pPr>
            <a:r>
              <a:rPr sz="145" spc="-4">
                <a:solidFill>
                  <a:srgbClr val="FFFFFF"/>
                </a:solidFill>
                <a:latin typeface="HURQET+CMMI10"/>
                <a:cs typeface="HURQET+CMMI10"/>
              </a:rPr>
              <a:t>P</a:t>
            </a:r>
            <a:r>
              <a:rPr sz="145" baseline="-14307">
                <a:solidFill>
                  <a:srgbClr val="FFFFFF"/>
                </a:solidFill>
                <a:latin typeface="KTOHFW+CMMI7"/>
                <a:cs typeface="KTOHFW+CMMI7"/>
              </a:rPr>
              <a:t>β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842108" y="2075859"/>
            <a:ext cx="37416" cy="35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9"/>
              </a:lnSpc>
              <a:spcBef>
                <a:spcPct val="0"/>
              </a:spcBef>
              <a:spcAft>
                <a:spcPct val="0"/>
              </a:spcAft>
            </a:pPr>
            <a:r>
              <a:rPr sz="145">
                <a:solidFill>
                  <a:srgbClr val="000000"/>
                </a:solidFill>
                <a:latin typeface="HURQET+CMMI10"/>
                <a:cs typeface="HURQET+CMMI10"/>
              </a:rPr>
              <a:t>t</a:t>
            </a:r>
            <a:r>
              <a:rPr sz="145" baseline="34630">
                <a:solidFill>
                  <a:srgbClr val="000000"/>
                </a:solidFill>
                <a:latin typeface="KTOHFW+CMMI7"/>
                <a:cs typeface="KTOHFW+CMMI7"/>
              </a:rPr>
              <a:t>β</a:t>
            </a:r>
          </a:p>
          <a:p>
            <a:pPr marL="6361" marR="0">
              <a:lnSpc>
                <a:spcPts val="97"/>
              </a:lnSpc>
              <a:spcBef>
                <a:spcPct val="0"/>
              </a:spcBef>
              <a:spcAft>
                <a:spcPct val="0"/>
              </a:spcAft>
            </a:pPr>
            <a:r>
              <a:rPr sz="100">
                <a:solidFill>
                  <a:srgbClr val="000000"/>
                </a:solidFill>
                <a:latin typeface="KTOHFW+CMMI7"/>
                <a:cs typeface="KTOHFW+CMMI7"/>
              </a:rPr>
              <a:t>q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002340" y="2069890"/>
            <a:ext cx="39623" cy="35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9"/>
              </a:lnSpc>
              <a:spcBef>
                <a:spcPct val="0"/>
              </a:spcBef>
              <a:spcAft>
                <a:spcPct val="0"/>
              </a:spcAft>
            </a:pPr>
            <a:r>
              <a:rPr sz="145">
                <a:solidFill>
                  <a:srgbClr val="000000"/>
                </a:solidFill>
                <a:latin typeface="HURQET+CMMI10"/>
                <a:cs typeface="HURQET+CMMI10"/>
              </a:rPr>
              <a:t>t</a:t>
            </a:r>
            <a:r>
              <a:rPr sz="145" baseline="-23588">
                <a:solidFill>
                  <a:srgbClr val="000000"/>
                </a:solidFill>
                <a:latin typeface="KTOHFW+CMMI7"/>
                <a:cs typeface="KTOHFW+CMMI7"/>
              </a:rPr>
              <a:t>w</a:t>
            </a:r>
          </a:p>
          <a:p>
            <a:pPr marL="6361" marR="0">
              <a:lnSpc>
                <a:spcPts val="97"/>
              </a:lnSpc>
              <a:spcBef>
                <a:spcPct val="0"/>
              </a:spcBef>
              <a:spcAft>
                <a:spcPct val="0"/>
              </a:spcAft>
            </a:pPr>
            <a:r>
              <a:rPr sz="100">
                <a:solidFill>
                  <a:srgbClr val="000000"/>
                </a:solidFill>
                <a:latin typeface="KTOHFW+CMMI7"/>
                <a:cs typeface="KTOHFW+CMMI7"/>
              </a:rPr>
              <a:t>β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040846" y="2073353"/>
            <a:ext cx="37416" cy="35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9"/>
              </a:lnSpc>
              <a:spcBef>
                <a:spcPct val="0"/>
              </a:spcBef>
              <a:spcAft>
                <a:spcPct val="0"/>
              </a:spcAft>
            </a:pPr>
            <a:r>
              <a:rPr sz="145">
                <a:solidFill>
                  <a:srgbClr val="000000"/>
                </a:solidFill>
                <a:latin typeface="HURQET+CMMI10"/>
                <a:cs typeface="HURQET+CMMI10"/>
              </a:rPr>
              <a:t>t</a:t>
            </a:r>
            <a:r>
              <a:rPr sz="145" baseline="34621">
                <a:solidFill>
                  <a:srgbClr val="000000"/>
                </a:solidFill>
                <a:latin typeface="KTOHFW+CMMI7"/>
                <a:cs typeface="KTOHFW+CMMI7"/>
              </a:rPr>
              <a:t>β</a:t>
            </a:r>
          </a:p>
          <a:p>
            <a:pPr marL="6361" marR="0">
              <a:lnSpc>
                <a:spcPts val="97"/>
              </a:lnSpc>
              <a:spcBef>
                <a:spcPct val="0"/>
              </a:spcBef>
              <a:spcAft>
                <a:spcPct val="0"/>
              </a:spcAft>
            </a:pPr>
            <a:r>
              <a:rPr sz="100">
                <a:solidFill>
                  <a:srgbClr val="000000"/>
                </a:solidFill>
                <a:latin typeface="KTOHFW+CMMI7"/>
                <a:cs typeface="KTOHFW+CMMI7"/>
              </a:rPr>
              <a:t>r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804454" y="2084436"/>
            <a:ext cx="37415" cy="35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9"/>
              </a:lnSpc>
              <a:spcBef>
                <a:spcPct val="0"/>
              </a:spcBef>
              <a:spcAft>
                <a:spcPct val="0"/>
              </a:spcAft>
            </a:pPr>
            <a:r>
              <a:rPr sz="145">
                <a:solidFill>
                  <a:srgbClr val="000000"/>
                </a:solidFill>
                <a:latin typeface="HURQET+CMMI10"/>
                <a:cs typeface="HURQET+CMMI10"/>
              </a:rPr>
              <a:t>t</a:t>
            </a:r>
            <a:r>
              <a:rPr sz="145" baseline="34621">
                <a:solidFill>
                  <a:srgbClr val="000000"/>
                </a:solidFill>
                <a:latin typeface="KTOHFW+CMMI7"/>
                <a:cs typeface="KTOHFW+CMMI7"/>
              </a:rPr>
              <a:t>β</a:t>
            </a:r>
          </a:p>
          <a:p>
            <a:pPr marL="6360" marR="0">
              <a:lnSpc>
                <a:spcPts val="97"/>
              </a:lnSpc>
              <a:spcBef>
                <a:spcPct val="0"/>
              </a:spcBef>
              <a:spcAft>
                <a:spcPct val="0"/>
              </a:spcAft>
            </a:pPr>
            <a:r>
              <a:rPr sz="100">
                <a:solidFill>
                  <a:srgbClr val="000000"/>
                </a:solidFill>
                <a:latin typeface="KTOHFW+CMMI7"/>
                <a:cs typeface="KTOHFW+CMMI7"/>
              </a:rPr>
              <a:t>p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078501" y="2086864"/>
            <a:ext cx="34051" cy="29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9"/>
              </a:lnSpc>
              <a:spcBef>
                <a:spcPct val="0"/>
              </a:spcBef>
              <a:spcAft>
                <a:spcPct val="0"/>
              </a:spcAft>
            </a:pPr>
            <a:r>
              <a:rPr sz="145">
                <a:solidFill>
                  <a:srgbClr val="000000"/>
                </a:solidFill>
                <a:latin typeface="HURQET+CMMI10"/>
                <a:cs typeface="HURQET+CMMI10"/>
              </a:rPr>
              <a:t>t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084861" y="2084436"/>
            <a:ext cx="26439" cy="35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97"/>
              </a:lnSpc>
              <a:spcBef>
                <a:spcPct val="0"/>
              </a:spcBef>
              <a:spcAft>
                <a:spcPct val="0"/>
              </a:spcAft>
            </a:pPr>
            <a:r>
              <a:rPr sz="100">
                <a:solidFill>
                  <a:srgbClr val="000000"/>
                </a:solidFill>
                <a:latin typeface="KTOHFW+CMMI7"/>
                <a:cs typeface="KTOHFW+CMMI7"/>
              </a:rPr>
              <a:t>β</a:t>
            </a:r>
          </a:p>
          <a:p>
            <a:pPr marL="0" marR="0">
              <a:lnSpc>
                <a:spcPts val="84"/>
              </a:lnSpc>
              <a:spcBef>
                <a:spcPct val="0"/>
              </a:spcBef>
              <a:spcAft>
                <a:spcPct val="0"/>
              </a:spcAft>
            </a:pPr>
            <a:r>
              <a:rPr sz="100">
                <a:solidFill>
                  <a:srgbClr val="000000"/>
                </a:solidFill>
                <a:latin typeface="KTOHFW+CMMI7"/>
                <a:cs typeface="KTOHFW+CMMI7"/>
              </a:rPr>
              <a:t>s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943963" y="2119712"/>
            <a:ext cx="37645" cy="29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9"/>
              </a:lnSpc>
              <a:spcBef>
                <a:spcPct val="0"/>
              </a:spcBef>
              <a:spcAft>
                <a:spcPct val="0"/>
              </a:spcAft>
            </a:pPr>
            <a:r>
              <a:rPr sz="145">
                <a:solidFill>
                  <a:srgbClr val="FFFFFF"/>
                </a:solidFill>
                <a:latin typeface="HURQET+CMMI10"/>
                <a:cs typeface="HURQET+CMMI10"/>
              </a:rPr>
              <a:t>β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726180" y="2251512"/>
            <a:ext cx="192966" cy="37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5"/>
              </a:lnSpc>
              <a:spcBef>
                <a:spcPct val="0"/>
              </a:spcBef>
              <a:spcAft>
                <a:spcPct val="0"/>
              </a:spcAft>
            </a:pPr>
            <a:r>
              <a:rPr sz="194">
                <a:solidFill>
                  <a:srgbClr val="0065BD"/>
                </a:solidFill>
                <a:latin typeface="VQCDDQ+CMSS8"/>
                <a:cs typeface="VQCDDQ+CMSS8"/>
              </a:rPr>
              <a:t>Felix</a:t>
            </a:r>
            <a:r>
              <a:rPr sz="194" spc="2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65BD"/>
                </a:solidFill>
                <a:latin typeface="VQCDDQ+CMSS8"/>
                <a:cs typeface="VQCDDQ+CMSS8"/>
              </a:rPr>
              <a:t>Wechsler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2097686" y="2251512"/>
            <a:ext cx="445965" cy="37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5"/>
              </a:lnSpc>
              <a:spcBef>
                <a:spcPct val="0"/>
              </a:spcBef>
              <a:spcAft>
                <a:spcPct val="0"/>
              </a:spcAft>
            </a:pPr>
            <a:r>
              <a:rPr sz="194">
                <a:solidFill>
                  <a:srgbClr val="0065BD"/>
                </a:solidFill>
                <a:latin typeface="VQCDDQ+CMSS8"/>
                <a:cs typeface="VQCDDQ+CMSS8"/>
              </a:rPr>
              <a:t>Energy</a:t>
            </a:r>
            <a:r>
              <a:rPr sz="194" spc="20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65BD"/>
                </a:solidFill>
                <a:latin typeface="VQCDDQ+CMSS8"/>
                <a:cs typeface="VQCDDQ+CMSS8"/>
              </a:rPr>
              <a:t>Minimization</a:t>
            </a:r>
            <a:r>
              <a:rPr sz="194" spc="20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65BD"/>
                </a:solidFill>
                <a:latin typeface="VQCDDQ+CMSS8"/>
                <a:cs typeface="VQCDDQ+CMSS8"/>
              </a:rPr>
              <a:t>via</a:t>
            </a:r>
            <a:r>
              <a:rPr sz="194" spc="20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65BD"/>
                </a:solidFill>
                <a:latin typeface="VQCDDQ+CMSS8"/>
                <a:cs typeface="VQCDDQ+CMSS8"/>
              </a:rPr>
              <a:t>Graph</a:t>
            </a:r>
            <a:r>
              <a:rPr sz="194" spc="20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65BD"/>
                </a:solidFill>
                <a:latin typeface="VQCDDQ+CMSS8"/>
                <a:cs typeface="VQCDDQ+CMSS8"/>
              </a:rPr>
              <a:t>Cuts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2940367" y="2251512"/>
            <a:ext cx="119426" cy="37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5"/>
              </a:lnSpc>
              <a:spcBef>
                <a:spcPct val="0"/>
              </a:spcBef>
              <a:spcAft>
                <a:spcPct val="0"/>
              </a:spcAft>
            </a:pPr>
            <a:r>
              <a:rPr sz="194">
                <a:solidFill>
                  <a:srgbClr val="004C8E"/>
                </a:solidFill>
                <a:latin typeface="VQCDDQ+CMSS8"/>
                <a:cs typeface="VQCDDQ+CMSS8"/>
              </a:rPr>
              <a:t>23</a:t>
            </a:r>
            <a:r>
              <a:rPr sz="194" spc="20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4C8E"/>
                </a:solidFill>
                <a:latin typeface="VQCDDQ+CMSS8"/>
                <a:cs typeface="VQCDDQ+CMSS8"/>
              </a:rPr>
              <a:t>/</a:t>
            </a:r>
            <a:r>
              <a:rPr sz="194" spc="20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194">
                <a:solidFill>
                  <a:srgbClr val="004C8E"/>
                </a:solidFill>
                <a:latin typeface="VQCDDQ+CMSS8"/>
                <a:cs typeface="VQCDDQ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SSFSBA+CMSS10"/>
                <a:cs typeface="SSFSBA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SSFSBA+CMSS10"/>
                <a:cs typeface="SSFSBA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SSFSBA+CMSS10"/>
                <a:cs typeface="SSFSBA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SSFSBA+CMSS10"/>
                <a:cs typeface="SSFSBA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MIHVEW+CMSY10"/>
                <a:cs typeface="MIHVEW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SSFSBA+CMSS10"/>
                <a:cs typeface="SSFSBA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SSFSBA+CMSS10"/>
                <a:cs typeface="SSFSBA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SSFSBA+CMSS10"/>
                <a:cs typeface="SSFSBA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92908" y="467621"/>
            <a:ext cx="774419" cy="221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OGITSU+CMSS12"/>
                <a:cs typeface="OGITSU+CMSS12"/>
              </a:rPr>
              <a:t>Labeling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4557" y="1038764"/>
            <a:ext cx="2299464" cy="278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92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MIHVEW+CMSY10"/>
                <a:cs typeface="MIHVEW+CMSY10"/>
              </a:rPr>
              <a:t>•</a:t>
            </a:r>
            <a:r>
              <a:rPr sz="1000" spc="29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SSFSBA+CMSS10"/>
                <a:cs typeface="SSFSBA+CMSS10"/>
              </a:rPr>
              <a:t>Every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SSFSBA+CMSS10"/>
                <a:cs typeface="SSFSBA+CMSS10"/>
              </a:rPr>
              <a:t>pixel</a:t>
            </a:r>
            <a:r>
              <a:rPr sz="1100" spc="9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GLETLV+CMMI10"/>
                <a:cs typeface="GLETLV+CMMI10"/>
              </a:rPr>
              <a:t>p</a:t>
            </a:r>
            <a:r>
              <a:rPr sz="1100" spc="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IHVEW+CMSY10"/>
                <a:cs typeface="MIHVEW+CMSY10"/>
              </a:rPr>
              <a:t>∈</a:t>
            </a:r>
            <a:r>
              <a:rPr sz="1100" spc="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IHVEW+CMSY10"/>
                <a:cs typeface="MIHVEW+CMSY10"/>
              </a:rPr>
              <a:t>P</a:t>
            </a:r>
            <a:r>
              <a:rPr sz="1100" spc="1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SSFSBA+CMSS10"/>
                <a:cs typeface="SSFSBA+CMSS10"/>
              </a:rPr>
              <a:t>has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SSFSBA+CMSS10"/>
                <a:cs typeface="SSFSBA+CMSS10"/>
              </a:rPr>
              <a:t>label</a:t>
            </a:r>
            <a:r>
              <a:rPr sz="1100" spc="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GLETLV+CMMI10"/>
                <a:cs typeface="GLETLV+CMMI10"/>
              </a:rPr>
              <a:t>f</a:t>
            </a:r>
            <a:r>
              <a:rPr sz="1100" spc="5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IHVEW+CMSY10"/>
                <a:cs typeface="MIHVEW+CMSY10"/>
              </a:rPr>
              <a:t>∈</a:t>
            </a:r>
            <a:r>
              <a:rPr sz="1100" spc="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IHVEW+CMSY10"/>
                <a:cs typeface="MIHVEW+CMSY10"/>
              </a:rPr>
              <a:t>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26334" y="1090998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BBDGLB+CMMI8"/>
                <a:cs typeface="BBDGLB+CMMI8"/>
              </a:rPr>
              <a:t>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4557" y="1251013"/>
            <a:ext cx="1935182" cy="25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28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MIHVEW+CMSY10"/>
                <a:cs typeface="MIHVEW+CMSY10"/>
              </a:rPr>
              <a:t>•</a:t>
            </a:r>
            <a:r>
              <a:rPr sz="1000" spc="29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SSFSBA+CMSS10"/>
                <a:cs typeface="SSFSBA+CMSS10"/>
              </a:rPr>
              <a:t>Labeling</a:t>
            </a:r>
            <a:r>
              <a:rPr sz="1100" spc="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SSFSBA+CMSS10"/>
                <a:cs typeface="SSFSBA+CMSS10"/>
              </a:rPr>
              <a:t>of</a:t>
            </a:r>
            <a:r>
              <a:rPr sz="1100" spc="9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SSFSBA+CMSS10"/>
                <a:cs typeface="SSFSBA+CMSS10"/>
              </a:rPr>
              <a:t>image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SSFSBA+CMSS10"/>
                <a:cs typeface="SSFSBA+CMSS10"/>
              </a:rPr>
              <a:t>is</a:t>
            </a:r>
            <a:r>
              <a:rPr sz="1100" spc="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SSFSBA+CMSS10"/>
                <a:cs typeface="SSFSBA+CMSS10"/>
              </a:rPr>
              <a:t>called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GLETLV+CMMI10"/>
                <a:cs typeface="GLETLV+CMMI10"/>
              </a:rPr>
              <a:t>f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04557" y="1461045"/>
            <a:ext cx="2458495" cy="25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28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65BD"/>
                </a:solidFill>
                <a:latin typeface="MIHVEW+CMSY10"/>
                <a:cs typeface="MIHVEW+CMSY10"/>
              </a:rPr>
              <a:t>•</a:t>
            </a:r>
            <a:r>
              <a:rPr sz="1000" spc="294" dirty="0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SFSBA+CMSS10"/>
                <a:cs typeface="SSFSBA+CMSS10"/>
              </a:rPr>
              <a:t>Label</a:t>
            </a:r>
            <a:r>
              <a:rPr sz="1100" spc="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SFSBA+CMSS10"/>
                <a:cs typeface="SSFSBA+CMSS10"/>
              </a:rPr>
              <a:t>is</a:t>
            </a:r>
            <a:r>
              <a:rPr sz="1100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SFSBA+CMSS10"/>
                <a:cs typeface="SSFSBA+CMSS10"/>
              </a:rPr>
              <a:t>intensity</a:t>
            </a:r>
            <a:r>
              <a:rPr sz="1100" spc="9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SFSBA+CMSS10"/>
                <a:cs typeface="SSFSBA+CMSS10"/>
              </a:rPr>
              <a:t>in</a:t>
            </a:r>
            <a:r>
              <a:rPr sz="1100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SFSBA+CMSS10"/>
                <a:cs typeface="SSFSBA+CMSS10"/>
              </a:rPr>
              <a:t>image</a:t>
            </a:r>
            <a:r>
              <a:rPr sz="1100" spc="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SFSBA+CMSS10"/>
                <a:cs typeface="SSFSBA+CMSS10"/>
              </a:rPr>
              <a:t>restoration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52954" y="2110490"/>
            <a:ext cx="221672" cy="717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SSFSBA+CMSS10"/>
                <a:cs typeface="SSFSBA+CMSS10"/>
              </a:rPr>
              <a:t>6</a:t>
            </a:r>
          </a:p>
          <a:p>
            <a:pPr marL="0" marR="0">
              <a:lnSpc>
                <a:spcPts val="1100"/>
              </a:lnSpc>
              <a:spcBef>
                <a:spcPts val="1025"/>
              </a:spcBef>
              <a:spcAft>
                <a:spcPct val="0"/>
              </a:spcAft>
            </a:pPr>
            <a:r>
              <a:rPr sz="1100">
                <a:solidFill>
                  <a:srgbClr val="A6A6A6"/>
                </a:solidFill>
                <a:latin typeface="SSFSBA+CMSS10"/>
                <a:cs typeface="SSFSBA+CMSS10"/>
              </a:rPr>
              <a:t>2</a:t>
            </a:r>
          </a:p>
          <a:p>
            <a:pPr marL="0" marR="0">
              <a:lnSpc>
                <a:spcPts val="1100"/>
              </a:lnSpc>
              <a:spcBef>
                <a:spcPts val="1075"/>
              </a:spcBef>
              <a:spcAft>
                <a:spcPct val="0"/>
              </a:spcAft>
            </a:pPr>
            <a:r>
              <a:rPr sz="1100">
                <a:solidFill>
                  <a:srgbClr val="1A1A1A"/>
                </a:solidFill>
                <a:latin typeface="SSFSBA+CMSS10"/>
                <a:cs typeface="SSFSBA+CMSS10"/>
              </a:rPr>
              <a:t>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2956" y="2110490"/>
            <a:ext cx="221672" cy="717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 dirty="0">
                <a:solidFill>
                  <a:srgbClr val="666666"/>
                </a:solidFill>
                <a:latin typeface="SSFSBA+CMSS10"/>
                <a:cs typeface="SSFSBA+CMSS10"/>
              </a:rPr>
              <a:t>4</a:t>
            </a:r>
          </a:p>
          <a:p>
            <a:pPr marL="0" marR="0">
              <a:lnSpc>
                <a:spcPts val="1100"/>
              </a:lnSpc>
              <a:spcBef>
                <a:spcPts val="1025"/>
              </a:spcBef>
              <a:spcAft>
                <a:spcPct val="0"/>
              </a:spcAft>
            </a:pPr>
            <a:r>
              <a:rPr sz="1100" dirty="0">
                <a:solidFill>
                  <a:srgbClr val="E6E6E6"/>
                </a:solidFill>
                <a:latin typeface="SSFSBA+CMSS10"/>
                <a:cs typeface="SSFSBA+CMSS10"/>
              </a:rPr>
              <a:t>1</a:t>
            </a:r>
          </a:p>
          <a:p>
            <a:pPr marL="0" marR="0">
              <a:lnSpc>
                <a:spcPts val="1100"/>
              </a:lnSpc>
              <a:spcBef>
                <a:spcPts val="1075"/>
              </a:spcBef>
              <a:spcAft>
                <a:spcPct val="0"/>
              </a:spcAft>
            </a:pPr>
            <a:r>
              <a:rPr sz="1100" dirty="0">
                <a:solidFill>
                  <a:srgbClr val="666666"/>
                </a:solidFill>
                <a:latin typeface="SSFSBA+CMSS10"/>
                <a:cs typeface="SSFSBA+CMSS10"/>
              </a:rPr>
              <a:t>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92958" y="2110490"/>
            <a:ext cx="221672" cy="717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1A1A1A"/>
                </a:solidFill>
                <a:latin typeface="SSFSBA+CMSS10"/>
                <a:cs typeface="SSFSBA+CMSS10"/>
              </a:rPr>
              <a:t>5</a:t>
            </a:r>
          </a:p>
          <a:p>
            <a:pPr marL="0" marR="0">
              <a:lnSpc>
                <a:spcPts val="1100"/>
              </a:lnSpc>
              <a:spcBef>
                <a:spcPts val="1025"/>
              </a:spcBef>
              <a:spcAft>
                <a:spcPct val="0"/>
              </a:spcAft>
            </a:pPr>
            <a:r>
              <a:rPr sz="1100">
                <a:solidFill>
                  <a:srgbClr val="1A1A1A"/>
                </a:solidFill>
                <a:latin typeface="SSFSBA+CMSS10"/>
                <a:cs typeface="SSFSBA+CMSS10"/>
              </a:rPr>
              <a:t>5</a:t>
            </a:r>
          </a:p>
          <a:p>
            <a:pPr marL="0" marR="0">
              <a:lnSpc>
                <a:spcPts val="1100"/>
              </a:lnSpc>
              <a:spcBef>
                <a:spcPts val="1075"/>
              </a:spcBef>
              <a:spcAft>
                <a:spcPct val="0"/>
              </a:spcAft>
            </a:pPr>
            <a:r>
              <a:rPr sz="1100">
                <a:solidFill>
                  <a:srgbClr val="1A1A1A"/>
                </a:solidFill>
                <a:latin typeface="SSFSBA+CMSS10"/>
                <a:cs typeface="SSFSBA+CMSS10"/>
              </a:rPr>
              <a:t>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71268" y="2905688"/>
            <a:ext cx="710063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 dirty="0">
                <a:solidFill>
                  <a:srgbClr val="000000"/>
                </a:solidFill>
                <a:latin typeface="SSFSBA+CMSS10"/>
                <a:cs typeface="SSFSBA+CMSS10"/>
              </a:rPr>
              <a:t>labeling</a:t>
            </a:r>
            <a:r>
              <a:rPr sz="1100" spc="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GLETLV+CMMI10"/>
                <a:cs typeface="GLETLV+CMMI10"/>
              </a:rPr>
              <a:t>f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26419" y="3350247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PNAWBO+CMSS8"/>
                <a:cs typeface="PNAWBO+CMSS8"/>
              </a:rPr>
              <a:t>Felix</a:t>
            </a:r>
            <a:r>
              <a:rPr sz="600" spc="67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PNAWBO+CMSS8"/>
                <a:cs typeface="PNAWBO+CMSS8"/>
              </a:rPr>
              <a:t>Wechsler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76448" y="3350247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PNAWBO+CMSS8"/>
                <a:cs typeface="PNAWBO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PNAWBO+CMSS8"/>
                <a:cs typeface="PNAWBO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PNAWBO+CMSS8"/>
                <a:cs typeface="PNAWBO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PNAWBO+CMSS8"/>
                <a:cs typeface="PNAWBO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PNAWBO+CMSS8"/>
                <a:cs typeface="PNAWBO+CMSS8"/>
              </a:rPr>
              <a:t>Cuts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325353" y="3350247"/>
            <a:ext cx="329360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PNAWBO+CMSS8"/>
                <a:cs typeface="PNAWBO+CMSS8"/>
              </a:rPr>
              <a:t>4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PNAWBO+CMSS8"/>
                <a:cs typeface="PNAWBO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PNAWBO+CMSS8"/>
                <a:cs typeface="PNAWBO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QPJRAJ+CMSS10"/>
                <a:cs typeface="QPJRAJ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QPJRAJ+CMSS10"/>
                <a:cs typeface="QPJRAJ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QPJRAJ+CMSS10"/>
                <a:cs typeface="QPJRAJ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QPJRAJ+CMSS10"/>
                <a:cs typeface="QPJRAJ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PJLFPC+CMSY10"/>
                <a:cs typeface="PJLFPC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QPJRAJ+CMSS10"/>
                <a:cs typeface="QPJRAJ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QPJRAJ+CMSS10"/>
                <a:cs typeface="QPJRAJ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QPJRAJ+CMSS10"/>
                <a:cs typeface="QPJRAJ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28202" y="1271211"/>
            <a:ext cx="1303798" cy="355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498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000000"/>
                </a:solidFill>
                <a:latin typeface="TVGGAE+CMSS17"/>
                <a:cs typeface="TVGGAE+CMSS17"/>
              </a:rPr>
              <a:t>Appendix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6426" y="3350235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GRMVEF+CMSS8"/>
                <a:cs typeface="GRMVEF+CMSS8"/>
              </a:rPr>
              <a:t>Felix</a:t>
            </a:r>
            <a:r>
              <a:rPr sz="600" spc="66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GRMVEF+CMSS8"/>
                <a:cs typeface="GRMVEF+CMSS8"/>
              </a:rPr>
              <a:t>Wechsler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6455" y="3350235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GRMVEF+CMSS8"/>
                <a:cs typeface="GRMVEF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GRMVEF+CMSS8"/>
                <a:cs typeface="GRMVEF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GRMVEF+CMSS8"/>
                <a:cs typeface="GRMVEF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GRMVEF+CMSS8"/>
                <a:cs typeface="GRMVEF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GRMVEF+CMSS8"/>
                <a:cs typeface="GRMVEF+CMSS8"/>
              </a:rPr>
              <a:t>Cuts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85049" y="3350235"/>
            <a:ext cx="369694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GRMVEF+CMSS8"/>
                <a:cs typeface="GRMVEF+CMSS8"/>
              </a:rPr>
              <a:t>25</a:t>
            </a:r>
            <a:r>
              <a:rPr sz="600" spc="62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GRMVEF+CMSS8"/>
                <a:cs typeface="GRMVEF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GRMVEF+CMSS8"/>
                <a:cs typeface="GRMVEF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DMCEPR+CMSS10"/>
                <a:cs typeface="DMCEPR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DMCEPR+CMSS10"/>
                <a:cs typeface="DMCEPR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DMCEPR+CMSS10"/>
                <a:cs typeface="DMCEPR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DMCEPR+CMSS10"/>
                <a:cs typeface="DMCEPR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IVQBFK+CMSY10"/>
                <a:cs typeface="IVQBFK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DMCEPR+CMSS10"/>
                <a:cs typeface="DMCEPR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DMCEPR+CMSS10"/>
                <a:cs typeface="DMCEPR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DMCEPR+CMSS10"/>
                <a:cs typeface="DMCEPR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50528" y="467621"/>
            <a:ext cx="1259245" cy="221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 spc="-20">
                <a:solidFill>
                  <a:srgbClr val="0065BD"/>
                </a:solidFill>
                <a:latin typeface="AUVCPJ+CMSS12"/>
                <a:cs typeface="AUVCPJ+CMSS12"/>
              </a:rPr>
              <a:t>More</a:t>
            </a:r>
            <a:r>
              <a:rPr sz="1450" spc="119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AUVCPJ+CMSS12"/>
                <a:cs typeface="AUVCPJ+CMSS12"/>
              </a:rPr>
              <a:t>examples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0085" y="2426630"/>
            <a:ext cx="1173065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DMCEPR+CMSS10"/>
                <a:cs typeface="DMCEPR+CMSS10"/>
              </a:rPr>
              <a:t>Denoised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MCEPR+CMSS10"/>
                <a:cs typeface="DMCEPR+CMSS10"/>
              </a:rPr>
              <a:t>after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MCEPR+CMSS10"/>
                <a:cs typeface="DMCEPR+CMSS10"/>
              </a:rPr>
              <a:t>10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93691" y="2426633"/>
            <a:ext cx="1173065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DMCEPR+CMSS10"/>
                <a:cs typeface="DMCEPR+CMSS10"/>
              </a:rPr>
              <a:t>Denoised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MCEPR+CMSS10"/>
                <a:cs typeface="DMCEPR+CMSS10"/>
              </a:rPr>
              <a:t>after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MCEPR+CMSS10"/>
                <a:cs typeface="DMCEPR+CMSS10"/>
              </a:rPr>
              <a:t>10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203619" y="2426636"/>
            <a:ext cx="1240259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DMCEPR+CMSS10"/>
                <a:cs typeface="DMCEPR+CMSS10"/>
              </a:rPr>
              <a:t>15%</a:t>
            </a:r>
            <a:r>
              <a:rPr sz="1100" spc="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MCEPR+CMSS10"/>
                <a:cs typeface="DMCEPR+CMSS10"/>
              </a:rPr>
              <a:t>noised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MCEPR+CMSS10"/>
                <a:cs typeface="DMCEPR+CMSS10"/>
              </a:rPr>
              <a:t>shapes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50032" y="2564935"/>
            <a:ext cx="221672" cy="17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MGNQSQ+CMR10"/>
                <a:cs typeface="MGNQSQ+CMR10"/>
              </a:rPr>
              <a:t>ˆ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91868" y="2598702"/>
            <a:ext cx="1289326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DMCEPR+CMSS10"/>
                <a:cs typeface="DMCEPR+CMSS10"/>
              </a:rPr>
              <a:t>cycles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MCEPR+CMSS10"/>
                <a:cs typeface="DMCEPR+CMSS10"/>
              </a:rPr>
              <a:t>using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EEDAJ+CMMI10"/>
                <a:cs typeface="MEEDAJ+CMMI10"/>
              </a:rPr>
              <a:t>D</a:t>
            </a:r>
            <a:r>
              <a:rPr sz="1100" spc="19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GNQSQ+CMR10"/>
                <a:cs typeface="MGNQSQ+CMR10"/>
              </a:rPr>
              <a:t>(</a:t>
            </a:r>
            <a:r>
              <a:rPr sz="1100">
                <a:solidFill>
                  <a:srgbClr val="000000"/>
                </a:solidFill>
                <a:latin typeface="MEEDAJ+CMMI10"/>
                <a:cs typeface="MEEDAJ+CMMI10"/>
              </a:rPr>
              <a:t>f</a:t>
            </a:r>
            <a:r>
              <a:rPr sz="1100" spc="1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GNQSQ+CMR10"/>
                <a:cs typeface="MGNQSQ+CMR10"/>
              </a:rPr>
              <a:t>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35474" y="2598705"/>
            <a:ext cx="1289313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DMCEPR+CMSS10"/>
                <a:cs typeface="DMCEPR+CMSS10"/>
              </a:rPr>
              <a:t>cycles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MCEPR+CMSS10"/>
                <a:cs typeface="DMCEPR+CMSS10"/>
              </a:rPr>
              <a:t>using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EEDAJ+CMMI10"/>
                <a:cs typeface="MEEDAJ+CMMI10"/>
              </a:rPr>
              <a:t>D</a:t>
            </a:r>
            <a:r>
              <a:rPr sz="1100" spc="19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GNQSQ+CMR10"/>
                <a:cs typeface="MGNQSQ+CMR10"/>
              </a:rPr>
              <a:t>(</a:t>
            </a:r>
            <a:r>
              <a:rPr sz="1100">
                <a:solidFill>
                  <a:srgbClr val="000000"/>
                </a:solidFill>
                <a:latin typeface="MEEDAJ+CMMI10"/>
                <a:cs typeface="MEEDAJ+CMMI10"/>
              </a:rPr>
              <a:t>f</a:t>
            </a:r>
            <a:r>
              <a:rPr sz="1100" spc="1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GNQSQ+CMR10"/>
                <a:cs typeface="MGNQSQ+CMR10"/>
              </a:rPr>
              <a:t>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32405" y="2648733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DEUDPU+CMMI8"/>
                <a:cs typeface="DEUDPU+CMMI8"/>
              </a:rPr>
              <a:t>p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14573" y="2648733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DEUDPU+CMMI8"/>
                <a:cs typeface="DEUDPU+CMMI8"/>
              </a:rPr>
              <a:t>p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575998" y="2648736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DEUDPU+CMMI8"/>
                <a:cs typeface="DEUDPU+CMMI8"/>
              </a:rPr>
              <a:t>p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758180" y="2648736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DEUDPU+CMMI8"/>
                <a:cs typeface="DEUDPU+CMMI8"/>
              </a:rPr>
              <a:t>p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19256" y="2770790"/>
            <a:ext cx="1031099" cy="349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652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DMCEPR+CMSS10"/>
                <a:cs typeface="DMCEPR+CMSS10"/>
              </a:rPr>
              <a:t>and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MCEPR+CMSS10"/>
                <a:cs typeface="DMCEPR+CMSS10"/>
              </a:rPr>
              <a:t>euclidean</a:t>
            </a:r>
          </a:p>
          <a:p>
            <a:pPr marL="0" marR="0">
              <a:lnSpc>
                <a:spcPts val="1100"/>
              </a:lnSpc>
              <a:spcBef>
                <a:spcPts val="254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DMCEPR+CMSS10"/>
                <a:cs typeface="DMCEPR+CMSS10"/>
              </a:rPr>
              <a:t>distance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8">
                <a:solidFill>
                  <a:srgbClr val="000000"/>
                </a:solidFill>
                <a:latin typeface="DMCEPR+CMSS10"/>
                <a:cs typeface="DMCEPR+CMSS10"/>
              </a:rPr>
              <a:t>for</a:t>
            </a:r>
            <a:r>
              <a:rPr sz="1100" spc="10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EEDAJ+CMMI10"/>
                <a:cs typeface="MEEDAJ+CMMI10"/>
              </a:rPr>
              <a:t>V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26419" y="3350249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EVONWF+CMSS8"/>
                <a:cs typeface="EVONWF+CMSS8"/>
              </a:rPr>
              <a:t>Felix</a:t>
            </a:r>
            <a:r>
              <a:rPr sz="600" spc="66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EVONWF+CMSS8"/>
                <a:cs typeface="EVONWF+CMSS8"/>
              </a:rPr>
              <a:t>Wechsler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676448" y="3350249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EVONWF+CMSS8"/>
                <a:cs typeface="EVONWF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EVONWF+CMSS8"/>
                <a:cs typeface="EVONWF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EVONWF+CMSS8"/>
                <a:cs typeface="EVONWF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EVONWF+CMSS8"/>
                <a:cs typeface="EVONWF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EVONWF+CMSS8"/>
                <a:cs typeface="EVONWF+CMSS8"/>
              </a:rPr>
              <a:t>Cuts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285042" y="3350249"/>
            <a:ext cx="369694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EVONWF+CMSS8"/>
                <a:cs typeface="EVONWF+CMSS8"/>
              </a:rPr>
              <a:t>25</a:t>
            </a:r>
            <a:r>
              <a:rPr sz="600" spc="62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EVONWF+CMSS8"/>
                <a:cs typeface="EVONWF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EVONWF+CMSS8"/>
                <a:cs typeface="EVONWF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MBEWEA+CMSS10"/>
                <a:cs typeface="MBEWEA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MBEWEA+CMSS10"/>
                <a:cs typeface="MBEWEA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MBEWEA+CMSS10"/>
                <a:cs typeface="MBEWEA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MBEWEA+CMSS10"/>
                <a:cs typeface="MBEWEA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ASVQNT+CMSY10"/>
                <a:cs typeface="ASVQNT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MBEWEA+CMSS10"/>
                <a:cs typeface="MBEWEA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MBEWEA+CMSS10"/>
                <a:cs typeface="MBEWEA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MBEWEA+CMSS10"/>
                <a:cs typeface="MBEWEA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50528" y="467621"/>
            <a:ext cx="1259245" cy="221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 spc="-20">
                <a:solidFill>
                  <a:srgbClr val="0065BD"/>
                </a:solidFill>
                <a:latin typeface="EKUCFT+CMSS12"/>
                <a:cs typeface="EKUCFT+CMSS12"/>
              </a:rPr>
              <a:t>More</a:t>
            </a:r>
            <a:r>
              <a:rPr sz="1450" spc="119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EKUCFT+CMSS12"/>
                <a:cs typeface="EKUCFT+CMSS12"/>
              </a:rPr>
              <a:t>examples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0085" y="2426630"/>
            <a:ext cx="1173065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MBEWEA+CMSS10"/>
                <a:cs typeface="MBEWEA+CMSS10"/>
              </a:rPr>
              <a:t>Denoised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BEWEA+CMSS10"/>
                <a:cs typeface="MBEWEA+CMSS10"/>
              </a:rPr>
              <a:t>after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BEWEA+CMSS10"/>
                <a:cs typeface="MBEWEA+CMSS10"/>
              </a:rPr>
              <a:t>10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93691" y="2426633"/>
            <a:ext cx="1173065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MBEWEA+CMSS10"/>
                <a:cs typeface="MBEWEA+CMSS10"/>
              </a:rPr>
              <a:t>Denoised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BEWEA+CMSS10"/>
                <a:cs typeface="MBEWEA+CMSS10"/>
              </a:rPr>
              <a:t>after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BEWEA+CMSS10"/>
                <a:cs typeface="MBEWEA+CMSS10"/>
              </a:rPr>
              <a:t>10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203619" y="2426636"/>
            <a:ext cx="1240259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MBEWEA+CMSS10"/>
                <a:cs typeface="MBEWEA+CMSS10"/>
              </a:rPr>
              <a:t>15%</a:t>
            </a:r>
            <a:r>
              <a:rPr sz="1100" spc="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BEWEA+CMSS10"/>
                <a:cs typeface="MBEWEA+CMSS10"/>
              </a:rPr>
              <a:t>noised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BEWEA+CMSS10"/>
                <a:cs typeface="MBEWEA+CMSS10"/>
              </a:rPr>
              <a:t>shapes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50032" y="2564935"/>
            <a:ext cx="221672" cy="17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DAKALN+CMR10"/>
                <a:cs typeface="DAKALN+CMR10"/>
              </a:rPr>
              <a:t>ˆ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91868" y="2598702"/>
            <a:ext cx="1289326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MBEWEA+CMSS10"/>
                <a:cs typeface="MBEWEA+CMSS10"/>
              </a:rPr>
              <a:t>cycles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BEWEA+CMSS10"/>
                <a:cs typeface="MBEWEA+CMSS10"/>
              </a:rPr>
              <a:t>using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GJCACD+CMMI10"/>
                <a:cs typeface="GJCACD+CMMI10"/>
              </a:rPr>
              <a:t>D</a:t>
            </a:r>
            <a:r>
              <a:rPr sz="1100" spc="19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AKALN+CMR10"/>
                <a:cs typeface="DAKALN+CMR10"/>
              </a:rPr>
              <a:t>(</a:t>
            </a:r>
            <a:r>
              <a:rPr sz="1100">
                <a:solidFill>
                  <a:srgbClr val="000000"/>
                </a:solidFill>
                <a:latin typeface="GJCACD+CMMI10"/>
                <a:cs typeface="GJCACD+CMMI10"/>
              </a:rPr>
              <a:t>f</a:t>
            </a:r>
            <a:r>
              <a:rPr sz="1100" spc="1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AKALN+CMR10"/>
                <a:cs typeface="DAKALN+CMR10"/>
              </a:rPr>
              <a:t>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35474" y="2598705"/>
            <a:ext cx="1289313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MBEWEA+CMSS10"/>
                <a:cs typeface="MBEWEA+CMSS10"/>
              </a:rPr>
              <a:t>cycles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BEWEA+CMSS10"/>
                <a:cs typeface="MBEWEA+CMSS10"/>
              </a:rPr>
              <a:t>using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GJCACD+CMMI10"/>
                <a:cs typeface="GJCACD+CMMI10"/>
              </a:rPr>
              <a:t>D</a:t>
            </a:r>
            <a:r>
              <a:rPr sz="1100" spc="19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AKALN+CMR10"/>
                <a:cs typeface="DAKALN+CMR10"/>
              </a:rPr>
              <a:t>(</a:t>
            </a:r>
            <a:r>
              <a:rPr sz="1100">
                <a:solidFill>
                  <a:srgbClr val="000000"/>
                </a:solidFill>
                <a:latin typeface="GJCACD+CMMI10"/>
                <a:cs typeface="GJCACD+CMMI10"/>
              </a:rPr>
              <a:t>f</a:t>
            </a:r>
            <a:r>
              <a:rPr sz="1100" spc="1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AKALN+CMR10"/>
                <a:cs typeface="DAKALN+CMR10"/>
              </a:rPr>
              <a:t>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32405" y="2648733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CJULJF+CMMI8"/>
                <a:cs typeface="CJULJF+CMMI8"/>
              </a:rPr>
              <a:t>p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14573" y="2648733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CJULJF+CMMI8"/>
                <a:cs typeface="CJULJF+CMMI8"/>
              </a:rPr>
              <a:t>p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575998" y="2648736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CJULJF+CMMI8"/>
                <a:cs typeface="CJULJF+CMMI8"/>
              </a:rPr>
              <a:t>p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758180" y="2648736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CJULJF+CMMI8"/>
                <a:cs typeface="CJULJF+CMMI8"/>
              </a:rPr>
              <a:t>p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08981" y="2770790"/>
            <a:ext cx="942331" cy="349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MBEWEA+CMSS10"/>
                <a:cs typeface="MBEWEA+CMSS10"/>
              </a:rPr>
              <a:t>and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GJCACD+CMMI10"/>
                <a:cs typeface="GJCACD+CMMI10"/>
              </a:rPr>
              <a:t>c</a:t>
            </a:r>
            <a:r>
              <a:rPr sz="1100" spc="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AKALN+CMR10"/>
                <a:cs typeface="DAKALN+CMR10"/>
              </a:rPr>
              <a:t>=</a:t>
            </a:r>
            <a:r>
              <a:rPr sz="1100" spc="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AKALN+CMR10"/>
                <a:cs typeface="DAKALN+CMR10"/>
              </a:rPr>
              <a:t>45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BEWEA+CMSS10"/>
                <a:cs typeface="MBEWEA+CMSS10"/>
              </a:rPr>
              <a:t>in</a:t>
            </a:r>
          </a:p>
          <a:p>
            <a:pPr marL="127495" marR="0">
              <a:lnSpc>
                <a:spcPts val="1090"/>
              </a:lnSpc>
              <a:spcBef>
                <a:spcPts val="263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GJCACD+CMMI10"/>
                <a:cs typeface="GJCACD+CMMI10"/>
              </a:rPr>
              <a:t>V</a:t>
            </a:r>
            <a:r>
              <a:rPr sz="1100" spc="-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AKALN+CMR10"/>
                <a:cs typeface="DAKALN+CMR10"/>
              </a:rPr>
              <a:t>(</a:t>
            </a:r>
            <a:r>
              <a:rPr sz="1100">
                <a:solidFill>
                  <a:srgbClr val="000000"/>
                </a:solidFill>
                <a:latin typeface="GJCACD+CMMI10"/>
                <a:cs typeface="GJCACD+CMMI10"/>
              </a:rPr>
              <a:t>f</a:t>
            </a:r>
            <a:r>
              <a:rPr sz="1100" spc="1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GJCACD+CMMI10"/>
                <a:cs typeface="GJCACD+CMMI10"/>
              </a:rPr>
              <a:t>,</a:t>
            </a:r>
            <a:r>
              <a:rPr sz="1100" spc="-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GJCACD+CMMI10"/>
                <a:cs typeface="GJCACD+CMMI10"/>
              </a:rPr>
              <a:t>f</a:t>
            </a:r>
            <a:r>
              <a:rPr sz="1100" spc="17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AKALN+CMR10"/>
                <a:cs typeface="DAKALN+CMR10"/>
              </a:rPr>
              <a:t>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269789" y="2992881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CJULJF+CMMI8"/>
                <a:cs typeface="CJULJF+CMMI8"/>
              </a:rPr>
              <a:t>p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459654" y="2992881"/>
            <a:ext cx="200378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CJULJF+CMMI8"/>
                <a:cs typeface="CJULJF+CMMI8"/>
              </a:rPr>
              <a:t>q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26419" y="3350249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WOEWAV+CMSS8"/>
                <a:cs typeface="WOEWAV+CMSS8"/>
              </a:rPr>
              <a:t>Felix</a:t>
            </a:r>
            <a:r>
              <a:rPr sz="600" spc="66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WOEWAV+CMSS8"/>
                <a:cs typeface="WOEWAV+CMSS8"/>
              </a:rPr>
              <a:t>Wechsler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676448" y="3350249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WOEWAV+CMSS8"/>
                <a:cs typeface="WOEWAV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WOEWAV+CMSS8"/>
                <a:cs typeface="WOEWAV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WOEWAV+CMSS8"/>
                <a:cs typeface="WOEWAV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WOEWAV+CMSS8"/>
                <a:cs typeface="WOEWAV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WOEWAV+CMSS8"/>
                <a:cs typeface="WOEWAV+CMSS8"/>
              </a:rPr>
              <a:t>Cuts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285042" y="3350249"/>
            <a:ext cx="369694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WOEWAV+CMSS8"/>
                <a:cs typeface="WOEWAV+CMSS8"/>
              </a:rPr>
              <a:t>25</a:t>
            </a:r>
            <a:r>
              <a:rPr sz="600" spc="62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WOEWAV+CMSS8"/>
                <a:cs typeface="WOEWAV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WOEWAV+CMSS8"/>
                <a:cs typeface="WOEWAV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DPDOVW+CMSS10"/>
                <a:cs typeface="DPDOVW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DPDOVW+CMSS10"/>
                <a:cs typeface="DPDOVW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DPDOVW+CMSS10"/>
                <a:cs typeface="DPDOVW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DPDOVW+CMSS10"/>
                <a:cs typeface="DPDOVW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QDSHBW+CMSY10"/>
                <a:cs typeface="QDSHBW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DPDOVW+CMSS10"/>
                <a:cs typeface="DPDOVW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DPDOVW+CMSS10"/>
                <a:cs typeface="DPDOVW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DPDOVW+CMSS10"/>
                <a:cs typeface="DPDOVW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50528" y="467621"/>
            <a:ext cx="1259245" cy="221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 spc="-20">
                <a:solidFill>
                  <a:srgbClr val="0065BD"/>
                </a:solidFill>
                <a:latin typeface="LUNATM+CMSS12"/>
                <a:cs typeface="LUNATM+CMSS12"/>
              </a:rPr>
              <a:t>More</a:t>
            </a:r>
            <a:r>
              <a:rPr sz="1450" spc="119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LUNATM+CMSS12"/>
                <a:cs typeface="LUNATM+CMSS12"/>
              </a:rPr>
              <a:t>examples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0085" y="2426630"/>
            <a:ext cx="1173065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DPDOVW+CMSS10"/>
                <a:cs typeface="DPDOVW+CMSS10"/>
              </a:rPr>
              <a:t>Denoised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PDOVW+CMSS10"/>
                <a:cs typeface="DPDOVW+CMSS10"/>
              </a:rPr>
              <a:t>after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PDOVW+CMSS10"/>
                <a:cs typeface="DPDOVW+CMSS10"/>
              </a:rPr>
              <a:t>10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93691" y="2426633"/>
            <a:ext cx="1173065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DPDOVW+CMSS10"/>
                <a:cs typeface="DPDOVW+CMSS10"/>
              </a:rPr>
              <a:t>Denoised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PDOVW+CMSS10"/>
                <a:cs typeface="DPDOVW+CMSS10"/>
              </a:rPr>
              <a:t>after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PDOVW+CMSS10"/>
                <a:cs typeface="DPDOVW+CMSS10"/>
              </a:rPr>
              <a:t>10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203619" y="2426636"/>
            <a:ext cx="1240259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DPDOVW+CMSS10"/>
                <a:cs typeface="DPDOVW+CMSS10"/>
              </a:rPr>
              <a:t>15%</a:t>
            </a:r>
            <a:r>
              <a:rPr sz="1100" spc="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PDOVW+CMSS10"/>
                <a:cs typeface="DPDOVW+CMSS10"/>
              </a:rPr>
              <a:t>noised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PDOVW+CMSS10"/>
                <a:cs typeface="DPDOVW+CMSS10"/>
              </a:rPr>
              <a:t>shapes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50032" y="2564935"/>
            <a:ext cx="221672" cy="17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EMRKBW+CMR10"/>
                <a:cs typeface="EMRKBW+CMR10"/>
              </a:rPr>
              <a:t>ˆ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91868" y="2598702"/>
            <a:ext cx="1289326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DPDOVW+CMSS10"/>
                <a:cs typeface="DPDOVW+CMSS10"/>
              </a:rPr>
              <a:t>cycles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PDOVW+CMSS10"/>
                <a:cs typeface="DPDOVW+CMSS10"/>
              </a:rPr>
              <a:t>using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ARQEPG+CMMI10"/>
                <a:cs typeface="ARQEPG+CMMI10"/>
              </a:rPr>
              <a:t>D</a:t>
            </a:r>
            <a:r>
              <a:rPr sz="1100" spc="19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EMRKBW+CMR10"/>
                <a:cs typeface="EMRKBW+CMR10"/>
              </a:rPr>
              <a:t>(</a:t>
            </a:r>
            <a:r>
              <a:rPr sz="1100">
                <a:solidFill>
                  <a:srgbClr val="000000"/>
                </a:solidFill>
                <a:latin typeface="ARQEPG+CMMI10"/>
                <a:cs typeface="ARQEPG+CMMI10"/>
              </a:rPr>
              <a:t>f</a:t>
            </a:r>
            <a:r>
              <a:rPr sz="1100" spc="1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EMRKBW+CMR10"/>
                <a:cs typeface="EMRKBW+CMR10"/>
              </a:rPr>
              <a:t>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35474" y="2598705"/>
            <a:ext cx="1289313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DPDOVW+CMSS10"/>
                <a:cs typeface="DPDOVW+CMSS10"/>
              </a:rPr>
              <a:t>cycles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PDOVW+CMSS10"/>
                <a:cs typeface="DPDOVW+CMSS10"/>
              </a:rPr>
              <a:t>using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ARQEPG+CMMI10"/>
                <a:cs typeface="ARQEPG+CMMI10"/>
              </a:rPr>
              <a:t>D</a:t>
            </a:r>
            <a:r>
              <a:rPr sz="1100" spc="19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EMRKBW+CMR10"/>
                <a:cs typeface="EMRKBW+CMR10"/>
              </a:rPr>
              <a:t>(</a:t>
            </a:r>
            <a:r>
              <a:rPr sz="1100">
                <a:solidFill>
                  <a:srgbClr val="000000"/>
                </a:solidFill>
                <a:latin typeface="ARQEPG+CMMI10"/>
                <a:cs typeface="ARQEPG+CMMI10"/>
              </a:rPr>
              <a:t>f</a:t>
            </a:r>
            <a:r>
              <a:rPr sz="1100" spc="1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EMRKBW+CMR10"/>
                <a:cs typeface="EMRKBW+CMR10"/>
              </a:rPr>
              <a:t>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32405" y="2648733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NJNLHJ+CMMI8"/>
                <a:cs typeface="NJNLHJ+CMMI8"/>
              </a:rPr>
              <a:t>p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14573" y="2648733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NJNLHJ+CMMI8"/>
                <a:cs typeface="NJNLHJ+CMMI8"/>
              </a:rPr>
              <a:t>p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575998" y="2648736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NJNLHJ+CMMI8"/>
                <a:cs typeface="NJNLHJ+CMMI8"/>
              </a:rPr>
              <a:t>p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758180" y="2648736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NJNLHJ+CMMI8"/>
                <a:cs typeface="NJNLHJ+CMMI8"/>
              </a:rPr>
              <a:t>p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08981" y="2770790"/>
            <a:ext cx="942331" cy="349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DPDOVW+CMSS10"/>
                <a:cs typeface="DPDOVW+CMSS10"/>
              </a:rPr>
              <a:t>and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ARQEPG+CMMI10"/>
                <a:cs typeface="ARQEPG+CMMI10"/>
              </a:rPr>
              <a:t>c</a:t>
            </a:r>
            <a:r>
              <a:rPr sz="1100" spc="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EMRKBW+CMR10"/>
                <a:cs typeface="EMRKBW+CMR10"/>
              </a:rPr>
              <a:t>=</a:t>
            </a:r>
            <a:r>
              <a:rPr sz="1100" spc="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EMRKBW+CMR10"/>
                <a:cs typeface="EMRKBW+CMR10"/>
              </a:rPr>
              <a:t>80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DPDOVW+CMSS10"/>
                <a:cs typeface="DPDOVW+CMSS10"/>
              </a:rPr>
              <a:t>in</a:t>
            </a:r>
          </a:p>
          <a:p>
            <a:pPr marL="127495" marR="0">
              <a:lnSpc>
                <a:spcPts val="1090"/>
              </a:lnSpc>
              <a:spcBef>
                <a:spcPts val="263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ARQEPG+CMMI10"/>
                <a:cs typeface="ARQEPG+CMMI10"/>
              </a:rPr>
              <a:t>V</a:t>
            </a:r>
            <a:r>
              <a:rPr sz="1100" spc="-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EMRKBW+CMR10"/>
                <a:cs typeface="EMRKBW+CMR10"/>
              </a:rPr>
              <a:t>(</a:t>
            </a:r>
            <a:r>
              <a:rPr sz="1100">
                <a:solidFill>
                  <a:srgbClr val="000000"/>
                </a:solidFill>
                <a:latin typeface="ARQEPG+CMMI10"/>
                <a:cs typeface="ARQEPG+CMMI10"/>
              </a:rPr>
              <a:t>f</a:t>
            </a:r>
            <a:r>
              <a:rPr sz="1100" spc="1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ARQEPG+CMMI10"/>
                <a:cs typeface="ARQEPG+CMMI10"/>
              </a:rPr>
              <a:t>,</a:t>
            </a:r>
            <a:r>
              <a:rPr sz="1100" spc="-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ARQEPG+CMMI10"/>
                <a:cs typeface="ARQEPG+CMMI10"/>
              </a:rPr>
              <a:t>f</a:t>
            </a:r>
            <a:r>
              <a:rPr sz="1100" spc="17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EMRKBW+CMR10"/>
                <a:cs typeface="EMRKBW+CMR10"/>
              </a:rPr>
              <a:t>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269789" y="2992881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NJNLHJ+CMMI8"/>
                <a:cs typeface="NJNLHJ+CMMI8"/>
              </a:rPr>
              <a:t>p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459654" y="2992881"/>
            <a:ext cx="200378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NJNLHJ+CMMI8"/>
                <a:cs typeface="NJNLHJ+CMMI8"/>
              </a:rPr>
              <a:t>q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26419" y="3350249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PDQBRN+CMSS8"/>
                <a:cs typeface="PDQBRN+CMSS8"/>
              </a:rPr>
              <a:t>Felix</a:t>
            </a:r>
            <a:r>
              <a:rPr sz="600" spc="66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PDQBRN+CMSS8"/>
                <a:cs typeface="PDQBRN+CMSS8"/>
              </a:rPr>
              <a:t>Wechsler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676448" y="3350249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PDQBRN+CMSS8"/>
                <a:cs typeface="PDQBRN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PDQBRN+CMSS8"/>
                <a:cs typeface="PDQBRN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PDQBRN+CMSS8"/>
                <a:cs typeface="PDQBRN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PDQBRN+CMSS8"/>
                <a:cs typeface="PDQBRN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PDQBRN+CMSS8"/>
                <a:cs typeface="PDQBRN+CMSS8"/>
              </a:rPr>
              <a:t>Cuts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285042" y="3350249"/>
            <a:ext cx="369694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PDQBRN+CMSS8"/>
                <a:cs typeface="PDQBRN+CMSS8"/>
              </a:rPr>
              <a:t>25</a:t>
            </a:r>
            <a:r>
              <a:rPr sz="600" spc="62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PDQBRN+CMSS8"/>
                <a:cs typeface="PDQBRN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PDQBRN+CMSS8"/>
                <a:cs typeface="PDQBRN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SBHREU+CMSS10"/>
                <a:cs typeface="SBHREU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SBHREU+CMSS10"/>
                <a:cs typeface="SBHREU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SBHREU+CMSS10"/>
                <a:cs typeface="SBHREU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SBHREU+CMSS10"/>
                <a:cs typeface="SBHREU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EELFAU+CMSY10"/>
                <a:cs typeface="EELFAU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SBHREU+CMSS10"/>
                <a:cs typeface="SBHREU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SBHREU+CMSS10"/>
                <a:cs typeface="SBHREU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SBHREU+CMSS10"/>
                <a:cs typeface="SBHREU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50528" y="467621"/>
            <a:ext cx="1259245" cy="221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 spc="-20">
                <a:solidFill>
                  <a:srgbClr val="0065BD"/>
                </a:solidFill>
                <a:latin typeface="JFVWMK+CMSS12"/>
                <a:cs typeface="JFVWMK+CMSS12"/>
              </a:rPr>
              <a:t>More</a:t>
            </a:r>
            <a:r>
              <a:rPr sz="1450" spc="119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JFVWMK+CMSS12"/>
                <a:cs typeface="JFVWMK+CMSS12"/>
              </a:rPr>
              <a:t>examples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93691" y="2357799"/>
            <a:ext cx="1173065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SBHREU+CMSS10"/>
                <a:cs typeface="SBHREU+CMSS10"/>
              </a:rPr>
              <a:t>Denoised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SBHREU+CMSS10"/>
                <a:cs typeface="SBHREU+CMSS10"/>
              </a:rPr>
              <a:t>after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SBHREU+CMSS10"/>
                <a:cs typeface="SBHREU+CMSS10"/>
              </a:rPr>
              <a:t>10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0085" y="2443838"/>
            <a:ext cx="1173065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SBHREU+CMSS10"/>
                <a:cs typeface="SBHREU+CMSS10"/>
              </a:rPr>
              <a:t>Denoised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SBHREU+CMSS10"/>
                <a:cs typeface="SBHREU+CMSS10"/>
              </a:rPr>
              <a:t>after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SBHREU+CMSS10"/>
                <a:cs typeface="SBHREU+CMSS10"/>
              </a:rPr>
              <a:t>10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203619" y="2443845"/>
            <a:ext cx="1240259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SBHREU+CMSS10"/>
                <a:cs typeface="SBHREU+CMSS10"/>
              </a:rPr>
              <a:t>15%</a:t>
            </a:r>
            <a:r>
              <a:rPr sz="1100" spc="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SBHREU+CMSS10"/>
                <a:cs typeface="SBHREU+CMSS10"/>
              </a:rPr>
              <a:t>noised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SBHREU+CMSS10"/>
                <a:cs typeface="SBHREU+CMSS10"/>
              </a:rPr>
              <a:t>shapes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35474" y="2529884"/>
            <a:ext cx="1289313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SBHREU+CMSS10"/>
                <a:cs typeface="SBHREU+CMSS10"/>
              </a:rPr>
              <a:t>cycles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SBHREU+CMSS10"/>
                <a:cs typeface="SBHREU+CMSS10"/>
              </a:rPr>
              <a:t>using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KRUFDV+CMMI10"/>
                <a:cs typeface="KRUFDV+CMMI10"/>
              </a:rPr>
              <a:t>D</a:t>
            </a:r>
            <a:r>
              <a:rPr sz="1100" spc="19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BQKTJD+CMR10"/>
                <a:cs typeface="BQKTJD+CMR10"/>
              </a:rPr>
              <a:t>(</a:t>
            </a:r>
            <a:r>
              <a:rPr sz="1100">
                <a:solidFill>
                  <a:srgbClr val="000000"/>
                </a:solidFill>
                <a:latin typeface="KRUFDV+CMMI10"/>
                <a:cs typeface="KRUFDV+CMMI10"/>
              </a:rPr>
              <a:t>f</a:t>
            </a:r>
            <a:r>
              <a:rPr sz="1100" spc="1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BQKTJD+CMR10"/>
                <a:cs typeface="BQKTJD+CMR10"/>
              </a:rPr>
              <a:t>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50032" y="2582143"/>
            <a:ext cx="221672" cy="17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BQKTJD+CMR10"/>
                <a:cs typeface="BQKTJD+CMR10"/>
              </a:rPr>
              <a:t>ˆ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575998" y="2579902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JKKWNG+CMMI8"/>
                <a:cs typeface="JKKWNG+CMMI8"/>
              </a:rPr>
              <a:t>p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58180" y="2579902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JKKWNG+CMMI8"/>
                <a:cs typeface="JKKWNG+CMMI8"/>
              </a:rPr>
              <a:t>p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91868" y="2615910"/>
            <a:ext cx="1289326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SBHREU+CMSS10"/>
                <a:cs typeface="SBHREU+CMSS10"/>
              </a:rPr>
              <a:t>cycles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SBHREU+CMSS10"/>
                <a:cs typeface="SBHREU+CMSS10"/>
              </a:rPr>
              <a:t>using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KRUFDV+CMMI10"/>
                <a:cs typeface="KRUFDV+CMMI10"/>
              </a:rPr>
              <a:t>D</a:t>
            </a:r>
            <a:r>
              <a:rPr sz="1100" spc="19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BQKTJD+CMR10"/>
                <a:cs typeface="BQKTJD+CMR10"/>
              </a:rPr>
              <a:t>(</a:t>
            </a:r>
            <a:r>
              <a:rPr sz="1100">
                <a:solidFill>
                  <a:srgbClr val="000000"/>
                </a:solidFill>
                <a:latin typeface="KRUFDV+CMMI10"/>
                <a:cs typeface="KRUFDV+CMMI10"/>
              </a:rPr>
              <a:t>f</a:t>
            </a:r>
            <a:r>
              <a:rPr sz="1100" spc="1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BQKTJD+CMR10"/>
                <a:cs typeface="BQKTJD+CMR10"/>
              </a:rPr>
              <a:t>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32405" y="2665941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JKKWNG+CMMI8"/>
                <a:cs typeface="JKKWNG+CMMI8"/>
              </a:rPr>
              <a:t>p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14573" y="2665941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JKKWNG+CMMI8"/>
                <a:cs typeface="JKKWNG+CMMI8"/>
              </a:rPr>
              <a:t>p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41659" y="2701956"/>
            <a:ext cx="877131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SBHREU+CMSS10"/>
                <a:cs typeface="SBHREU+CMSS10"/>
              </a:rPr>
              <a:t>and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SBHREU+CMSS10"/>
                <a:cs typeface="SBHREU+CMSS10"/>
              </a:rPr>
              <a:t>min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SBHREU+CMSS10"/>
                <a:cs typeface="SBHREU+CMSS10"/>
              </a:rPr>
              <a:t>500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780216" y="2874028"/>
            <a:ext cx="1199859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SBHREU+CMSS10"/>
                <a:cs typeface="SBHREU+CMSS10"/>
              </a:rPr>
              <a:t>euclidean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SBHREU+CMSS10"/>
                <a:cs typeface="SBHREU+CMSS10"/>
              </a:rPr>
              <a:t>distance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935842" y="3046101"/>
            <a:ext cx="888590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 spc="-18">
                <a:solidFill>
                  <a:srgbClr val="000000"/>
                </a:solidFill>
                <a:latin typeface="SBHREU+CMSS10"/>
                <a:cs typeface="SBHREU+CMSS10"/>
              </a:rPr>
              <a:t>for</a:t>
            </a:r>
            <a:r>
              <a:rPr sz="1100" spc="10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KRUFDV+CMMI10"/>
                <a:cs typeface="KRUFDV+CMMI10"/>
              </a:rPr>
              <a:t>V</a:t>
            </a:r>
            <a:r>
              <a:rPr sz="1100" spc="-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BQKTJD+CMR10"/>
                <a:cs typeface="BQKTJD+CMR10"/>
              </a:rPr>
              <a:t>(</a:t>
            </a:r>
            <a:r>
              <a:rPr sz="1100">
                <a:solidFill>
                  <a:srgbClr val="000000"/>
                </a:solidFill>
                <a:latin typeface="KRUFDV+CMMI10"/>
                <a:cs typeface="KRUFDV+CMMI10"/>
              </a:rPr>
              <a:t>f</a:t>
            </a:r>
            <a:r>
              <a:rPr sz="1100" spc="1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KRUFDV+CMMI10"/>
                <a:cs typeface="KRUFDV+CMMI10"/>
              </a:rPr>
              <a:t>,</a:t>
            </a:r>
            <a:r>
              <a:rPr sz="1100" spc="-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KRUFDV+CMMI10"/>
                <a:cs typeface="KRUFDV+CMMI10"/>
              </a:rPr>
              <a:t>f</a:t>
            </a:r>
            <a:r>
              <a:rPr sz="1100" spc="17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BQKTJD+CMR10"/>
                <a:cs typeface="BQKTJD+CMR10"/>
              </a:rPr>
              <a:t>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370423" y="3096132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JKKWNG+CMMI8"/>
                <a:cs typeface="JKKWNG+CMMI8"/>
              </a:rPr>
              <a:t>p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560301" y="3096132"/>
            <a:ext cx="200378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JKKWNG+CMMI8"/>
                <a:cs typeface="JKKWNG+CMMI8"/>
              </a:rPr>
              <a:t>q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26419" y="3350248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EVGCNU+CMSS8"/>
                <a:cs typeface="EVGCNU+CMSS8"/>
              </a:rPr>
              <a:t>Felix</a:t>
            </a:r>
            <a:r>
              <a:rPr sz="600" spc="66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EVGCNU+CMSS8"/>
                <a:cs typeface="EVGCNU+CMSS8"/>
              </a:rPr>
              <a:t>Wechsler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676448" y="3350248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EVGCNU+CMSS8"/>
                <a:cs typeface="EVGCNU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EVGCNU+CMSS8"/>
                <a:cs typeface="EVGCNU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EVGCNU+CMSS8"/>
                <a:cs typeface="EVGCNU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EVGCNU+CMSS8"/>
                <a:cs typeface="EVGCNU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EVGCNU+CMSS8"/>
                <a:cs typeface="EVGCNU+CMSS8"/>
              </a:rPr>
              <a:t>Cuts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285042" y="3350248"/>
            <a:ext cx="369694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EVGCNU+CMSS8"/>
                <a:cs typeface="EVGCNU+CMSS8"/>
              </a:rPr>
              <a:t>25</a:t>
            </a:r>
            <a:r>
              <a:rPr sz="600" spc="62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EVGCNU+CMSS8"/>
                <a:cs typeface="EVGCNU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EVGCNU+CMSS8"/>
                <a:cs typeface="EVGCNU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OEKQBT+CMSS10"/>
                <a:cs typeface="OEKQBT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OEKQBT+CMSS10"/>
                <a:cs typeface="OEKQBT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OEKQBT+CMSS10"/>
                <a:cs typeface="OEKQBT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OEKQBT+CMSS10"/>
                <a:cs typeface="OEKQBT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IJSVIN+CMSY10"/>
                <a:cs typeface="IJSVIN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OEKQBT+CMSS10"/>
                <a:cs typeface="OEKQBT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OEKQBT+CMSS10"/>
                <a:cs typeface="OEKQBT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OEKQBT+CMSS10"/>
                <a:cs typeface="OEKQBT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33980" y="467621"/>
            <a:ext cx="1292496" cy="221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HSBLKA+CMSS12"/>
                <a:cs typeface="HSBLKA+CMSS12"/>
              </a:rPr>
              <a:t>Example</a:t>
            </a:r>
            <a:r>
              <a:rPr sz="1450" spc="105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HSBLKA+CMSS12"/>
                <a:cs typeface="HSBLKA+CMSS12"/>
              </a:rPr>
              <a:t>House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0085" y="2399132"/>
            <a:ext cx="1173065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OEKQBT+CMSS10"/>
                <a:cs typeface="OEKQBT+CMSS10"/>
              </a:rPr>
              <a:t>Denoised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OEKQBT+CMSS10"/>
                <a:cs typeface="OEKQBT+CMSS10"/>
              </a:rPr>
              <a:t>after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OEKQBT+CMSS10"/>
                <a:cs typeface="OEKQBT+CMSS10"/>
              </a:rPr>
              <a:t>10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87138" y="2399135"/>
            <a:ext cx="1186088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OEKQBT+CMSS10"/>
                <a:cs typeface="OEKQBT+CMSS10"/>
              </a:rPr>
              <a:t>20%</a:t>
            </a:r>
            <a:r>
              <a:rPr sz="1100" spc="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OEKQBT+CMSS10"/>
                <a:cs typeface="OEKQBT+CMSS10"/>
              </a:rPr>
              <a:t>noised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OEKQBT+CMSS10"/>
                <a:cs typeface="OEKQBT+CMSS10"/>
              </a:rPr>
              <a:t>house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32918" y="2399138"/>
            <a:ext cx="981664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OEKQBT+CMSS10"/>
                <a:cs typeface="OEKQBT+CMSS10"/>
              </a:rPr>
              <a:t>Original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OEKQBT+CMSS10"/>
                <a:cs typeface="OEKQBT+CMSS10"/>
              </a:rPr>
              <a:t>house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50032" y="2537425"/>
            <a:ext cx="221672" cy="17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FLEVLF+CMR10"/>
                <a:cs typeface="FLEVLF+CMR10"/>
              </a:rPr>
              <a:t>ˆ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91868" y="2571204"/>
            <a:ext cx="1289326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OEKQBT+CMSS10"/>
                <a:cs typeface="OEKQBT+CMSS10"/>
              </a:rPr>
              <a:t>cycles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OEKQBT+CMSS10"/>
                <a:cs typeface="OEKQBT+CMSS10"/>
              </a:rPr>
              <a:t>using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EMVEDF+CMMI10"/>
                <a:cs typeface="EMVEDF+CMMI10"/>
              </a:rPr>
              <a:t>D</a:t>
            </a:r>
            <a:r>
              <a:rPr sz="1100" spc="19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FLEVLF+CMR10"/>
                <a:cs typeface="FLEVLF+CMR10"/>
              </a:rPr>
              <a:t>(</a:t>
            </a:r>
            <a:r>
              <a:rPr sz="1100">
                <a:solidFill>
                  <a:srgbClr val="000000"/>
                </a:solidFill>
                <a:latin typeface="EMVEDF+CMMI10"/>
                <a:cs typeface="EMVEDF+CMMI10"/>
              </a:rPr>
              <a:t>f</a:t>
            </a:r>
            <a:r>
              <a:rPr sz="1100" spc="1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FLEVLF+CMR10"/>
                <a:cs typeface="FLEVLF+CMR10"/>
              </a:rPr>
              <a:t>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32405" y="2621222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BVAPBT+CMMI8"/>
                <a:cs typeface="BVAPBT+CMMI8"/>
              </a:rPr>
              <a:t>p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14573" y="2621222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BVAPBT+CMMI8"/>
                <a:cs typeface="BVAPBT+CMMI8"/>
              </a:rPr>
              <a:t>p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6419" y="3350247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GIEWNH+CMSS8"/>
                <a:cs typeface="GIEWNH+CMSS8"/>
              </a:rPr>
              <a:t>Felix</a:t>
            </a:r>
            <a:r>
              <a:rPr sz="600" spc="66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GIEWNH+CMSS8"/>
                <a:cs typeface="GIEWNH+CMSS8"/>
              </a:rPr>
              <a:t>Wechsler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76448" y="3350247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GIEWNH+CMSS8"/>
                <a:cs typeface="GIEWNH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GIEWNH+CMSS8"/>
                <a:cs typeface="GIEWNH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GIEWNH+CMSS8"/>
                <a:cs typeface="GIEWNH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GIEWNH+CMSS8"/>
                <a:cs typeface="GIEWNH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GIEWNH+CMSS8"/>
                <a:cs typeface="GIEWNH+CMSS8"/>
              </a:rPr>
              <a:t>Cuts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285042" y="3350247"/>
            <a:ext cx="369694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GIEWNH+CMSS8"/>
                <a:cs typeface="GIEWNH+CMSS8"/>
              </a:rPr>
              <a:t>26</a:t>
            </a:r>
            <a:r>
              <a:rPr sz="600" spc="62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GIEWNH+CMSS8"/>
                <a:cs typeface="GIEWNH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GIEWNH+CMSS8"/>
                <a:cs typeface="GIEWNH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SPVCBH+CMSS10"/>
                <a:cs typeface="SPVCBH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SPVCBH+CMSS10"/>
                <a:cs typeface="SPVCBH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SPVCBH+CMSS10"/>
                <a:cs typeface="SPVCBH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SPVCBH+CMSS10"/>
                <a:cs typeface="SPVCBH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KMULKG+CMSY10"/>
                <a:cs typeface="KMULKG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SPVCBH+CMSS10"/>
                <a:cs typeface="SPVCBH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SPVCBH+CMSS10"/>
                <a:cs typeface="SPVCBH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SPVCBH+CMSS10"/>
                <a:cs typeface="SPVCBH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13584" y="467621"/>
            <a:ext cx="1533141" cy="221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 spc="-10">
                <a:solidFill>
                  <a:srgbClr val="0065BD"/>
                </a:solidFill>
                <a:latin typeface="IQHRAW+CMSS12"/>
                <a:cs typeface="IQHRAW+CMSS12"/>
              </a:rPr>
              <a:t>Comparison</a:t>
            </a:r>
            <a:r>
              <a:rPr sz="1450" spc="109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0065BD"/>
                </a:solidFill>
                <a:latin typeface="IQHRAW+CMSS12"/>
                <a:cs typeface="IQHRAW+CMSS12"/>
              </a:rPr>
              <a:t>House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20793" y="2411239"/>
            <a:ext cx="1173065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SPVCBH+CMSS10"/>
                <a:cs typeface="SPVCBH+CMSS10"/>
              </a:rPr>
              <a:t>Denoised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SPVCBH+CMSS10"/>
                <a:cs typeface="SPVCBH+CMSS10"/>
              </a:rPr>
              <a:t>after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SPVCBH+CMSS10"/>
                <a:cs typeface="SPVCBH+CMSS10"/>
              </a:rPr>
              <a:t>10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78945" y="2549531"/>
            <a:ext cx="221672" cy="17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ISMQQS+CMR10"/>
                <a:cs typeface="ISMQQS+CMR10"/>
              </a:rPr>
              <a:t>ˆ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0085" y="2583308"/>
            <a:ext cx="1173065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SPVCBH+CMSS10"/>
                <a:cs typeface="SPVCBH+CMSS10"/>
              </a:rPr>
              <a:t>Denoised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SPVCBH+CMSS10"/>
                <a:cs typeface="SPVCBH+CMSS10"/>
              </a:rPr>
              <a:t>after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SPVCBH+CMSS10"/>
                <a:cs typeface="SPVCBH+CMSS10"/>
              </a:rPr>
              <a:t>10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20793" y="2583311"/>
            <a:ext cx="1289313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SPVCBH+CMSS10"/>
                <a:cs typeface="SPVCBH+CMSS10"/>
              </a:rPr>
              <a:t>cycles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SPVCBH+CMSS10"/>
                <a:cs typeface="SPVCBH+CMSS10"/>
              </a:rPr>
              <a:t>using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KELJJU+CMMI10"/>
                <a:cs typeface="KELJJU+CMMI10"/>
              </a:rPr>
              <a:t>D</a:t>
            </a:r>
            <a:r>
              <a:rPr sz="1100" spc="19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ISMQQS+CMR10"/>
                <a:cs typeface="ISMQQS+CMR10"/>
              </a:rPr>
              <a:t>(</a:t>
            </a:r>
            <a:r>
              <a:rPr sz="1100">
                <a:solidFill>
                  <a:srgbClr val="000000"/>
                </a:solidFill>
                <a:latin typeface="KELJJU+CMMI10"/>
                <a:cs typeface="KELJJU+CMMI10"/>
              </a:rPr>
              <a:t>f</a:t>
            </a:r>
            <a:r>
              <a:rPr sz="1100" spc="1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ISMQQS+CMR10"/>
                <a:cs typeface="ISMQQS+CMR10"/>
              </a:rPr>
              <a:t>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61317" y="2633329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BFWGTU+CMMI8"/>
                <a:cs typeface="BFWGTU+CMMI8"/>
              </a:rPr>
              <a:t>p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743486" y="2633329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BFWGTU+CMMI8"/>
                <a:cs typeface="BFWGTU+CMMI8"/>
              </a:rPr>
              <a:t>p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164389" y="2676113"/>
            <a:ext cx="995131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SPVCBH+CMSS10"/>
                <a:cs typeface="SPVCBH+CMSS10"/>
              </a:rPr>
              <a:t>Original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SPVCBH+CMSS10"/>
                <a:cs typeface="SPVCBH+CMSS10"/>
              </a:rPr>
              <a:t>image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50032" y="2721613"/>
            <a:ext cx="221672" cy="17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ISMQQS+CMR10"/>
                <a:cs typeface="ISMQQS+CMR10"/>
              </a:rPr>
              <a:t>ˆ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91868" y="2755380"/>
            <a:ext cx="1289326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SPVCBH+CMSS10"/>
                <a:cs typeface="SPVCBH+CMSS10"/>
              </a:rPr>
              <a:t>cycles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SPVCBH+CMSS10"/>
                <a:cs typeface="SPVCBH+CMSS10"/>
              </a:rPr>
              <a:t>using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KELJJU+CMMI10"/>
                <a:cs typeface="KELJJU+CMMI10"/>
              </a:rPr>
              <a:t>D</a:t>
            </a:r>
            <a:r>
              <a:rPr sz="1100" spc="19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ISMQQS+CMR10"/>
                <a:cs typeface="ISMQQS+CMR10"/>
              </a:rPr>
              <a:t>(</a:t>
            </a:r>
            <a:r>
              <a:rPr sz="1100">
                <a:solidFill>
                  <a:srgbClr val="000000"/>
                </a:solidFill>
                <a:latin typeface="KELJJU+CMMI10"/>
                <a:cs typeface="KELJJU+CMMI10"/>
              </a:rPr>
              <a:t>f</a:t>
            </a:r>
            <a:r>
              <a:rPr sz="1100" spc="1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ISMQQS+CMR10"/>
                <a:cs typeface="ISMQQS+CMR10"/>
              </a:rPr>
              <a:t>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720793" y="2755383"/>
            <a:ext cx="1187625" cy="448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SPVCBH+CMSS10"/>
                <a:cs typeface="SPVCBH+CMSS10"/>
              </a:rPr>
              <a:t>and</a:t>
            </a:r>
          </a:p>
          <a:p>
            <a:pPr marL="0" marR="0">
              <a:lnSpc>
                <a:spcPts val="1354"/>
              </a:lnSpc>
              <a:spcBef>
                <a:spcPts val="23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KELJJU+CMMI10"/>
                <a:cs typeface="KELJJU+CMMI10"/>
              </a:rPr>
              <a:t>V</a:t>
            </a:r>
            <a:r>
              <a:rPr sz="1100" spc="2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ISMQQS+CMR10"/>
                <a:cs typeface="ISMQQS+CMR10"/>
              </a:rPr>
              <a:t>=</a:t>
            </a:r>
            <a:r>
              <a:rPr sz="1100" spc="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ISMQQS+CMR10"/>
                <a:cs typeface="ISMQQS+CMR10"/>
              </a:rPr>
              <a:t>80</a:t>
            </a:r>
            <a:r>
              <a:rPr sz="1100" spc="-3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KMULKG+CMSY10"/>
                <a:cs typeface="KMULKG+CMSY10"/>
              </a:rPr>
              <a:t>·</a:t>
            </a:r>
            <a:r>
              <a:rPr sz="1100" spc="-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KMULKG+CMSY10"/>
                <a:cs typeface="KMULKG+CMSY10"/>
              </a:rPr>
              <a:t>|</a:t>
            </a:r>
            <a:r>
              <a:rPr sz="1100">
                <a:solidFill>
                  <a:srgbClr val="000000"/>
                </a:solidFill>
                <a:latin typeface="KELJJU+CMMI10"/>
                <a:cs typeface="KELJJU+CMMI10"/>
              </a:rPr>
              <a:t>f</a:t>
            </a:r>
            <a:r>
              <a:rPr sz="11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KMULKG+CMSY10"/>
                <a:cs typeface="KMULKG+CMSY10"/>
              </a:rPr>
              <a:t>−</a:t>
            </a:r>
            <a:r>
              <a:rPr sz="1100" spc="-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KELJJU+CMMI10"/>
                <a:cs typeface="KELJJU+CMMI10"/>
              </a:rPr>
              <a:t>f</a:t>
            </a:r>
            <a:r>
              <a:rPr sz="1100" spc="17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KMULKG+CMSY10"/>
                <a:cs typeface="KMULKG+CMSY10"/>
              </a:rPr>
              <a:t>|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32405" y="2805411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BFWGTU+CMMI8"/>
                <a:cs typeface="BFWGTU+CMMI8"/>
              </a:rPr>
              <a:t>p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314573" y="2805411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BFWGTU+CMMI8"/>
                <a:cs typeface="BFWGTU+CMMI8"/>
              </a:rPr>
              <a:t>p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362041" y="2977487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BFWGTU+CMMI8"/>
                <a:cs typeface="BFWGTU+CMMI8"/>
              </a:rPr>
              <a:t>p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659666" y="2977487"/>
            <a:ext cx="200378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BFWGTU+CMMI8"/>
                <a:cs typeface="BFWGTU+CMMI8"/>
              </a:rPr>
              <a:t>q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26419" y="3350247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ULVLSV+CMSS8"/>
                <a:cs typeface="ULVLSV+CMSS8"/>
              </a:rPr>
              <a:t>Felix</a:t>
            </a:r>
            <a:r>
              <a:rPr sz="600" spc="66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ULVLSV+CMSS8"/>
                <a:cs typeface="ULVLSV+CMSS8"/>
              </a:rPr>
              <a:t>Wechsler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676448" y="3350247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ULVLSV+CMSS8"/>
                <a:cs typeface="ULVLSV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ULVLSV+CMSS8"/>
                <a:cs typeface="ULVLSV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ULVLSV+CMSS8"/>
                <a:cs typeface="ULVLSV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ULVLSV+CMSS8"/>
                <a:cs typeface="ULVLSV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ULVLSV+CMSS8"/>
                <a:cs typeface="ULVLSV+CMSS8"/>
              </a:rPr>
              <a:t>Cuts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285042" y="3350247"/>
            <a:ext cx="369694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ULVLSV+CMSS8"/>
                <a:cs typeface="ULVLSV+CMSS8"/>
              </a:rPr>
              <a:t>27</a:t>
            </a:r>
            <a:r>
              <a:rPr sz="600" spc="62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ULVLSV+CMSS8"/>
                <a:cs typeface="ULVLSV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ULVLSV+CMSS8"/>
                <a:cs typeface="ULVLSV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LKBNUI+CMSS10"/>
                <a:cs typeface="LKBNUI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LKBNUI+CMSS10"/>
                <a:cs typeface="LKBNUI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LKBNUI+CMSS10"/>
                <a:cs typeface="LKBNUI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LKBNUI+CMSS10"/>
                <a:cs typeface="LKBNUI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WDHPUC+CMSY10"/>
                <a:cs typeface="WDHPUC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LKBNUI+CMSS10"/>
                <a:cs typeface="LKBNUI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LKBNUI+CMSS10"/>
                <a:cs typeface="LKBNUI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LKBNUI+CMSS10"/>
                <a:cs typeface="LKBNUI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92908" y="467621"/>
            <a:ext cx="774419" cy="221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BFLKTT+CMSS12"/>
                <a:cs typeface="BFLKTT+CMSS12"/>
              </a:rPr>
              <a:t>Labeling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4557" y="1038764"/>
            <a:ext cx="2299464" cy="278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92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WDHPUC+CMSY10"/>
                <a:cs typeface="WDHPUC+CMSY10"/>
              </a:rPr>
              <a:t>•</a:t>
            </a:r>
            <a:r>
              <a:rPr sz="1000" spc="29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KBNUI+CMSS10"/>
                <a:cs typeface="LKBNUI+CMSS10"/>
              </a:rPr>
              <a:t>Every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KBNUI+CMSS10"/>
                <a:cs typeface="LKBNUI+CMSS10"/>
              </a:rPr>
              <a:t>pixel</a:t>
            </a:r>
            <a:r>
              <a:rPr sz="1100" spc="9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RKVWCG+CMMI10"/>
                <a:cs typeface="RKVWCG+CMMI10"/>
              </a:rPr>
              <a:t>p</a:t>
            </a:r>
            <a:r>
              <a:rPr sz="1100" spc="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WDHPUC+CMSY10"/>
                <a:cs typeface="WDHPUC+CMSY10"/>
              </a:rPr>
              <a:t>∈</a:t>
            </a:r>
            <a:r>
              <a:rPr sz="1100" spc="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WDHPUC+CMSY10"/>
                <a:cs typeface="WDHPUC+CMSY10"/>
              </a:rPr>
              <a:t>P</a:t>
            </a:r>
            <a:r>
              <a:rPr sz="1100" spc="1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KBNUI+CMSS10"/>
                <a:cs typeface="LKBNUI+CMSS10"/>
              </a:rPr>
              <a:t>has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KBNUI+CMSS10"/>
                <a:cs typeface="LKBNUI+CMSS10"/>
              </a:rPr>
              <a:t>label</a:t>
            </a:r>
            <a:r>
              <a:rPr sz="1100" spc="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RKVWCG+CMMI10"/>
                <a:cs typeface="RKVWCG+CMMI10"/>
              </a:rPr>
              <a:t>f</a:t>
            </a:r>
            <a:r>
              <a:rPr sz="1100" spc="5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WDHPUC+CMSY10"/>
                <a:cs typeface="WDHPUC+CMSY10"/>
              </a:rPr>
              <a:t>∈</a:t>
            </a:r>
            <a:r>
              <a:rPr sz="1100" spc="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WDHPUC+CMSY10"/>
                <a:cs typeface="WDHPUC+CMSY10"/>
              </a:rPr>
              <a:t>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26334" y="1090998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ROMIBT+CMMI8"/>
                <a:cs typeface="ROMIBT+CMMI8"/>
              </a:rPr>
              <a:t>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4557" y="1251013"/>
            <a:ext cx="1935182" cy="25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28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WDHPUC+CMSY10"/>
                <a:cs typeface="WDHPUC+CMSY10"/>
              </a:rPr>
              <a:t>•</a:t>
            </a:r>
            <a:r>
              <a:rPr sz="1000" spc="29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KBNUI+CMSS10"/>
                <a:cs typeface="LKBNUI+CMSS10"/>
              </a:rPr>
              <a:t>Labeling</a:t>
            </a:r>
            <a:r>
              <a:rPr sz="1100" spc="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KBNUI+CMSS10"/>
                <a:cs typeface="LKBNUI+CMSS10"/>
              </a:rPr>
              <a:t>of</a:t>
            </a:r>
            <a:r>
              <a:rPr sz="1100" spc="9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KBNUI+CMSS10"/>
                <a:cs typeface="LKBNUI+CMSS10"/>
              </a:rPr>
              <a:t>image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KBNUI+CMSS10"/>
                <a:cs typeface="LKBNUI+CMSS10"/>
              </a:rPr>
              <a:t>is</a:t>
            </a:r>
            <a:r>
              <a:rPr sz="1100" spc="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KBNUI+CMSS10"/>
                <a:cs typeface="LKBNUI+CMSS10"/>
              </a:rPr>
              <a:t>called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RKVWCG+CMMI10"/>
                <a:cs typeface="RKVWCG+CMMI10"/>
              </a:rPr>
              <a:t>f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04557" y="1461045"/>
            <a:ext cx="2458495" cy="25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28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WDHPUC+CMSY10"/>
                <a:cs typeface="WDHPUC+CMSY10"/>
              </a:rPr>
              <a:t>•</a:t>
            </a:r>
            <a:r>
              <a:rPr sz="1000" spc="29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KBNUI+CMSS10"/>
                <a:cs typeface="LKBNUI+CMSS10"/>
              </a:rPr>
              <a:t>Label</a:t>
            </a:r>
            <a:r>
              <a:rPr sz="1100" spc="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KBNUI+CMSS10"/>
                <a:cs typeface="LKBNUI+CMSS10"/>
              </a:rPr>
              <a:t>is</a:t>
            </a:r>
            <a:r>
              <a:rPr sz="1100" spc="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KBNUI+CMSS10"/>
                <a:cs typeface="LKBNUI+CMSS10"/>
              </a:rPr>
              <a:t>intensity</a:t>
            </a:r>
            <a:r>
              <a:rPr sz="1100" spc="9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KBNUI+CMSS10"/>
                <a:cs typeface="LKBNUI+CMSS10"/>
              </a:rPr>
              <a:t>in</a:t>
            </a:r>
            <a:r>
              <a:rPr sz="1100" spc="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KBNUI+CMSS10"/>
                <a:cs typeface="LKBNUI+CMSS10"/>
              </a:rPr>
              <a:t>image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LKBNUI+CMSS10"/>
                <a:cs typeface="LKBNUI+CMSS10"/>
              </a:rPr>
              <a:t>restoration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52954" y="2110490"/>
            <a:ext cx="221672" cy="717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LKBNUI+CMSS10"/>
                <a:cs typeface="LKBNUI+CMSS10"/>
              </a:rPr>
              <a:t>6</a:t>
            </a:r>
          </a:p>
          <a:p>
            <a:pPr marL="0" marR="0">
              <a:lnSpc>
                <a:spcPts val="1100"/>
              </a:lnSpc>
              <a:spcBef>
                <a:spcPts val="1025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LKBNUI+CMSS10"/>
                <a:cs typeface="LKBNUI+CMSS10"/>
              </a:rPr>
              <a:t>2</a:t>
            </a:r>
          </a:p>
          <a:p>
            <a:pPr marL="0" marR="0">
              <a:lnSpc>
                <a:spcPts val="1100"/>
              </a:lnSpc>
              <a:spcBef>
                <a:spcPts val="1075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LKBNUI+CMSS10"/>
                <a:cs typeface="LKBNUI+CMSS10"/>
              </a:rPr>
              <a:t>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2956" y="2110490"/>
            <a:ext cx="221672" cy="717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LKBNUI+CMSS10"/>
                <a:cs typeface="LKBNUI+CMSS10"/>
              </a:rPr>
              <a:t>4</a:t>
            </a:r>
          </a:p>
          <a:p>
            <a:pPr marL="0" marR="0">
              <a:lnSpc>
                <a:spcPts val="1100"/>
              </a:lnSpc>
              <a:spcBef>
                <a:spcPts val="1025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LKBNUI+CMSS10"/>
                <a:cs typeface="LKBNUI+CMSS10"/>
              </a:rPr>
              <a:t>1</a:t>
            </a:r>
          </a:p>
          <a:p>
            <a:pPr marL="0" marR="0">
              <a:lnSpc>
                <a:spcPts val="1100"/>
              </a:lnSpc>
              <a:spcBef>
                <a:spcPts val="1075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LKBNUI+CMSS10"/>
                <a:cs typeface="LKBNUI+CMSS10"/>
              </a:rPr>
              <a:t>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92958" y="2110490"/>
            <a:ext cx="221672" cy="717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LKBNUI+CMSS10"/>
                <a:cs typeface="LKBNUI+CMSS10"/>
              </a:rPr>
              <a:t>5</a:t>
            </a:r>
          </a:p>
          <a:p>
            <a:pPr marL="0" marR="0">
              <a:lnSpc>
                <a:spcPts val="1100"/>
              </a:lnSpc>
              <a:spcBef>
                <a:spcPts val="1025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LKBNUI+CMSS10"/>
                <a:cs typeface="LKBNUI+CMSS10"/>
              </a:rPr>
              <a:t>5</a:t>
            </a:r>
          </a:p>
          <a:p>
            <a:pPr marL="0" marR="0">
              <a:lnSpc>
                <a:spcPts val="1100"/>
              </a:lnSpc>
              <a:spcBef>
                <a:spcPts val="1075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LKBNUI+CMSS10"/>
                <a:cs typeface="LKBNUI+CMSS10"/>
              </a:rPr>
              <a:t>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71268" y="2905688"/>
            <a:ext cx="710063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LKBNUI+CMSS10"/>
                <a:cs typeface="LKBNUI+CMSS10"/>
              </a:rPr>
              <a:t>labeling</a:t>
            </a:r>
            <a:r>
              <a:rPr sz="1100" spc="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RKVWCG+CMMI10"/>
                <a:cs typeface="RKVWCG+CMMI10"/>
              </a:rPr>
              <a:t>f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26419" y="3350247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ESFBSR+CMSS8"/>
                <a:cs typeface="ESFBSR+CMSS8"/>
              </a:rPr>
              <a:t>Felix</a:t>
            </a:r>
            <a:r>
              <a:rPr sz="600" spc="67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ESFBSR+CMSS8"/>
                <a:cs typeface="ESFBSR+CMSS8"/>
              </a:rPr>
              <a:t>Wechsler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76448" y="3350247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ESFBSR+CMSS8"/>
                <a:cs typeface="ESFBSR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ESFBSR+CMSS8"/>
                <a:cs typeface="ESFBSR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ESFBSR+CMSS8"/>
                <a:cs typeface="ESFBSR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ESFBSR+CMSS8"/>
                <a:cs typeface="ESFBSR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ESFBSR+CMSS8"/>
                <a:cs typeface="ESFBSR+CMSS8"/>
              </a:rPr>
              <a:t>Cuts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325353" y="3350247"/>
            <a:ext cx="329360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ESFBSR+CMSS8"/>
                <a:cs typeface="ESFBSR+CMSS8"/>
              </a:rPr>
              <a:t>4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ESFBSR+CMSS8"/>
                <a:cs typeface="ESFBSR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ESFBSR+CMSS8"/>
                <a:cs typeface="ESFBSR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ADRUWG+CMSS10"/>
                <a:cs typeface="ADRUWG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ADRUWG+CMSS10"/>
                <a:cs typeface="ADRUWG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ADRUWG+CMSS10"/>
                <a:cs typeface="ADRUWG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ADRUWG+CMSS10"/>
                <a:cs typeface="ADRUWG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VJSVLK+CMSY10"/>
                <a:cs typeface="VJSVLK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ADRUWG+CMSS10"/>
                <a:cs typeface="ADRUWG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ADRUWG+CMSS10"/>
                <a:cs typeface="ADRUWG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ADRUWG+CMSS10"/>
                <a:cs typeface="ADRUWG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92908" y="467621"/>
            <a:ext cx="774419" cy="221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65BD"/>
                </a:solidFill>
                <a:latin typeface="SAIUBK+CMSS12"/>
                <a:cs typeface="SAIUBK+CMSS12"/>
              </a:rPr>
              <a:t>Labeling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4557" y="1033988"/>
            <a:ext cx="2299464" cy="278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92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VJSVLK+CMSY10"/>
                <a:cs typeface="VJSVLK+CMSY10"/>
              </a:rPr>
              <a:t>•</a:t>
            </a:r>
            <a:r>
              <a:rPr sz="1000" spc="29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ADRUWG+CMSS10"/>
                <a:cs typeface="ADRUWG+CMSS10"/>
              </a:rPr>
              <a:t>Every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ADRUWG+CMSS10"/>
                <a:cs typeface="ADRUWG+CMSS10"/>
              </a:rPr>
              <a:t>pixel</a:t>
            </a:r>
            <a:r>
              <a:rPr sz="1100" spc="9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PANUJI+CMMI10"/>
                <a:cs typeface="PANUJI+CMMI10"/>
              </a:rPr>
              <a:t>p</a:t>
            </a:r>
            <a:r>
              <a:rPr sz="1100" spc="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VJSVLK+CMSY10"/>
                <a:cs typeface="VJSVLK+CMSY10"/>
              </a:rPr>
              <a:t>∈</a:t>
            </a:r>
            <a:r>
              <a:rPr sz="1100" spc="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VJSVLK+CMSY10"/>
                <a:cs typeface="VJSVLK+CMSY10"/>
              </a:rPr>
              <a:t>P</a:t>
            </a:r>
            <a:r>
              <a:rPr sz="1100" spc="1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ADRUWG+CMSS10"/>
                <a:cs typeface="ADRUWG+CMSS10"/>
              </a:rPr>
              <a:t>has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ADRUWG+CMSS10"/>
                <a:cs typeface="ADRUWG+CMSS10"/>
              </a:rPr>
              <a:t>label</a:t>
            </a:r>
            <a:r>
              <a:rPr sz="1100" spc="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PANUJI+CMMI10"/>
                <a:cs typeface="PANUJI+CMMI10"/>
              </a:rPr>
              <a:t>f</a:t>
            </a:r>
            <a:r>
              <a:rPr sz="1100" spc="5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VJSVLK+CMSY10"/>
                <a:cs typeface="VJSVLK+CMSY10"/>
              </a:rPr>
              <a:t>∈</a:t>
            </a:r>
            <a:r>
              <a:rPr sz="1100" spc="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VJSVLK+CMSY10"/>
                <a:cs typeface="VJSVLK+CMSY10"/>
              </a:rPr>
              <a:t>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26334" y="1086223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DADEGR+CMMI8"/>
                <a:cs typeface="DADEGR+CMMI8"/>
              </a:rPr>
              <a:t>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4557" y="1246238"/>
            <a:ext cx="1935182" cy="25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28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VJSVLK+CMSY10"/>
                <a:cs typeface="VJSVLK+CMSY10"/>
              </a:rPr>
              <a:t>•</a:t>
            </a:r>
            <a:r>
              <a:rPr sz="1000" spc="29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ADRUWG+CMSS10"/>
                <a:cs typeface="ADRUWG+CMSS10"/>
              </a:rPr>
              <a:t>Labeling</a:t>
            </a:r>
            <a:r>
              <a:rPr sz="1100" spc="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ADRUWG+CMSS10"/>
                <a:cs typeface="ADRUWG+CMSS10"/>
              </a:rPr>
              <a:t>of</a:t>
            </a:r>
            <a:r>
              <a:rPr sz="1100" spc="9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ADRUWG+CMSS10"/>
                <a:cs typeface="ADRUWG+CMSS10"/>
              </a:rPr>
              <a:t>image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ADRUWG+CMSS10"/>
                <a:cs typeface="ADRUWG+CMSS10"/>
              </a:rPr>
              <a:t>is</a:t>
            </a:r>
            <a:r>
              <a:rPr sz="1100" spc="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ADRUWG+CMSS10"/>
                <a:cs typeface="ADRUWG+CMSS10"/>
              </a:rPr>
              <a:t>called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PANUJI+CMMI10"/>
                <a:cs typeface="PANUJI+CMMI10"/>
              </a:rPr>
              <a:t>f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04557" y="1456270"/>
            <a:ext cx="2458495" cy="25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28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VJSVLK+CMSY10"/>
                <a:cs typeface="VJSVLK+CMSY10"/>
              </a:rPr>
              <a:t>•</a:t>
            </a:r>
            <a:r>
              <a:rPr sz="1000" spc="29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ADRUWG+CMSS10"/>
                <a:cs typeface="ADRUWG+CMSS10"/>
              </a:rPr>
              <a:t>Label</a:t>
            </a:r>
            <a:r>
              <a:rPr sz="1100" spc="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ADRUWG+CMSS10"/>
                <a:cs typeface="ADRUWG+CMSS10"/>
              </a:rPr>
              <a:t>is</a:t>
            </a:r>
            <a:r>
              <a:rPr sz="1100" spc="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ADRUWG+CMSS10"/>
                <a:cs typeface="ADRUWG+CMSS10"/>
              </a:rPr>
              <a:t>intensity</a:t>
            </a:r>
            <a:r>
              <a:rPr sz="1100" spc="9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ADRUWG+CMSS10"/>
                <a:cs typeface="ADRUWG+CMSS10"/>
              </a:rPr>
              <a:t>in</a:t>
            </a:r>
            <a:r>
              <a:rPr sz="1100" spc="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ADRUWG+CMSS10"/>
                <a:cs typeface="ADRUWG+CMSS10"/>
              </a:rPr>
              <a:t>image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ADRUWG+CMSS10"/>
                <a:cs typeface="ADRUWG+CMSS10"/>
              </a:rPr>
              <a:t>restoration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52954" y="2111684"/>
            <a:ext cx="221672" cy="717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ADRUWG+CMSS10"/>
                <a:cs typeface="ADRUWG+CMSS10"/>
              </a:rPr>
              <a:t>6</a:t>
            </a:r>
          </a:p>
          <a:p>
            <a:pPr marL="0" marR="0">
              <a:lnSpc>
                <a:spcPts val="1100"/>
              </a:lnSpc>
              <a:spcBef>
                <a:spcPts val="1025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ADRUWG+CMSS10"/>
                <a:cs typeface="ADRUWG+CMSS10"/>
              </a:rPr>
              <a:t>2</a:t>
            </a:r>
          </a:p>
          <a:p>
            <a:pPr marL="0" marR="0">
              <a:lnSpc>
                <a:spcPts val="1100"/>
              </a:lnSpc>
              <a:spcBef>
                <a:spcPts val="1075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ADRUWG+CMSS10"/>
                <a:cs typeface="ADRUWG+CMSS10"/>
              </a:rPr>
              <a:t>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2956" y="2111684"/>
            <a:ext cx="221672" cy="717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ADRUWG+CMSS10"/>
                <a:cs typeface="ADRUWG+CMSS10"/>
              </a:rPr>
              <a:t>4</a:t>
            </a:r>
          </a:p>
          <a:p>
            <a:pPr marL="0" marR="0">
              <a:lnSpc>
                <a:spcPts val="1100"/>
              </a:lnSpc>
              <a:spcBef>
                <a:spcPts val="1025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ADRUWG+CMSS10"/>
                <a:cs typeface="ADRUWG+CMSS10"/>
              </a:rPr>
              <a:t>1</a:t>
            </a:r>
          </a:p>
          <a:p>
            <a:pPr marL="0" marR="0">
              <a:lnSpc>
                <a:spcPts val="1100"/>
              </a:lnSpc>
              <a:spcBef>
                <a:spcPts val="1075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ADRUWG+CMSS10"/>
                <a:cs typeface="ADRUWG+CMSS10"/>
              </a:rPr>
              <a:t>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92958" y="2111684"/>
            <a:ext cx="221672" cy="717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ADRUWG+CMSS10"/>
                <a:cs typeface="ADRUWG+CMSS10"/>
              </a:rPr>
              <a:t>5</a:t>
            </a:r>
          </a:p>
          <a:p>
            <a:pPr marL="0" marR="0">
              <a:lnSpc>
                <a:spcPts val="1100"/>
              </a:lnSpc>
              <a:spcBef>
                <a:spcPts val="1025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ADRUWG+CMSS10"/>
                <a:cs typeface="ADRUWG+CMSS10"/>
              </a:rPr>
              <a:t>5</a:t>
            </a:r>
          </a:p>
          <a:p>
            <a:pPr marL="0" marR="0">
              <a:lnSpc>
                <a:spcPts val="1100"/>
              </a:lnSpc>
              <a:spcBef>
                <a:spcPts val="1075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ADRUWG+CMSS10"/>
                <a:cs typeface="ADRUWG+CMSS10"/>
              </a:rPr>
              <a:t>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345756" y="2111687"/>
            <a:ext cx="221672" cy="717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ADRUWG+CMSS10"/>
                <a:cs typeface="ADRUWG+CMSS10"/>
              </a:rPr>
              <a:t>5</a:t>
            </a:r>
          </a:p>
          <a:p>
            <a:pPr marL="0" marR="0">
              <a:lnSpc>
                <a:spcPts val="1100"/>
              </a:lnSpc>
              <a:spcBef>
                <a:spcPts val="1025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ADRUWG+CMSS10"/>
                <a:cs typeface="ADRUWG+CMSS10"/>
              </a:rPr>
              <a:t>4</a:t>
            </a:r>
          </a:p>
          <a:p>
            <a:pPr marL="0" marR="0">
              <a:lnSpc>
                <a:spcPts val="1100"/>
              </a:lnSpc>
              <a:spcBef>
                <a:spcPts val="1075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ADRUWG+CMSS10"/>
                <a:cs typeface="ADRUWG+CMSS10"/>
              </a:rPr>
              <a:t>5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615745" y="2111687"/>
            <a:ext cx="221672" cy="717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ADRUWG+CMSS10"/>
                <a:cs typeface="ADRUWG+CMSS10"/>
              </a:rPr>
              <a:t>4</a:t>
            </a:r>
          </a:p>
          <a:p>
            <a:pPr marL="0" marR="0">
              <a:lnSpc>
                <a:spcPts val="1100"/>
              </a:lnSpc>
              <a:spcBef>
                <a:spcPts val="1025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ADRUWG+CMSS10"/>
                <a:cs typeface="ADRUWG+CMSS10"/>
              </a:rPr>
              <a:t>4</a:t>
            </a:r>
          </a:p>
          <a:p>
            <a:pPr marL="0" marR="0">
              <a:lnSpc>
                <a:spcPts val="1100"/>
              </a:lnSpc>
              <a:spcBef>
                <a:spcPts val="1075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ADRUWG+CMSS10"/>
                <a:cs typeface="ADRUWG+CMSS10"/>
              </a:rPr>
              <a:t>4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885747" y="2111687"/>
            <a:ext cx="221672" cy="447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ADRUWG+CMSS10"/>
                <a:cs typeface="ADRUWG+CMSS10"/>
              </a:rPr>
              <a:t>5</a:t>
            </a:r>
          </a:p>
          <a:p>
            <a:pPr marL="0" marR="0">
              <a:lnSpc>
                <a:spcPts val="1100"/>
              </a:lnSpc>
              <a:spcBef>
                <a:spcPts val="1025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ADRUWG+CMSS10"/>
                <a:cs typeface="ADRUWG+CMSS10"/>
              </a:rPr>
              <a:t>5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885747" y="2651692"/>
            <a:ext cx="221672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ADRUWG+CMSS10"/>
                <a:cs typeface="ADRUWG+CMSS10"/>
              </a:rPr>
              <a:t>5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883804" y="2871569"/>
            <a:ext cx="221672" cy="17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GKIPVV+CMR10"/>
                <a:cs typeface="GKIPVV+CMR10"/>
              </a:rPr>
              <a:t>ˆ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71268" y="2906882"/>
            <a:ext cx="710063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ADRUWG+CMSS10"/>
                <a:cs typeface="ADRUWG+CMSS10"/>
              </a:rPr>
              <a:t>labeling</a:t>
            </a:r>
            <a:r>
              <a:rPr sz="1100" spc="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PANUJI+CMMI10"/>
                <a:cs typeface="PANUJI+CMMI10"/>
              </a:rPr>
              <a:t>f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364057" y="2906885"/>
            <a:ext cx="710064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ADRUWG+CMSS10"/>
                <a:cs typeface="ADRUWG+CMSS10"/>
              </a:rPr>
              <a:t>labeling</a:t>
            </a:r>
            <a:r>
              <a:rPr sz="1100" spc="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PANUJI+CMMI10"/>
                <a:cs typeface="PANUJI+CMMI10"/>
              </a:rPr>
              <a:t>f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26419" y="3350246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INLFGA+CMSS8"/>
                <a:cs typeface="INLFGA+CMSS8"/>
              </a:rPr>
              <a:t>Felix</a:t>
            </a:r>
            <a:r>
              <a:rPr sz="600" spc="67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INLFGA+CMSS8"/>
                <a:cs typeface="INLFGA+CMSS8"/>
              </a:rPr>
              <a:t>Wechsler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676448" y="3350246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INLFGA+CMSS8"/>
                <a:cs typeface="INLFGA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INLFGA+CMSS8"/>
                <a:cs typeface="INLFGA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INLFGA+CMSS8"/>
                <a:cs typeface="INLFGA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INLFGA+CMSS8"/>
                <a:cs typeface="INLFGA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INLFGA+CMSS8"/>
                <a:cs typeface="INLFGA+CMSS8"/>
              </a:rPr>
              <a:t>Cuts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325353" y="3350246"/>
            <a:ext cx="329360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INLFGA+CMSS8"/>
                <a:cs typeface="INLFGA+CMSS8"/>
              </a:rPr>
              <a:t>4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INLFGA+CMSS8"/>
                <a:cs typeface="INLFGA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INLFGA+CMSS8"/>
                <a:cs typeface="INLFGA+CMSS8"/>
              </a:rPr>
              <a:t>24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80" y="113125"/>
            <a:ext cx="2839569" cy="19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FFFFFF"/>
                </a:solidFill>
                <a:latin typeface="QQEAHG+CMSS10"/>
                <a:cs typeface="QQEAHG+CMSS10"/>
              </a:rPr>
              <a:t>Computer</a:t>
            </a:r>
            <a:r>
              <a:rPr sz="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QQEAHG+CMSS10"/>
                <a:cs typeface="QQEAHG+CMSS10"/>
              </a:rPr>
              <a:t>Aided</a:t>
            </a:r>
            <a:r>
              <a:rPr sz="700" spc="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QQEAHG+CMSS10"/>
                <a:cs typeface="QQEAHG+CMSS10"/>
              </a:rPr>
              <a:t>Medical</a:t>
            </a:r>
            <a:r>
              <a:rPr sz="7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QQEAHG+CMSS10"/>
                <a:cs typeface="QQEAHG+CMSS10"/>
              </a:rPr>
              <a:t>Procedures</a:t>
            </a:r>
            <a:r>
              <a:rPr sz="7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RKTIAH+CMSY10"/>
                <a:cs typeface="RKTIAH+CMSY10"/>
              </a:rPr>
              <a:t>|</a:t>
            </a:r>
            <a:r>
              <a:rPr sz="7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>
                <a:solidFill>
                  <a:srgbClr val="FFFFFF"/>
                </a:solidFill>
                <a:latin typeface="QQEAHG+CMSS10"/>
                <a:cs typeface="QQEAHG+CMSS10"/>
              </a:rPr>
              <a:t>Technische</a:t>
            </a:r>
            <a:r>
              <a:rPr sz="7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25">
                <a:solidFill>
                  <a:srgbClr val="FFFFFF"/>
                </a:solidFill>
                <a:latin typeface="QQEAHG+CMSS10"/>
                <a:cs typeface="QQEAHG+CMSS10"/>
              </a:rPr>
              <a:t>Universit¨at</a:t>
            </a:r>
            <a:r>
              <a:rPr sz="7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40">
                <a:solidFill>
                  <a:srgbClr val="FFFFFF"/>
                </a:solidFill>
                <a:latin typeface="QQEAHG+CMSS10"/>
                <a:cs typeface="QQEAHG+CMSS10"/>
              </a:rPr>
              <a:t>Mu¨nchen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92908" y="467621"/>
            <a:ext cx="774419" cy="221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 dirty="0">
                <a:solidFill>
                  <a:srgbClr val="0065BD"/>
                </a:solidFill>
                <a:latin typeface="USUJPK+CMSS12"/>
                <a:cs typeface="USUJPK+CMSS12"/>
              </a:rPr>
              <a:t>Labeling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4557" y="1033988"/>
            <a:ext cx="2299464" cy="278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92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65BD"/>
                </a:solidFill>
                <a:latin typeface="RKTIAH+CMSY10"/>
                <a:cs typeface="RKTIAH+CMSY10"/>
              </a:rPr>
              <a:t>•</a:t>
            </a:r>
            <a:r>
              <a:rPr sz="1000" spc="294" dirty="0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QQEAHG+CMSS10"/>
                <a:cs typeface="QQEAHG+CMSS10"/>
              </a:rPr>
              <a:t>Every</a:t>
            </a:r>
            <a:r>
              <a:rPr sz="1100" spc="8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QQEAHG+CMSS10"/>
                <a:cs typeface="QQEAHG+CMSS10"/>
              </a:rPr>
              <a:t>pixel</a:t>
            </a:r>
            <a:r>
              <a:rPr sz="1100" spc="9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OCFMR+CMMI10"/>
                <a:cs typeface="SOCFMR+CMMI10"/>
              </a:rPr>
              <a:t>p</a:t>
            </a:r>
            <a:r>
              <a:rPr sz="1100" spc="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RKTIAH+CMSY10"/>
                <a:cs typeface="RKTIAH+CMSY10"/>
              </a:rPr>
              <a:t>∈</a:t>
            </a:r>
            <a:r>
              <a:rPr sz="1100" spc="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RKTIAH+CMSY10"/>
                <a:cs typeface="RKTIAH+CMSY10"/>
              </a:rPr>
              <a:t>P</a:t>
            </a:r>
            <a:r>
              <a:rPr sz="1100" spc="17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QQEAHG+CMSS10"/>
                <a:cs typeface="QQEAHG+CMSS10"/>
              </a:rPr>
              <a:t>has</a:t>
            </a:r>
            <a:r>
              <a:rPr sz="1100" spc="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QQEAHG+CMSS10"/>
                <a:cs typeface="QQEAHG+CMSS10"/>
              </a:rPr>
              <a:t>label</a:t>
            </a:r>
            <a:r>
              <a:rPr sz="1100" spc="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OCFMR+CMMI10"/>
                <a:cs typeface="SOCFMR+CMMI10"/>
              </a:rPr>
              <a:t>f</a:t>
            </a:r>
            <a:r>
              <a:rPr sz="1100" spc="5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RKTIAH+CMSY10"/>
                <a:cs typeface="RKTIAH+CMSY10"/>
              </a:rPr>
              <a:t>∈</a:t>
            </a:r>
            <a:r>
              <a:rPr sz="1100" spc="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RKTIAH+CMSY10"/>
                <a:cs typeface="RKTIAH+CMSY10"/>
              </a:rPr>
              <a:t>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26334" y="1086223"/>
            <a:ext cx="206451" cy="13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797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QEKGNL+CMMI8"/>
                <a:cs typeface="QEKGNL+CMMI8"/>
              </a:rPr>
              <a:t>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4557" y="1246238"/>
            <a:ext cx="1935182" cy="25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28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RKTIAH+CMSY10"/>
                <a:cs typeface="RKTIAH+CMSY10"/>
              </a:rPr>
              <a:t>•</a:t>
            </a:r>
            <a:r>
              <a:rPr sz="1000" spc="29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QEAHG+CMSS10"/>
                <a:cs typeface="QQEAHG+CMSS10"/>
              </a:rPr>
              <a:t>Labeling</a:t>
            </a:r>
            <a:r>
              <a:rPr sz="1100" spc="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QEAHG+CMSS10"/>
                <a:cs typeface="QQEAHG+CMSS10"/>
              </a:rPr>
              <a:t>of</a:t>
            </a:r>
            <a:r>
              <a:rPr sz="1100" spc="9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QEAHG+CMSS10"/>
                <a:cs typeface="QQEAHG+CMSS10"/>
              </a:rPr>
              <a:t>image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QEAHG+CMSS10"/>
                <a:cs typeface="QQEAHG+CMSS10"/>
              </a:rPr>
              <a:t>is</a:t>
            </a:r>
            <a:r>
              <a:rPr sz="1100" spc="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QEAHG+CMSS10"/>
                <a:cs typeface="QQEAHG+CMSS10"/>
              </a:rPr>
              <a:t>called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SOCFMR+CMMI10"/>
                <a:cs typeface="SOCFMR+CMMI10"/>
              </a:rPr>
              <a:t>f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04557" y="1456270"/>
            <a:ext cx="2458495" cy="25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28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65BD"/>
                </a:solidFill>
                <a:latin typeface="RKTIAH+CMSY10"/>
                <a:cs typeface="RKTIAH+CMSY10"/>
              </a:rPr>
              <a:t>•</a:t>
            </a:r>
            <a:r>
              <a:rPr sz="1000" spc="294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QEAHG+CMSS10"/>
                <a:cs typeface="QQEAHG+CMSS10"/>
              </a:rPr>
              <a:t>Label</a:t>
            </a:r>
            <a:r>
              <a:rPr sz="1100" spc="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QEAHG+CMSS10"/>
                <a:cs typeface="QQEAHG+CMSS10"/>
              </a:rPr>
              <a:t>is</a:t>
            </a:r>
            <a:r>
              <a:rPr sz="1100" spc="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QEAHG+CMSS10"/>
                <a:cs typeface="QQEAHG+CMSS10"/>
              </a:rPr>
              <a:t>intensity</a:t>
            </a:r>
            <a:r>
              <a:rPr sz="1100" spc="9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QEAHG+CMSS10"/>
                <a:cs typeface="QQEAHG+CMSS10"/>
              </a:rPr>
              <a:t>in</a:t>
            </a:r>
            <a:r>
              <a:rPr sz="1100" spc="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QEAHG+CMSS10"/>
                <a:cs typeface="QQEAHG+CMSS10"/>
              </a:rPr>
              <a:t>image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QEAHG+CMSS10"/>
                <a:cs typeface="QQEAHG+CMSS10"/>
              </a:rPr>
              <a:t>restoration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52954" y="2111684"/>
            <a:ext cx="221672" cy="717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QQEAHG+CMSS10"/>
                <a:cs typeface="QQEAHG+CMSS10"/>
              </a:rPr>
              <a:t>6</a:t>
            </a:r>
          </a:p>
          <a:p>
            <a:pPr marL="0" marR="0">
              <a:lnSpc>
                <a:spcPts val="1100"/>
              </a:lnSpc>
              <a:spcBef>
                <a:spcPts val="1025"/>
              </a:spcBef>
              <a:spcAft>
                <a:spcPct val="0"/>
              </a:spcAft>
            </a:pPr>
            <a:r>
              <a:rPr sz="1100">
                <a:solidFill>
                  <a:srgbClr val="A6A6A6"/>
                </a:solidFill>
                <a:latin typeface="QQEAHG+CMSS10"/>
                <a:cs typeface="QQEAHG+CMSS10"/>
              </a:rPr>
              <a:t>2</a:t>
            </a:r>
          </a:p>
          <a:p>
            <a:pPr marL="0" marR="0">
              <a:lnSpc>
                <a:spcPts val="1100"/>
              </a:lnSpc>
              <a:spcBef>
                <a:spcPts val="1075"/>
              </a:spcBef>
              <a:spcAft>
                <a:spcPct val="0"/>
              </a:spcAft>
            </a:pPr>
            <a:r>
              <a:rPr sz="1100">
                <a:solidFill>
                  <a:srgbClr val="1A1A1A"/>
                </a:solidFill>
                <a:latin typeface="QQEAHG+CMSS10"/>
                <a:cs typeface="QQEAHG+CMSS10"/>
              </a:rPr>
              <a:t>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2956" y="2111684"/>
            <a:ext cx="221672" cy="717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666666"/>
                </a:solidFill>
                <a:latin typeface="QQEAHG+CMSS10"/>
                <a:cs typeface="QQEAHG+CMSS10"/>
              </a:rPr>
              <a:t>4</a:t>
            </a:r>
          </a:p>
          <a:p>
            <a:pPr marL="0" marR="0">
              <a:lnSpc>
                <a:spcPts val="1100"/>
              </a:lnSpc>
              <a:spcBef>
                <a:spcPts val="1025"/>
              </a:spcBef>
              <a:spcAft>
                <a:spcPct val="0"/>
              </a:spcAft>
            </a:pPr>
            <a:r>
              <a:rPr sz="1100">
                <a:solidFill>
                  <a:srgbClr val="E6E6E6"/>
                </a:solidFill>
                <a:latin typeface="QQEAHG+CMSS10"/>
                <a:cs typeface="QQEAHG+CMSS10"/>
              </a:rPr>
              <a:t>1</a:t>
            </a:r>
          </a:p>
          <a:p>
            <a:pPr marL="0" marR="0">
              <a:lnSpc>
                <a:spcPts val="1100"/>
              </a:lnSpc>
              <a:spcBef>
                <a:spcPts val="1075"/>
              </a:spcBef>
              <a:spcAft>
                <a:spcPct val="0"/>
              </a:spcAft>
            </a:pPr>
            <a:r>
              <a:rPr sz="1100">
                <a:solidFill>
                  <a:srgbClr val="666666"/>
                </a:solidFill>
                <a:latin typeface="QQEAHG+CMSS10"/>
                <a:cs typeface="QQEAHG+CMSS10"/>
              </a:rPr>
              <a:t>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92958" y="2111684"/>
            <a:ext cx="221672" cy="717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1A1A1A"/>
                </a:solidFill>
                <a:latin typeface="QQEAHG+CMSS10"/>
                <a:cs typeface="QQEAHG+CMSS10"/>
              </a:rPr>
              <a:t>5</a:t>
            </a:r>
          </a:p>
          <a:p>
            <a:pPr marL="0" marR="0">
              <a:lnSpc>
                <a:spcPts val="1100"/>
              </a:lnSpc>
              <a:spcBef>
                <a:spcPts val="1025"/>
              </a:spcBef>
              <a:spcAft>
                <a:spcPct val="0"/>
              </a:spcAft>
            </a:pPr>
            <a:r>
              <a:rPr sz="1100">
                <a:solidFill>
                  <a:srgbClr val="1A1A1A"/>
                </a:solidFill>
                <a:latin typeface="QQEAHG+CMSS10"/>
                <a:cs typeface="QQEAHG+CMSS10"/>
              </a:rPr>
              <a:t>5</a:t>
            </a:r>
          </a:p>
          <a:p>
            <a:pPr marL="0" marR="0">
              <a:lnSpc>
                <a:spcPts val="1100"/>
              </a:lnSpc>
              <a:spcBef>
                <a:spcPts val="1075"/>
              </a:spcBef>
              <a:spcAft>
                <a:spcPct val="0"/>
              </a:spcAft>
            </a:pPr>
            <a:r>
              <a:rPr sz="1100">
                <a:solidFill>
                  <a:srgbClr val="1A1A1A"/>
                </a:solidFill>
                <a:latin typeface="QQEAHG+CMSS10"/>
                <a:cs typeface="QQEAHG+CMSS10"/>
              </a:rPr>
              <a:t>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345756" y="2111687"/>
            <a:ext cx="221672" cy="717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1A1A1A"/>
                </a:solidFill>
                <a:latin typeface="QQEAHG+CMSS10"/>
                <a:cs typeface="QQEAHG+CMSS10"/>
              </a:rPr>
              <a:t>5</a:t>
            </a:r>
          </a:p>
          <a:p>
            <a:pPr marL="0" marR="0">
              <a:lnSpc>
                <a:spcPts val="1100"/>
              </a:lnSpc>
              <a:spcBef>
                <a:spcPts val="1025"/>
              </a:spcBef>
              <a:spcAft>
                <a:spcPct val="0"/>
              </a:spcAft>
            </a:pPr>
            <a:r>
              <a:rPr sz="1100">
                <a:solidFill>
                  <a:srgbClr val="666666"/>
                </a:solidFill>
                <a:latin typeface="QQEAHG+CMSS10"/>
                <a:cs typeface="QQEAHG+CMSS10"/>
              </a:rPr>
              <a:t>4</a:t>
            </a:r>
          </a:p>
          <a:p>
            <a:pPr marL="0" marR="0">
              <a:lnSpc>
                <a:spcPts val="1100"/>
              </a:lnSpc>
              <a:spcBef>
                <a:spcPts val="1075"/>
              </a:spcBef>
              <a:spcAft>
                <a:spcPct val="0"/>
              </a:spcAft>
            </a:pPr>
            <a:r>
              <a:rPr sz="1100">
                <a:solidFill>
                  <a:srgbClr val="1A1A1A"/>
                </a:solidFill>
                <a:latin typeface="QQEAHG+CMSS10"/>
                <a:cs typeface="QQEAHG+CMSS10"/>
              </a:rPr>
              <a:t>5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615745" y="2111687"/>
            <a:ext cx="221672" cy="717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666666"/>
                </a:solidFill>
                <a:latin typeface="QQEAHG+CMSS10"/>
                <a:cs typeface="QQEAHG+CMSS10"/>
              </a:rPr>
              <a:t>4</a:t>
            </a:r>
          </a:p>
          <a:p>
            <a:pPr marL="0" marR="0">
              <a:lnSpc>
                <a:spcPts val="1100"/>
              </a:lnSpc>
              <a:spcBef>
                <a:spcPts val="1025"/>
              </a:spcBef>
              <a:spcAft>
                <a:spcPct val="0"/>
              </a:spcAft>
            </a:pPr>
            <a:r>
              <a:rPr sz="1100">
                <a:solidFill>
                  <a:srgbClr val="666666"/>
                </a:solidFill>
                <a:latin typeface="QQEAHG+CMSS10"/>
                <a:cs typeface="QQEAHG+CMSS10"/>
              </a:rPr>
              <a:t>4</a:t>
            </a:r>
          </a:p>
          <a:p>
            <a:pPr marL="0" marR="0">
              <a:lnSpc>
                <a:spcPts val="1100"/>
              </a:lnSpc>
              <a:spcBef>
                <a:spcPts val="1075"/>
              </a:spcBef>
              <a:spcAft>
                <a:spcPct val="0"/>
              </a:spcAft>
            </a:pPr>
            <a:r>
              <a:rPr sz="1100">
                <a:solidFill>
                  <a:srgbClr val="666666"/>
                </a:solidFill>
                <a:latin typeface="QQEAHG+CMSS10"/>
                <a:cs typeface="QQEAHG+CMSS10"/>
              </a:rPr>
              <a:t>4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885747" y="2111687"/>
            <a:ext cx="221672" cy="447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1A1A1A"/>
                </a:solidFill>
                <a:latin typeface="QQEAHG+CMSS10"/>
                <a:cs typeface="QQEAHG+CMSS10"/>
              </a:rPr>
              <a:t>5</a:t>
            </a:r>
          </a:p>
          <a:p>
            <a:pPr marL="0" marR="0">
              <a:lnSpc>
                <a:spcPts val="1100"/>
              </a:lnSpc>
              <a:spcBef>
                <a:spcPts val="1025"/>
              </a:spcBef>
              <a:spcAft>
                <a:spcPct val="0"/>
              </a:spcAft>
            </a:pPr>
            <a:r>
              <a:rPr sz="1100">
                <a:solidFill>
                  <a:srgbClr val="1A1A1A"/>
                </a:solidFill>
                <a:latin typeface="QQEAHG+CMSS10"/>
                <a:cs typeface="QQEAHG+CMSS10"/>
              </a:rPr>
              <a:t>5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885747" y="2651692"/>
            <a:ext cx="221672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1A1A1A"/>
                </a:solidFill>
                <a:latin typeface="QQEAHG+CMSS10"/>
                <a:cs typeface="QQEAHG+CMSS10"/>
              </a:rPr>
              <a:t>5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883804" y="2871569"/>
            <a:ext cx="221672" cy="17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UGWUHM+CMR10"/>
                <a:cs typeface="UGWUHM+CMR10"/>
              </a:rPr>
              <a:t>ˆ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71268" y="2906882"/>
            <a:ext cx="710063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QQEAHG+CMSS10"/>
                <a:cs typeface="QQEAHG+CMSS10"/>
              </a:rPr>
              <a:t>labeling</a:t>
            </a:r>
            <a:r>
              <a:rPr sz="1100" spc="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SOCFMR+CMMI10"/>
                <a:cs typeface="SOCFMR+CMMI10"/>
              </a:rPr>
              <a:t>f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364057" y="2906885"/>
            <a:ext cx="710064" cy="17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QQEAHG+CMSS10"/>
                <a:cs typeface="QQEAHG+CMSS10"/>
              </a:rPr>
              <a:t>labeling</a:t>
            </a:r>
            <a:r>
              <a:rPr sz="1100" spc="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SOCFMR+CMMI10"/>
                <a:cs typeface="SOCFMR+CMMI10"/>
              </a:rPr>
              <a:t>f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26419" y="3350246"/>
            <a:ext cx="597342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PAVEIV+CMSS8"/>
                <a:cs typeface="PAVEIV+CMSS8"/>
              </a:rPr>
              <a:t>Felix</a:t>
            </a:r>
            <a:r>
              <a:rPr sz="600" spc="67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PAVEIV+CMSS8"/>
                <a:cs typeface="PAVEIV+CMSS8"/>
              </a:rPr>
              <a:t>Wechsler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676448" y="3350246"/>
            <a:ext cx="1380523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65BD"/>
                </a:solidFill>
                <a:latin typeface="PAVEIV+CMSS8"/>
                <a:cs typeface="PAVEIV+CMSS8"/>
              </a:rPr>
              <a:t>Energy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PAVEIV+CMSS8"/>
                <a:cs typeface="PAVEIV+CMSS8"/>
              </a:rPr>
              <a:t>Minimization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PAVEIV+CMSS8"/>
                <a:cs typeface="PAVEIV+CMSS8"/>
              </a:rPr>
              <a:t>via</a:t>
            </a:r>
            <a:r>
              <a:rPr sz="600" spc="61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PAVEIV+CMSS8"/>
                <a:cs typeface="PAVEIV+CMSS8"/>
              </a:rPr>
              <a:t>Graph</a:t>
            </a:r>
            <a:r>
              <a:rPr sz="600" spc="62">
                <a:solidFill>
                  <a:srgbClr val="0065BD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65BD"/>
                </a:solidFill>
                <a:latin typeface="PAVEIV+CMSS8"/>
                <a:cs typeface="PAVEIV+CMSS8"/>
              </a:rPr>
              <a:t>Cuts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325353" y="3350246"/>
            <a:ext cx="329360" cy="1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604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004C8E"/>
                </a:solidFill>
                <a:latin typeface="PAVEIV+CMSS8"/>
                <a:cs typeface="PAVEIV+CMSS8"/>
              </a:rPr>
              <a:t>4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PAVEIV+CMSS8"/>
                <a:cs typeface="PAVEIV+CMSS8"/>
              </a:rPr>
              <a:t>/</a:t>
            </a:r>
            <a:r>
              <a:rPr sz="600" spc="61">
                <a:solidFill>
                  <a:srgbClr val="004C8E"/>
                </a:solidFill>
                <a:latin typeface="Times New Roman"/>
                <a:cs typeface="Times New Roman"/>
              </a:rPr>
              <a:t> </a:t>
            </a:r>
            <a:r>
              <a:rPr sz="600">
                <a:solidFill>
                  <a:srgbClr val="004C8E"/>
                </a:solidFill>
                <a:latin typeface="PAVEIV+CMSS8"/>
                <a:cs typeface="PAVEIV+CMSS8"/>
              </a:rPr>
              <a:t>24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1.05.14"/>
  <p:tag name="AS_TITLE" val="Aspose.Slides for .NET 2.0"/>
  <p:tag name="AS_VERSION" val="21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3504</Words>
  <Application>Microsoft Office PowerPoint</Application>
  <PresentationFormat>自定义</PresentationFormat>
  <Paragraphs>1043</Paragraphs>
  <Slides>66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467</vt:i4>
      </vt:variant>
      <vt:variant>
        <vt:lpstr>主题</vt:lpstr>
      </vt:variant>
      <vt:variant>
        <vt:i4>67</vt:i4>
      </vt:variant>
      <vt:variant>
        <vt:lpstr>幻灯片标题</vt:lpstr>
      </vt:variant>
      <vt:variant>
        <vt:i4>66</vt:i4>
      </vt:variant>
    </vt:vector>
  </HeadingPairs>
  <TitlesOfParts>
    <vt:vector size="600" baseType="lpstr">
      <vt:lpstr>PVJJWF+CMSS10</vt:lpstr>
      <vt:lpstr>PHDHSD+CMMI10</vt:lpstr>
      <vt:lpstr>STBSRU+CMMI10</vt:lpstr>
      <vt:lpstr>KNTNUT+CMSS10</vt:lpstr>
      <vt:lpstr>EPKLQL+CMMI10</vt:lpstr>
      <vt:lpstr>VVIMMV+CMMI10</vt:lpstr>
      <vt:lpstr>FNITFS+CMSSBX10</vt:lpstr>
      <vt:lpstr>ACMDPO+CMR10</vt:lpstr>
      <vt:lpstr>MBEWEA+CMSS10</vt:lpstr>
      <vt:lpstr>LMFHFA+CMSY8</vt:lpstr>
      <vt:lpstr>RLCPQK+CMSS10</vt:lpstr>
      <vt:lpstr>EKSBKD+CMMI12</vt:lpstr>
      <vt:lpstr>ERBKFP+CMSY10</vt:lpstr>
      <vt:lpstr>VJSVLK+CMSY10</vt:lpstr>
      <vt:lpstr>CCTDDV+CMSS10</vt:lpstr>
      <vt:lpstr>SICGNK+CMMI12</vt:lpstr>
      <vt:lpstr>QGJVIP+CMMI10</vt:lpstr>
      <vt:lpstr>TSLCVE+CMR10</vt:lpstr>
      <vt:lpstr>LFFEHK+CMSS10</vt:lpstr>
      <vt:lpstr>JNORMH+CMR9</vt:lpstr>
      <vt:lpstr>WEQJUA+CMSS10</vt:lpstr>
      <vt:lpstr>CUIOAI+CMSY10</vt:lpstr>
      <vt:lpstr>BFRKCI+CMMI12</vt:lpstr>
      <vt:lpstr>DAHDLF+CMSY10</vt:lpstr>
      <vt:lpstr>BQKTJD+CMR10</vt:lpstr>
      <vt:lpstr>TTOEDV+CMSY10</vt:lpstr>
      <vt:lpstr>GATJFA+CMSY8</vt:lpstr>
      <vt:lpstr>VMDTVP+CMSY10</vt:lpstr>
      <vt:lpstr>DOLMAM+CMR8</vt:lpstr>
      <vt:lpstr>RGCGTC+CMR10</vt:lpstr>
      <vt:lpstr>LWCRBU+CMSY10</vt:lpstr>
      <vt:lpstr>QWUILS+CMR10</vt:lpstr>
      <vt:lpstr>IOVGUC+CMR10</vt:lpstr>
      <vt:lpstr>JJKHDL+CMSS8</vt:lpstr>
      <vt:lpstr>ASVQNT+CMSY10</vt:lpstr>
      <vt:lpstr>LDJBPN+CMSS10</vt:lpstr>
      <vt:lpstr>VFCQME+CMSY10</vt:lpstr>
      <vt:lpstr>DBEKKC+CMSS8</vt:lpstr>
      <vt:lpstr>OQOJIA+CMMI10</vt:lpstr>
      <vt:lpstr>JKTVLO+CMSS12</vt:lpstr>
      <vt:lpstr>SAIUBK+CMSS12</vt:lpstr>
      <vt:lpstr>WWUTEJ+CMSY10</vt:lpstr>
      <vt:lpstr>SLIDLU+CMMI10</vt:lpstr>
      <vt:lpstr>OIAFSV+CMR10</vt:lpstr>
      <vt:lpstr>Calibri</vt:lpstr>
      <vt:lpstr>COOHLD+CMSY9</vt:lpstr>
      <vt:lpstr>VQCDDQ+CMSS8</vt:lpstr>
      <vt:lpstr>WFPJGK+CMSY10</vt:lpstr>
      <vt:lpstr>LCSQJA+CMSY10</vt:lpstr>
      <vt:lpstr>ESVRCW+CMR12</vt:lpstr>
      <vt:lpstr>UCOFDM+CMSS12</vt:lpstr>
      <vt:lpstr>RLBWFL+CMSS12</vt:lpstr>
      <vt:lpstr>JKKWNG+CMMI8</vt:lpstr>
      <vt:lpstr>CQSRKL+CMSS12</vt:lpstr>
      <vt:lpstr>WNPMMV+CMSS10</vt:lpstr>
      <vt:lpstr>JHNFJN+CMR12</vt:lpstr>
      <vt:lpstr>CJDNFI+CMMI8</vt:lpstr>
      <vt:lpstr>PDNGWV+CMSS8</vt:lpstr>
      <vt:lpstr>ACINQA+CMR12</vt:lpstr>
      <vt:lpstr>JISFWD+CMSS8</vt:lpstr>
      <vt:lpstr>IDSAWT+CMMI7</vt:lpstr>
      <vt:lpstr>LWUREQ+CMEX10</vt:lpstr>
      <vt:lpstr>EKUCFT+CMSS12</vt:lpstr>
      <vt:lpstr>SWWDRE+CMSY10</vt:lpstr>
      <vt:lpstr>HJGILJ+CMSS12</vt:lpstr>
      <vt:lpstr>QRIRUN+CMSS10</vt:lpstr>
      <vt:lpstr>LLALLJ+CMSS8</vt:lpstr>
      <vt:lpstr>CSOADV+CMR10</vt:lpstr>
      <vt:lpstr>PANUJI+CMMI10</vt:lpstr>
      <vt:lpstr>JPITET+CMSS12</vt:lpstr>
      <vt:lpstr>UMSQQD+CMSS8</vt:lpstr>
      <vt:lpstr>LVJQQT+CMMI8</vt:lpstr>
      <vt:lpstr>UAEBPC+CMR6</vt:lpstr>
      <vt:lpstr>JCGQCE+CMR10</vt:lpstr>
      <vt:lpstr>OMBFPF+CMSS12</vt:lpstr>
      <vt:lpstr>TERKCG+CMSS12</vt:lpstr>
      <vt:lpstr>WBKPOR+CMSS12</vt:lpstr>
      <vt:lpstr>CCUDWI+CMMI10</vt:lpstr>
      <vt:lpstr>DTNEER+CMR10</vt:lpstr>
      <vt:lpstr>EVGCNU+CMSS8</vt:lpstr>
      <vt:lpstr>KWDRKS+CMMI10</vt:lpstr>
      <vt:lpstr>FPUNWR+CMSY10</vt:lpstr>
      <vt:lpstr>SDHDAC+CMSS12</vt:lpstr>
      <vt:lpstr>QKHDGG+CMR10</vt:lpstr>
      <vt:lpstr>QISUMM+CMSS8</vt:lpstr>
      <vt:lpstr>JJCWKC+CMSS12</vt:lpstr>
      <vt:lpstr>DLRQJN+CMSS10</vt:lpstr>
      <vt:lpstr>VINNTB+CMSY7</vt:lpstr>
      <vt:lpstr>ABDAJR+CMMI8</vt:lpstr>
      <vt:lpstr>DAKALN+CMR10</vt:lpstr>
      <vt:lpstr>LSRUBS+CMSS12</vt:lpstr>
      <vt:lpstr>LHORLH+CMR10</vt:lpstr>
      <vt:lpstr>AKMPLD+CMSY10</vt:lpstr>
      <vt:lpstr>IADUPK+CMSS10</vt:lpstr>
      <vt:lpstr>DVPGAM+CMR8</vt:lpstr>
      <vt:lpstr>DADEGR+CMMI8</vt:lpstr>
      <vt:lpstr>SPRSJV+CMMI10</vt:lpstr>
      <vt:lpstr>CDLVJI+CMSS8</vt:lpstr>
      <vt:lpstr>QHCDJU+CMSS10</vt:lpstr>
      <vt:lpstr>SDEHTH+CMEX10</vt:lpstr>
      <vt:lpstr>HURQET+CMMI10</vt:lpstr>
      <vt:lpstr>OGBKAE+CMEX10</vt:lpstr>
      <vt:lpstr>IGPQTP+CMEX10</vt:lpstr>
      <vt:lpstr>GAHLBD+CMMI12</vt:lpstr>
      <vt:lpstr>CGLIVF+CMR10</vt:lpstr>
      <vt:lpstr>WHRKCM+CMSS8</vt:lpstr>
      <vt:lpstr>OEKQBT+CMSS10</vt:lpstr>
      <vt:lpstr>LLHOSL+CMMI8</vt:lpstr>
      <vt:lpstr>TJFSGW+CMMI12</vt:lpstr>
      <vt:lpstr>SHSHKT+CMMI12</vt:lpstr>
      <vt:lpstr>JUMIWT+CMSS10</vt:lpstr>
      <vt:lpstr>FWGRNN+CMSS10</vt:lpstr>
      <vt:lpstr>RNTFQM+CMMI12</vt:lpstr>
      <vt:lpstr>TRAERD+CMMI5</vt:lpstr>
      <vt:lpstr>BQKBJW+CMSY10</vt:lpstr>
      <vt:lpstr>DDWOTQ+CMSY8</vt:lpstr>
      <vt:lpstr>LFCAUC+CMSS8</vt:lpstr>
      <vt:lpstr>GJCACD+CMMI10</vt:lpstr>
      <vt:lpstr>OTAJKW+CMEX10</vt:lpstr>
      <vt:lpstr>CGMWNL+CMSY10</vt:lpstr>
      <vt:lpstr>WFETVE+CMSS12</vt:lpstr>
      <vt:lpstr>GKIPVV+CMR10</vt:lpstr>
      <vt:lpstr>MLVGWC+CMMI8</vt:lpstr>
      <vt:lpstr>NBILBK+CMSS10</vt:lpstr>
      <vt:lpstr>MAFTSB+CMSY10</vt:lpstr>
      <vt:lpstr>TIANNW+CMMI9</vt:lpstr>
      <vt:lpstr>KTOHFW+CMMI7</vt:lpstr>
      <vt:lpstr>TUMSEE+CMMI10</vt:lpstr>
      <vt:lpstr>QKNPIK+CMMI8</vt:lpstr>
      <vt:lpstr>MNGUWF+CMMI10</vt:lpstr>
      <vt:lpstr>UDSQKE+CMSS8</vt:lpstr>
      <vt:lpstr>SSFSBA+CMSS10</vt:lpstr>
      <vt:lpstr>IJSVIN+CMSY10</vt:lpstr>
      <vt:lpstr>BGVORO+CMSS8</vt:lpstr>
      <vt:lpstr>LQETGW+CMSS12</vt:lpstr>
      <vt:lpstr>SDWWMI+CMMI10</vt:lpstr>
      <vt:lpstr>LWAOAU+CMSY10</vt:lpstr>
      <vt:lpstr>HSLTFQ+CMSY10</vt:lpstr>
      <vt:lpstr>OUUHLL+CMMI10</vt:lpstr>
      <vt:lpstr>NTDSQT+CMSS8</vt:lpstr>
      <vt:lpstr>RCIPRW+CMR12</vt:lpstr>
      <vt:lpstr>LBLDKK+CMR8</vt:lpstr>
      <vt:lpstr>QWTUSJ+CMSS10</vt:lpstr>
      <vt:lpstr>CJULJF+CMMI8</vt:lpstr>
      <vt:lpstr>UMLFDD+CMMI10</vt:lpstr>
      <vt:lpstr>VOEFCJ+CMR12</vt:lpstr>
      <vt:lpstr>ETHFPJ+CMSSI10</vt:lpstr>
      <vt:lpstr>INLFGA+CMSS8</vt:lpstr>
      <vt:lpstr>IEIOFJ+CMSS8</vt:lpstr>
      <vt:lpstr>NBAJJD+CMSY10</vt:lpstr>
      <vt:lpstr>QNOPBP+CMR12</vt:lpstr>
      <vt:lpstr>GDCGWN+CMMI6</vt:lpstr>
      <vt:lpstr>KMIVJA+CMR10</vt:lpstr>
      <vt:lpstr>ACPSVC+CMSS8</vt:lpstr>
      <vt:lpstr>ESQDQO+CMSS10</vt:lpstr>
      <vt:lpstr>FDBIBM+CMR10</vt:lpstr>
      <vt:lpstr>WWVARD+CMSS8</vt:lpstr>
      <vt:lpstr>PMBAHA+CMSS10</vt:lpstr>
      <vt:lpstr>MIHVEW+CMSY10</vt:lpstr>
      <vt:lpstr>HSBLKA+CMSS12</vt:lpstr>
      <vt:lpstr>GPQSVP+CMSS10</vt:lpstr>
      <vt:lpstr>ECMLUC+CMMI10</vt:lpstr>
      <vt:lpstr>QTNMSS+CMSS8</vt:lpstr>
      <vt:lpstr>TDMOTC+CMSS12</vt:lpstr>
      <vt:lpstr>VTRHFL+CMSS17</vt:lpstr>
      <vt:lpstr>CPVJUO+CMMI9</vt:lpstr>
      <vt:lpstr>RABVJM+CMSS8</vt:lpstr>
      <vt:lpstr>CWGFJF+CMSS10</vt:lpstr>
      <vt:lpstr>WTKUHA+CMSS12</vt:lpstr>
      <vt:lpstr>FRPNDT+CMSY10</vt:lpstr>
      <vt:lpstr>WOEWAV+CMSS8</vt:lpstr>
      <vt:lpstr>KMKUBO+CMSS8</vt:lpstr>
      <vt:lpstr>HKTDRT+CMSS12</vt:lpstr>
      <vt:lpstr>QQEAHG+CMSS10</vt:lpstr>
      <vt:lpstr>ULAWRI+CMSS10</vt:lpstr>
      <vt:lpstr>ESLSHQ+CMSS8</vt:lpstr>
      <vt:lpstr>ACFMRD+CMSS12</vt:lpstr>
      <vt:lpstr>EVWFCP+CMSS12</vt:lpstr>
      <vt:lpstr>ENHCLQ+CMSS9</vt:lpstr>
      <vt:lpstr>QPJRAJ+CMSS10</vt:lpstr>
      <vt:lpstr>MCUGMW+CMR10</vt:lpstr>
      <vt:lpstr>VAUTBL+CMSY10</vt:lpstr>
      <vt:lpstr>SVOFBM+CMMI10</vt:lpstr>
      <vt:lpstr>CTMMOV+CMSS10</vt:lpstr>
      <vt:lpstr>UJOKRT+CMSY10</vt:lpstr>
      <vt:lpstr>OGITSU+CMSS12</vt:lpstr>
      <vt:lpstr>FLEVLF+CMR10</vt:lpstr>
      <vt:lpstr>CQWWCV+CMSY10</vt:lpstr>
      <vt:lpstr>FERJGI+CMR10</vt:lpstr>
      <vt:lpstr>DFAWLM+CMSS10</vt:lpstr>
      <vt:lpstr>CRSBVU+CMMI10</vt:lpstr>
      <vt:lpstr>BCHBLN+CMSS8</vt:lpstr>
      <vt:lpstr>ARIDBW+CMMI6</vt:lpstr>
      <vt:lpstr>UFRSON+CMSS10</vt:lpstr>
      <vt:lpstr>UWLSGO+CMSY10</vt:lpstr>
      <vt:lpstr>QAGGCC+CMMI12</vt:lpstr>
      <vt:lpstr>IHIRLV+CMSS17</vt:lpstr>
      <vt:lpstr>DPDOVW+CMSS10</vt:lpstr>
      <vt:lpstr>BFOLCJ+CMR10</vt:lpstr>
      <vt:lpstr>IQCTAM+CMMI12</vt:lpstr>
      <vt:lpstr>RKTIAH+CMSY10</vt:lpstr>
      <vt:lpstr>KWEEWK+CMSY10</vt:lpstr>
      <vt:lpstr>THLVMH+CMTT10</vt:lpstr>
      <vt:lpstr>NTSQGC+CMSS8</vt:lpstr>
      <vt:lpstr>DSUSOC+CMMI12</vt:lpstr>
      <vt:lpstr>GUIWRS+CMSS8</vt:lpstr>
      <vt:lpstr>PJLFPC+CMSY10</vt:lpstr>
      <vt:lpstr>FNDNQU+CMMI8</vt:lpstr>
      <vt:lpstr>HUCETT+CMSS12</vt:lpstr>
      <vt:lpstr>FIHARL+CMSY8</vt:lpstr>
      <vt:lpstr>WFEEUK+CMSY10</vt:lpstr>
      <vt:lpstr>QQLWKS+CMSS17</vt:lpstr>
      <vt:lpstr>GLETLV+CMMI10</vt:lpstr>
      <vt:lpstr>EMVEDF+CMMI10</vt:lpstr>
      <vt:lpstr>GCVMIW+CMSS12</vt:lpstr>
      <vt:lpstr>KTVAAJ+CMSY10</vt:lpstr>
      <vt:lpstr>PCMQAV+CMR10</vt:lpstr>
      <vt:lpstr>NGQDCS+CMSS9</vt:lpstr>
      <vt:lpstr>LKBCII+CMSS10</vt:lpstr>
      <vt:lpstr>QMWCQO+CMSY10</vt:lpstr>
      <vt:lpstr>RMAVDW+CMSS12</vt:lpstr>
      <vt:lpstr>JOOAFS+CMMI10</vt:lpstr>
      <vt:lpstr>SPUAAA+CMSS8</vt:lpstr>
      <vt:lpstr>QDSHBW+CMSY10</vt:lpstr>
      <vt:lpstr>IFIBBP+CMMI8</vt:lpstr>
      <vt:lpstr>FUOTJJ+CMMI10</vt:lpstr>
      <vt:lpstr>USUJPK+CMSS12</vt:lpstr>
      <vt:lpstr>CNIHEO+CMSS12</vt:lpstr>
      <vt:lpstr>EJQDOI+CMSS9</vt:lpstr>
      <vt:lpstr>OFMLOE+CMSS10</vt:lpstr>
      <vt:lpstr>SFNDKU+CMMI10</vt:lpstr>
      <vt:lpstr>HCFVDL+CMSS10</vt:lpstr>
      <vt:lpstr>TVGGAE+CMSS17</vt:lpstr>
      <vt:lpstr>GJMPKO+CMSY8</vt:lpstr>
      <vt:lpstr>DTNHGN+CMSS8</vt:lpstr>
      <vt:lpstr>MWGBLJ+CMSY7</vt:lpstr>
      <vt:lpstr>PKOCQB+CMR12</vt:lpstr>
      <vt:lpstr>OLKEGK+CMSS8</vt:lpstr>
      <vt:lpstr>BBDGLB+CMMI8</vt:lpstr>
      <vt:lpstr>BVAPBT+CMMI8</vt:lpstr>
      <vt:lpstr>VQQHFQ+CMMI10</vt:lpstr>
      <vt:lpstr>LWGHOC+CMR12</vt:lpstr>
      <vt:lpstr>DCPQET+CMSS8</vt:lpstr>
      <vt:lpstr>IOQLEV+CMSS10</vt:lpstr>
      <vt:lpstr>LJVFBK+CMSY10</vt:lpstr>
      <vt:lpstr>LPDBDR+CMR12</vt:lpstr>
      <vt:lpstr>ACITUG+CMMI10</vt:lpstr>
      <vt:lpstr>WAWAVG+CMSS8</vt:lpstr>
      <vt:lpstr>PAERBK+CMSS10</vt:lpstr>
      <vt:lpstr>LUNATM+CMSS12</vt:lpstr>
      <vt:lpstr>LWMJTN+CMSY8</vt:lpstr>
      <vt:lpstr>WDJUJB+CMSS8</vt:lpstr>
      <vt:lpstr>PCKGNF+CMMI9</vt:lpstr>
      <vt:lpstr>SOCFMR+CMMI10</vt:lpstr>
      <vt:lpstr>NNLTDE+CMSSI9</vt:lpstr>
      <vt:lpstr>OFVOUQ+CMSY10</vt:lpstr>
      <vt:lpstr>QWWILM+CMSS8</vt:lpstr>
      <vt:lpstr>HUSLDR+CMSY10</vt:lpstr>
      <vt:lpstr>GRMVEF+CMSS8</vt:lpstr>
      <vt:lpstr>DGHPDE+CMSS10</vt:lpstr>
      <vt:lpstr>HAVJBR+CMSS10</vt:lpstr>
      <vt:lpstr>OEGRAN+CMSS12</vt:lpstr>
      <vt:lpstr>NUIKCP+CMMI7</vt:lpstr>
      <vt:lpstr>KAOEGQ+CMSS10</vt:lpstr>
      <vt:lpstr>PNAWBO+CMSS8</vt:lpstr>
      <vt:lpstr>GIEWNH+CMSS8</vt:lpstr>
      <vt:lpstr>NFKRPL+CMMI8</vt:lpstr>
      <vt:lpstr>VQWNKJ+CMSS12</vt:lpstr>
      <vt:lpstr>NISNDN+CMR10</vt:lpstr>
      <vt:lpstr>KLBWQQ+CMSS12</vt:lpstr>
      <vt:lpstr>JVMCOF+CMSY10</vt:lpstr>
      <vt:lpstr>HMSRWL+CMSS12</vt:lpstr>
      <vt:lpstr>VBLKDS+CMMI7</vt:lpstr>
      <vt:lpstr>UCDLTD+CMSS10</vt:lpstr>
      <vt:lpstr>RANUDN+CMSY10</vt:lpstr>
      <vt:lpstr>EMRKBW+CMR10</vt:lpstr>
      <vt:lpstr>NNBGGM+CMSS10</vt:lpstr>
      <vt:lpstr>RKIGMC+CMSS10</vt:lpstr>
      <vt:lpstr>QEKGNL+CMMI8</vt:lpstr>
      <vt:lpstr>NIBEVE+CMSS8</vt:lpstr>
      <vt:lpstr>MKJNMK+CMTT9</vt:lpstr>
      <vt:lpstr>TPJGCC+CMSS12</vt:lpstr>
      <vt:lpstr>NVOKWJ+CMSS10</vt:lpstr>
      <vt:lpstr>MJSIOO+CMSS17</vt:lpstr>
      <vt:lpstr>DMCEPR+CMSS10</vt:lpstr>
      <vt:lpstr>NMDTIP+CMSY10</vt:lpstr>
      <vt:lpstr>GWERIS+CMSY10</vt:lpstr>
      <vt:lpstr>UQGHTW+CMMI12</vt:lpstr>
      <vt:lpstr>QBPJGM+CMMI6</vt:lpstr>
      <vt:lpstr>EPTPWC+CMSY10</vt:lpstr>
      <vt:lpstr>LKBNUI+CMSS10</vt:lpstr>
      <vt:lpstr>SPVCBH+CMSS10</vt:lpstr>
      <vt:lpstr>QTHNWR+CMSS8</vt:lpstr>
      <vt:lpstr>BUDCLB+CMMI12</vt:lpstr>
      <vt:lpstr>Arial</vt:lpstr>
      <vt:lpstr>GWKFNG+CMMI10</vt:lpstr>
      <vt:lpstr>HNIHHJ+CMTT10</vt:lpstr>
      <vt:lpstr>NOWBSP+CMSS12</vt:lpstr>
      <vt:lpstr>DMDEFG+CMMI12</vt:lpstr>
      <vt:lpstr>DACAJS+CMR10</vt:lpstr>
      <vt:lpstr>RRCQNV+CMSY10</vt:lpstr>
      <vt:lpstr>RWVWFH+CMSS12</vt:lpstr>
      <vt:lpstr>ARQEPG+CMMI10</vt:lpstr>
      <vt:lpstr>DIQPRU+CMSY10</vt:lpstr>
      <vt:lpstr>WUWSDC+CMSY10</vt:lpstr>
      <vt:lpstr>UGWUHM+CMR10</vt:lpstr>
      <vt:lpstr>VENAWU+CMSS10</vt:lpstr>
      <vt:lpstr>JGRMKQ+CMSS10</vt:lpstr>
      <vt:lpstr>MMRCNL+CMMI10</vt:lpstr>
      <vt:lpstr>QSFMDV+CMSY10</vt:lpstr>
      <vt:lpstr>OGDNBE+CMSS8</vt:lpstr>
      <vt:lpstr>IVQBFK+CMSY10</vt:lpstr>
      <vt:lpstr>PKWIEN+CMSS12</vt:lpstr>
      <vt:lpstr>WRLDOR+CMSS12</vt:lpstr>
      <vt:lpstr>RLTTUT+CMMI10</vt:lpstr>
      <vt:lpstr>EAHRBR+CMMI5</vt:lpstr>
      <vt:lpstr>CJIJGQ+CMSS12</vt:lpstr>
      <vt:lpstr>WDHPUC+CMSY10</vt:lpstr>
      <vt:lpstr>KMULKG+CMSY10</vt:lpstr>
      <vt:lpstr>GWPVCU+CMSS10</vt:lpstr>
      <vt:lpstr>MSURJJ+CMMI10</vt:lpstr>
      <vt:lpstr>IRRWLC+CMMI7</vt:lpstr>
      <vt:lpstr>GFQSRW+CMSS8</vt:lpstr>
      <vt:lpstr>UNSGWN+CMEX10</vt:lpstr>
      <vt:lpstr>MUFCTO+CMMI10</vt:lpstr>
      <vt:lpstr>VOFSJU+CMSY8</vt:lpstr>
      <vt:lpstr>NHGAJB+CMR12</vt:lpstr>
      <vt:lpstr>RHGEEQ+CMSS8</vt:lpstr>
      <vt:lpstr>NJNLHJ+CMMI8</vt:lpstr>
      <vt:lpstr>DCJVWD+CMSS12</vt:lpstr>
      <vt:lpstr>PBTWLC+CMR12</vt:lpstr>
      <vt:lpstr>Times New Roman</vt:lpstr>
      <vt:lpstr>PAVEIV+CMSS8</vt:lpstr>
      <vt:lpstr>OGWEUM+CMSY10</vt:lpstr>
      <vt:lpstr>BWFNNL+CMSY10</vt:lpstr>
      <vt:lpstr>NSEPGL+CMR10</vt:lpstr>
      <vt:lpstr>RQTDMW+CMR12</vt:lpstr>
      <vt:lpstr>HQVKJQ+CMSS10</vt:lpstr>
      <vt:lpstr>AUVCPJ+CMSS12</vt:lpstr>
      <vt:lpstr>PDJSOB+CMEX10</vt:lpstr>
      <vt:lpstr>DRVNEV+CMSS8</vt:lpstr>
      <vt:lpstr>LQMUVB+CMMI9</vt:lpstr>
      <vt:lpstr>JDBPDD+CMSS8</vt:lpstr>
      <vt:lpstr>GMOAFW+CMR10</vt:lpstr>
      <vt:lpstr>BFLKTT+CMSS12</vt:lpstr>
      <vt:lpstr>IQHRAW+CMSS12</vt:lpstr>
      <vt:lpstr>RIHWCR+CMSY10</vt:lpstr>
      <vt:lpstr>LEBGQG+CMSS8</vt:lpstr>
      <vt:lpstr>TIUTWK+CMR10</vt:lpstr>
      <vt:lpstr>UDULQW+CMTT9</vt:lpstr>
      <vt:lpstr>NAVABS+CMMI10</vt:lpstr>
      <vt:lpstr>QMNQAB+CMSS8</vt:lpstr>
      <vt:lpstr>DFDENS+CMMI10</vt:lpstr>
      <vt:lpstr>UFJODS+CMSS12</vt:lpstr>
      <vt:lpstr>NKNBOJ+CMSS10</vt:lpstr>
      <vt:lpstr>PDQBRN+CMSS8</vt:lpstr>
      <vt:lpstr>GJTQJW+CMEX10</vt:lpstr>
      <vt:lpstr>QGBFSJ+CMSS12</vt:lpstr>
      <vt:lpstr>MDJPMT+CMSS12</vt:lpstr>
      <vt:lpstr>OEPCDI+CMSS12</vt:lpstr>
      <vt:lpstr>LTAKCJ+CMSS8</vt:lpstr>
      <vt:lpstr>FKVSPE+CMSS12</vt:lpstr>
      <vt:lpstr>RHKFMF+CMSY10</vt:lpstr>
      <vt:lpstr>KKSGFN+CMSS10</vt:lpstr>
      <vt:lpstr>MGNQSQ+CMR10</vt:lpstr>
      <vt:lpstr>NJNJVL+CMMI10</vt:lpstr>
      <vt:lpstr>IFAMBI+CMSS10</vt:lpstr>
      <vt:lpstr>RLNANN+CMSY6</vt:lpstr>
      <vt:lpstr>ORUJPR+CMSS10</vt:lpstr>
      <vt:lpstr>TJAGMJ+CMMI10</vt:lpstr>
      <vt:lpstr>PKQVBM+CMSS12</vt:lpstr>
      <vt:lpstr>ISMQQS+CMR10</vt:lpstr>
      <vt:lpstr>RKVWCG+CMMI10</vt:lpstr>
      <vt:lpstr>FWHPQF+CMSS10</vt:lpstr>
      <vt:lpstr>DUMVVU+CMSS10</vt:lpstr>
      <vt:lpstr>JPFSLW+CMSS10</vt:lpstr>
      <vt:lpstr>NSHBNH+CMSS8</vt:lpstr>
      <vt:lpstr>FBBFUW+CMSS10</vt:lpstr>
      <vt:lpstr>LMQMTR+CMMI12</vt:lpstr>
      <vt:lpstr>MVVWUC+CMR10</vt:lpstr>
      <vt:lpstr>FLJRVU+CMMI8</vt:lpstr>
      <vt:lpstr>FASEDM+CMSY10</vt:lpstr>
      <vt:lpstr>SBHREU+CMSS10</vt:lpstr>
      <vt:lpstr>WTWNOP+CMMI10</vt:lpstr>
      <vt:lpstr>GEPTQM+CMMI12</vt:lpstr>
      <vt:lpstr>JLWSJO+CMSSBX10</vt:lpstr>
      <vt:lpstr>KADOBF+CMTT12</vt:lpstr>
      <vt:lpstr>JENBOD+CMSS10</vt:lpstr>
      <vt:lpstr>BGVHFT+CMMI12</vt:lpstr>
      <vt:lpstr>FHJRLE+CMR12</vt:lpstr>
      <vt:lpstr>WSWJME+CMSY10</vt:lpstr>
      <vt:lpstr>MEEDAJ+CMMI10</vt:lpstr>
      <vt:lpstr>TVTNKJ+CMSS8</vt:lpstr>
      <vt:lpstr>BDSDFP+CMSY10</vt:lpstr>
      <vt:lpstr>FBMTCC+CMSS9</vt:lpstr>
      <vt:lpstr>GUDMVN+CMSY10</vt:lpstr>
      <vt:lpstr>NNAJPS+CMSY7</vt:lpstr>
      <vt:lpstr>ROMIBT+CMMI8</vt:lpstr>
      <vt:lpstr>KELJJU+CMMI10</vt:lpstr>
      <vt:lpstr>CKBVHR+CMMI10</vt:lpstr>
      <vt:lpstr>OAJJMI+CMSY10</vt:lpstr>
      <vt:lpstr>CDUJIH+CMSY10</vt:lpstr>
      <vt:lpstr>SFPHPK+CMSY10</vt:lpstr>
      <vt:lpstr>PMKKBM+CMR10</vt:lpstr>
      <vt:lpstr>TDOBKK+CMSY10</vt:lpstr>
      <vt:lpstr>CUPICQ+CMMI10</vt:lpstr>
      <vt:lpstr>KPMUJN+CMMI8</vt:lpstr>
      <vt:lpstr>MFTNKD+CMSS8</vt:lpstr>
      <vt:lpstr>PVDDUJ+CMSS12</vt:lpstr>
      <vt:lpstr>EELFAU+CMSY10</vt:lpstr>
      <vt:lpstr>JLSNKC+CMSS8</vt:lpstr>
      <vt:lpstr>EETJIC+CMMI10</vt:lpstr>
      <vt:lpstr>UTVPEQ+CMTT10</vt:lpstr>
      <vt:lpstr>LMGLIE+CMSY10</vt:lpstr>
      <vt:lpstr>VMVNWQ+CMMI10</vt:lpstr>
      <vt:lpstr>ABMVUH+CMEX10</vt:lpstr>
      <vt:lpstr>IPBGQO+CMSS12</vt:lpstr>
      <vt:lpstr>IOEANJ+CMSS12</vt:lpstr>
      <vt:lpstr>DEUDPU+CMMI8</vt:lpstr>
      <vt:lpstr>VIVVLA+CMR10</vt:lpstr>
      <vt:lpstr>PFCFSQ+CMSS17</vt:lpstr>
      <vt:lpstr>UODOPN+CMSY9</vt:lpstr>
      <vt:lpstr>AHPKNC+CMR12</vt:lpstr>
      <vt:lpstr>PWKVUK+CMSS8</vt:lpstr>
      <vt:lpstr>ESFBSR+CMSS8</vt:lpstr>
      <vt:lpstr>BFWGTU+CMMI8</vt:lpstr>
      <vt:lpstr>UCBSEW+CMMI8</vt:lpstr>
      <vt:lpstr>AAOGBJ+CMR12</vt:lpstr>
      <vt:lpstr>DKFREE+CMSS12</vt:lpstr>
      <vt:lpstr>RVMVVU+CMSS12</vt:lpstr>
      <vt:lpstr>IGIIJP+CMMI8</vt:lpstr>
      <vt:lpstr>AUVERC+CMSS12</vt:lpstr>
      <vt:lpstr>QTOJEG+CMSS8</vt:lpstr>
      <vt:lpstr>IKDNRQ+CMBX10</vt:lpstr>
      <vt:lpstr>CDUJQF+CMSS10</vt:lpstr>
      <vt:lpstr>ECMJOQ+CMSS8</vt:lpstr>
      <vt:lpstr>JFVWMK+CMSS12</vt:lpstr>
      <vt:lpstr>VKJWME+CMSS8</vt:lpstr>
      <vt:lpstr>UQMHQV+CMR10</vt:lpstr>
      <vt:lpstr>WSDOQG+CMSS8</vt:lpstr>
      <vt:lpstr>PQLPSI+CMR10</vt:lpstr>
      <vt:lpstr>MVKCIF+CMSS12</vt:lpstr>
      <vt:lpstr>BATIHF+CMSS8</vt:lpstr>
      <vt:lpstr>SUUUEI+CMMI8</vt:lpstr>
      <vt:lpstr>OJVHPN+CMMI12</vt:lpstr>
      <vt:lpstr>MGWDTE+CMMI10</vt:lpstr>
      <vt:lpstr>EVONWF+CMSS8</vt:lpstr>
      <vt:lpstr>DGJVAS+CMMI8</vt:lpstr>
      <vt:lpstr>UMWSTQ+CMSS8</vt:lpstr>
      <vt:lpstr>EIGUFI+CMR9</vt:lpstr>
      <vt:lpstr>RTQBUR+CMSS12</vt:lpstr>
      <vt:lpstr>TREQPL+CMSS10</vt:lpstr>
      <vt:lpstr>ADRUWG+CMSS10</vt:lpstr>
      <vt:lpstr>ULVLSV+CMSS8</vt:lpstr>
      <vt:lpstr>CSISWU+CMSS8</vt:lpstr>
      <vt:lpstr>QIFUNT+CMSS12</vt:lpstr>
      <vt:lpstr>KVUMOK+CMMI10</vt:lpstr>
      <vt:lpstr>BBEISN+CMR8</vt:lpstr>
      <vt:lpstr>RBPUTJ+CMSY8</vt:lpstr>
      <vt:lpstr>KEHVSJ+CMSS9</vt:lpstr>
      <vt:lpstr>BPVSSR+CMSS8</vt:lpstr>
      <vt:lpstr>UPAUWN+CMSS10</vt:lpstr>
      <vt:lpstr>GKIQQI+CMSY10</vt:lpstr>
      <vt:lpstr>GJKOJU+CMSS10</vt:lpstr>
      <vt:lpstr>KRUFDV+CMMI10</vt:lpstr>
      <vt:lpstr>LGVAHP+CMSS10</vt:lpstr>
      <vt:lpstr>NLAIOS+CMMI8</vt:lpstr>
      <vt:lpstr>Office Theme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冰川 李</cp:lastModifiedBy>
  <cp:revision>2</cp:revision>
  <cp:lastPrinted>2024-01-08T11:32:07Z</cp:lastPrinted>
  <dcterms:created xsi:type="dcterms:W3CDTF">2024-01-08T03:32:07Z</dcterms:created>
  <dcterms:modified xsi:type="dcterms:W3CDTF">2024-01-08T15:47:12Z</dcterms:modified>
</cp:coreProperties>
</file>