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6334-FA28-40E6-BEEA-0694D4719795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3D9A4-6E21-4064-8C4F-02AB0F4938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3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3D9A4-6E21-4064-8C4F-02AB0F49388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DBE8-21F2-4338-9367-CD4292455612}" type="datetimeFigureOut">
              <a:rPr lang="zh-CN" altLang="en-US" smtClean="0"/>
              <a:pPr/>
              <a:t>2012-11-27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FFB0-57B9-4905-A3ED-8F7492DF1E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Statistical Consistency of Ranking Methods in A Rank-Differentiable Probability Space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Speaker: Yanyan Lan </a:t>
            </a:r>
          </a:p>
          <a:p>
            <a:r>
              <a:rPr lang="en-US" altLang="zh-CN" dirty="0" smtClean="0"/>
              <a:t>Authors: Yanyan Lan, Jiafeng Guo, </a:t>
            </a:r>
            <a:r>
              <a:rPr lang="en-US" altLang="zh-CN" dirty="0" err="1" smtClean="0"/>
              <a:t>Xueqi</a:t>
            </a:r>
            <a:r>
              <a:rPr lang="en-US" altLang="zh-CN" dirty="0" smtClean="0"/>
              <a:t> Cheng, Tie-Yan Liu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Statistical Consistency of Ranking Methods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Theoretically, not consistent, even in low-noise setting [</a:t>
            </a:r>
            <a:r>
              <a:rPr lang="en-US" altLang="zh-CN" dirty="0" err="1" smtClean="0"/>
              <a:t>Duchi</a:t>
            </a:r>
            <a:r>
              <a:rPr lang="en-US" altLang="zh-CN" dirty="0" smtClean="0"/>
              <a:t> et. al. ICML 2010]. </a:t>
            </a:r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Practically, very effective, still the-state-of-the-art.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71600" y="2348880"/>
            <a:ext cx="2592288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Pairwise</a:t>
            </a:r>
            <a:r>
              <a:rPr lang="en-US" altLang="zh-CN" sz="2000" dirty="0" smtClean="0"/>
              <a:t> Ranking Methods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508104" y="2348880"/>
            <a:ext cx="2592288" cy="10081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Weighted </a:t>
            </a:r>
            <a:r>
              <a:rPr lang="en-US" altLang="zh-CN" sz="2000" dirty="0" err="1" smtClean="0"/>
              <a:t>Pairwise</a:t>
            </a:r>
            <a:r>
              <a:rPr lang="en-US" altLang="zh-CN" sz="2000" dirty="0" smtClean="0"/>
              <a:t> Disagreement Loss</a:t>
            </a:r>
            <a:endParaRPr lang="zh-CN" altLang="en-US" sz="2000" dirty="0"/>
          </a:p>
        </p:txBody>
      </p:sp>
      <p:sp>
        <p:nvSpPr>
          <p:cNvPr id="7" name="右箭头 6"/>
          <p:cNvSpPr/>
          <p:nvPr/>
        </p:nvSpPr>
        <p:spPr>
          <a:xfrm>
            <a:off x="3635896" y="2420888"/>
            <a:ext cx="1800200" cy="9361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Consistency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31045" y="2564904"/>
            <a:ext cx="114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Surrogate </a:t>
            </a:r>
          </a:p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86751" y="2564904"/>
            <a:ext cx="652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True </a:t>
            </a:r>
          </a:p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923928" y="4365104"/>
            <a:ext cx="216024" cy="360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23928" y="4725144"/>
            <a:ext cx="288032" cy="2880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923928" y="5013176"/>
            <a:ext cx="288032" cy="43204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211960" y="4365104"/>
            <a:ext cx="216024" cy="3600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211960" y="4725144"/>
            <a:ext cx="288032" cy="2880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211960" y="5013176"/>
            <a:ext cx="288032" cy="43204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3968" y="4509120"/>
            <a:ext cx="228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Contradiction!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9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With a new assumption on the probability space, many commonly used </a:t>
            </a:r>
            <a:r>
              <a:rPr lang="en-US" altLang="zh-CN" dirty="0" err="1" smtClean="0"/>
              <a:t>pairwise</a:t>
            </a:r>
            <a:r>
              <a:rPr lang="en-US" altLang="zh-CN" dirty="0" smtClean="0"/>
              <a:t> ranking methods can be proved consistent with weighted </a:t>
            </a:r>
            <a:r>
              <a:rPr lang="en-US" altLang="zh-CN" dirty="0" err="1" smtClean="0"/>
              <a:t>pairwise</a:t>
            </a:r>
            <a:r>
              <a:rPr lang="en-US" altLang="zh-CN" dirty="0" smtClean="0"/>
              <a:t> disagreement loss.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11560" y="4200763"/>
            <a:ext cx="2592288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Pairwise</a:t>
            </a:r>
            <a:r>
              <a:rPr lang="en-US" altLang="zh-CN" sz="2000" dirty="0" smtClean="0"/>
              <a:t> Ranking Methods</a:t>
            </a:r>
            <a:endParaRPr lang="zh-CN" altLang="en-US" sz="2000" dirty="0"/>
          </a:p>
        </p:txBody>
      </p:sp>
      <p:sp>
        <p:nvSpPr>
          <p:cNvPr id="5" name="圆角矩形 4"/>
          <p:cNvSpPr/>
          <p:nvPr/>
        </p:nvSpPr>
        <p:spPr>
          <a:xfrm>
            <a:off x="5796136" y="4200763"/>
            <a:ext cx="2592288" cy="10081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Weighted </a:t>
            </a:r>
            <a:r>
              <a:rPr lang="en-US" altLang="zh-CN" sz="2000" dirty="0" err="1" smtClean="0"/>
              <a:t>Pairwise</a:t>
            </a:r>
            <a:r>
              <a:rPr lang="en-US" altLang="zh-CN" sz="2000" dirty="0" smtClean="0"/>
              <a:t> Disagreement Loss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275856" y="4581128"/>
            <a:ext cx="237626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75856" y="5013176"/>
            <a:ext cx="237626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95936" y="4776827"/>
            <a:ext cx="720080" cy="432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864" y="410901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Rank-Differentiable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9872" y="513686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Low-Noise settings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endCxn id="19" idx="1"/>
          </p:cNvCxnSpPr>
          <p:nvPr/>
        </p:nvCxnSpPr>
        <p:spPr>
          <a:xfrm>
            <a:off x="5292080" y="4479503"/>
            <a:ext cx="1008112" cy="123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9" idx="1"/>
          </p:cNvCxnSpPr>
          <p:nvPr/>
        </p:nvCxnSpPr>
        <p:spPr>
          <a:xfrm>
            <a:off x="5292080" y="5343599"/>
            <a:ext cx="1008112" cy="374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0192" y="548761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Similar!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not yet appropriate to draw any conclusion about the inconsistency of </a:t>
            </a:r>
            <a:r>
              <a:rPr lang="en-US" altLang="zh-CN" dirty="0" err="1" smtClean="0"/>
              <a:t>pairwise</a:t>
            </a:r>
            <a:r>
              <a:rPr lang="en-US" altLang="zh-CN" dirty="0" smtClean="0"/>
              <a:t> ranking methods.</a:t>
            </a:r>
          </a:p>
          <a:p>
            <a:r>
              <a:rPr lang="en-US" altLang="zh-CN" dirty="0" err="1" smtClean="0"/>
              <a:t>Pairwise</a:t>
            </a:r>
            <a:r>
              <a:rPr lang="en-US" altLang="zh-CN" dirty="0" smtClean="0"/>
              <a:t> ranking methods are still good choices for real ranking applications.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143</Words>
  <Application>Microsoft Office PowerPoint</Application>
  <PresentationFormat>全屏显示(4:3)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Statistical Consistency of Ranking Methods in A Rank-Differentiable Probability Space</vt:lpstr>
      <vt:lpstr>Motivation</vt:lpstr>
      <vt:lpstr>Main Results</vt:lpstr>
      <vt:lpstr>Conclusions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Consistency of Ranking Methods in A Rank-Differentiable Probability Space</dc:title>
  <dc:creator>lenovo</dc:creator>
  <cp:lastModifiedBy>lanyanyan</cp:lastModifiedBy>
  <cp:revision>7</cp:revision>
  <dcterms:created xsi:type="dcterms:W3CDTF">2012-11-20T07:11:48Z</dcterms:created>
  <dcterms:modified xsi:type="dcterms:W3CDTF">2012-11-27T18:11:51Z</dcterms:modified>
</cp:coreProperties>
</file>