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37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D8EF-8655-D648-801C-366D2F51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8FAD-90F3-044C-8C89-12F00120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78B7-9E13-6543-B11A-92E0C0D7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A766-C0C4-EA46-B68F-F59FA65D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0248-3CF3-884E-8C38-FB64EBA6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AD44-80E8-7F4A-B134-CC26C18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9C899-D9F9-194C-AA3F-2565E653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E282-8BF4-864B-9677-AB7731C1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056D-802C-DD4F-9AAB-28A8A7D8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46F7-D850-6B45-84D1-29F57B3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FF297-4C6F-8445-928D-1786AE16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9A367-2EEE-9745-B9E4-6B362A68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52ED-DEFC-6C4C-869D-C3D424C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74C0-90DA-9046-B50D-F64AF47D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8DB6-82B6-CD4D-BA18-842E3D9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20B1-F154-104B-9AC8-222C853E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D40C-238D-5C4C-A835-9A6CAD1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2A89-EEDF-ED41-A7E2-7F5F2DD8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42F0-BCC6-024D-ADCB-BDEC447B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11D3-1DE2-E24D-8943-BFB08D7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C9C0-3CB0-0A43-9DF7-959C4197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835B-A60D-7E45-9BD9-5D625B4E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4E07-6527-A741-98E0-F907FCBF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148-5EAC-7C47-9055-A92038A8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2018-F284-0C4E-8A4F-454E1188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D3A-2509-874D-B1A3-7F4BDC0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3474-1160-744B-9E3D-ED184AC53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B59A-A2C9-B94D-AE56-DF76D4DA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A60F-B565-764A-9C82-F014C3C1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82C4-3C8B-8044-8584-270EF9C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FDB0-9668-B44D-B292-752BCE2A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CFB-B7FF-9F43-BD99-57661257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ED3D-CD7C-7642-A0FA-D421D233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8E3A-B003-E34B-A867-BFFCDB51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A6845-1B20-7244-ADA8-9967767D5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888B1-BA9F-8347-82B7-3A13842A1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C5901-0FA0-194D-912D-590FAFEA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82515-7634-AE43-9175-5F9EA1F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A1F0E-59F6-9C47-A5BF-A306BB3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59E6-7913-FE49-A093-1514CCAA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87F67-5E7D-FB45-9346-78F58345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56157-3FC6-5F46-AC29-619D2FD6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76442-75B1-F147-BE7B-B6981D1A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9CFA8-83B1-A34B-A3EE-69464FA2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6319-A01A-F94A-90B9-FCC98DB5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4E84-E4D9-404E-9D7F-A93DDA2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F7BD-CF32-3347-A49A-CDF62C3E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A9C5-4494-9E43-8854-7D0D61E1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B38C-B0EB-BA46-B8EC-D9052281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2515D-49D4-104C-A0DC-38A16D9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AD01-63D1-C54E-B0D8-2AD0E3B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5EE9-3674-064E-9C3B-6BF452D4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CCF1-2B8C-8442-89D6-C72B5463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37ACA-DB9C-9D4D-8E31-34A7C15C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1C5E-4361-6245-A35D-E6666D34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7BA7-1445-0040-8374-90D326BF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E9D26-2702-504C-ADCF-842C41B5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C179-609D-EF48-9F9D-76E19A1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F22CD-6148-1447-B057-9BA415E3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CF38-E97C-7143-BE77-8A1F8D47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B9A1-9BEB-F349-A926-A5AAD603B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9945-BD44-2349-AD8D-4452FE79996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B03B-BFF7-8746-A14F-B53CA1205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F6A8-7877-F745-8B26-C31619C1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EFDE-E193-1849-BDBA-B350832F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BAF3CC-71B4-3345-9727-367962F104F7}"/>
              </a:ext>
            </a:extLst>
          </p:cNvPr>
          <p:cNvSpPr/>
          <p:nvPr/>
        </p:nvSpPr>
        <p:spPr>
          <a:xfrm>
            <a:off x="1841326" y="854901"/>
            <a:ext cx="8624170" cy="29467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D7B8-DE86-524F-BEF3-4B3E2326D21D}"/>
              </a:ext>
            </a:extLst>
          </p:cNvPr>
          <p:cNvSpPr txBox="1"/>
          <p:nvPr/>
        </p:nvSpPr>
        <p:spPr>
          <a:xfrm>
            <a:off x="4615841" y="4855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Step: Federated Learning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5ADEC3-25A3-ED49-97B8-C6A3047732B1}"/>
              </a:ext>
            </a:extLst>
          </p:cNvPr>
          <p:cNvSpPr/>
          <p:nvPr/>
        </p:nvSpPr>
        <p:spPr>
          <a:xfrm>
            <a:off x="2669610" y="1223536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Federated 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1CD02D-C33F-024E-A70D-E01DFEE62338}"/>
              </a:ext>
            </a:extLst>
          </p:cNvPr>
          <p:cNvSpPr/>
          <p:nvPr/>
        </p:nvSpPr>
        <p:spPr>
          <a:xfrm>
            <a:off x="2674307" y="2049571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Node’s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D0982F-A960-EC40-8151-5FE7FF0AEBEE}"/>
              </a:ext>
            </a:extLst>
          </p:cNvPr>
          <p:cNvSpPr/>
          <p:nvPr/>
        </p:nvSpPr>
        <p:spPr>
          <a:xfrm>
            <a:off x="2674307" y="2871592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FB8E9D-DF89-9642-BEBF-32765818BEAA}"/>
              </a:ext>
            </a:extLst>
          </p:cNvPr>
          <p:cNvSpPr/>
          <p:nvPr/>
        </p:nvSpPr>
        <p:spPr>
          <a:xfrm>
            <a:off x="5883058" y="2044874"/>
            <a:ext cx="2603326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Federated Learning Runtime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D60D71C-C320-E141-A007-458082142E5E}"/>
              </a:ext>
            </a:extLst>
          </p:cNvPr>
          <p:cNvSpPr/>
          <p:nvPr/>
        </p:nvSpPr>
        <p:spPr>
          <a:xfrm>
            <a:off x="2530258" y="4612710"/>
            <a:ext cx="2085583" cy="133089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B4966B-3F14-AA46-9CA9-FA3FCADFD6E0}"/>
              </a:ext>
            </a:extLst>
          </p:cNvPr>
          <p:cNvCxnSpPr>
            <a:cxnSpLocks/>
          </p:cNvCxnSpPr>
          <p:nvPr/>
        </p:nvCxnSpPr>
        <p:spPr>
          <a:xfrm rot="10800000">
            <a:off x="4661248" y="1491691"/>
            <a:ext cx="1217112" cy="7348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E688C44-216A-604F-B9AC-D54E52007CA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572000" y="2602282"/>
            <a:ext cx="2612721" cy="24644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FFE1721-F7F0-8445-9699-8BB46259A4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2" y="2592787"/>
            <a:ext cx="3200398" cy="2824721"/>
          </a:xfrm>
          <a:prstGeom prst="curvedConnector3">
            <a:avLst>
              <a:gd name="adj1" fmla="val 98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FD802F-116F-D849-877D-83295BF32436}"/>
              </a:ext>
            </a:extLst>
          </p:cNvPr>
          <p:cNvSpPr txBox="1"/>
          <p:nvPr/>
        </p:nvSpPr>
        <p:spPr>
          <a:xfrm>
            <a:off x="7080859" y="4772697"/>
            <a:ext cx="191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 Weight Update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33710-62B3-0144-808D-DA9019FB31FF}"/>
              </a:ext>
            </a:extLst>
          </p:cNvPr>
          <p:cNvSpPr txBox="1"/>
          <p:nvPr/>
        </p:nvSpPr>
        <p:spPr>
          <a:xfrm>
            <a:off x="4459397" y="4021699"/>
            <a:ext cx="167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Model Weights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08AD48-AB92-6F47-AB08-05F272A79003}"/>
              </a:ext>
            </a:extLst>
          </p:cNvPr>
          <p:cNvSpPr txBox="1"/>
          <p:nvPr/>
        </p:nvSpPr>
        <p:spPr>
          <a:xfrm>
            <a:off x="5227398" y="1352255"/>
            <a:ext cx="1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Weights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434854-2026-884C-920E-075D398355EA}"/>
              </a:ext>
            </a:extLst>
          </p:cNvPr>
          <p:cNvSpPr txBox="1"/>
          <p:nvPr/>
        </p:nvSpPr>
        <p:spPr>
          <a:xfrm>
            <a:off x="4773721" y="2497593"/>
            <a:ext cx="1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Update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C4F26-A56E-5548-BB6E-7713B3BDD880}"/>
              </a:ext>
            </a:extLst>
          </p:cNvPr>
          <p:cNvSpPr txBox="1"/>
          <p:nvPr/>
        </p:nvSpPr>
        <p:spPr>
          <a:xfrm>
            <a:off x="5609704" y="889160"/>
            <a:ext cx="103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58A5B-6FEA-3E4B-AE43-521535A2A3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65429" y="1780944"/>
            <a:ext cx="0" cy="259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50D202-0728-0640-A3B1-7513D7C23EE2}"/>
              </a:ext>
            </a:extLst>
          </p:cNvPr>
          <p:cNvCxnSpPr>
            <a:cxnSpLocks/>
          </p:cNvCxnSpPr>
          <p:nvPr/>
        </p:nvCxnSpPr>
        <p:spPr>
          <a:xfrm flipV="1">
            <a:off x="4661248" y="2472842"/>
            <a:ext cx="1217112" cy="1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BAF3CC-71B4-3345-9727-367962F104F7}"/>
              </a:ext>
            </a:extLst>
          </p:cNvPr>
          <p:cNvSpPr/>
          <p:nvPr/>
        </p:nvSpPr>
        <p:spPr>
          <a:xfrm>
            <a:off x="1841326" y="854901"/>
            <a:ext cx="8624170" cy="29467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D7B8-DE86-524F-BEF3-4B3E2326D21D}"/>
              </a:ext>
            </a:extLst>
          </p:cNvPr>
          <p:cNvSpPr txBox="1"/>
          <p:nvPr/>
        </p:nvSpPr>
        <p:spPr>
          <a:xfrm>
            <a:off x="4615841" y="4855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Step: Selection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5ADEC3-25A3-ED49-97B8-C6A3047732B1}"/>
              </a:ext>
            </a:extLst>
          </p:cNvPr>
          <p:cNvSpPr/>
          <p:nvPr/>
        </p:nvSpPr>
        <p:spPr>
          <a:xfrm>
            <a:off x="2669610" y="1223536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Federated 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1CD02D-C33F-024E-A70D-E01DFEE62338}"/>
              </a:ext>
            </a:extLst>
          </p:cNvPr>
          <p:cNvSpPr/>
          <p:nvPr/>
        </p:nvSpPr>
        <p:spPr>
          <a:xfrm>
            <a:off x="2674307" y="2049571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Node’s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D0982F-A960-EC40-8151-5FE7FF0AEBEE}"/>
              </a:ext>
            </a:extLst>
          </p:cNvPr>
          <p:cNvSpPr/>
          <p:nvPr/>
        </p:nvSpPr>
        <p:spPr>
          <a:xfrm>
            <a:off x="2674307" y="2871592"/>
            <a:ext cx="1991638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FB8E9D-DF89-9642-BEBF-32765818BEAA}"/>
              </a:ext>
            </a:extLst>
          </p:cNvPr>
          <p:cNvSpPr/>
          <p:nvPr/>
        </p:nvSpPr>
        <p:spPr>
          <a:xfrm>
            <a:off x="5883058" y="2044874"/>
            <a:ext cx="2603326" cy="55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Federated Learning Runtime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D60D71C-C320-E141-A007-458082142E5E}"/>
              </a:ext>
            </a:extLst>
          </p:cNvPr>
          <p:cNvSpPr/>
          <p:nvPr/>
        </p:nvSpPr>
        <p:spPr>
          <a:xfrm>
            <a:off x="2530258" y="4612710"/>
            <a:ext cx="2085583" cy="133089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B4966B-3F14-AA46-9CA9-FA3FCADFD6E0}"/>
              </a:ext>
            </a:extLst>
          </p:cNvPr>
          <p:cNvCxnSpPr>
            <a:cxnSpLocks/>
          </p:cNvCxnSpPr>
          <p:nvPr/>
        </p:nvCxnSpPr>
        <p:spPr>
          <a:xfrm flipV="1">
            <a:off x="4665945" y="2195186"/>
            <a:ext cx="1212415" cy="8502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E688C44-216A-604F-B9AC-D54E52007CA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572000" y="2602282"/>
            <a:ext cx="2612721" cy="24644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FFE1721-F7F0-8445-9699-8BB46259A4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2" y="2592787"/>
            <a:ext cx="3200398" cy="2824721"/>
          </a:xfrm>
          <a:prstGeom prst="curvedConnector3">
            <a:avLst>
              <a:gd name="adj1" fmla="val 98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28987F9-2D88-BD4E-87BA-9E2CFDBBC3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1248" y="2459576"/>
            <a:ext cx="1217112" cy="793277"/>
          </a:xfrm>
          <a:prstGeom prst="bentConnector3">
            <a:avLst>
              <a:gd name="adj1" fmla="val 31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FD802F-116F-D849-877D-83295BF32436}"/>
              </a:ext>
            </a:extLst>
          </p:cNvPr>
          <p:cNvSpPr txBox="1"/>
          <p:nvPr/>
        </p:nvSpPr>
        <p:spPr>
          <a:xfrm>
            <a:off x="7080859" y="4772697"/>
            <a:ext cx="19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Vector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33710-62B3-0144-808D-DA9019FB31FF}"/>
              </a:ext>
            </a:extLst>
          </p:cNvPr>
          <p:cNvSpPr txBox="1"/>
          <p:nvPr/>
        </p:nvSpPr>
        <p:spPr>
          <a:xfrm>
            <a:off x="4696738" y="4020947"/>
            <a:ext cx="14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08AD48-AB92-6F47-AB08-05F272A79003}"/>
              </a:ext>
            </a:extLst>
          </p:cNvPr>
          <p:cNvSpPr txBox="1"/>
          <p:nvPr/>
        </p:nvSpPr>
        <p:spPr>
          <a:xfrm>
            <a:off x="4923120" y="1536889"/>
            <a:ext cx="1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 Vector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434854-2026-884C-920E-075D398355EA}"/>
              </a:ext>
            </a:extLst>
          </p:cNvPr>
          <p:cNvSpPr txBox="1"/>
          <p:nvPr/>
        </p:nvSpPr>
        <p:spPr>
          <a:xfrm>
            <a:off x="5609704" y="2835480"/>
            <a:ext cx="1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C4F26-A56E-5548-BB6E-7713B3BDD880}"/>
              </a:ext>
            </a:extLst>
          </p:cNvPr>
          <p:cNvSpPr txBox="1"/>
          <p:nvPr/>
        </p:nvSpPr>
        <p:spPr>
          <a:xfrm>
            <a:off x="5609704" y="889160"/>
            <a:ext cx="103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</p:spTree>
    <p:extLst>
      <p:ext uri="{BB962C8B-B14F-4D97-AF65-F5344CB8AC3E}">
        <p14:creationId xmlns:p14="http://schemas.microsoft.com/office/powerpoint/2010/main" val="358173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08F1D25-3F69-794A-8961-575A48086212}"/>
              </a:ext>
            </a:extLst>
          </p:cNvPr>
          <p:cNvSpPr/>
          <p:nvPr/>
        </p:nvSpPr>
        <p:spPr>
          <a:xfrm>
            <a:off x="4555298" y="742166"/>
            <a:ext cx="3081403" cy="19352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321915-0E3C-984B-8251-7F2AC5C04C0F}"/>
              </a:ext>
            </a:extLst>
          </p:cNvPr>
          <p:cNvSpPr/>
          <p:nvPr/>
        </p:nvSpPr>
        <p:spPr>
          <a:xfrm>
            <a:off x="538621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0D6F9D-F783-D746-93F8-965310D5F9A1}"/>
              </a:ext>
            </a:extLst>
          </p:cNvPr>
          <p:cNvSpPr/>
          <p:nvPr/>
        </p:nvSpPr>
        <p:spPr>
          <a:xfrm>
            <a:off x="2099156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8B06EE-B5BD-4E4C-A273-CC9E5792A8C5}"/>
              </a:ext>
            </a:extLst>
          </p:cNvPr>
          <p:cNvSpPr/>
          <p:nvPr/>
        </p:nvSpPr>
        <p:spPr>
          <a:xfrm>
            <a:off x="3789122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563FB1-CA35-854A-A1DF-A45CDCEA4638}"/>
              </a:ext>
            </a:extLst>
          </p:cNvPr>
          <p:cNvSpPr/>
          <p:nvPr/>
        </p:nvSpPr>
        <p:spPr>
          <a:xfrm>
            <a:off x="7229606" y="4233798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E8DA-2AF1-8B4F-A093-F4B6A1A887EE}"/>
              </a:ext>
            </a:extLst>
          </p:cNvPr>
          <p:cNvSpPr/>
          <p:nvPr/>
        </p:nvSpPr>
        <p:spPr>
          <a:xfrm>
            <a:off x="8872601" y="4233798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B192C7-7DE3-4646-9106-668510EBB7C1}"/>
              </a:ext>
            </a:extLst>
          </p:cNvPr>
          <p:cNvSpPr/>
          <p:nvPr/>
        </p:nvSpPr>
        <p:spPr>
          <a:xfrm>
            <a:off x="10350677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3EA5DD-1E35-F546-BC87-E7A6523D9AF9}"/>
              </a:ext>
            </a:extLst>
          </p:cNvPr>
          <p:cNvCxnSpPr/>
          <p:nvPr/>
        </p:nvCxnSpPr>
        <p:spPr>
          <a:xfrm>
            <a:off x="5511452" y="4638806"/>
            <a:ext cx="13402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CC2815-FAEF-5540-965B-1B45010EF8C9}"/>
              </a:ext>
            </a:extLst>
          </p:cNvPr>
          <p:cNvSpPr txBox="1"/>
          <p:nvPr/>
        </p:nvSpPr>
        <p:spPr>
          <a:xfrm>
            <a:off x="5628359" y="4690999"/>
            <a:ext cx="110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Distance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D1EB0-6CF8-B842-B9C8-8D022AD3BBDA}"/>
              </a:ext>
            </a:extLst>
          </p:cNvPr>
          <p:cNvCxnSpPr>
            <a:stCxn id="5" idx="0"/>
          </p:cNvCxnSpPr>
          <p:nvPr/>
        </p:nvCxnSpPr>
        <p:spPr>
          <a:xfrm flipV="1">
            <a:off x="1233816" y="2210844"/>
            <a:ext cx="3419603" cy="1970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1F28D-41A5-9A4B-8140-9BC6D092138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94351" y="2379945"/>
            <a:ext cx="2216060" cy="1801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96F594-03BD-EE4B-A0D4-1B5A18C87F61}"/>
              </a:ext>
            </a:extLst>
          </p:cNvPr>
          <p:cNvCxnSpPr>
            <a:cxnSpLocks/>
          </p:cNvCxnSpPr>
          <p:nvPr/>
        </p:nvCxnSpPr>
        <p:spPr>
          <a:xfrm flipV="1">
            <a:off x="4505197" y="2530258"/>
            <a:ext cx="1123162" cy="1650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8D2524-E49C-6B47-A6FD-68C2A4D49A8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89523" y="2379946"/>
            <a:ext cx="935278" cy="1853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CCB59-7953-1341-BF87-1EB43F085821}"/>
              </a:ext>
            </a:extLst>
          </p:cNvPr>
          <p:cNvCxnSpPr>
            <a:cxnSpLocks/>
          </p:cNvCxnSpPr>
          <p:nvPr/>
        </p:nvCxnSpPr>
        <p:spPr>
          <a:xfrm flipH="1" flipV="1">
            <a:off x="7229606" y="2085584"/>
            <a:ext cx="2375772" cy="2134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ED4B7F-29D5-2D42-8627-A0161C38324F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H="1" flipV="1">
            <a:off x="7634133" y="1709802"/>
            <a:ext cx="3411739" cy="2471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02268B-AB79-3342-BE3C-158C0F24436A}"/>
              </a:ext>
            </a:extLst>
          </p:cNvPr>
          <p:cNvSpPr txBox="1"/>
          <p:nvPr/>
        </p:nvSpPr>
        <p:spPr>
          <a:xfrm>
            <a:off x="4967613" y="95835"/>
            <a:ext cx="22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One-Time Process: Selection Step</a:t>
            </a:r>
          </a:p>
        </p:txBody>
      </p:sp>
    </p:spTree>
    <p:extLst>
      <p:ext uri="{BB962C8B-B14F-4D97-AF65-F5344CB8AC3E}">
        <p14:creationId xmlns:p14="http://schemas.microsoft.com/office/powerpoint/2010/main" val="42000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08F1D25-3F69-794A-8961-575A48086212}"/>
              </a:ext>
            </a:extLst>
          </p:cNvPr>
          <p:cNvSpPr/>
          <p:nvPr/>
        </p:nvSpPr>
        <p:spPr>
          <a:xfrm>
            <a:off x="1676404" y="755994"/>
            <a:ext cx="3081403" cy="19352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 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321915-0E3C-984B-8251-7F2AC5C04C0F}"/>
              </a:ext>
            </a:extLst>
          </p:cNvPr>
          <p:cNvSpPr/>
          <p:nvPr/>
        </p:nvSpPr>
        <p:spPr>
          <a:xfrm>
            <a:off x="538621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0D6F9D-F783-D746-93F8-965310D5F9A1}"/>
              </a:ext>
            </a:extLst>
          </p:cNvPr>
          <p:cNvSpPr/>
          <p:nvPr/>
        </p:nvSpPr>
        <p:spPr>
          <a:xfrm>
            <a:off x="2099156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8B06EE-B5BD-4E4C-A273-CC9E5792A8C5}"/>
              </a:ext>
            </a:extLst>
          </p:cNvPr>
          <p:cNvSpPr/>
          <p:nvPr/>
        </p:nvSpPr>
        <p:spPr>
          <a:xfrm>
            <a:off x="3789122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563FB1-CA35-854A-A1DF-A45CDCEA4638}"/>
              </a:ext>
            </a:extLst>
          </p:cNvPr>
          <p:cNvSpPr/>
          <p:nvPr/>
        </p:nvSpPr>
        <p:spPr>
          <a:xfrm>
            <a:off x="7229606" y="4233798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E8DA-2AF1-8B4F-A093-F4B6A1A887EE}"/>
              </a:ext>
            </a:extLst>
          </p:cNvPr>
          <p:cNvSpPr/>
          <p:nvPr/>
        </p:nvSpPr>
        <p:spPr>
          <a:xfrm>
            <a:off x="8872601" y="4233798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B192C7-7DE3-4646-9106-668510EBB7C1}"/>
              </a:ext>
            </a:extLst>
          </p:cNvPr>
          <p:cNvSpPr/>
          <p:nvPr/>
        </p:nvSpPr>
        <p:spPr>
          <a:xfrm>
            <a:off x="10350677" y="4181606"/>
            <a:ext cx="13903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3EA5DD-1E35-F546-BC87-E7A6523D9AF9}"/>
              </a:ext>
            </a:extLst>
          </p:cNvPr>
          <p:cNvCxnSpPr/>
          <p:nvPr/>
        </p:nvCxnSpPr>
        <p:spPr>
          <a:xfrm>
            <a:off x="5511452" y="4638806"/>
            <a:ext cx="13402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CC2815-FAEF-5540-965B-1B45010EF8C9}"/>
              </a:ext>
            </a:extLst>
          </p:cNvPr>
          <p:cNvSpPr txBox="1"/>
          <p:nvPr/>
        </p:nvSpPr>
        <p:spPr>
          <a:xfrm>
            <a:off x="5628359" y="4690999"/>
            <a:ext cx="110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D1EB0-6CF8-B842-B9C8-8D022AD3BBD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233816" y="2379945"/>
            <a:ext cx="876817" cy="1801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1F28D-41A5-9A4B-8140-9BC6D0921380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flipV="1">
            <a:off x="2794351" y="2689204"/>
            <a:ext cx="422755" cy="149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96F594-03BD-EE4B-A0D4-1B5A18C87F61}"/>
              </a:ext>
            </a:extLst>
          </p:cNvPr>
          <p:cNvCxnSpPr>
            <a:cxnSpLocks/>
          </p:cNvCxnSpPr>
          <p:nvPr/>
        </p:nvCxnSpPr>
        <p:spPr>
          <a:xfrm flipH="1" flipV="1">
            <a:off x="4173263" y="2379945"/>
            <a:ext cx="331934" cy="1800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8D2524-E49C-6B47-A6FD-68C2A4D49A8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24801" y="2585449"/>
            <a:ext cx="198849" cy="1648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CCB59-7953-1341-BF87-1EB43F085821}"/>
              </a:ext>
            </a:extLst>
          </p:cNvPr>
          <p:cNvCxnSpPr>
            <a:cxnSpLocks/>
          </p:cNvCxnSpPr>
          <p:nvPr/>
        </p:nvCxnSpPr>
        <p:spPr>
          <a:xfrm flipH="1" flipV="1">
            <a:off x="9137737" y="2650426"/>
            <a:ext cx="467641" cy="1569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ED4B7F-29D5-2D42-8627-A0161C38324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0092844" y="2110636"/>
            <a:ext cx="953028" cy="2070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02268B-AB79-3342-BE3C-158C0F24436A}"/>
              </a:ext>
            </a:extLst>
          </p:cNvPr>
          <p:cNvSpPr txBox="1"/>
          <p:nvPr/>
        </p:nvSpPr>
        <p:spPr>
          <a:xfrm>
            <a:off x="4967613" y="95835"/>
            <a:ext cx="22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Steady State Training: Federated Averaging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D9501B15-0D54-294F-8DF5-2A1685E9A827}"/>
              </a:ext>
            </a:extLst>
          </p:cNvPr>
          <p:cNvSpPr/>
          <p:nvPr/>
        </p:nvSpPr>
        <p:spPr>
          <a:xfrm>
            <a:off x="7339205" y="755994"/>
            <a:ext cx="3081403" cy="19352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5041E-D149-A646-BF8A-D45C650D5A9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95999" y="742166"/>
            <a:ext cx="66806" cy="36983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105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Jiahan Liu</dc:creator>
  <cp:lastModifiedBy>Jiahan Liu</cp:lastModifiedBy>
  <cp:revision>5</cp:revision>
  <dcterms:created xsi:type="dcterms:W3CDTF">2019-12-04T18:08:07Z</dcterms:created>
  <dcterms:modified xsi:type="dcterms:W3CDTF">2019-12-04T20:27:13Z</dcterms:modified>
</cp:coreProperties>
</file>