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04776-EC85-6143-9B1A-DBF226ED1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5BD0ED-0F7A-F345-86FB-3466C6384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C1081-18F6-D14E-8576-58D8F5B9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DF1B-C125-5240-BBA9-AABAF0060761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43510-015B-F443-A2E4-CF60E340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14F0F-5EE4-6342-8833-0AAEE7E4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6C45-F7DB-9449-952C-BCA02C90EB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832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BE54B-72A0-2F41-8404-6FC6905F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7F32BC-8D20-5247-AB60-BF1BDE99F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64D54-C4B3-4F4E-BF93-CF6FB06C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DF1B-C125-5240-BBA9-AABAF0060761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937CF-B125-914E-8740-4C6355DD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2A828-2BA4-634A-A396-59F21BCC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6C45-F7DB-9449-952C-BCA02C90EB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13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775F36-D837-F643-B70F-EBFC31953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CC84C8-BB08-6E49-97C5-EACF50B11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290CC-7FBE-054A-B5AE-25764582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DF1B-C125-5240-BBA9-AABAF0060761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504E0-1927-B14A-AF96-5DBA83DF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DD702-7A31-964C-BC39-72BCFAEE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6C45-F7DB-9449-952C-BCA02C90EB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555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E300D-3E86-6349-9CAE-E10546CF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902EB-7358-E64A-AD18-0D7A50102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75B69-510E-684E-AF16-054B8040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DF1B-C125-5240-BBA9-AABAF0060761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3E7D0-CFF8-1346-B551-EFD4E985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89D43-F3D4-D243-9BD7-74F7B460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6C45-F7DB-9449-952C-BCA02C90EB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860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B5559-F1DB-F848-8010-37E66266A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134657-BD1B-1546-ACBC-8BC59F27E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1F49B9-B97F-5A4F-B19B-E256268E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DF1B-C125-5240-BBA9-AABAF0060761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7ABCE-B9C0-0A4A-A79B-D45B46D5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4D16C-1859-004C-A6B3-49D84476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6C45-F7DB-9449-952C-BCA02C90EB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06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142A7-FA07-7F43-8CF3-B06FB369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479BB-6913-B746-A338-203142964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E3CBD-05DF-D940-948E-AF19637CF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BBAE77-E608-7141-B159-AAAD9B69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DF1B-C125-5240-BBA9-AABAF0060761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7289D8-BCA5-114A-8D8A-BCAA3CD0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8EEA13-26CE-594F-A2CF-ABA98C24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6C45-F7DB-9449-952C-BCA02C90EB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272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E1D99-55F5-8142-A02F-F7FC142B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803869-E7B9-7C43-A3B0-06538A305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E87F06-DB0B-DA40-AA43-3BD805FFB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39E54A-A8C5-4A43-9CFD-53F8E3573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FA6B6C-5497-6F4D-AD82-E67BA42D5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914F95-B177-0D43-8BD1-478E7BF8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DF1B-C125-5240-BBA9-AABAF0060761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43D227-15EE-B947-A1C2-28CD6B7D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B1D4C5-354B-AA41-86C1-1826296C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6C45-F7DB-9449-952C-BCA02C90EB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670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13F14-FA01-5C4C-BB9E-30005F13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A8CDA9-8F89-C741-802C-6CCD3BF5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DF1B-C125-5240-BBA9-AABAF0060761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6ECD3F-AF0D-3A45-A11E-A545D240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768D22-6212-3D4C-83D0-E850AD88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6C45-F7DB-9449-952C-BCA02C90EB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698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B47CC5-44CF-0E44-8276-AA6989D5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DF1B-C125-5240-BBA9-AABAF0060761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873343-6E88-A244-847B-595DA2C3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C46319-6ECC-E640-8D2A-D1C074A1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6C45-F7DB-9449-952C-BCA02C90EB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414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93872-A326-EE4A-8539-4F2FD7A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FDD9C2-D193-E248-A68F-F7EF8488A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9923E4-E856-0848-90B8-308180C9C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31F4D-86E8-0845-8FD8-8B21A231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DF1B-C125-5240-BBA9-AABAF0060761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533C4F-2470-2F42-B414-4421BE5F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31A258-4FD8-1B40-B923-36CF3A72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6C45-F7DB-9449-952C-BCA02C90EB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266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FCEE8-B379-1140-A5D9-C4BF7995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BBE4FE-4EB6-0D4F-93E0-2A2115F62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8342F6-CB12-7B41-B710-361F6EBE5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57DB70-427F-FF45-9D49-90FC15F1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DF1B-C125-5240-BBA9-AABAF0060761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FF618-A9FC-BA41-9B71-858AFA63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D59128-AECE-B040-B6A5-841110FA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6C45-F7DB-9449-952C-BCA02C90EB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581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3B0C40-5221-F047-B1D5-6359A06D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6DD3A8-F5F1-BC4C-9DE4-97FA84367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E62AB-07B7-D642-8A15-A917AD99F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DF1B-C125-5240-BBA9-AABAF0060761}" type="datetimeFigureOut">
              <a:rPr kumimoji="1" lang="zh-CN" altLang="en-US" smtClean="0"/>
              <a:t>2020/10/31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5BA30-1E23-B04B-B690-5484E17FC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BDB49-06BF-DC49-B4A2-5EE461FDF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56C45-F7DB-9449-952C-BCA02C90EB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748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D0BDE-B7E7-AD48-8E21-51BA4D20F0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DECB8B-3F06-5D48-95CE-AD37E5237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922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Jiahang</dc:creator>
  <cp:lastModifiedBy>Wu Jiahang</cp:lastModifiedBy>
  <cp:revision>1</cp:revision>
  <dcterms:created xsi:type="dcterms:W3CDTF">2020-10-31T01:58:25Z</dcterms:created>
  <dcterms:modified xsi:type="dcterms:W3CDTF">2020-10-31T01:58:56Z</dcterms:modified>
</cp:coreProperties>
</file>