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9" r:id="rId2"/>
    <p:sldId id="331" r:id="rId3"/>
    <p:sldId id="332" r:id="rId4"/>
    <p:sldId id="335" r:id="rId5"/>
    <p:sldId id="333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870"/>
    <a:srgbClr val="3E3D5A"/>
    <a:srgbClr val="50C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2E6A4241-BAFD-4ACB-B86F-0FC3B3771764}" type="datetimeFigureOut">
              <a:rPr lang="zh-CN" altLang="en-US" smtClean="0"/>
              <a:pPr/>
              <a:t>2022/4/4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9267C572-141D-4CF5-B54C-AD183CDB3A0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11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9990-E4BA-4A6F-87A7-3C7B6C6AA58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412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09714-D193-A144-820C-EB7CB0921A2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448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AE3A0-D773-4CF8-9FFF-8D118C6418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00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AE3A0-D773-4CF8-9FFF-8D118C6418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680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7C572-141D-4CF5-B54C-AD183CDB3A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11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4F54F-C25C-44C9-B82D-DD6751338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E7AD78-33B3-4D28-AD2D-270D04A5A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1FF78-E3CF-4349-9909-3493A30E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46E-C4BD-45F4-AFE1-7FC74E83C896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2BC9A-110E-4FCB-9B67-3FB26E32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0531C-C37F-4D59-ADFE-DB9A63E9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72A-1049-4F66-A0C6-F785433BD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47917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D91A2-2616-4725-B50C-73A3BDE3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64455B-963C-4938-8E88-5A0019662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14723-94D3-49C0-9AA1-19E29AF3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46E-C4BD-45F4-AFE1-7FC74E83C896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76048-36DE-4646-97E7-1E19F458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545A9F-40E8-4662-950C-AD00AD18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72A-1049-4F66-A0C6-F785433BD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33243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4A20A8-E0B7-467A-A34F-F92337DEC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E58490-73E4-4E11-9D4B-291C5667C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ECD8D6-7B56-4A30-A517-97D1D749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46E-C4BD-45F4-AFE1-7FC74E83C896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62E85-6E48-44AE-AAD6-E6633658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A8EBF-E5CA-484A-BCD8-5C1638CF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72A-1049-4F66-A0C6-F785433BD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435624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765766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D3960-1FD8-4C4D-ACB0-FC1FBAC3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CEAED-3D1E-4A89-A4FF-A3AAA11E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CE4F0-A141-4007-9934-0D3DF98B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46E-C4BD-45F4-AFE1-7FC74E83C896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25420-4921-4B25-8107-4B9DC6E5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7D15F-70B3-42F5-8480-A008E041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72A-1049-4F66-A0C6-F785433BD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76010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CD512-5AF1-49D0-9330-87E51FAF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5C5023-1519-4403-8175-21A1BAA82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23AE6-1E63-4CA4-98B4-F5D5E1B9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46E-C4BD-45F4-AFE1-7FC74E83C896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03A48-BA24-4C62-B2A9-CFE72E51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47531-1AE9-4398-958F-8412F295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72A-1049-4F66-A0C6-F785433BD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202582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A9B09-A63B-4940-919E-E32EE55D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2651E-77CC-4303-B6E2-2183CFF94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A03A69-61FF-49E2-992C-2D88CF3FF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4414C4-3DA4-4ECC-9FBD-9401CEB6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46E-C4BD-45F4-AFE1-7FC74E83C896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9FF26E-89D5-4DDE-B3FB-EE4E3CFB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6066F1-B18B-4DF3-A923-EEEB5BC3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72A-1049-4F66-A0C6-F785433BD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45912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67858-AF2F-4918-9C60-00245E6D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BF8ECD-3ADE-4D6B-A426-A4239ADD6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88D42-8344-4BA6-8186-D73A736FE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5992D6-6950-4D5C-A9E7-ABDF409F9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31BC10-3C70-4E68-8D0B-EB76CE360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319D67-B160-4695-840D-29248E28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46E-C4BD-45F4-AFE1-7FC74E83C896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67607E-A610-47BF-8898-7ACD6024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4B1C5D-D887-4E40-96B5-9245E642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72A-1049-4F66-A0C6-F785433BD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344265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F363A-D4BC-4D9B-A054-310A7928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412E71-1269-4A8B-9EBD-652BF336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46E-C4BD-45F4-AFE1-7FC74E83C896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3A361E-C74E-4772-99F6-D225D627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184774-AC67-4938-BE23-F75A2E8F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72A-1049-4F66-A0C6-F785433BD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86593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956075-267E-4CA0-942B-510FBAA1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46E-C4BD-45F4-AFE1-7FC74E83C896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479A4F-B30E-4054-9C80-939A9395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088AB5-B715-4C98-A3DD-4D90FF9E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72A-1049-4F66-A0C6-F785433BD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385192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6649A-E713-4ACD-AB93-F1C2E3E3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D39CD-2CA0-4956-A4EA-602A6C482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94A30E-6335-4378-B416-6693D533B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CF3A3-7283-4398-80A2-C84F537B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46E-C4BD-45F4-AFE1-7FC74E83C896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0DCB67-F4FC-4194-A4B2-1C22326E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0B9D29-93F6-4763-8928-6F4A6380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72A-1049-4F66-A0C6-F785433BD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19509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257B0-5012-491B-930C-F2F420DB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2266C4-C012-4BC7-BE60-D0FB33E9D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6AD084-9C6F-413A-94EA-4E99636F5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3C6254-1815-4779-959C-9E29071B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46E-C4BD-45F4-AFE1-7FC74E83C896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107F03-1431-4F21-B618-2CBE3995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FF238E-1380-42D8-9A25-2E9FBFDB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72A-1049-4F66-A0C6-F785433BD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70568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E68FA8-D61D-4B0E-9D53-D87F6618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4DF5E4-A31F-4BF5-9CB8-D8F8D205E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9FFA9-90EF-405D-88A7-33D5248C9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FB46E-C4BD-45F4-AFE1-7FC74E83C896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C3F18-D318-4879-8727-EFD72C866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2F482-7F67-4D44-BF50-3183329C4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DD72A-1049-4F66-A0C6-F785433BD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14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12C3DBA-5C9D-4443-BD65-6BD785FAB188}"/>
              </a:ext>
            </a:extLst>
          </p:cNvPr>
          <p:cNvSpPr/>
          <p:nvPr/>
        </p:nvSpPr>
        <p:spPr>
          <a:xfrm flipV="1">
            <a:off x="10038682" y="580926"/>
            <a:ext cx="1349818" cy="523713"/>
          </a:xfrm>
          <a:prstGeom prst="rect">
            <a:avLst/>
          </a:prstGeom>
          <a:solidFill>
            <a:srgbClr val="EE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00B088-B43F-411D-876F-2F7DB0CF1B23}"/>
              </a:ext>
            </a:extLst>
          </p:cNvPr>
          <p:cNvSpPr/>
          <p:nvPr/>
        </p:nvSpPr>
        <p:spPr>
          <a:xfrm>
            <a:off x="4481342" y="1863723"/>
            <a:ext cx="7710658" cy="3448506"/>
          </a:xfrm>
          <a:prstGeom prst="rect">
            <a:avLst/>
          </a:prstGeom>
          <a:solidFill>
            <a:srgbClr val="50C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906CC8-B589-4CF5-B055-544B11E3F045}"/>
              </a:ext>
            </a:extLst>
          </p:cNvPr>
          <p:cNvSpPr/>
          <p:nvPr/>
        </p:nvSpPr>
        <p:spPr>
          <a:xfrm>
            <a:off x="11335740" y="577013"/>
            <a:ext cx="328855" cy="527627"/>
          </a:xfrm>
          <a:prstGeom prst="rect">
            <a:avLst/>
          </a:prstGeom>
          <a:solidFill>
            <a:srgbClr val="50C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5D537E-A309-41BA-BE04-AC25F3996826}"/>
              </a:ext>
            </a:extLst>
          </p:cNvPr>
          <p:cNvSpPr/>
          <p:nvPr/>
        </p:nvSpPr>
        <p:spPr>
          <a:xfrm>
            <a:off x="3796144" y="6095998"/>
            <a:ext cx="1325802" cy="215844"/>
          </a:xfrm>
          <a:prstGeom prst="rect">
            <a:avLst/>
          </a:prstGeom>
          <a:solidFill>
            <a:srgbClr val="50C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0" name="PA-矩形 4">
            <a:extLst>
              <a:ext uri="{FF2B5EF4-FFF2-40B4-BE49-F238E27FC236}">
                <a16:creationId xmlns:a16="http://schemas.microsoft.com/office/drawing/2014/main" id="{E36928DE-3C39-41C2-88D5-4F703F9BB9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983922" y="5808479"/>
            <a:ext cx="3743638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AU" altLang="zh-CN" b="1" dirty="0">
                <a:solidFill>
                  <a:srgbClr val="EE6970"/>
                </a:solidFill>
                <a:cs typeface="+mn-ea"/>
                <a:sym typeface="+mn-lt"/>
              </a:rPr>
              <a:t>SENG3011               Deliverable 3</a:t>
            </a:r>
            <a:endParaRPr lang="zh-CN" altLang="en-US" b="1" dirty="0">
              <a:solidFill>
                <a:srgbClr val="EE6970"/>
              </a:solidFill>
              <a:cs typeface="+mn-ea"/>
              <a:sym typeface="+mn-lt"/>
            </a:endParaRPr>
          </a:p>
        </p:txBody>
      </p:sp>
      <p:sp>
        <p:nvSpPr>
          <p:cNvPr id="14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<a:extLst>
              <a:ext uri="{FF2B5EF4-FFF2-40B4-BE49-F238E27FC236}">
                <a16:creationId xmlns:a16="http://schemas.microsoft.com/office/drawing/2014/main" id="{2680D2C3-11D6-4B38-A95C-6E16805D6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016" y="4168191"/>
            <a:ext cx="471638" cy="444428"/>
          </a:xfrm>
          <a:custGeom>
            <a:avLst/>
            <a:gdLst>
              <a:gd name="T0" fmla="*/ 5068 w 545"/>
              <a:gd name="T1" fmla="*/ 74223 h 516"/>
              <a:gd name="T2" fmla="*/ 5068 w 545"/>
              <a:gd name="T3" fmla="*/ 74223 h 516"/>
              <a:gd name="T4" fmla="*/ 133227 w 545"/>
              <a:gd name="T5" fmla="*/ 74223 h 516"/>
              <a:gd name="T6" fmla="*/ 143726 w 545"/>
              <a:gd name="T7" fmla="*/ 63414 h 516"/>
              <a:gd name="T8" fmla="*/ 133227 w 545"/>
              <a:gd name="T9" fmla="*/ 58369 h 516"/>
              <a:gd name="T10" fmla="*/ 5068 w 545"/>
              <a:gd name="T11" fmla="*/ 58369 h 516"/>
              <a:gd name="T12" fmla="*/ 0 w 545"/>
              <a:gd name="T13" fmla="*/ 63414 h 516"/>
              <a:gd name="T14" fmla="*/ 5068 w 545"/>
              <a:gd name="T15" fmla="*/ 74223 h 516"/>
              <a:gd name="T16" fmla="*/ 5068 w 545"/>
              <a:gd name="T17" fmla="*/ 15853 h 516"/>
              <a:gd name="T18" fmla="*/ 5068 w 545"/>
              <a:gd name="T19" fmla="*/ 15853 h 516"/>
              <a:gd name="T20" fmla="*/ 191877 w 545"/>
              <a:gd name="T21" fmla="*/ 15853 h 516"/>
              <a:gd name="T22" fmla="*/ 196945 w 545"/>
              <a:gd name="T23" fmla="*/ 10449 h 516"/>
              <a:gd name="T24" fmla="*/ 191877 w 545"/>
              <a:gd name="T25" fmla="*/ 0 h 516"/>
              <a:gd name="T26" fmla="*/ 5068 w 545"/>
              <a:gd name="T27" fmla="*/ 0 h 516"/>
              <a:gd name="T28" fmla="*/ 0 w 545"/>
              <a:gd name="T29" fmla="*/ 10449 h 516"/>
              <a:gd name="T30" fmla="*/ 5068 w 545"/>
              <a:gd name="T31" fmla="*/ 15853 h 516"/>
              <a:gd name="T32" fmla="*/ 111868 w 545"/>
              <a:gd name="T33" fmla="*/ 169703 h 516"/>
              <a:gd name="T34" fmla="*/ 111868 w 545"/>
              <a:gd name="T35" fmla="*/ 169703 h 516"/>
              <a:gd name="T36" fmla="*/ 5068 w 545"/>
              <a:gd name="T37" fmla="*/ 169703 h 516"/>
              <a:gd name="T38" fmla="*/ 0 w 545"/>
              <a:gd name="T39" fmla="*/ 180152 h 516"/>
              <a:gd name="T40" fmla="*/ 5068 w 545"/>
              <a:gd name="T41" fmla="*/ 185557 h 516"/>
              <a:gd name="T42" fmla="*/ 111868 w 545"/>
              <a:gd name="T43" fmla="*/ 185557 h 516"/>
              <a:gd name="T44" fmla="*/ 122367 w 545"/>
              <a:gd name="T45" fmla="*/ 180152 h 516"/>
              <a:gd name="T46" fmla="*/ 111868 w 545"/>
              <a:gd name="T47" fmla="*/ 169703 h 516"/>
              <a:gd name="T48" fmla="*/ 191877 w 545"/>
              <a:gd name="T49" fmla="*/ 116739 h 516"/>
              <a:gd name="T50" fmla="*/ 191877 w 545"/>
              <a:gd name="T51" fmla="*/ 116739 h 516"/>
              <a:gd name="T52" fmla="*/ 5068 w 545"/>
              <a:gd name="T53" fmla="*/ 116739 h 516"/>
              <a:gd name="T54" fmla="*/ 0 w 545"/>
              <a:gd name="T55" fmla="*/ 121783 h 516"/>
              <a:gd name="T56" fmla="*/ 5068 w 545"/>
              <a:gd name="T57" fmla="*/ 127187 h 516"/>
              <a:gd name="T58" fmla="*/ 191877 w 545"/>
              <a:gd name="T59" fmla="*/ 127187 h 516"/>
              <a:gd name="T60" fmla="*/ 196945 w 545"/>
              <a:gd name="T61" fmla="*/ 121783 h 516"/>
              <a:gd name="T62" fmla="*/ 191877 w 545"/>
              <a:gd name="T63" fmla="*/ 116739 h 51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45" h="516">
                <a:moveTo>
                  <a:pt x="14" y="206"/>
                </a:moveTo>
                <a:lnTo>
                  <a:pt x="14" y="206"/>
                </a:lnTo>
                <a:cubicBezTo>
                  <a:pt x="368" y="206"/>
                  <a:pt x="368" y="206"/>
                  <a:pt x="368" y="206"/>
                </a:cubicBezTo>
                <a:cubicBezTo>
                  <a:pt x="383" y="206"/>
                  <a:pt x="397" y="191"/>
                  <a:pt x="397" y="176"/>
                </a:cubicBezTo>
                <a:cubicBezTo>
                  <a:pt x="397" y="176"/>
                  <a:pt x="383" y="162"/>
                  <a:pt x="368" y="162"/>
                </a:cubicBezTo>
                <a:cubicBezTo>
                  <a:pt x="14" y="162"/>
                  <a:pt x="14" y="162"/>
                  <a:pt x="14" y="162"/>
                </a:cubicBezTo>
                <a:lnTo>
                  <a:pt x="0" y="176"/>
                </a:lnTo>
                <a:cubicBezTo>
                  <a:pt x="0" y="191"/>
                  <a:pt x="14" y="206"/>
                  <a:pt x="14" y="206"/>
                </a:cubicBezTo>
                <a:close/>
                <a:moveTo>
                  <a:pt x="14" y="44"/>
                </a:moveTo>
                <a:lnTo>
                  <a:pt x="14" y="44"/>
                </a:lnTo>
                <a:cubicBezTo>
                  <a:pt x="530" y="44"/>
                  <a:pt x="530" y="44"/>
                  <a:pt x="530" y="44"/>
                </a:cubicBezTo>
                <a:cubicBezTo>
                  <a:pt x="544" y="44"/>
                  <a:pt x="544" y="29"/>
                  <a:pt x="544" y="29"/>
                </a:cubicBezTo>
                <a:cubicBezTo>
                  <a:pt x="544" y="15"/>
                  <a:pt x="544" y="0"/>
                  <a:pt x="53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0" y="15"/>
                  <a:pt x="0" y="29"/>
                </a:cubicBezTo>
                <a:lnTo>
                  <a:pt x="14" y="44"/>
                </a:lnTo>
                <a:close/>
                <a:moveTo>
                  <a:pt x="309" y="471"/>
                </a:moveTo>
                <a:lnTo>
                  <a:pt x="309" y="471"/>
                </a:lnTo>
                <a:cubicBezTo>
                  <a:pt x="14" y="471"/>
                  <a:pt x="14" y="471"/>
                  <a:pt x="14" y="471"/>
                </a:cubicBezTo>
                <a:cubicBezTo>
                  <a:pt x="14" y="471"/>
                  <a:pt x="0" y="486"/>
                  <a:pt x="0" y="500"/>
                </a:cubicBezTo>
                <a:lnTo>
                  <a:pt x="14" y="515"/>
                </a:lnTo>
                <a:cubicBezTo>
                  <a:pt x="309" y="515"/>
                  <a:pt x="309" y="515"/>
                  <a:pt x="309" y="515"/>
                </a:cubicBezTo>
                <a:cubicBezTo>
                  <a:pt x="324" y="515"/>
                  <a:pt x="338" y="500"/>
                  <a:pt x="338" y="500"/>
                </a:cubicBezTo>
                <a:cubicBezTo>
                  <a:pt x="338" y="486"/>
                  <a:pt x="324" y="471"/>
                  <a:pt x="309" y="471"/>
                </a:cubicBezTo>
                <a:close/>
                <a:moveTo>
                  <a:pt x="530" y="324"/>
                </a:moveTo>
                <a:lnTo>
                  <a:pt x="530" y="324"/>
                </a:lnTo>
                <a:cubicBezTo>
                  <a:pt x="14" y="324"/>
                  <a:pt x="14" y="324"/>
                  <a:pt x="14" y="324"/>
                </a:cubicBezTo>
                <a:cubicBezTo>
                  <a:pt x="14" y="324"/>
                  <a:pt x="0" y="324"/>
                  <a:pt x="0" y="338"/>
                </a:cubicBezTo>
                <a:cubicBezTo>
                  <a:pt x="0" y="353"/>
                  <a:pt x="14" y="353"/>
                  <a:pt x="14" y="353"/>
                </a:cubicBezTo>
                <a:cubicBezTo>
                  <a:pt x="530" y="353"/>
                  <a:pt x="530" y="353"/>
                  <a:pt x="530" y="353"/>
                </a:cubicBezTo>
                <a:cubicBezTo>
                  <a:pt x="544" y="353"/>
                  <a:pt x="544" y="353"/>
                  <a:pt x="544" y="338"/>
                </a:cubicBezTo>
                <a:cubicBezTo>
                  <a:pt x="544" y="324"/>
                  <a:pt x="544" y="324"/>
                  <a:pt x="530" y="3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91408" tIns="45704" rIns="91408" bIns="45704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TextBox 30">
            <a:extLst>
              <a:ext uri="{FF2B5EF4-FFF2-40B4-BE49-F238E27FC236}">
                <a16:creationId xmlns:a16="http://schemas.microsoft.com/office/drawing/2014/main" id="{5938E1EF-BB07-4382-992C-FA93E1D3C62B}"/>
              </a:ext>
            </a:extLst>
          </p:cNvPr>
          <p:cNvSpPr txBox="1"/>
          <p:nvPr/>
        </p:nvSpPr>
        <p:spPr>
          <a:xfrm>
            <a:off x="5045127" y="2602076"/>
            <a:ext cx="672296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800" spc="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GroupName</a:t>
            </a:r>
            <a:endParaRPr lang="zh-CN" altLang="en-US" sz="5800" spc="6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28B4206-7272-443B-AA0B-919C34BDF00B}"/>
              </a:ext>
            </a:extLst>
          </p:cNvPr>
          <p:cNvSpPr txBox="1"/>
          <p:nvPr/>
        </p:nvSpPr>
        <p:spPr>
          <a:xfrm>
            <a:off x="5121946" y="4229752"/>
            <a:ext cx="5899724" cy="3213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>
              <a:lnSpc>
                <a:spcPct val="140000"/>
              </a:lnSpc>
            </a:pPr>
            <a:r>
              <a:rPr lang="en-AU" altLang="zh-CN" sz="1200" b="1" dirty="0" err="1">
                <a:solidFill>
                  <a:srgbClr val="EE6970"/>
                </a:solidFill>
                <a:cs typeface="+mn-ea"/>
                <a:sym typeface="+mn-lt"/>
              </a:rPr>
              <a:t>Jiahao</a:t>
            </a:r>
            <a:r>
              <a:rPr lang="en-AU" altLang="zh-CN" sz="1200" b="1" dirty="0">
                <a:solidFill>
                  <a:srgbClr val="EE6970"/>
                </a:solidFill>
                <a:cs typeface="+mn-ea"/>
                <a:sym typeface="+mn-lt"/>
              </a:rPr>
              <a:t> Zhang </a:t>
            </a:r>
            <a:r>
              <a:rPr lang="en-US" altLang="zh-CN" sz="1200" b="1" dirty="0">
                <a:solidFill>
                  <a:srgbClr val="EE6970"/>
                </a:solidFill>
                <a:cs typeface="+mn-ea"/>
                <a:sym typeface="+mn-lt"/>
              </a:rPr>
              <a:t>| </a:t>
            </a:r>
            <a:r>
              <a:rPr lang="en-AU" altLang="zh-CN" sz="1200" b="1" dirty="0" err="1">
                <a:solidFill>
                  <a:srgbClr val="EE6970"/>
                </a:solidFill>
                <a:cs typeface="+mn-ea"/>
                <a:sym typeface="+mn-lt"/>
              </a:rPr>
              <a:t>Kexin</a:t>
            </a:r>
            <a:r>
              <a:rPr lang="en-AU" altLang="zh-CN" sz="1200" b="1" dirty="0">
                <a:solidFill>
                  <a:srgbClr val="EE6970"/>
                </a:solidFill>
                <a:cs typeface="+mn-ea"/>
                <a:sym typeface="+mn-lt"/>
              </a:rPr>
              <a:t> Tian </a:t>
            </a:r>
            <a:r>
              <a:rPr lang="en-US" altLang="zh-CN" sz="1200" b="1" dirty="0">
                <a:solidFill>
                  <a:srgbClr val="EE6970"/>
                </a:solidFill>
                <a:cs typeface="+mn-ea"/>
                <a:sym typeface="+mn-lt"/>
              </a:rPr>
              <a:t>| </a:t>
            </a:r>
            <a:r>
              <a:rPr lang="en-AU" altLang="zh-CN" sz="1200" b="1" dirty="0" err="1">
                <a:solidFill>
                  <a:srgbClr val="EE6970"/>
                </a:solidFill>
                <a:cs typeface="+mn-ea"/>
                <a:sym typeface="+mn-lt"/>
              </a:rPr>
              <a:t>Haochen</a:t>
            </a:r>
            <a:r>
              <a:rPr lang="en-AU" altLang="zh-CN" sz="1200" b="1" dirty="0">
                <a:solidFill>
                  <a:srgbClr val="EE6970"/>
                </a:solidFill>
                <a:cs typeface="+mn-ea"/>
                <a:sym typeface="+mn-lt"/>
              </a:rPr>
              <a:t> Shi </a:t>
            </a:r>
            <a:r>
              <a:rPr lang="en-US" altLang="zh-CN" sz="1200" b="1" dirty="0">
                <a:solidFill>
                  <a:srgbClr val="EE6970"/>
                </a:solidFill>
                <a:cs typeface="+mn-ea"/>
                <a:sym typeface="+mn-lt"/>
              </a:rPr>
              <a:t>| </a:t>
            </a:r>
            <a:r>
              <a:rPr lang="en-AU" altLang="zh-CN" sz="1200" b="1" dirty="0" err="1">
                <a:solidFill>
                  <a:srgbClr val="EE6970"/>
                </a:solidFill>
                <a:cs typeface="+mn-ea"/>
                <a:sym typeface="+mn-lt"/>
              </a:rPr>
              <a:t>Dongfei</a:t>
            </a:r>
            <a:r>
              <a:rPr lang="en-AU" altLang="zh-CN" sz="1200" b="1" dirty="0">
                <a:solidFill>
                  <a:srgbClr val="EE6970"/>
                </a:solidFill>
                <a:cs typeface="+mn-ea"/>
                <a:sym typeface="+mn-lt"/>
              </a:rPr>
              <a:t> Fan | </a:t>
            </a:r>
            <a:r>
              <a:rPr lang="en-AU" altLang="zh-CN" sz="1200" b="1" dirty="0" err="1">
                <a:solidFill>
                  <a:srgbClr val="EE6970"/>
                </a:solidFill>
                <a:cs typeface="+mn-ea"/>
                <a:sym typeface="+mn-lt"/>
              </a:rPr>
              <a:t>Shuhao</a:t>
            </a:r>
            <a:r>
              <a:rPr lang="en-AU" altLang="zh-CN" sz="1200" b="1" dirty="0">
                <a:solidFill>
                  <a:srgbClr val="EE6970"/>
                </a:solidFill>
                <a:cs typeface="+mn-ea"/>
                <a:sym typeface="+mn-lt"/>
              </a:rPr>
              <a:t> Hu</a:t>
            </a:r>
            <a:endParaRPr lang="zh-CN" altLang="en-US" sz="1200" b="1" dirty="0">
              <a:solidFill>
                <a:srgbClr val="EE6970"/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9F512F-10E3-F24F-8122-696A7960777B}"/>
              </a:ext>
            </a:extLst>
          </p:cNvPr>
          <p:cNvSpPr/>
          <p:nvPr/>
        </p:nvSpPr>
        <p:spPr>
          <a:xfrm>
            <a:off x="0" y="0"/>
            <a:ext cx="4778942" cy="6858000"/>
          </a:xfrm>
          <a:prstGeom prst="rect">
            <a:avLst/>
          </a:prstGeom>
          <a:solidFill>
            <a:srgbClr val="3E3D5A"/>
          </a:solidFill>
          <a:ln>
            <a:solidFill>
              <a:srgbClr val="3E3D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 descr="卡通人物&#10;&#10;描述已自动生成">
            <a:extLst>
              <a:ext uri="{FF2B5EF4-FFF2-40B4-BE49-F238E27FC236}">
                <a16:creationId xmlns:a16="http://schemas.microsoft.com/office/drawing/2014/main" id="{75921BBA-FB39-6A4C-9D4A-91081F5D4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5" y="2495690"/>
            <a:ext cx="4660747" cy="3345002"/>
          </a:xfrm>
          <a:prstGeom prst="rect">
            <a:avLst/>
          </a:prstGeom>
        </p:spPr>
      </p:pic>
      <p:pic>
        <p:nvPicPr>
          <p:cNvPr id="13" name="图片 12" descr="图片包含 图形用户界面&#10;&#10;描述已自动生成">
            <a:extLst>
              <a:ext uri="{FF2B5EF4-FFF2-40B4-BE49-F238E27FC236}">
                <a16:creationId xmlns:a16="http://schemas.microsoft.com/office/drawing/2014/main" id="{BB6C6D55-45B6-0C4F-A4FD-4C1D2C845B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6" y="241633"/>
            <a:ext cx="1832859" cy="474463"/>
          </a:xfrm>
          <a:prstGeom prst="rect">
            <a:avLst/>
          </a:prstGeom>
        </p:spPr>
      </p:pic>
      <p:sp>
        <p:nvSpPr>
          <p:cNvPr id="17" name="文本框 17">
            <a:extLst>
              <a:ext uri="{FF2B5EF4-FFF2-40B4-BE49-F238E27FC236}">
                <a16:creationId xmlns:a16="http://schemas.microsoft.com/office/drawing/2014/main" id="{7B135A52-96C1-4F05-A2C2-D5F49E296450}"/>
              </a:ext>
            </a:extLst>
          </p:cNvPr>
          <p:cNvSpPr txBox="1"/>
          <p:nvPr/>
        </p:nvSpPr>
        <p:spPr>
          <a:xfrm>
            <a:off x="5121946" y="4763321"/>
            <a:ext cx="58997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200"/>
              <a:t>https://dev.d1mqoecap8suz3.amplifyapp.com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00412630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0263FEC-3CD0-46F0-A57E-0B47118FD0B4}"/>
              </a:ext>
            </a:extLst>
          </p:cNvPr>
          <p:cNvGrpSpPr/>
          <p:nvPr/>
        </p:nvGrpSpPr>
        <p:grpSpPr>
          <a:xfrm>
            <a:off x="854599" y="558847"/>
            <a:ext cx="5984364" cy="2396825"/>
            <a:chOff x="14192740" y="10209307"/>
            <a:chExt cx="4768182" cy="2532614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A69AF3B4-6FD9-4D30-BF50-88A4FE4E8709}"/>
                </a:ext>
              </a:extLst>
            </p:cNvPr>
            <p:cNvSpPr txBox="1">
              <a:spLocks/>
            </p:cNvSpPr>
            <p:nvPr/>
          </p:nvSpPr>
          <p:spPr>
            <a:xfrm>
              <a:off x="14192740" y="10653489"/>
              <a:ext cx="4768182" cy="2088432"/>
            </a:xfrm>
            <a:prstGeom prst="rect">
              <a:avLst/>
            </a:prstGeom>
          </p:spPr>
          <p:txBody>
            <a:bodyPr vert="horz" wrap="square" lIns="217491" tIns="108745" rIns="217491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altLang="zh-CN" sz="1200" b="1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TFA</a:t>
              </a:r>
              <a:r>
                <a:rPr lang="en-AU" altLang="zh-CN" sz="12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 is short for Travel, Fun and Adventures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altLang="zh-CN" sz="12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Lower case </a:t>
              </a:r>
              <a:r>
                <a:rPr lang="en-AU" altLang="zh-CN" sz="1200" b="1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disease</a:t>
              </a:r>
              <a:r>
                <a:rPr lang="en-AU" altLang="zh-CN" sz="12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 is a symbol of travel situation under disease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altLang="zh-CN" sz="1200" b="1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Conclusion</a:t>
              </a:r>
              <a:r>
                <a:rPr lang="en-AU" altLang="zh-CN" sz="12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: Travel with Fun and Adventures under disease circumstance</a:t>
              </a:r>
            </a:p>
          </p:txBody>
        </p:sp>
        <p:sp>
          <p:nvSpPr>
            <p:cNvPr id="8" name="TextBox 54">
              <a:extLst>
                <a:ext uri="{FF2B5EF4-FFF2-40B4-BE49-F238E27FC236}">
                  <a16:creationId xmlns:a16="http://schemas.microsoft.com/office/drawing/2014/main" id="{95EAC669-80DF-4B7D-9BF3-9BF512715215}"/>
                </a:ext>
              </a:extLst>
            </p:cNvPr>
            <p:cNvSpPr txBox="1"/>
            <p:nvPr/>
          </p:nvSpPr>
          <p:spPr>
            <a:xfrm>
              <a:off x="14322512" y="10209307"/>
              <a:ext cx="1767263" cy="444886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AU" altLang="zh-CN" b="1" dirty="0" err="1">
                  <a:solidFill>
                    <a:schemeClr val="tx2"/>
                  </a:solidFill>
                  <a:cs typeface="+mn-ea"/>
                  <a:sym typeface="+mn-lt"/>
                </a:rPr>
                <a:t>diseaseTFA</a:t>
              </a:r>
              <a:endParaRPr lang="en-US" altLang="zh-CN" b="1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F89D3EE-0398-4A29-AB3A-F75BD035EE29}"/>
              </a:ext>
            </a:extLst>
          </p:cNvPr>
          <p:cNvGrpSpPr/>
          <p:nvPr/>
        </p:nvGrpSpPr>
        <p:grpSpPr>
          <a:xfrm>
            <a:off x="854599" y="2298947"/>
            <a:ext cx="6460601" cy="4190296"/>
            <a:chOff x="12625848" y="2529966"/>
            <a:chExt cx="6953322" cy="4623198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0669594A-1898-4FEF-8AAF-89B8D80ABB1F}"/>
                </a:ext>
              </a:extLst>
            </p:cNvPr>
            <p:cNvSpPr txBox="1">
              <a:spLocks/>
            </p:cNvSpPr>
            <p:nvPr/>
          </p:nvSpPr>
          <p:spPr>
            <a:xfrm>
              <a:off x="12625848" y="3206579"/>
              <a:ext cx="6953322" cy="3946585"/>
            </a:xfrm>
            <a:prstGeom prst="rect">
              <a:avLst/>
            </a:prstGeom>
          </p:spPr>
          <p:txBody>
            <a:bodyPr vert="horz" wrap="square" lIns="217491" tIns="108745" rIns="217491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altLang="zh-CN" sz="16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Health: A comprehensive website containing both travel planner</a:t>
              </a:r>
              <a:br>
                <a:rPr lang="en-AU" altLang="zh-CN" sz="16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</a:br>
              <a:r>
                <a:rPr lang="en-AU" altLang="zh-CN" sz="16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            and disease searching</a:t>
              </a: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altLang="zh-CN" sz="16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Culture: Introduce local history and culture by searching    </a:t>
              </a:r>
              <a:br>
                <a:rPr lang="en-AU" altLang="zh-CN" sz="16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</a:br>
              <a:r>
                <a:rPr lang="en-AU" altLang="zh-CN" sz="16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             locations</a:t>
              </a: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altLang="zh-CN" sz="16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Education: Learn about disease and live with nature</a:t>
              </a: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altLang="zh-CN" sz="16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Economy: </a:t>
              </a:r>
              <a:br>
                <a:rPr lang="en-AU" altLang="zh-CN" sz="16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</a:br>
              <a:r>
                <a:rPr lang="en-AU" altLang="zh-CN" sz="16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      For countries, boost local consumption</a:t>
              </a:r>
              <a:br>
                <a:rPr lang="en-AU" altLang="zh-CN" sz="16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</a:br>
              <a:r>
                <a:rPr lang="zh-CN" altLang="en-US" sz="16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      </a:t>
              </a:r>
              <a:r>
                <a:rPr lang="en-US" altLang="zh-CN" sz="16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For </a:t>
              </a:r>
              <a:r>
                <a:rPr lang="en-US" altLang="zh-CN" sz="1600" dirty="0" err="1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diseaseTFA</a:t>
              </a:r>
              <a:r>
                <a:rPr lang="en-US" altLang="zh-CN" sz="16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,</a:t>
              </a:r>
              <a:r>
                <a:rPr lang="zh-CN" altLang="en-US" sz="16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improve users’ retention and referral</a:t>
              </a:r>
            </a:p>
          </p:txBody>
        </p:sp>
        <p:sp>
          <p:nvSpPr>
            <p:cNvPr id="12" name="Rectangle 48">
              <a:extLst>
                <a:ext uri="{FF2B5EF4-FFF2-40B4-BE49-F238E27FC236}">
                  <a16:creationId xmlns:a16="http://schemas.microsoft.com/office/drawing/2014/main" id="{DFFC7EAF-81A6-461D-970E-ECBDE8C64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1478" y="2529966"/>
              <a:ext cx="3324223" cy="333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anchor="ctr" anchorCtr="0">
              <a:spAutoFit/>
            </a:bodyPr>
            <a:lstStyle/>
            <a:p>
              <a:pPr defTabSz="4571886"/>
              <a:r>
                <a:rPr lang="en-AU" altLang="zh-CN" b="1" spc="500" dirty="0">
                  <a:solidFill>
                    <a:schemeClr val="tx2"/>
                  </a:solidFill>
                  <a:cs typeface="+mn-ea"/>
                  <a:sym typeface="+mn-lt"/>
                </a:rPr>
                <a:t>Business Value</a:t>
              </a:r>
              <a:endParaRPr lang="en-US" b="1" spc="500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cxnSp>
          <p:nvCxnSpPr>
            <p:cNvPr id="13" name="Straight Connector 49">
              <a:extLst>
                <a:ext uri="{FF2B5EF4-FFF2-40B4-BE49-F238E27FC236}">
                  <a16:creationId xmlns:a16="http://schemas.microsoft.com/office/drawing/2014/main" id="{4C9CB745-BE9B-4E44-AF50-44E8E1FC1703}"/>
                </a:ext>
              </a:extLst>
            </p:cNvPr>
            <p:cNvCxnSpPr/>
            <p:nvPr/>
          </p:nvCxnSpPr>
          <p:spPr>
            <a:xfrm>
              <a:off x="12931481" y="3047167"/>
              <a:ext cx="9627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 descr="图形用户界面, 网站&#10;&#10;描述已自动生成">
            <a:extLst>
              <a:ext uri="{FF2B5EF4-FFF2-40B4-BE49-F238E27FC236}">
                <a16:creationId xmlns:a16="http://schemas.microsoft.com/office/drawing/2014/main" id="{BE1DD1A1-F8AD-F94D-BF4C-0BFAE9AD95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48"/>
          <a:stretch/>
        </p:blipFill>
        <p:spPr>
          <a:xfrm>
            <a:off x="7238082" y="770"/>
            <a:ext cx="4953918" cy="685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2429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849971"/>
            <a:ext cx="12192000" cy="5018711"/>
          </a:xfrm>
          <a:prstGeom prst="rect">
            <a:avLst/>
          </a:prstGeom>
          <a:solidFill>
            <a:srgbClr val="50C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38616" y="194094"/>
            <a:ext cx="449668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56560">
              <a:defRPr/>
            </a:pPr>
            <a:r>
              <a:rPr lang="en-AU" altLang="zh-CN" sz="2667" b="1" dirty="0">
                <a:solidFill>
                  <a:srgbClr val="353B3F"/>
                </a:solidFill>
                <a:cs typeface="+mn-ea"/>
                <a:sym typeface="+mn-lt"/>
              </a:rPr>
              <a:t>Implementation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35FAD91-3010-AA4E-B6D1-111B22EE1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26"/>
          <a:stretch/>
        </p:blipFill>
        <p:spPr>
          <a:xfrm>
            <a:off x="6215890" y="2130940"/>
            <a:ext cx="2928109" cy="3802348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Rectangle 731">
            <a:extLst>
              <a:ext uri="{FF2B5EF4-FFF2-40B4-BE49-F238E27FC236}">
                <a16:creationId xmlns:a16="http://schemas.microsoft.com/office/drawing/2014/main" id="{12E14168-6C2F-3F4B-B70E-E78C3F618CE1}"/>
              </a:ext>
            </a:extLst>
          </p:cNvPr>
          <p:cNvSpPr/>
          <p:nvPr/>
        </p:nvSpPr>
        <p:spPr>
          <a:xfrm>
            <a:off x="3349044" y="2316633"/>
            <a:ext cx="2746956" cy="282378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AU" altLang="zh-CN" sz="1333" dirty="0">
                <a:solidFill>
                  <a:schemeClr val="bg1"/>
                </a:solidFill>
                <a:cs typeface="+mn-ea"/>
                <a:sym typeface="+mn-lt"/>
              </a:rPr>
              <a:t>Prototype is done using </a:t>
            </a:r>
            <a:r>
              <a:rPr lang="en-AU" altLang="zh-CN" sz="1333" dirty="0" err="1">
                <a:solidFill>
                  <a:schemeClr val="bg1"/>
                </a:solidFill>
                <a:cs typeface="+mn-ea"/>
                <a:sym typeface="+mn-lt"/>
              </a:rPr>
              <a:t>xiaopiu</a:t>
            </a:r>
            <a:endParaRPr lang="en-AU" altLang="zh-CN" sz="1333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endParaRPr lang="en-AU" altLang="zh-CN" sz="1333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As</a:t>
            </a:r>
            <a:r>
              <a:rPr lang="zh-CN" altLang="en-US" sz="1333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r>
              <a:rPr lang="zh-CN" altLang="en-US" sz="1333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user,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I want to know the states of Covid-19 about a country,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so that I can decide my trip based on the safety level of a county. </a:t>
            </a:r>
            <a:endParaRPr lang="en-AU" altLang="zh-CN" sz="1333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3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4" name="图片 23" descr="图形用户界面, 网站&#10;&#10;描述已自动生成">
            <a:extLst>
              <a:ext uri="{FF2B5EF4-FFF2-40B4-BE49-F238E27FC236}">
                <a16:creationId xmlns:a16="http://schemas.microsoft.com/office/drawing/2014/main" id="{26D9B578-9B4C-2F4F-A027-238BCDD658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48"/>
          <a:stretch/>
        </p:blipFill>
        <p:spPr>
          <a:xfrm>
            <a:off x="156208" y="2145895"/>
            <a:ext cx="2746957" cy="3802348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6" name="Rectangle 731">
            <a:extLst>
              <a:ext uri="{FF2B5EF4-FFF2-40B4-BE49-F238E27FC236}">
                <a16:creationId xmlns:a16="http://schemas.microsoft.com/office/drawing/2014/main" id="{1854184E-8201-3E40-ADF9-D6CC2D09EEF3}"/>
              </a:ext>
            </a:extLst>
          </p:cNvPr>
          <p:cNvSpPr/>
          <p:nvPr/>
        </p:nvSpPr>
        <p:spPr>
          <a:xfrm>
            <a:off x="9203945" y="2189347"/>
            <a:ext cx="2928109" cy="251607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AU" altLang="zh-CN" sz="1333" dirty="0">
                <a:solidFill>
                  <a:schemeClr val="bg1"/>
                </a:solidFill>
                <a:cs typeface="+mn-ea"/>
                <a:sym typeface="+mn-lt"/>
              </a:rPr>
              <a:t>Disease articles are functionally</a:t>
            </a:r>
            <a:r>
              <a:rPr lang="zh-CN" altLang="en-US" sz="1333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AU" altLang="zh-CN" sz="1333" dirty="0">
                <a:solidFill>
                  <a:schemeClr val="bg1"/>
                </a:solidFill>
                <a:cs typeface="+mn-ea"/>
                <a:sym typeface="+mn-lt"/>
              </a:rPr>
              <a:t>successfully shown using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AU" altLang="zh-CN" sz="1333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As</a:t>
            </a:r>
            <a:r>
              <a:rPr lang="zh-CN" altLang="en-US" sz="1333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r>
              <a:rPr lang="zh-CN" altLang="en-US" sz="1333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user,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I want to know the states of disease  about a location now or in the past,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so that I can travel more safely. </a:t>
            </a:r>
            <a:endParaRPr lang="en-AU" altLang="zh-CN" sz="1333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3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Rectangle 731">
            <a:extLst>
              <a:ext uri="{FF2B5EF4-FFF2-40B4-BE49-F238E27FC236}">
                <a16:creationId xmlns:a16="http://schemas.microsoft.com/office/drawing/2014/main" id="{30F68F40-F22F-5D49-BEA4-5933CB999B35}"/>
              </a:ext>
            </a:extLst>
          </p:cNvPr>
          <p:cNvSpPr/>
          <p:nvPr/>
        </p:nvSpPr>
        <p:spPr>
          <a:xfrm>
            <a:off x="156208" y="758583"/>
            <a:ext cx="4167165" cy="97744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333" dirty="0">
                <a:cs typeface="+mn-ea"/>
                <a:sym typeface="+mn-lt"/>
              </a:rPr>
              <a:t>Completed the prototype drawing in stages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333" dirty="0">
                <a:cs typeface="+mn-ea"/>
                <a:sym typeface="+mn-lt"/>
              </a:rPr>
              <a:t>The page is running successfully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333" dirty="0">
                <a:cs typeface="+mn-ea"/>
                <a:sym typeface="+mn-lt"/>
              </a:rPr>
              <a:t>Page structure and layout are being processed</a:t>
            </a:r>
          </a:p>
        </p:txBody>
      </p:sp>
    </p:spTree>
    <p:extLst>
      <p:ext uri="{BB962C8B-B14F-4D97-AF65-F5344CB8AC3E}">
        <p14:creationId xmlns:p14="http://schemas.microsoft.com/office/powerpoint/2010/main" val="2042396046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283813"/>
            <a:ext cx="12192000" cy="5018711"/>
          </a:xfrm>
          <a:prstGeom prst="rect">
            <a:avLst/>
          </a:prstGeom>
          <a:solidFill>
            <a:srgbClr val="50C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1" name="Rectangle 731">
            <a:extLst>
              <a:ext uri="{FF2B5EF4-FFF2-40B4-BE49-F238E27FC236}">
                <a16:creationId xmlns:a16="http://schemas.microsoft.com/office/drawing/2014/main" id="{9EDA8746-7E47-524F-B660-804DF36F27FE}"/>
              </a:ext>
            </a:extLst>
          </p:cNvPr>
          <p:cNvSpPr/>
          <p:nvPr/>
        </p:nvSpPr>
        <p:spPr>
          <a:xfrm>
            <a:off x="6095999" y="4425699"/>
            <a:ext cx="5235723" cy="128522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Successfully returned the tourist attractions using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333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As a user I want to know what places is attracted to me in a city,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so that I can decided where to go once I travel to a city </a:t>
            </a:r>
          </a:p>
        </p:txBody>
      </p:sp>
      <p:pic>
        <p:nvPicPr>
          <p:cNvPr id="11" name="图片 10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585C0EDA-7E24-8341-A092-D3B7609BD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78" y="4073380"/>
            <a:ext cx="3866866" cy="19898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5" name="图片 24" descr="地图&#10;&#10;低可信度描述已自动生成">
            <a:extLst>
              <a:ext uri="{FF2B5EF4-FFF2-40B4-BE49-F238E27FC236}">
                <a16:creationId xmlns:a16="http://schemas.microsoft.com/office/drawing/2014/main" id="{6DBA6F79-A750-974A-9EC6-7230C9A0F6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 b="10250"/>
          <a:stretch/>
        </p:blipFill>
        <p:spPr>
          <a:xfrm>
            <a:off x="860278" y="1362651"/>
            <a:ext cx="3866866" cy="23129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7" name="Rectangle 731">
            <a:extLst>
              <a:ext uri="{FF2B5EF4-FFF2-40B4-BE49-F238E27FC236}">
                <a16:creationId xmlns:a16="http://schemas.microsoft.com/office/drawing/2014/main" id="{2B4A72E2-41F4-6F4A-9755-7BBDC6695336}"/>
              </a:ext>
            </a:extLst>
          </p:cNvPr>
          <p:cNvSpPr/>
          <p:nvPr/>
        </p:nvSpPr>
        <p:spPr>
          <a:xfrm>
            <a:off x="6095999" y="1722653"/>
            <a:ext cx="5753954" cy="190064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Global COVID-19 statistic showing on global 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333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As a user I want to know the government response level of a country,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so that I can plan a trip safely by knowing a country’s safety level and my potential quarantine time</a:t>
            </a:r>
          </a:p>
          <a:p>
            <a:pPr>
              <a:lnSpc>
                <a:spcPct val="150000"/>
              </a:lnSpc>
              <a:defRPr/>
            </a:pPr>
            <a:endParaRPr lang="en-US" altLang="zh-CN" sz="13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3106404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15">
            <a:extLst>
              <a:ext uri="{FF2B5EF4-FFF2-40B4-BE49-F238E27FC236}">
                <a16:creationId xmlns:a16="http://schemas.microsoft.com/office/drawing/2014/main" id="{F5CFB97F-09BC-7C4F-808D-B43A31B2C0C2}"/>
              </a:ext>
            </a:extLst>
          </p:cNvPr>
          <p:cNvGrpSpPr/>
          <p:nvPr/>
        </p:nvGrpSpPr>
        <p:grpSpPr>
          <a:xfrm>
            <a:off x="222226" y="404551"/>
            <a:ext cx="4267887" cy="751243"/>
            <a:chOff x="4904651" y="1612051"/>
            <a:chExt cx="2529636" cy="677945"/>
          </a:xfrm>
        </p:grpSpPr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9B4D9FFE-22F7-5345-AC65-E396C84E692C}"/>
                </a:ext>
              </a:extLst>
            </p:cNvPr>
            <p:cNvSpPr/>
            <p:nvPr/>
          </p:nvSpPr>
          <p:spPr>
            <a:xfrm>
              <a:off x="4904651" y="1612051"/>
              <a:ext cx="2529636" cy="677945"/>
            </a:xfrm>
            <a:prstGeom prst="roundRect">
              <a:avLst>
                <a:gd name="adj" fmla="val 0"/>
              </a:avLst>
            </a:prstGeom>
            <a:solidFill>
              <a:srgbClr val="50C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gradFill>
                  <a:gsLst>
                    <a:gs pos="90000">
                      <a:srgbClr val="C00000"/>
                    </a:gs>
                    <a:gs pos="30000">
                      <a:srgbClr val="FF3300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B862F85-06F2-5745-9D96-D8699B84DB5B}"/>
                </a:ext>
              </a:extLst>
            </p:cNvPr>
            <p:cNvSpPr/>
            <p:nvPr/>
          </p:nvSpPr>
          <p:spPr>
            <a:xfrm>
              <a:off x="5049872" y="1742712"/>
              <a:ext cx="2239192" cy="4166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altLang="zh-CN" sz="2400" b="1" dirty="0">
                  <a:gradFill>
                    <a:gsLst>
                      <a:gs pos="8300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Technical Point of View 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D3C431D-3876-4D3A-93E8-0A84B1961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59" y="1155792"/>
            <a:ext cx="9631111" cy="556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9792"/>
      </p:ext>
    </p:extLst>
  </p:cSld>
  <p:clrMapOvr>
    <a:masterClrMapping/>
  </p:clrMapOvr>
  <p:transition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旅行相册06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heme/theme1.xml><?xml version="1.0" encoding="utf-8"?>
<a:theme xmlns:a="http://schemas.openxmlformats.org/drawingml/2006/main" name="摄图网699pic">
  <a:themeElements>
    <a:clrScheme name="自定义 22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E6000F"/>
      </a:accent1>
      <a:accent2>
        <a:srgbClr val="F05E2F"/>
      </a:accent2>
      <a:accent3>
        <a:srgbClr val="E6A502"/>
      </a:accent3>
      <a:accent4>
        <a:srgbClr val="F7CB01"/>
      </a:accent4>
      <a:accent5>
        <a:srgbClr val="818181"/>
      </a:accent5>
      <a:accent6>
        <a:srgbClr val="A5A5A5"/>
      </a:accent6>
      <a:hlink>
        <a:srgbClr val="4472C4"/>
      </a:hlink>
      <a:folHlink>
        <a:srgbClr val="BFBFBF"/>
      </a:folHlink>
    </a:clrScheme>
    <a:fontScheme name="mzj1risd">
      <a:majorFont>
        <a:latin typeface="Arial"/>
        <a:ea typeface="zihun35hao-jindianyahei"/>
        <a:cs typeface=""/>
      </a:majorFont>
      <a:minorFont>
        <a:latin typeface="Arial"/>
        <a:ea typeface="zihun35hao-jindian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2">
    <a:dk1>
      <a:srgbClr val="000000"/>
    </a:dk1>
    <a:lt1>
      <a:srgbClr val="FFFFFF"/>
    </a:lt1>
    <a:dk2>
      <a:srgbClr val="768395"/>
    </a:dk2>
    <a:lt2>
      <a:srgbClr val="F0F0F0"/>
    </a:lt2>
    <a:accent1>
      <a:srgbClr val="E6000F"/>
    </a:accent1>
    <a:accent2>
      <a:srgbClr val="F05E2F"/>
    </a:accent2>
    <a:accent3>
      <a:srgbClr val="E6A502"/>
    </a:accent3>
    <a:accent4>
      <a:srgbClr val="F7CB01"/>
    </a:accent4>
    <a:accent5>
      <a:srgbClr val="818181"/>
    </a:accent5>
    <a:accent6>
      <a:srgbClr val="A5A5A5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303</Words>
  <Application>Microsoft Office PowerPoint</Application>
  <PresentationFormat>Widescreen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字魂59号-创粗黑</vt:lpstr>
      <vt:lpstr>Arial</vt:lpstr>
      <vt:lpstr>摄图网699pic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旅行相册0621</dc:title>
  <dc:subject/>
  <dc:creator>摄图网699pic</dc:creator>
  <cp:keywords/>
  <dc:description/>
  <cp:lastModifiedBy>jiahao</cp:lastModifiedBy>
  <cp:revision>76</cp:revision>
  <dcterms:created xsi:type="dcterms:W3CDTF">2017-10-24T09:48:16Z</dcterms:created>
  <dcterms:modified xsi:type="dcterms:W3CDTF">2022-04-04T07:56:27Z</dcterms:modified>
  <cp:category/>
</cp:coreProperties>
</file>