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8" r:id="rId11"/>
    <p:sldId id="263" r:id="rId12"/>
    <p:sldId id="269" r:id="rId13"/>
    <p:sldId id="265" r:id="rId14"/>
    <p:sldId id="267" r:id="rId15"/>
    <p:sldId id="270" r:id="rId16"/>
    <p:sldId id="272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ACA5D-8B80-4DCA-6B10-A0EA2C633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850803-7A8E-487C-7500-F4DB76640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979641-3CED-D831-4C2F-435D70F9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02C3-A80D-4815-8056-8877E1AF8B1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15D10-4673-1EC0-1AF0-55FC50BC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D601D0-CF49-44E2-9D7B-7485315C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5A9B-5459-45B5-BBD4-C887BDE6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9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46A82-0842-D359-AD11-14C4532A8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4E71DB-922D-85A6-488E-115914222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09BF93-D933-D5A1-B6A3-1F71840F5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02C3-A80D-4815-8056-8877E1AF8B1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E7AD59-0F4D-F36A-8FC1-54C91442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4352F9-8DAE-A353-6647-8CD2D98B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5A9B-5459-45B5-BBD4-C887BDE6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9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3C0EEA-0036-CBD7-6374-63C9B52DD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71BA93-901E-59FC-1AAD-E4D320FB1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016933-ED59-2F95-4DA1-6FD2177F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02C3-A80D-4815-8056-8877E1AF8B1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543A9A-889C-AA47-1329-E9933B1B4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9B3513-02B6-DDBD-4CC8-F55BBD71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5A9B-5459-45B5-BBD4-C887BDE6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1C668-B13A-82A5-3AE4-C21947023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DE424F-949B-EBCB-52E0-8D8462887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57A68-FEEE-3623-07F0-9533BCDA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02C3-A80D-4815-8056-8877E1AF8B1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A9418F-98E1-FD71-B259-8897AD07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145B94-FB58-4AD7-0330-55F0CEE0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5A9B-5459-45B5-BBD4-C887BDE6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5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A6540-B649-A0D2-1F07-586BAD5F1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9B2A80-DACC-9666-C5FD-5118EBB63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A73CE-543B-0A85-4FBF-9A441453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02C3-A80D-4815-8056-8877E1AF8B1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46109A-41EB-EEAF-E793-B5858271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10392B-201D-D5C0-A536-A6FFFC87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5A9B-5459-45B5-BBD4-C887BDE6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8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99FCE-F451-2672-BB19-CE106B2C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FC75A1-187F-2DEE-F8E7-423A8092F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1CB4A6-05C9-E1F9-6027-FE5DF44F3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C885D9-E211-983F-8413-A64B8F239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02C3-A80D-4815-8056-8877E1AF8B1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FFFB5A-A07B-921F-4C2B-4D17AA641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A235F4-D73A-82F1-F626-F731F65E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5A9B-5459-45B5-BBD4-C887BDE6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0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F56EF-9C9D-F752-5CF2-71477DAE0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C5DBC8-8A87-5597-F4E6-2C868334C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18063F-2C72-2AB1-E534-17C985DA5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77F0C2-F837-3E73-D312-856F19D95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E6A189-C5D9-FAE1-6032-372416EE7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98122E-483A-58FC-D660-DABCFDFD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02C3-A80D-4815-8056-8877E1AF8B1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051DBC-693F-B279-3D2C-1D5458D1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22B709-8FF0-274C-89D9-E552E3DD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5A9B-5459-45B5-BBD4-C887BDE6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8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B0DA0-89EB-0331-729A-373B403EF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302208-2826-DBFD-280D-5DB32C9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02C3-A80D-4815-8056-8877E1AF8B1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9E12BF-741F-34FB-DB71-B3D2EA79A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D076FE-1B84-52AE-B987-B960723A4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5A9B-5459-45B5-BBD4-C887BDE6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1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3FB505-596D-7B99-5783-F644D98B7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02C3-A80D-4815-8056-8877E1AF8B1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96CF97-6E68-A45A-E773-5D4037E3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0337FD-00CE-8E3A-563C-140AE338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5A9B-5459-45B5-BBD4-C887BDE6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E3581-01E4-A50D-D14B-1B8CA3FC3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4E37DC-206F-DCA4-C646-51F2EC669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EED3F8-26D1-2E80-EBB6-16ACDDE97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7AA1D5-7893-39FF-F547-65FB8A40F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02C3-A80D-4815-8056-8877E1AF8B1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79D057-93A6-D50D-6B7D-1EA63FA3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4B2D2A-6BEA-6551-E647-43931D44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5A9B-5459-45B5-BBD4-C887BDE6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68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7E17B-C7D0-8FDB-755D-F5E87D32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B3833B-22A6-3B5F-6E19-28E2AD7AC4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C80541-7606-C809-509E-49D8F373F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0FA196-D843-AF6B-3708-1D8C86663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02C3-A80D-4815-8056-8877E1AF8B1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001A92-2039-2F21-F883-00C16ED6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E940CE-8321-792E-FCF9-7C080007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5A9B-5459-45B5-BBD4-C887BDE6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4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B5B9AE-2970-518F-2822-F6963DD70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C14BF7-98F9-CC3E-1CF2-C9A7B7951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F5089-06AB-DE46-5E4F-533B79B2F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C02C3-A80D-4815-8056-8877E1AF8B1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66B5D1-9858-E5F4-1AFB-DBB1A5554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90329-D874-B592-E196-82E892A5A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95A9B-5459-45B5-BBD4-C887BDE6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2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BDAFF-69D6-8A75-7FFA-D7727C078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8824DF-5BC2-12AA-E63E-3F546363E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8ADDEC-9AFA-D8EE-D0C2-681F1DFDE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647"/>
            <a:ext cx="12192000" cy="35944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131EC6-461A-5CEE-E944-096852CE2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5553"/>
            <a:ext cx="12192000" cy="580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7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0EF4988-3ED0-B72C-4A07-5F166F71C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" y="0"/>
            <a:ext cx="12182582" cy="6858000"/>
          </a:xfrm>
          <a:prstGeom prst="rect">
            <a:avLst/>
          </a:prstGeom>
        </p:spPr>
      </p:pic>
      <p:pic>
        <p:nvPicPr>
          <p:cNvPr id="7" name="内容占位符 6" descr="图形用户界面, 文本, 应用程序, 聊天或短信&#10;&#10;描述已自动生成">
            <a:extLst>
              <a:ext uri="{FF2B5EF4-FFF2-40B4-BE49-F238E27FC236}">
                <a16:creationId xmlns:a16="http://schemas.microsoft.com/office/drawing/2014/main" id="{D9AE9632-95D2-3DDF-7F7E-549EC2CF0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29" y="1889472"/>
            <a:ext cx="7916380" cy="4334480"/>
          </a:xfrm>
        </p:spPr>
      </p:pic>
    </p:spTree>
    <p:extLst>
      <p:ext uri="{BB962C8B-B14F-4D97-AF65-F5344CB8AC3E}">
        <p14:creationId xmlns:p14="http://schemas.microsoft.com/office/powerpoint/2010/main" val="412145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C1639-A21D-99B2-CC28-01A3480C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B585C-D930-A4F2-3619-0D27C3C23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36A982-67D5-0927-10D1-FB96E7652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853"/>
            <a:ext cx="12192000" cy="62842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624560-E654-38B1-6EA7-B11F8D55E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7962"/>
            <a:ext cx="12192000" cy="590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9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169A5-6F6A-E473-D48C-10CDC9F9A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A8D5B-9EC7-3E2A-3BF1-347EC0A4A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BF0607-4C22-2BFB-31A3-1DF68172B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178"/>
            <a:ext cx="12192000" cy="603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93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B47FB-BE14-3DF8-ADE4-4F6414DD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32676-E265-A379-7D53-F0404D7CB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E7E33E-B4E6-33A2-32CD-A3C28BB0D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480"/>
            <a:ext cx="12192000" cy="588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02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FF483-7586-1E8C-E1CD-99C00551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8C133-5538-60B9-02CF-75653DD5A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64CE5D-D3B2-EA7D-F961-B14445B83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3247"/>
            <a:ext cx="12192000" cy="591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04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49DCB-B6EF-F26F-7D2E-11AB8602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A2E05-410C-CD60-1A37-AB7F3DED2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0B516A-2216-3EF7-0E49-CF774B961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82"/>
            <a:ext cx="12192000" cy="41152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069239-B3BD-3112-D331-BC0AEAC65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3153"/>
            <a:ext cx="12192000" cy="524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8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91785-1F9B-3759-E44E-9EC1A6586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1E4529-F8D1-4A18-FF6B-41E34F3F2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8704EC-DA44-5B9F-BAEB-42A97AA32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435"/>
            <a:ext cx="12192000" cy="35398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19B107-4514-89E9-4ACF-17101AD3B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5243"/>
            <a:ext cx="12192000" cy="543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5AAA4-40F1-79E5-99D0-D863FF83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1959A-26E0-88CF-E76D-50406473C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698670-5B43-EE04-70E2-195347D87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759"/>
            <a:ext cx="12192000" cy="61884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2E443CE-D23E-B1F0-87C0-B802B1613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066"/>
            <a:ext cx="12192000" cy="334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3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97162-906C-E9E8-F028-5ACF83191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3B3C52-3885-3775-5D27-BD7F51BA4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4A40E27-A5A6-75FD-DEB4-F770006A0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109"/>
            <a:ext cx="12192000" cy="56217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9B75CAA-72EA-4725-0B4B-127DEA017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0439"/>
            <a:ext cx="12192000" cy="287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0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B8969-289A-0601-EC6E-7F0FC891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89014-90BA-3926-5D66-EB3BECE0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F6CF5F0-6590-0AC7-B256-93E835305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72" y="365125"/>
            <a:ext cx="12192000" cy="57483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10C5AA5-97E6-F27D-C461-8DD222C55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563" y="1164790"/>
            <a:ext cx="7576509" cy="265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0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DD02D-9F0A-7EEA-8FA3-FE83DD8A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0DF06E-34E9-4F8B-4419-DDBAB55C1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A09C0D-DFD3-C681-192A-C2CCD92FA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799"/>
            <a:ext cx="12192000" cy="655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0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240CF-E2CD-66BA-7B2F-62DC5845A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2BA6F-21EA-5724-4A32-B63AC27E0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E8AFC2-1692-B406-B11C-DEB21A1AC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814"/>
            <a:ext cx="12192000" cy="642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6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7CA86-F8BF-3A1A-7FE6-210FA64BF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FFEFE5-BA91-F205-B700-3BAC95B3E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907052-D1B9-F3A0-7D10-AAAD5E5B5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898"/>
            <a:ext cx="12192000" cy="57482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1CD414B-6046-622B-8131-E5677DD45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363" y="2313137"/>
            <a:ext cx="7792537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4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172F7-AFC2-02BC-4621-3AC67046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A8AAB8-1384-B08D-EEB6-3B1BD03F5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065B79-EA14-D107-290F-2B9CC6F91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4443"/>
            <a:ext cx="12192000" cy="466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1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13DB4-D67B-5351-AE0C-9F26726A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1B0CE-613D-270E-5C30-8AEED39E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8F189B-72F1-2572-3E22-7045473D9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367"/>
            <a:ext cx="12192000" cy="624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90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E61A1-8B3D-FC7C-385A-5A286901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E0844-73A5-43E1-6624-B228A66A5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FCA93C-B103-51CA-2B55-DA32D1095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863"/>
            <a:ext cx="12192000" cy="61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42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769DA-0C43-EE1D-4023-3C479A6B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49CC58-971E-6514-A299-C5100813E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0AAAA9-41D3-4F6A-3D9E-63ED440B4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725"/>
            <a:ext cx="12192000" cy="63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49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C96FB-07C6-4646-D56C-D250415EC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2FA7CD-1F1F-EDD4-FCEA-E9A7A7BFC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ABD391-D32E-5E8F-303E-E94A7D733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426"/>
            <a:ext cx="12192000" cy="671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3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0</Words>
  <Application>Microsoft Office PowerPoint</Application>
  <PresentationFormat>宽屏</PresentationFormat>
  <Paragraphs>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Oliver Fang</dc:creator>
  <cp:lastModifiedBy>Oliver Fang</cp:lastModifiedBy>
  <cp:revision>5</cp:revision>
  <dcterms:created xsi:type="dcterms:W3CDTF">2023-02-15T15:12:43Z</dcterms:created>
  <dcterms:modified xsi:type="dcterms:W3CDTF">2023-02-15T16:58:59Z</dcterms:modified>
</cp:coreProperties>
</file>