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37744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>
        <p:scale>
          <a:sx n="63" d="100"/>
          <a:sy n="63" d="100"/>
        </p:scale>
        <p:origin x="160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19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24314,'5'-8'0,"20"8"130,62 41-130,-10 5 0,10 12 0,-27-15 0,4 4 0,2 3 0,0 2-1541,10 7 1,1 4 0,0 2-1,1-1 1541,-16-11 0,-1-1 0,1 1 0,0 0 0,0 0 0,0-1 0,1 1 0,0-1 0,0 0 0,0-1-166,15 11 1,-1-1 0,1 0 0,2 0 165,-11-8 0,1 1 0,1 0 0,1 0 0,2 0 0,-9-5 0,2 0 0,1 0 0,0 1 0,0 0 0,1 1-395,3 2 1,0 1-1,1 0 1,0 0 0,0 1-1,0 0 395,1 0 0,0 1 0,0 1 0,0-1 0,-1 0 0,-1-1 0,-4-3 0,0 0 0,-2-1 0,0 0 0,-1 0 0,0 0-261,7 5 1,0 1 0,-2-1 0,0-1 0,0 0 260,-5-5 0,0-1 0,-1-1 0,0 0 0,1-1 0,13 9 0,1-1 0,0 0 0,0-1 0,3 0 0,1 0 0,0-1 0,0 1 0,0 1 0,0 0 0,-1 0 0,0 0 0,-4-1 0,1 0 0,-3 1 0,0-1 563,-5-1 1,-2 0-1,-1-1 1,-2 0-564,11 11 0,-3-2 0,-4-3 604,-14-12 1,-2-1 0,-4-4-605,7 5 0,-6-4 3007,13 8-3007,-28-19 2236,-16-10-2236,-20-9 0,-1-7 0,-7-4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19:1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21745,'0'4'0,"15"41"0,10 14 0,9 14 0,-3-11 0,5 7 0,4 5 0,2 2-1525,-4-9 1,3 3-1,2 3 1,1 2-1,2 1 1,1 1 1524,0 1 0,1 1 0,1 2 0,2 2 0,0 0 0,3 2 0,1 1 0,-5-9 0,1 2 0,1 1 0,2 0 0,1 2 0,0 0 0,2 0 0,1 1 0,0-1-167,-5-10 0,0 1 0,2 0 0,0 0 0,0 1 0,2 0 0,0-1 0,1 1 0,0 0 0,1 0 0,1-1 167,-2-2 0,0 0 0,2 1 0,0-1 0,0 0 0,1 1 0,1-1 0,0 0 0,0 0 0,1 0 0,0-1 0,0 0-64,2 1 0,1 1 1,0-1-1,1 0 0,0 0 1,1 0-1,-1-1 0,1 0 1,-1 0-1,0-2 0,-1 0 1,0-1 63,0 0 0,0-1 0,1-1 0,-1 0 0,-1 0 0,1-2 0,-1 0 0,-1 0 0,0-2 0,-1 1 0,-1-2-114,5 6 1,0 0 0,0-1-1,-1-1 1,-2-1 0,0-1 0,-1 0-1,-2-3 1,-2 0 113,15 13 0,-2-1 0,-2-2 0,-3-2 0,-2-2 0,-3-3 504,7 9 0,-3-3 0,-4-3 1,-3-3-505,6 6 0,-4-4 0,-3-1 1029,-7-9 1,-3-2-1,0 0-1029,3 2 0,0 0 0,1 1 0,5 5 0,1 0 0,0-1 0,-3-2 0,0-1 0,-1-2 0,17 15 0,-4-5 2474,-15-16 0,-4-5-2474,21 17 3802,-38-36-3802,-4-4 0,-22-20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19:2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24575,'0'43'0,"0"14"0,0 15 0,1-5 0,0 10 0,1 6 0,1 3-527,1 4 1,2 6 0,0 3 0,1 2 0,0 2 526,1-9 0,0 1 0,0 3 0,1 0 0,1 1 0,1 0-503,-1-9 1,1 2 0,1 1 0,0-1-1,0 0 1,1-3 0,0-1 502,1 1 0,0-1 0,1-2 0,0-2 0,0-2 0,-1-3 0,4 19 0,0-5 0,-1-3 0,-1-3 319,1 8 0,-2-5 0,-2-6-319,-3 7 0,-4-4 0,-3-21 0,-2 2 0,0 0 0,-1 5 0,0 1 0,0-2 0,0 26 0,0-5 0,0-18 0,0-7 0,2 19 1088,5-43-1088,1-19 901,2-15 0,-5-3 0,-2-7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890859"/>
            <a:ext cx="20208240" cy="8277013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487065"/>
            <a:ext cx="17830800" cy="5739975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65767"/>
            <a:ext cx="512635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65767"/>
            <a:ext cx="15081885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927097"/>
            <a:ext cx="20505420" cy="9889488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910144"/>
            <a:ext cx="20505420" cy="5200648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328834"/>
            <a:ext cx="1010412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328834"/>
            <a:ext cx="1010412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65772"/>
            <a:ext cx="2050542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828032"/>
            <a:ext cx="10057684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684260"/>
            <a:ext cx="10057684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828032"/>
            <a:ext cx="10107217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684260"/>
            <a:ext cx="10107217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423079"/>
            <a:ext cx="12035790" cy="16895233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423079"/>
            <a:ext cx="12035790" cy="168952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65772"/>
            <a:ext cx="2050542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328834"/>
            <a:ext cx="2050542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873C-3B55-C845-AA4A-2F2BEAA6B7BD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2035352"/>
            <a:ext cx="80238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38C4-62EF-4F4F-8732-45179BF5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B4989-5FDE-B1E4-8077-F907D97E598D}"/>
              </a:ext>
            </a:extLst>
          </p:cNvPr>
          <p:cNvSpPr txBox="1"/>
          <p:nvPr/>
        </p:nvSpPr>
        <p:spPr>
          <a:xfrm>
            <a:off x="1323474" y="9892908"/>
            <a:ext cx="1394471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Description and </a:t>
            </a:r>
            <a:r>
              <a:rPr lang="en-US" altLang="zh-CN" sz="2800" dirty="0" err="1"/>
              <a:t>Assumeptions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A user represents a person.</a:t>
            </a:r>
          </a:p>
          <a:p>
            <a:r>
              <a:rPr lang="en-US" altLang="zh-CN" sz="2800" dirty="0"/>
              <a:t>A user could use multiple emails to log in.</a:t>
            </a:r>
          </a:p>
          <a:p>
            <a:r>
              <a:rPr lang="en-US" altLang="zh-CN" sz="2800" dirty="0"/>
              <a:t>A team contains information to benefit joiners to fit their needs.</a:t>
            </a:r>
          </a:p>
          <a:p>
            <a:r>
              <a:rPr lang="en-US" altLang="zh-CN" sz="2800" dirty="0"/>
              <a:t>A skin has its weapon type and its market price and its name.</a:t>
            </a:r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user</a:t>
            </a:r>
            <a:r>
              <a:rPr lang="zh-CN" altLang="en-US" sz="2800" dirty="0"/>
              <a:t> </a:t>
            </a:r>
            <a:r>
              <a:rPr lang="en-US" altLang="zh-CN" sz="2800" dirty="0"/>
              <a:t>could</a:t>
            </a:r>
            <a:r>
              <a:rPr lang="zh-CN" altLang="en-US" sz="2800" dirty="0"/>
              <a:t> </a:t>
            </a:r>
            <a:r>
              <a:rPr lang="en-US" altLang="zh-CN" sz="2800" dirty="0"/>
              <a:t>speak</a:t>
            </a:r>
            <a:r>
              <a:rPr lang="zh-CN" altLang="en-US" sz="2800" dirty="0"/>
              <a:t> </a:t>
            </a:r>
            <a:r>
              <a:rPr lang="en-US" altLang="zh-CN" sz="2800" dirty="0"/>
              <a:t>multiple</a:t>
            </a:r>
            <a:r>
              <a:rPr lang="zh-CN" altLang="en-US" sz="2800" dirty="0"/>
              <a:t> </a:t>
            </a:r>
            <a:r>
              <a:rPr lang="en-US" altLang="zh-CN" sz="2800" dirty="0"/>
              <a:t>languages.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user</a:t>
            </a:r>
            <a:r>
              <a:rPr lang="zh-CN" altLang="en-US" sz="2800" dirty="0"/>
              <a:t> </a:t>
            </a:r>
            <a:r>
              <a:rPr lang="en-US" altLang="zh-CN" sz="2800" dirty="0"/>
              <a:t>could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one</a:t>
            </a:r>
            <a:r>
              <a:rPr lang="zh-CN" altLang="en-US" sz="2800" dirty="0"/>
              <a:t> </a:t>
            </a:r>
            <a:r>
              <a:rPr lang="en-US" altLang="zh-CN" sz="2800" dirty="0"/>
              <a:t>comment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another</a:t>
            </a:r>
            <a:r>
              <a:rPr lang="zh-CN" altLang="en-US" sz="2800" dirty="0"/>
              <a:t> </a:t>
            </a:r>
            <a:r>
              <a:rPr lang="en-US" altLang="zh-CN" sz="2800" dirty="0"/>
              <a:t>user</a:t>
            </a:r>
            <a:r>
              <a:rPr lang="zh-CN" altLang="en-US" sz="2800" dirty="0"/>
              <a:t> </a:t>
            </a:r>
            <a:r>
              <a:rPr lang="en-US" altLang="zh-CN" sz="2800" dirty="0"/>
              <a:t>until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update</a:t>
            </a:r>
            <a:r>
              <a:rPr lang="zh-CN" altLang="en-US" sz="2800" dirty="0"/>
              <a:t> </a:t>
            </a:r>
            <a:r>
              <a:rPr lang="en-US" altLang="zh-CN" sz="2800" dirty="0"/>
              <a:t>it. </a:t>
            </a:r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user</a:t>
            </a:r>
            <a:r>
              <a:rPr lang="zh-CN" altLang="en-US" sz="2800" dirty="0"/>
              <a:t> </a:t>
            </a:r>
            <a:r>
              <a:rPr lang="en-US" altLang="zh-CN" sz="2800" dirty="0"/>
              <a:t>could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one</a:t>
            </a:r>
            <a:r>
              <a:rPr lang="zh-CN" altLang="en-US" sz="2800" dirty="0"/>
              <a:t> </a:t>
            </a:r>
            <a:r>
              <a:rPr lang="en-US" altLang="zh-CN" sz="2800" dirty="0"/>
              <a:t>rent transaction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another</a:t>
            </a:r>
            <a:r>
              <a:rPr lang="zh-CN" altLang="en-US" sz="2800" dirty="0"/>
              <a:t> </a:t>
            </a:r>
            <a:r>
              <a:rPr lang="en-US" altLang="zh-CN" sz="2800" dirty="0"/>
              <a:t>until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ends. </a:t>
            </a:r>
          </a:p>
          <a:p>
            <a:r>
              <a:rPr lang="en-US" altLang="zh-CN" sz="2800" dirty="0"/>
              <a:t>However, you are able to have transactions with others if you really want to rent multiple skins.</a:t>
            </a:r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user</a:t>
            </a:r>
            <a:r>
              <a:rPr lang="zh-CN" altLang="en-US" sz="2800" dirty="0"/>
              <a:t> </a:t>
            </a:r>
            <a:r>
              <a:rPr lang="en-US" altLang="zh-CN" sz="2800" dirty="0"/>
              <a:t>could</a:t>
            </a:r>
            <a:r>
              <a:rPr lang="zh-CN" altLang="en-US" sz="2800" dirty="0"/>
              <a:t> </a:t>
            </a:r>
            <a:r>
              <a:rPr lang="en-US" altLang="zh-CN" sz="2800" dirty="0"/>
              <a:t>join</a:t>
            </a:r>
            <a:r>
              <a:rPr lang="zh-CN" altLang="en-US" sz="2800" dirty="0"/>
              <a:t> </a:t>
            </a:r>
            <a:r>
              <a:rPr lang="en-US" altLang="zh-CN" sz="2800" dirty="0"/>
              <a:t>multiple</a:t>
            </a:r>
            <a:r>
              <a:rPr lang="zh-CN" altLang="en-US" sz="2800" dirty="0"/>
              <a:t> </a:t>
            </a:r>
            <a:r>
              <a:rPr lang="en-US" altLang="zh-CN" sz="2800" dirty="0"/>
              <a:t>teams,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team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multiple</a:t>
            </a:r>
            <a:r>
              <a:rPr lang="zh-CN" altLang="en-US" sz="2800" dirty="0"/>
              <a:t> </a:t>
            </a:r>
            <a:r>
              <a:rPr lang="en-US" altLang="zh-CN" sz="2800" dirty="0"/>
              <a:t>users.</a:t>
            </a:r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user</a:t>
            </a:r>
            <a:r>
              <a:rPr lang="zh-CN" altLang="en-US" sz="2800" dirty="0"/>
              <a:t> </a:t>
            </a:r>
            <a:r>
              <a:rPr lang="en-US" altLang="zh-CN" sz="2800" dirty="0"/>
              <a:t>could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multiple</a:t>
            </a:r>
            <a:r>
              <a:rPr lang="zh-CN" altLang="en-US" sz="2800" dirty="0"/>
              <a:t> </a:t>
            </a:r>
            <a:r>
              <a:rPr lang="en-US" altLang="zh-CN" sz="2800" dirty="0"/>
              <a:t>skins.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EC759-71A4-3BFF-4CBD-06B3771BAD48}"/>
              </a:ext>
            </a:extLst>
          </p:cNvPr>
          <p:cNvSpPr txBox="1"/>
          <p:nvPr/>
        </p:nvSpPr>
        <p:spPr>
          <a:xfrm>
            <a:off x="1323474" y="14537986"/>
            <a:ext cx="1970772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/>
          </a:p>
          <a:p>
            <a:r>
              <a:rPr lang="en-US" altLang="zh-CN" sz="2800" dirty="0"/>
              <a:t>Relational</a:t>
            </a:r>
            <a:r>
              <a:rPr lang="zh-CN" altLang="en-US" sz="2800" dirty="0"/>
              <a:t> </a:t>
            </a:r>
            <a:r>
              <a:rPr lang="en-US" altLang="zh-CN" sz="2800" dirty="0"/>
              <a:t>Schema:</a:t>
            </a:r>
          </a:p>
          <a:p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User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(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UserId</a:t>
            </a:r>
            <a:r>
              <a:rPr lang="en-US" sz="2800" b="0" i="0" dirty="0" err="1">
                <a:solidFill>
                  <a:srgbClr val="2D3B45"/>
                </a:solidFill>
                <a:effectLst/>
                <a:latin typeface="Lato Extended"/>
              </a:rPr>
              <a:t>: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INT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[PK],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Sex</a:t>
            </a:r>
            <a:r>
              <a:rPr lang="en-US" sz="2800" b="0" i="0" dirty="0" err="1">
                <a:solidFill>
                  <a:srgbClr val="2D3B45"/>
                </a:solidFill>
                <a:effectLst/>
                <a:latin typeface="Lato Extended"/>
              </a:rPr>
              <a:t>: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VARCHAR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(10)</a:t>
            </a:r>
            <a:r>
              <a:rPr lang="en-US" altLang="zh-CN" sz="2800" dirty="0">
                <a:solidFill>
                  <a:srgbClr val="2D3B45"/>
                </a:solidFill>
                <a:latin typeface="Lato Extended"/>
              </a:rPr>
              <a:t>,</a:t>
            </a:r>
            <a:r>
              <a:rPr lang="zh-CN" altLang="en-US" sz="28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Name</a:t>
            </a:r>
            <a:r>
              <a:rPr lang="en-US" sz="2800" b="0" i="0" dirty="0" err="1">
                <a:solidFill>
                  <a:srgbClr val="2D3B45"/>
                </a:solidFill>
                <a:effectLst/>
                <a:latin typeface="Lato Extended"/>
              </a:rPr>
              <a:t>: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VARCHAR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(10)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,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Contact:VARCHAR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(30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)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,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StudyField:VARCHAR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(10),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Credit:</a:t>
            </a:r>
            <a:r>
              <a:rPr lang="en-US" altLang="zh-CN" sz="2800" dirty="0" err="1">
                <a:solidFill>
                  <a:srgbClr val="2D3B45"/>
                </a:solidFill>
                <a:latin typeface="Lato Extended"/>
              </a:rPr>
              <a:t>INT</a:t>
            </a:r>
            <a:r>
              <a:rPr lang="en-US" altLang="zh-CN" sz="2800" dirty="0">
                <a:solidFill>
                  <a:srgbClr val="2D3B45"/>
                </a:solidFill>
                <a:latin typeface="Lato Extended"/>
              </a:rPr>
              <a:t>)</a:t>
            </a:r>
          </a:p>
          <a:p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Login(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Email:VARCHAR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(30)[PK],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Passwor</a:t>
            </a:r>
            <a:r>
              <a:rPr lang="en-US" altLang="zh-CN" sz="2800" dirty="0" err="1">
                <a:solidFill>
                  <a:srgbClr val="2D3B45"/>
                </a:solidFill>
                <a:latin typeface="Lato Extended"/>
              </a:rPr>
              <a:t>d:VARCHAR</a:t>
            </a:r>
            <a:r>
              <a:rPr lang="en-US" altLang="zh-CN" sz="2800" dirty="0">
                <a:solidFill>
                  <a:srgbClr val="2D3B45"/>
                </a:solidFill>
                <a:latin typeface="Lato Extended"/>
              </a:rPr>
              <a:t>(30),</a:t>
            </a:r>
            <a:r>
              <a:rPr lang="zh-CN" altLang="en-US" sz="28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en-US" altLang="zh-CN" sz="2800" dirty="0" err="1">
                <a:solidFill>
                  <a:srgbClr val="2D3B45"/>
                </a:solidFill>
                <a:latin typeface="Lato Extended"/>
              </a:rPr>
              <a:t>UserId:INT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[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FK to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User</a:t>
            </a:r>
            <a:r>
              <a:rPr lang="en-US" sz="2800" b="0" i="0" dirty="0" err="1">
                <a:solidFill>
                  <a:srgbClr val="2D3B45"/>
                </a:solidFill>
                <a:effectLst/>
                <a:latin typeface="Lato Extended"/>
              </a:rPr>
              <a:t>.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UserId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])</a:t>
            </a:r>
          </a:p>
          <a:p>
            <a:r>
              <a:rPr lang="en-US" altLang="zh-CN" sz="2800" dirty="0"/>
              <a:t>Teams(</a:t>
            </a:r>
            <a:r>
              <a:rPr lang="en-US" altLang="zh-CN" sz="2800" dirty="0" err="1"/>
              <a:t>TeamId:INT</a:t>
            </a:r>
            <a:r>
              <a:rPr lang="en-US" altLang="zh-CN" sz="2800" dirty="0"/>
              <a:t>[PK],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FoundTime:Date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Founder:INT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[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FK to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User</a:t>
            </a:r>
            <a:r>
              <a:rPr lang="en-US" sz="2800" b="0" i="0" dirty="0" err="1">
                <a:solidFill>
                  <a:srgbClr val="2D3B45"/>
                </a:solidFill>
                <a:effectLst/>
                <a:latin typeface="Lato Extended"/>
              </a:rPr>
              <a:t>.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UserId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],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zh-CN" sz="2800" b="0" i="0" dirty="0" err="1">
                <a:solidFill>
                  <a:srgbClr val="2D3B45"/>
                </a:solidFill>
                <a:effectLst/>
                <a:latin typeface="Lato Extended"/>
              </a:rPr>
              <a:t>NumMenber:INT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,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Language: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VARCHAR(30)</a:t>
            </a:r>
            <a:r>
              <a:rPr lang="en-US" altLang="zh-CN" sz="2800" dirty="0">
                <a:solidFill>
                  <a:srgbClr val="2D3B45"/>
                </a:solidFill>
                <a:latin typeface="Lato Extended"/>
              </a:rPr>
              <a:t>[FK</a:t>
            </a:r>
            <a:r>
              <a:rPr lang="zh-CN" altLang="en-US" sz="28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en-US" altLang="zh-CN" sz="2800" dirty="0">
                <a:solidFill>
                  <a:srgbClr val="2D3B45"/>
                </a:solidFill>
                <a:latin typeface="Lato Extended"/>
              </a:rPr>
              <a:t>to</a:t>
            </a:r>
            <a:r>
              <a:rPr lang="zh-CN" altLang="en-US" sz="28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en-US" altLang="zh-CN" sz="2800" dirty="0" err="1">
                <a:solidFill>
                  <a:srgbClr val="2D3B45"/>
                </a:solidFill>
                <a:latin typeface="Lato Extended"/>
              </a:rPr>
              <a:t>Language.Name</a:t>
            </a:r>
            <a:r>
              <a:rPr lang="en-US" altLang="zh-CN" sz="2800" dirty="0">
                <a:solidFill>
                  <a:srgbClr val="2D3B45"/>
                </a:solidFill>
                <a:latin typeface="Lato Extended"/>
              </a:rPr>
              <a:t>],</a:t>
            </a:r>
            <a:r>
              <a:rPr lang="zh-CN" altLang="en-US" sz="28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en-US" altLang="zh-CN" sz="2800" dirty="0" err="1">
                <a:solidFill>
                  <a:srgbClr val="2D3B45"/>
                </a:solidFill>
                <a:latin typeface="Lato Extended"/>
              </a:rPr>
              <a:t>Lowest_Rank:INT</a:t>
            </a:r>
            <a:r>
              <a:rPr lang="en-US" altLang="zh-CN" sz="2800" dirty="0">
                <a:solidFill>
                  <a:srgbClr val="2D3B45"/>
                </a:solidFill>
                <a:latin typeface="Lato Extended"/>
              </a:rPr>
              <a:t>,</a:t>
            </a:r>
            <a:r>
              <a:rPr lang="zh-CN" altLang="en-US" sz="28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en-US" altLang="zh-CN" sz="2800" dirty="0" err="1">
                <a:solidFill>
                  <a:srgbClr val="2D3B45"/>
                </a:solidFill>
                <a:latin typeface="Lato Extended"/>
              </a:rPr>
              <a:t>Highest_Rank:INT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Skin(</a:t>
            </a:r>
            <a:r>
              <a:rPr lang="en-US" altLang="zh-CN" sz="2800" dirty="0" err="1"/>
              <a:t>SkinId</a:t>
            </a:r>
            <a:r>
              <a:rPr lang="en-US" altLang="zh-CN" sz="2800" dirty="0"/>
              <a:t>[PK],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WeaponType:VARCHAR</a:t>
            </a:r>
            <a:r>
              <a:rPr lang="en-US" altLang="zh-CN" sz="2800" dirty="0"/>
              <a:t>(30),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MarketPrice:Decimal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Credit_Suggest:INT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SkinName:VARCHAR</a:t>
            </a:r>
            <a:r>
              <a:rPr lang="en-US" altLang="zh-CN" sz="2800" dirty="0"/>
              <a:t>(30))</a:t>
            </a:r>
          </a:p>
          <a:p>
            <a:r>
              <a:rPr lang="en-US" altLang="zh-CN" sz="2800" dirty="0"/>
              <a:t>Transaction</a:t>
            </a:r>
            <a:r>
              <a:rPr lang="en-US" altLang="zh-CN" sz="2800" dirty="0">
                <a:sym typeface="Wingdings" pitchFamily="2" charset="2"/>
              </a:rPr>
              <a:t>(</a:t>
            </a:r>
            <a:r>
              <a:rPr lang="en-US" altLang="zh-CN" sz="2800" dirty="0" err="1">
                <a:sym typeface="Wingdings" pitchFamily="2" charset="2"/>
              </a:rPr>
              <a:t>Lender:INT</a:t>
            </a:r>
            <a:r>
              <a:rPr lang="en-US" altLang="zh-CN" sz="2800" dirty="0">
                <a:sym typeface="Wingdings" pitchFamily="2" charset="2"/>
              </a:rPr>
              <a:t>[PK][FK to </a:t>
            </a:r>
            <a:r>
              <a:rPr lang="en-US" altLang="zh-CN" sz="2800" dirty="0" err="1">
                <a:sym typeface="Wingdings" pitchFamily="2" charset="2"/>
              </a:rPr>
              <a:t>User.UserId</a:t>
            </a:r>
            <a:r>
              <a:rPr lang="en-US" altLang="zh-CN" sz="2800" dirty="0">
                <a:sym typeface="Wingdings" pitchFamily="2" charset="2"/>
              </a:rPr>
              <a:t>], </a:t>
            </a:r>
            <a:r>
              <a:rPr lang="en-US" altLang="zh-CN" sz="2800" dirty="0" err="1">
                <a:sym typeface="Wingdings" pitchFamily="2" charset="2"/>
              </a:rPr>
              <a:t>Borrower:INT</a:t>
            </a:r>
            <a:r>
              <a:rPr lang="en-US" altLang="zh-CN" sz="2800" dirty="0">
                <a:sym typeface="Wingdings" pitchFamily="2" charset="2"/>
              </a:rPr>
              <a:t>[PK][FK to </a:t>
            </a:r>
            <a:r>
              <a:rPr lang="en-US" altLang="zh-CN" sz="2800" dirty="0" err="1">
                <a:sym typeface="Wingdings" pitchFamily="2" charset="2"/>
              </a:rPr>
              <a:t>User.UserId</a:t>
            </a:r>
            <a:r>
              <a:rPr lang="en-US" altLang="zh-CN" sz="2800" dirty="0">
                <a:sym typeface="Wingdings" pitchFamily="2" charset="2"/>
              </a:rPr>
              <a:t>], </a:t>
            </a:r>
            <a:r>
              <a:rPr lang="en-US" altLang="zh-CN" sz="2800" dirty="0" err="1">
                <a:sym typeface="Wingdings" pitchFamily="2" charset="2"/>
              </a:rPr>
              <a:t>SkinId:INT</a:t>
            </a:r>
            <a:r>
              <a:rPr lang="en-US" altLang="zh-CN" sz="2800" dirty="0">
                <a:sym typeface="Wingdings" pitchFamily="2" charset="2"/>
              </a:rPr>
              <a:t>[FK to </a:t>
            </a:r>
            <a:r>
              <a:rPr lang="en-US" altLang="zh-CN" sz="2800" dirty="0" err="1">
                <a:sym typeface="Wingdings" pitchFamily="2" charset="2"/>
              </a:rPr>
              <a:t>Skin.SkinId</a:t>
            </a:r>
            <a:r>
              <a:rPr lang="en-US" altLang="zh-CN" sz="2800" dirty="0">
                <a:sym typeface="Wingdings" pitchFamily="2" charset="2"/>
              </a:rPr>
              <a:t>], </a:t>
            </a:r>
            <a:r>
              <a:rPr lang="en-US" altLang="zh-CN" sz="2800" dirty="0" err="1">
                <a:sym typeface="Wingdings" pitchFamily="2" charset="2"/>
              </a:rPr>
              <a:t>StartTime:Date</a:t>
            </a:r>
            <a:r>
              <a:rPr lang="en-US" altLang="zh-CN" sz="2800" dirty="0">
                <a:sym typeface="Wingdings" pitchFamily="2" charset="2"/>
              </a:rPr>
              <a:t>, </a:t>
            </a:r>
            <a:r>
              <a:rPr lang="en-US" altLang="zh-CN" sz="2800" dirty="0" err="1">
                <a:sym typeface="Wingdings" pitchFamily="2" charset="2"/>
              </a:rPr>
              <a:t>EndTime:Date</a:t>
            </a:r>
            <a:r>
              <a:rPr lang="en-US" altLang="zh-CN" sz="2800" dirty="0">
                <a:sym typeface="Wingdings" pitchFamily="2" charset="2"/>
              </a:rPr>
              <a:t>, </a:t>
            </a:r>
            <a:r>
              <a:rPr lang="en-US" altLang="zh-CN" sz="2800" dirty="0" err="1">
                <a:sym typeface="Wingdings" pitchFamily="2" charset="2"/>
              </a:rPr>
              <a:t>CreditPledged:INT</a:t>
            </a:r>
            <a:r>
              <a:rPr lang="en-US" altLang="zh-CN" sz="2800" dirty="0">
                <a:sym typeface="Wingdings" pitchFamily="2" charset="2"/>
              </a:rPr>
              <a:t>)</a:t>
            </a:r>
          </a:p>
          <a:p>
            <a:r>
              <a:rPr lang="en-US" altLang="zh-CN" sz="2800" dirty="0">
                <a:sym typeface="Wingdings" pitchFamily="2" charset="2"/>
              </a:rPr>
              <a:t>Comment(</a:t>
            </a:r>
            <a:r>
              <a:rPr lang="en-US" altLang="zh-CN" sz="2800" dirty="0" err="1">
                <a:sym typeface="Wingdings" pitchFamily="2" charset="2"/>
              </a:rPr>
              <a:t>From:INT</a:t>
            </a:r>
            <a:r>
              <a:rPr lang="en-US" altLang="zh-CN" sz="2800" dirty="0">
                <a:sym typeface="Wingdings" pitchFamily="2" charset="2"/>
              </a:rPr>
              <a:t>[PK][FK to </a:t>
            </a:r>
            <a:r>
              <a:rPr lang="en-US" altLang="zh-CN" sz="2800" dirty="0" err="1">
                <a:sym typeface="Wingdings" pitchFamily="2" charset="2"/>
              </a:rPr>
              <a:t>User.UserId</a:t>
            </a:r>
            <a:r>
              <a:rPr lang="en-US" altLang="zh-CN" sz="2800" dirty="0">
                <a:sym typeface="Wingdings" pitchFamily="2" charset="2"/>
              </a:rPr>
              <a:t>], </a:t>
            </a:r>
            <a:r>
              <a:rPr lang="en-US" altLang="zh-CN" sz="2800" dirty="0" err="1">
                <a:sym typeface="Wingdings" pitchFamily="2" charset="2"/>
              </a:rPr>
              <a:t>To:INT</a:t>
            </a:r>
            <a:r>
              <a:rPr lang="en-US" altLang="zh-CN" sz="2800" dirty="0">
                <a:sym typeface="Wingdings" pitchFamily="2" charset="2"/>
              </a:rPr>
              <a:t>[PK][FK to </a:t>
            </a:r>
            <a:r>
              <a:rPr lang="en-US" altLang="zh-CN" sz="2800" dirty="0" err="1">
                <a:sym typeface="Wingdings" pitchFamily="2" charset="2"/>
              </a:rPr>
              <a:t>User.UserId</a:t>
            </a:r>
            <a:r>
              <a:rPr lang="en-US" altLang="zh-CN" sz="2800" dirty="0">
                <a:sym typeface="Wingdings" pitchFamily="2" charset="2"/>
              </a:rPr>
              <a:t>], </a:t>
            </a:r>
            <a:r>
              <a:rPr lang="en-US" altLang="zh-CN" sz="2800" dirty="0" err="1">
                <a:sym typeface="Wingdings" pitchFamily="2" charset="2"/>
              </a:rPr>
              <a:t>CommentDate:Date</a:t>
            </a:r>
            <a:r>
              <a:rPr lang="en-US" altLang="zh-CN" sz="2800" dirty="0">
                <a:sym typeface="Wingdings" pitchFamily="2" charset="2"/>
              </a:rPr>
              <a:t>, </a:t>
            </a:r>
            <a:r>
              <a:rPr lang="en-US" altLang="zh-CN" sz="2800" dirty="0" err="1">
                <a:sym typeface="Wingdings" pitchFamily="2" charset="2"/>
              </a:rPr>
              <a:t>Content:VARCHAR</a:t>
            </a:r>
            <a:r>
              <a:rPr lang="en-US" altLang="zh-CN" sz="2800" dirty="0">
                <a:sym typeface="Wingdings" pitchFamily="2" charset="2"/>
              </a:rPr>
              <a:t>(100), </a:t>
            </a:r>
            <a:r>
              <a:rPr lang="en-US" altLang="zh-CN" sz="2800" dirty="0" err="1">
                <a:sym typeface="Wingdings" pitchFamily="2" charset="2"/>
              </a:rPr>
              <a:t>Rating:INT</a:t>
            </a:r>
            <a:r>
              <a:rPr lang="en-US" altLang="zh-CN" sz="2800" dirty="0">
                <a:sym typeface="Wingdings" pitchFamily="2" charset="2"/>
              </a:rPr>
              <a:t>)</a:t>
            </a:r>
          </a:p>
          <a:p>
            <a:r>
              <a:rPr lang="en-US" altLang="zh-CN" sz="2800" dirty="0">
                <a:sym typeface="Wingdings" pitchFamily="2" charset="2"/>
              </a:rPr>
              <a:t>Own(</a:t>
            </a:r>
            <a:r>
              <a:rPr lang="en-US" altLang="zh-CN" sz="2800" dirty="0" err="1">
                <a:sym typeface="Wingdings" pitchFamily="2" charset="2"/>
              </a:rPr>
              <a:t>UserId:INT</a:t>
            </a:r>
            <a:r>
              <a:rPr lang="en-US" altLang="zh-CN" sz="2800" dirty="0">
                <a:sym typeface="Wingdings" pitchFamily="2" charset="2"/>
              </a:rPr>
              <a:t>[PK] ][FK to </a:t>
            </a:r>
            <a:r>
              <a:rPr lang="en-US" altLang="zh-CN" sz="2800" dirty="0" err="1">
                <a:sym typeface="Wingdings" pitchFamily="2" charset="2"/>
              </a:rPr>
              <a:t>User.UserId</a:t>
            </a:r>
            <a:r>
              <a:rPr lang="en-US" altLang="zh-CN" sz="2800" dirty="0">
                <a:sym typeface="Wingdings" pitchFamily="2" charset="2"/>
              </a:rPr>
              <a:t>], </a:t>
            </a:r>
            <a:r>
              <a:rPr lang="en-US" altLang="zh-CN" sz="2800" dirty="0" err="1">
                <a:sym typeface="Wingdings" pitchFamily="2" charset="2"/>
              </a:rPr>
              <a:t>SkinId:INT</a:t>
            </a:r>
            <a:r>
              <a:rPr lang="en-US" altLang="zh-CN" sz="2800" dirty="0">
                <a:sym typeface="Wingdings" pitchFamily="2" charset="2"/>
              </a:rPr>
              <a:t>[PK] ][FK to </a:t>
            </a:r>
            <a:r>
              <a:rPr lang="en-US" altLang="zh-CN" sz="2800" dirty="0" err="1">
                <a:sym typeface="Wingdings" pitchFamily="2" charset="2"/>
              </a:rPr>
              <a:t>Skin.SkinId</a:t>
            </a:r>
            <a:r>
              <a:rPr lang="en-US" altLang="zh-CN" sz="2800" dirty="0">
                <a:sym typeface="Wingdings" pitchFamily="2" charset="2"/>
              </a:rPr>
              <a:t>)</a:t>
            </a:r>
          </a:p>
          <a:p>
            <a:r>
              <a:rPr lang="en-US" altLang="zh-CN" sz="2800" dirty="0">
                <a:sym typeface="Wingdings" pitchFamily="2" charset="2"/>
              </a:rPr>
              <a:t>Belong(</a:t>
            </a:r>
            <a:r>
              <a:rPr lang="en-US" altLang="zh-CN" sz="2800" dirty="0" err="1">
                <a:sym typeface="Wingdings" pitchFamily="2" charset="2"/>
              </a:rPr>
              <a:t>UserId:INT</a:t>
            </a:r>
            <a:r>
              <a:rPr lang="en-US" altLang="zh-CN" sz="2800" dirty="0">
                <a:sym typeface="Wingdings" pitchFamily="2" charset="2"/>
              </a:rPr>
              <a:t>[PK] ][FK to </a:t>
            </a:r>
            <a:r>
              <a:rPr lang="en-US" altLang="zh-CN" sz="2800" dirty="0" err="1">
                <a:sym typeface="Wingdings" pitchFamily="2" charset="2"/>
              </a:rPr>
              <a:t>User.UserId</a:t>
            </a:r>
            <a:r>
              <a:rPr lang="en-US" altLang="zh-CN" sz="2800" dirty="0">
                <a:sym typeface="Wingdings" pitchFamily="2" charset="2"/>
              </a:rPr>
              <a:t>], </a:t>
            </a:r>
            <a:r>
              <a:rPr lang="en-US" altLang="zh-CN" sz="2800" dirty="0" err="1">
                <a:sym typeface="Wingdings" pitchFamily="2" charset="2"/>
              </a:rPr>
              <a:t>TeamId:INT</a:t>
            </a:r>
            <a:r>
              <a:rPr lang="en-US" altLang="zh-CN" sz="2800" dirty="0">
                <a:sym typeface="Wingdings" pitchFamily="2" charset="2"/>
              </a:rPr>
              <a:t>[PK] ][FK to </a:t>
            </a:r>
            <a:r>
              <a:rPr lang="en-US" altLang="zh-CN" sz="2800" dirty="0" err="1">
                <a:sym typeface="Wingdings" pitchFamily="2" charset="2"/>
              </a:rPr>
              <a:t>Skin.SkinId</a:t>
            </a:r>
            <a:r>
              <a:rPr lang="en-US" altLang="zh-CN" sz="2800" dirty="0">
                <a:sym typeface="Wingdings" pitchFamily="2" charset="2"/>
              </a:rPr>
              <a:t>)</a:t>
            </a:r>
            <a:endParaRPr lang="en-US" altLang="zh-CN" sz="2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4FD31-F66A-1620-10E7-CAD6ED24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5" y="409246"/>
            <a:ext cx="13764126" cy="94836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74F635-0072-F64D-688D-EE6223030571}"/>
                  </a:ext>
                </a:extLst>
              </p14:cNvPr>
              <p14:cNvContentPartPr/>
              <p14:nvPr/>
            </p14:nvContentPartPr>
            <p14:xfrm>
              <a:off x="10265080" y="415080"/>
              <a:ext cx="2398680" cy="180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74F635-0072-F64D-688D-EE6223030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6080" y="406440"/>
                <a:ext cx="2416320" cy="18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A902A-0598-6D28-FA74-50A31FD44829}"/>
                  </a:ext>
                </a:extLst>
              </p14:cNvPr>
              <p14:cNvContentPartPr/>
              <p14:nvPr/>
            </p14:nvContentPartPr>
            <p14:xfrm>
              <a:off x="10217920" y="7428600"/>
              <a:ext cx="2388960" cy="281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A902A-0598-6D28-FA74-50A31FD44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09280" y="7419960"/>
                <a:ext cx="2406600" cy="28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D94B53-1EA7-270C-0CD4-D8818CDCF078}"/>
                  </a:ext>
                </a:extLst>
              </p14:cNvPr>
              <p14:cNvContentPartPr/>
              <p14:nvPr/>
            </p14:nvContentPartPr>
            <p14:xfrm>
              <a:off x="13277200" y="7062120"/>
              <a:ext cx="155520" cy="160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D94B53-1EA7-270C-0CD4-D8818CDCF0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68200" y="7053120"/>
                <a:ext cx="173160" cy="16178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42B07-3A15-23CF-EF08-6A6CA60F6B0C}"/>
              </a:ext>
            </a:extLst>
          </p:cNvPr>
          <p:cNvSpPr txBox="1"/>
          <p:nvPr/>
        </p:nvSpPr>
        <p:spPr>
          <a:xfrm>
            <a:off x="12661606" y="8518883"/>
            <a:ext cx="20740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LendStatus</a:t>
            </a:r>
            <a:endParaRPr lang="en-US" sz="3200" dirty="0"/>
          </a:p>
          <a:p>
            <a:r>
              <a:rPr lang="en-US" sz="3200" dirty="0" err="1"/>
              <a:t>BorrowerId</a:t>
            </a:r>
            <a:endParaRPr lang="en-US" sz="3200" dirty="0"/>
          </a:p>
          <a:p>
            <a:r>
              <a:rPr lang="en-US" sz="3200" dirty="0"/>
              <a:t>StartDate</a:t>
            </a:r>
          </a:p>
          <a:p>
            <a:r>
              <a:rPr lang="en-US" sz="3200" dirty="0"/>
              <a:t>Credit</a:t>
            </a:r>
          </a:p>
          <a:p>
            <a:r>
              <a:rPr lang="en-US" sz="3200" dirty="0"/>
              <a:t>Due</a:t>
            </a:r>
          </a:p>
        </p:txBody>
      </p:sp>
    </p:spTree>
    <p:extLst>
      <p:ext uri="{BB962C8B-B14F-4D97-AF65-F5344CB8AC3E}">
        <p14:creationId xmlns:p14="http://schemas.microsoft.com/office/powerpoint/2010/main" val="194580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412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 Extended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Bolin</dc:creator>
  <cp:lastModifiedBy>Zhang, Bolin</cp:lastModifiedBy>
  <cp:revision>6</cp:revision>
  <dcterms:created xsi:type="dcterms:W3CDTF">2022-10-05T23:39:53Z</dcterms:created>
  <dcterms:modified xsi:type="dcterms:W3CDTF">2022-11-25T22:21:40Z</dcterms:modified>
</cp:coreProperties>
</file>