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>
      <p:cViewPr varScale="1">
        <p:scale>
          <a:sx n="101" d="100"/>
          <a:sy n="101" d="100"/>
        </p:scale>
        <p:origin x="12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7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6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haoXu0725/courseraibmd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Jiahao</a:t>
            </a: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 Xu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https://github.com/JiahaoXu0725/courseraibmds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10/10/2023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https://github.com/JiahaoXu0725/courseraibmds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9355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https://github.com/JiahaoXu0725/courseraibmds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52</TotalTime>
  <Words>2650</Words>
  <Application>Microsoft Office PowerPoint</Application>
  <PresentationFormat>Widescreen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Carlito</vt:lpstr>
      <vt:lpstr>Arial</vt:lpstr>
      <vt:lpstr>Bahnschrift Condensed</vt:lpstr>
      <vt:lpstr>Bahnschrift Light SemiCondensed</vt:lpstr>
      <vt:lpstr>Corbel</vt:lpstr>
      <vt:lpstr>Basis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Jia Hao Xu</cp:lastModifiedBy>
  <cp:revision>3</cp:revision>
  <dcterms:created xsi:type="dcterms:W3CDTF">2021-08-26T16:53:12Z</dcterms:created>
  <dcterms:modified xsi:type="dcterms:W3CDTF">2023-10-11T04:02:08Z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