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8" r:id="rId4"/>
    <p:sldId id="259" r:id="rId5"/>
    <p:sldId id="260" r:id="rId6"/>
    <p:sldId id="261" r:id="rId7"/>
    <p:sldId id="262" r:id="rId8"/>
    <p:sldId id="264" r:id="rId9"/>
    <p:sldId id="263" r:id="rId10"/>
    <p:sldId id="277" r:id="rId11"/>
    <p:sldId id="282" r:id="rId12"/>
    <p:sldId id="266" r:id="rId13"/>
    <p:sldId id="265" r:id="rId14"/>
    <p:sldId id="267" r:id="rId15"/>
    <p:sldId id="268" r:id="rId16"/>
    <p:sldId id="269" r:id="rId17"/>
    <p:sldId id="270" r:id="rId18"/>
    <p:sldId id="271" r:id="rId19"/>
    <p:sldId id="283" r:id="rId20"/>
    <p:sldId id="272" r:id="rId21"/>
    <p:sldId id="273" r:id="rId22"/>
    <p:sldId id="274" r:id="rId23"/>
    <p:sldId id="275" r:id="rId24"/>
    <p:sldId id="284" r:id="rId25"/>
    <p:sldId id="278" r:id="rId26"/>
    <p:sldId id="280" r:id="rId27"/>
    <p:sldId id="281" r:id="rId28"/>
  </p:sldIdLst>
  <p:sldSz cx="9144000" cy="51657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969"/>
    <a:srgbClr val="3B3B3B"/>
    <a:srgbClr val="2F373A"/>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3" d="100"/>
          <a:sy n="103" d="100"/>
        </p:scale>
        <p:origin x="267"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FFBB44-98FB-4051-8012-CFC185AE5F2C}" type="doc">
      <dgm:prSet loTypeId="urn:microsoft.com/office/officeart/2005/8/layout/chevron1" loCatId="process" qsTypeId="urn:microsoft.com/office/officeart/2005/8/quickstyle/simple1" qsCatId="simple" csTypeId="urn:microsoft.com/office/officeart/2005/8/colors/accent1_2" csCatId="accent1" phldr="1"/>
      <dgm:spPr/>
    </dgm:pt>
    <dgm:pt modelId="{F9AEABFA-45CF-42F2-B71B-A10D6235B095}">
      <dgm:prSet phldrT="[Texte]" custT="1"/>
      <dgm:spPr>
        <a:xfrm>
          <a:off x="6455" y="1257537"/>
          <a:ext cx="3858896" cy="885076"/>
        </a:xfrm>
        <a:prstGeom prst="chevron">
          <a:avLst/>
        </a:prstGeom>
        <a:solidFill>
          <a:srgbClr val="009DDF">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a:buNone/>
          </a:pPr>
          <a:r>
            <a:rPr lang="en-GB" sz="2000" dirty="0">
              <a:solidFill>
                <a:sysClr val="window" lastClr="FFFFFF"/>
              </a:solidFill>
              <a:latin typeface="+mn-lt"/>
              <a:ea typeface="+mn-ea"/>
              <a:cs typeface="+mn-cs"/>
            </a:rPr>
            <a:t>SCA project</a:t>
          </a:r>
        </a:p>
        <a:p>
          <a:pPr>
            <a:buNone/>
          </a:pPr>
          <a:r>
            <a:rPr lang="en-GB" sz="1600" i="1" dirty="0">
              <a:solidFill>
                <a:sysClr val="window" lastClr="FFFFFF"/>
              </a:solidFill>
              <a:latin typeface="+mn-lt"/>
              <a:ea typeface="+mn-ea"/>
              <a:cs typeface="+mn-cs"/>
            </a:rPr>
            <a:t>2017 - 2020</a:t>
          </a:r>
        </a:p>
      </dgm:t>
    </dgm:pt>
    <dgm:pt modelId="{04A91FBE-9191-4A0B-BD95-F1EF6A90ED9F}" type="parTrans" cxnId="{370A6AB4-ECA0-4A60-98A5-95DB5EBF29FC}">
      <dgm:prSet/>
      <dgm:spPr/>
      <dgm:t>
        <a:bodyPr/>
        <a:lstStyle/>
        <a:p>
          <a:endParaRPr lang="en-GB"/>
        </a:p>
      </dgm:t>
    </dgm:pt>
    <dgm:pt modelId="{2C6BDCF6-53E2-4B99-ACDC-C6DBAE10BA2B}" type="sibTrans" cxnId="{370A6AB4-ECA0-4A60-98A5-95DB5EBF29FC}">
      <dgm:prSet/>
      <dgm:spPr/>
      <dgm:t>
        <a:bodyPr/>
        <a:lstStyle/>
        <a:p>
          <a:endParaRPr lang="en-GB"/>
        </a:p>
      </dgm:t>
    </dgm:pt>
    <dgm:pt modelId="{41735E2B-49B4-4142-B0B5-44EDDBA99EA3}">
      <dgm:prSet phldrT="[Texte]" custT="1"/>
      <dgm:spPr>
        <a:xfrm>
          <a:off x="3479462" y="1257537"/>
          <a:ext cx="3858896" cy="885076"/>
        </a:xfrm>
        <a:prstGeom prst="chevron">
          <a:avLst/>
        </a:prstGeom>
        <a:solidFill>
          <a:srgbClr val="009DDF">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a:buNone/>
          </a:pPr>
          <a:r>
            <a:rPr lang="en-GB" sz="2000" dirty="0">
              <a:solidFill>
                <a:sysClr val="window" lastClr="FFFFFF"/>
              </a:solidFill>
              <a:latin typeface="+mn-lt"/>
              <a:ea typeface="+mn-ea"/>
              <a:cs typeface="+mn-cs"/>
            </a:rPr>
            <a:t>TAM project</a:t>
          </a:r>
        </a:p>
        <a:p>
          <a:pPr>
            <a:buNone/>
          </a:pPr>
          <a:r>
            <a:rPr lang="en-GB" sz="1600" i="1" dirty="0">
              <a:solidFill>
                <a:sysClr val="window" lastClr="FFFFFF"/>
              </a:solidFill>
              <a:latin typeface="+mn-lt"/>
              <a:ea typeface="+mn-ea"/>
              <a:cs typeface="+mn-cs"/>
            </a:rPr>
            <a:t>2021 - 2024</a:t>
          </a:r>
        </a:p>
      </dgm:t>
    </dgm:pt>
    <dgm:pt modelId="{366E7FB6-CF23-45B4-8A30-48AD0743326C}" type="parTrans" cxnId="{A1A8A6DD-60DC-4876-BCEC-C5E185D15CE8}">
      <dgm:prSet/>
      <dgm:spPr/>
      <dgm:t>
        <a:bodyPr/>
        <a:lstStyle/>
        <a:p>
          <a:endParaRPr lang="en-GB"/>
        </a:p>
      </dgm:t>
    </dgm:pt>
    <dgm:pt modelId="{5CCEF7EB-6751-4B03-B300-49928A75BFF9}" type="sibTrans" cxnId="{A1A8A6DD-60DC-4876-BCEC-C5E185D15CE8}">
      <dgm:prSet/>
      <dgm:spPr/>
      <dgm:t>
        <a:bodyPr/>
        <a:lstStyle/>
        <a:p>
          <a:endParaRPr lang="en-GB"/>
        </a:p>
      </dgm:t>
    </dgm:pt>
    <dgm:pt modelId="{12BFEE37-6217-4EB7-A6E3-9ED3056BF576}" type="pres">
      <dgm:prSet presAssocID="{CAFFBB44-98FB-4051-8012-CFC185AE5F2C}" presName="Name0" presStyleCnt="0">
        <dgm:presLayoutVars>
          <dgm:dir/>
          <dgm:animLvl val="lvl"/>
          <dgm:resizeHandles val="exact"/>
        </dgm:presLayoutVars>
      </dgm:prSet>
      <dgm:spPr/>
    </dgm:pt>
    <dgm:pt modelId="{13EB4F44-A049-4074-94EB-088F075A8358}" type="pres">
      <dgm:prSet presAssocID="{F9AEABFA-45CF-42F2-B71B-A10D6235B095}" presName="parTxOnly" presStyleLbl="node1" presStyleIdx="0" presStyleCnt="2" custScaleY="57340">
        <dgm:presLayoutVars>
          <dgm:chMax val="0"/>
          <dgm:chPref val="0"/>
          <dgm:bulletEnabled val="1"/>
        </dgm:presLayoutVars>
      </dgm:prSet>
      <dgm:spPr/>
    </dgm:pt>
    <dgm:pt modelId="{596B19F5-A2BC-4EB2-A429-D5FF532F4A58}" type="pres">
      <dgm:prSet presAssocID="{2C6BDCF6-53E2-4B99-ACDC-C6DBAE10BA2B}" presName="parTxOnlySpace" presStyleCnt="0"/>
      <dgm:spPr/>
    </dgm:pt>
    <dgm:pt modelId="{D51E2A7B-73F3-4BE0-8B8F-7BE8C6C09FB4}" type="pres">
      <dgm:prSet presAssocID="{41735E2B-49B4-4142-B0B5-44EDDBA99EA3}" presName="parTxOnly" presStyleLbl="node1" presStyleIdx="1" presStyleCnt="2" custScaleY="57340">
        <dgm:presLayoutVars>
          <dgm:chMax val="0"/>
          <dgm:chPref val="0"/>
          <dgm:bulletEnabled val="1"/>
        </dgm:presLayoutVars>
      </dgm:prSet>
      <dgm:spPr/>
    </dgm:pt>
  </dgm:ptLst>
  <dgm:cxnLst>
    <dgm:cxn modelId="{93430463-8496-417D-90AB-3857D24C82A8}" type="presOf" srcId="{F9AEABFA-45CF-42F2-B71B-A10D6235B095}" destId="{13EB4F44-A049-4074-94EB-088F075A8358}" srcOrd="0" destOrd="0" presId="urn:microsoft.com/office/officeart/2005/8/layout/chevron1"/>
    <dgm:cxn modelId="{12F44087-152A-4B08-9B8D-E8F96EBAC18C}" type="presOf" srcId="{41735E2B-49B4-4142-B0B5-44EDDBA99EA3}" destId="{D51E2A7B-73F3-4BE0-8B8F-7BE8C6C09FB4}" srcOrd="0" destOrd="0" presId="urn:microsoft.com/office/officeart/2005/8/layout/chevron1"/>
    <dgm:cxn modelId="{370A6AB4-ECA0-4A60-98A5-95DB5EBF29FC}" srcId="{CAFFBB44-98FB-4051-8012-CFC185AE5F2C}" destId="{F9AEABFA-45CF-42F2-B71B-A10D6235B095}" srcOrd="0" destOrd="0" parTransId="{04A91FBE-9191-4A0B-BD95-F1EF6A90ED9F}" sibTransId="{2C6BDCF6-53E2-4B99-ACDC-C6DBAE10BA2B}"/>
    <dgm:cxn modelId="{69E48DB4-058D-4AFA-B1B2-1BB897682122}" type="presOf" srcId="{CAFFBB44-98FB-4051-8012-CFC185AE5F2C}" destId="{12BFEE37-6217-4EB7-A6E3-9ED3056BF576}" srcOrd="0" destOrd="0" presId="urn:microsoft.com/office/officeart/2005/8/layout/chevron1"/>
    <dgm:cxn modelId="{A1A8A6DD-60DC-4876-BCEC-C5E185D15CE8}" srcId="{CAFFBB44-98FB-4051-8012-CFC185AE5F2C}" destId="{41735E2B-49B4-4142-B0B5-44EDDBA99EA3}" srcOrd="1" destOrd="0" parTransId="{366E7FB6-CF23-45B4-8A30-48AD0743326C}" sibTransId="{5CCEF7EB-6751-4B03-B300-49928A75BFF9}"/>
    <dgm:cxn modelId="{D91DD9E2-8FB1-45B7-B880-97521374DFD9}" type="presParOf" srcId="{12BFEE37-6217-4EB7-A6E3-9ED3056BF576}" destId="{13EB4F44-A049-4074-94EB-088F075A8358}" srcOrd="0" destOrd="0" presId="urn:microsoft.com/office/officeart/2005/8/layout/chevron1"/>
    <dgm:cxn modelId="{D5ED8D36-E025-4EF2-89DE-92BE24324FEC}" type="presParOf" srcId="{12BFEE37-6217-4EB7-A6E3-9ED3056BF576}" destId="{596B19F5-A2BC-4EB2-A429-D5FF532F4A58}" srcOrd="1" destOrd="0" presId="urn:microsoft.com/office/officeart/2005/8/layout/chevron1"/>
    <dgm:cxn modelId="{E325202A-6A7E-45C7-A60A-C2A818CECAC3}" type="presParOf" srcId="{12BFEE37-6217-4EB7-A6E3-9ED3056BF576}" destId="{D51E2A7B-73F3-4BE0-8B8F-7BE8C6C09FB4}" srcOrd="2"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EB4F44-A049-4074-94EB-088F075A8358}">
      <dsp:nvSpPr>
        <dsp:cNvPr id="0" name=""/>
        <dsp:cNvSpPr/>
      </dsp:nvSpPr>
      <dsp:spPr>
        <a:xfrm>
          <a:off x="7339" y="1196937"/>
          <a:ext cx="4387326" cy="1006277"/>
        </a:xfrm>
        <a:prstGeom prst="chevron">
          <a:avLst/>
        </a:prstGeom>
        <a:solidFill>
          <a:srgbClr val="009DDF">
            <a:hueOff val="0"/>
            <a:satOff val="0"/>
            <a:lumOff val="0"/>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GB" sz="2000" kern="1200" dirty="0">
              <a:solidFill>
                <a:sysClr val="window" lastClr="FFFFFF"/>
              </a:solidFill>
              <a:latin typeface="+mn-lt"/>
              <a:ea typeface="+mn-ea"/>
              <a:cs typeface="+mn-cs"/>
            </a:rPr>
            <a:t>SCA project</a:t>
          </a:r>
        </a:p>
        <a:p>
          <a:pPr marL="0" lvl="0" indent="0" algn="ctr" defTabSz="889000">
            <a:lnSpc>
              <a:spcPct val="90000"/>
            </a:lnSpc>
            <a:spcBef>
              <a:spcPct val="0"/>
            </a:spcBef>
            <a:spcAft>
              <a:spcPct val="35000"/>
            </a:spcAft>
            <a:buNone/>
          </a:pPr>
          <a:r>
            <a:rPr lang="en-GB" sz="1600" i="1" kern="1200" dirty="0">
              <a:solidFill>
                <a:sysClr val="window" lastClr="FFFFFF"/>
              </a:solidFill>
              <a:latin typeface="+mn-lt"/>
              <a:ea typeface="+mn-ea"/>
              <a:cs typeface="+mn-cs"/>
            </a:rPr>
            <a:t>2017 - 2020</a:t>
          </a:r>
        </a:p>
      </dsp:txBody>
      <dsp:txXfrm>
        <a:off x="510478" y="1196937"/>
        <a:ext cx="3381049" cy="1006277"/>
      </dsp:txXfrm>
    </dsp:sp>
    <dsp:sp modelId="{D51E2A7B-73F3-4BE0-8B8F-7BE8C6C09FB4}">
      <dsp:nvSpPr>
        <dsp:cNvPr id="0" name=""/>
        <dsp:cNvSpPr/>
      </dsp:nvSpPr>
      <dsp:spPr>
        <a:xfrm>
          <a:off x="3955933" y="1196937"/>
          <a:ext cx="4387326" cy="1006277"/>
        </a:xfrm>
        <a:prstGeom prst="chevron">
          <a:avLst/>
        </a:prstGeom>
        <a:solidFill>
          <a:srgbClr val="009DDF">
            <a:hueOff val="0"/>
            <a:satOff val="0"/>
            <a:lumOff val="0"/>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GB" sz="2000" kern="1200" dirty="0">
              <a:solidFill>
                <a:sysClr val="window" lastClr="FFFFFF"/>
              </a:solidFill>
              <a:latin typeface="+mn-lt"/>
              <a:ea typeface="+mn-ea"/>
              <a:cs typeface="+mn-cs"/>
            </a:rPr>
            <a:t>TAM project</a:t>
          </a:r>
        </a:p>
        <a:p>
          <a:pPr marL="0" lvl="0" indent="0" algn="ctr" defTabSz="889000">
            <a:lnSpc>
              <a:spcPct val="90000"/>
            </a:lnSpc>
            <a:spcBef>
              <a:spcPct val="0"/>
            </a:spcBef>
            <a:spcAft>
              <a:spcPct val="35000"/>
            </a:spcAft>
            <a:buNone/>
          </a:pPr>
          <a:r>
            <a:rPr lang="en-GB" sz="1600" i="1" kern="1200" dirty="0">
              <a:solidFill>
                <a:sysClr val="window" lastClr="FFFFFF"/>
              </a:solidFill>
              <a:latin typeface="+mn-lt"/>
              <a:ea typeface="+mn-ea"/>
              <a:cs typeface="+mn-cs"/>
            </a:rPr>
            <a:t>2021 - 2024</a:t>
          </a:r>
        </a:p>
      </dsp:txBody>
      <dsp:txXfrm>
        <a:off x="4459072" y="1196937"/>
        <a:ext cx="3381049" cy="100627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A1547-BC53-4B08-A98B-2568C8BF1D66}" type="datetimeFigureOut">
              <a:rPr lang="en-GB" smtClean="0"/>
              <a:t>16/07/2021</a:t>
            </a:fld>
            <a:endParaRPr lang="en-GB"/>
          </a:p>
        </p:txBody>
      </p:sp>
      <p:sp>
        <p:nvSpPr>
          <p:cNvPr id="4" name="Espace réservé de l'image des diapositives 3"/>
          <p:cNvSpPr>
            <a:spLocks noGrp="1" noRot="1" noChangeAspect="1"/>
          </p:cNvSpPr>
          <p:nvPr>
            <p:ph type="sldImg" idx="2"/>
          </p:nvPr>
        </p:nvSpPr>
        <p:spPr>
          <a:xfrm>
            <a:off x="696913" y="1143000"/>
            <a:ext cx="546417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A2B2E5-4FCC-4E8E-A965-705B7AC97A92}" type="slidenum">
              <a:rPr lang="en-GB" smtClean="0"/>
              <a:t>‹N°›</a:t>
            </a:fld>
            <a:endParaRPr lang="en-GB"/>
          </a:p>
        </p:txBody>
      </p:sp>
    </p:spTree>
    <p:extLst>
      <p:ext uri="{BB962C8B-B14F-4D97-AF65-F5344CB8AC3E}">
        <p14:creationId xmlns:p14="http://schemas.microsoft.com/office/powerpoint/2010/main" val="192792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dirty="0"/>
              <a:t>Ne pas </a:t>
            </a:r>
            <a:r>
              <a:rPr lang="en-GB" dirty="0" err="1"/>
              <a:t>parler</a:t>
            </a:r>
            <a:r>
              <a:rPr lang="en-GB" dirty="0"/>
              <a:t> de veins </a:t>
            </a:r>
            <a:r>
              <a:rPr lang="en-GB" dirty="0" err="1"/>
              <a:t>ni</a:t>
            </a:r>
            <a:r>
              <a:rPr lang="en-GB" dirty="0"/>
              <a:t> artery, </a:t>
            </a:r>
            <a:r>
              <a:rPr lang="en-GB" dirty="0" err="1"/>
              <a:t>juste</a:t>
            </a:r>
            <a:r>
              <a:rPr lang="en-GB" dirty="0"/>
              <a:t> des </a:t>
            </a:r>
            <a:r>
              <a:rPr lang="en-GB" dirty="0" err="1"/>
              <a:t>outils</a:t>
            </a:r>
            <a:endParaRPr lang="en-GB" dirty="0"/>
          </a:p>
        </p:txBody>
      </p:sp>
      <p:sp>
        <p:nvSpPr>
          <p:cNvPr id="4" name="Espace réservé du numéro de diapositive 3"/>
          <p:cNvSpPr>
            <a:spLocks noGrp="1"/>
          </p:cNvSpPr>
          <p:nvPr>
            <p:ph type="sldNum" sz="quarter" idx="5"/>
          </p:nvPr>
        </p:nvSpPr>
        <p:spPr/>
        <p:txBody>
          <a:bodyPr/>
          <a:lstStyle/>
          <a:p>
            <a:fld id="{F0A2B2E5-4FCC-4E8E-A965-705B7AC97A92}" type="slidenum">
              <a:rPr lang="en-GB" smtClean="0"/>
              <a:t>2</a:t>
            </a:fld>
            <a:endParaRPr lang="en-GB"/>
          </a:p>
        </p:txBody>
      </p:sp>
    </p:spTree>
    <p:extLst>
      <p:ext uri="{BB962C8B-B14F-4D97-AF65-F5344CB8AC3E}">
        <p14:creationId xmlns:p14="http://schemas.microsoft.com/office/powerpoint/2010/main" val="2169788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5409"/>
            <a:ext cx="6858000" cy="1798438"/>
          </a:xfrm>
        </p:spPr>
        <p:txBody>
          <a:bodyPr anchor="b"/>
          <a:lstStyle>
            <a:lvl1pPr algn="ctr">
              <a:defRPr sz="4500"/>
            </a:lvl1pPr>
          </a:lstStyle>
          <a:p>
            <a:r>
              <a:rPr lang="fr-FR"/>
              <a:t>Modifiez le style du titre</a:t>
            </a:r>
            <a:endParaRPr lang="en-US" dirty="0"/>
          </a:p>
        </p:txBody>
      </p:sp>
      <p:sp>
        <p:nvSpPr>
          <p:cNvPr id="3" name="Subtitle 2"/>
          <p:cNvSpPr>
            <a:spLocks noGrp="1"/>
          </p:cNvSpPr>
          <p:nvPr>
            <p:ph type="subTitle" idx="1"/>
          </p:nvPr>
        </p:nvSpPr>
        <p:spPr>
          <a:xfrm>
            <a:off x="1143000" y="2713202"/>
            <a:ext cx="6858000" cy="124718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2A49B17C-C637-4880-9C7C-784BC7CDE867}" type="datetime1">
              <a:rPr lang="en-GB" smtClean="0"/>
              <a:t>16/07/2021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913D31-8F3C-41C5-88F1-41B354A4CD6F}" type="slidenum">
              <a:rPr lang="en-GB" smtClean="0"/>
              <a:t>‹N°›</a:t>
            </a:fld>
            <a:endParaRPr lang="en-GB"/>
          </a:p>
        </p:txBody>
      </p:sp>
    </p:spTree>
    <p:extLst>
      <p:ext uri="{BB962C8B-B14F-4D97-AF65-F5344CB8AC3E}">
        <p14:creationId xmlns:p14="http://schemas.microsoft.com/office/powerpoint/2010/main" val="306209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CFA2FBB-22C8-4013-BB5A-F1EB12E3BF6E}" type="datetime1">
              <a:rPr lang="en-GB" smtClean="0"/>
              <a:t>16/07/2021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913D31-8F3C-41C5-88F1-41B354A4CD6F}" type="slidenum">
              <a:rPr lang="en-GB" smtClean="0"/>
              <a:t>‹N°›</a:t>
            </a:fld>
            <a:endParaRPr lang="en-GB"/>
          </a:p>
        </p:txBody>
      </p:sp>
    </p:spTree>
    <p:extLst>
      <p:ext uri="{BB962C8B-B14F-4D97-AF65-F5344CB8AC3E}">
        <p14:creationId xmlns:p14="http://schemas.microsoft.com/office/powerpoint/2010/main" val="3549428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5027"/>
            <a:ext cx="1971675" cy="4377713"/>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28650" y="275027"/>
            <a:ext cx="5800725" cy="437771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DB8F998-AEF9-412C-80D0-EBA5FBEFB185}" type="datetime1">
              <a:rPr lang="en-GB" smtClean="0"/>
              <a:t>16/07/2021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913D31-8F3C-41C5-88F1-41B354A4CD6F}" type="slidenum">
              <a:rPr lang="en-GB" smtClean="0"/>
              <a:t>‹N°›</a:t>
            </a:fld>
            <a:endParaRPr lang="en-GB"/>
          </a:p>
        </p:txBody>
      </p:sp>
    </p:spTree>
    <p:extLst>
      <p:ext uri="{BB962C8B-B14F-4D97-AF65-F5344CB8AC3E}">
        <p14:creationId xmlns:p14="http://schemas.microsoft.com/office/powerpoint/2010/main" val="1789846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3F73B23-0428-4646-8B0A-504F852A770D}" type="datetime1">
              <a:rPr lang="en-GB" smtClean="0"/>
              <a:t>16/07/2021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913D31-8F3C-41C5-88F1-41B354A4CD6F}" type="slidenum">
              <a:rPr lang="en-GB" smtClean="0"/>
              <a:t>‹N°›</a:t>
            </a:fld>
            <a:endParaRPr lang="en-GB"/>
          </a:p>
        </p:txBody>
      </p:sp>
    </p:spTree>
    <p:extLst>
      <p:ext uri="{BB962C8B-B14F-4D97-AF65-F5344CB8AC3E}">
        <p14:creationId xmlns:p14="http://schemas.microsoft.com/office/powerpoint/2010/main" val="3169801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23888" y="1287845"/>
            <a:ext cx="7886700" cy="2148798"/>
          </a:xfrm>
        </p:spPr>
        <p:txBody>
          <a:bodyPr anchor="b"/>
          <a:lstStyle>
            <a:lvl1pPr>
              <a:defRPr sz="4500"/>
            </a:lvl1pPr>
          </a:lstStyle>
          <a:p>
            <a:r>
              <a:rPr lang="fr-FR"/>
              <a:t>Modifiez le style du titre</a:t>
            </a:r>
            <a:endParaRPr lang="en-US" dirty="0"/>
          </a:p>
        </p:txBody>
      </p:sp>
      <p:sp>
        <p:nvSpPr>
          <p:cNvPr id="3" name="Text Placeholder 2"/>
          <p:cNvSpPr>
            <a:spLocks noGrp="1"/>
          </p:cNvSpPr>
          <p:nvPr>
            <p:ph type="body" idx="1"/>
          </p:nvPr>
        </p:nvSpPr>
        <p:spPr>
          <a:xfrm>
            <a:off x="623888" y="3456971"/>
            <a:ext cx="7886700" cy="1130002"/>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59797DB-4257-4F4E-8595-CDB62D2F6FAB}" type="datetime1">
              <a:rPr lang="en-GB" smtClean="0"/>
              <a:t>16/07/2021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913D31-8F3C-41C5-88F1-41B354A4CD6F}" type="slidenum">
              <a:rPr lang="en-GB" smtClean="0"/>
              <a:t>‹N°›</a:t>
            </a:fld>
            <a:endParaRPr lang="en-GB"/>
          </a:p>
        </p:txBody>
      </p:sp>
    </p:spTree>
    <p:extLst>
      <p:ext uri="{BB962C8B-B14F-4D97-AF65-F5344CB8AC3E}">
        <p14:creationId xmlns:p14="http://schemas.microsoft.com/office/powerpoint/2010/main" val="3957436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28650" y="1375135"/>
            <a:ext cx="3886200" cy="327760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629150" y="1375135"/>
            <a:ext cx="3886200" cy="327760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8EC2F72-5849-4A07-A1DF-F2D6292CE0FF}" type="datetime1">
              <a:rPr lang="en-GB" smtClean="0"/>
              <a:t>16/07/2021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9913D31-8F3C-41C5-88F1-41B354A4CD6F}" type="slidenum">
              <a:rPr lang="en-GB" smtClean="0"/>
              <a:t>‹N°›</a:t>
            </a:fld>
            <a:endParaRPr lang="en-GB"/>
          </a:p>
        </p:txBody>
      </p:sp>
    </p:spTree>
    <p:extLst>
      <p:ext uri="{BB962C8B-B14F-4D97-AF65-F5344CB8AC3E}">
        <p14:creationId xmlns:p14="http://schemas.microsoft.com/office/powerpoint/2010/main" val="1735022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5027"/>
            <a:ext cx="7886700" cy="998468"/>
          </a:xfrm>
        </p:spPr>
        <p:txBody>
          <a:bodyPr/>
          <a:lstStyle/>
          <a:p>
            <a:r>
              <a:rPr lang="fr-FR"/>
              <a:t>Modifiez le style du titre</a:t>
            </a:r>
            <a:endParaRPr lang="en-US" dirty="0"/>
          </a:p>
        </p:txBody>
      </p:sp>
      <p:sp>
        <p:nvSpPr>
          <p:cNvPr id="3" name="Text Placeholder 2"/>
          <p:cNvSpPr>
            <a:spLocks noGrp="1"/>
          </p:cNvSpPr>
          <p:nvPr>
            <p:ph type="body" idx="1"/>
          </p:nvPr>
        </p:nvSpPr>
        <p:spPr>
          <a:xfrm>
            <a:off x="629842" y="1266321"/>
            <a:ext cx="3868340" cy="62060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Content Placeholder 3"/>
          <p:cNvSpPr>
            <a:spLocks noGrp="1"/>
          </p:cNvSpPr>
          <p:nvPr>
            <p:ph sz="half" idx="2"/>
          </p:nvPr>
        </p:nvSpPr>
        <p:spPr>
          <a:xfrm>
            <a:off x="629842" y="1886924"/>
            <a:ext cx="3868340" cy="27753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629150" y="1266321"/>
            <a:ext cx="3887391" cy="62060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Content Placeholder 5"/>
          <p:cNvSpPr>
            <a:spLocks noGrp="1"/>
          </p:cNvSpPr>
          <p:nvPr>
            <p:ph sz="quarter" idx="4"/>
          </p:nvPr>
        </p:nvSpPr>
        <p:spPr>
          <a:xfrm>
            <a:off x="4629150" y="1886924"/>
            <a:ext cx="3887391" cy="27753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8E42D0B-5FF4-4487-B39E-42B32399F282}" type="datetime1">
              <a:rPr lang="en-GB" smtClean="0"/>
              <a:t>16/07/2021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9913D31-8F3C-41C5-88F1-41B354A4CD6F}" type="slidenum">
              <a:rPr lang="en-GB" smtClean="0"/>
              <a:t>‹N°›</a:t>
            </a:fld>
            <a:endParaRPr lang="en-GB"/>
          </a:p>
        </p:txBody>
      </p:sp>
    </p:spTree>
    <p:extLst>
      <p:ext uri="{BB962C8B-B14F-4D97-AF65-F5344CB8AC3E}">
        <p14:creationId xmlns:p14="http://schemas.microsoft.com/office/powerpoint/2010/main" val="3806112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32289B7-6767-44A0-8D80-5318A4E29434}" type="datetime1">
              <a:rPr lang="en-GB" smtClean="0"/>
              <a:t>16/07/2021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9913D31-8F3C-41C5-88F1-41B354A4CD6F}" type="slidenum">
              <a:rPr lang="en-GB" smtClean="0"/>
              <a:t>‹N°›</a:t>
            </a:fld>
            <a:endParaRPr lang="en-GB"/>
          </a:p>
        </p:txBody>
      </p:sp>
    </p:spTree>
    <p:extLst>
      <p:ext uri="{BB962C8B-B14F-4D97-AF65-F5344CB8AC3E}">
        <p14:creationId xmlns:p14="http://schemas.microsoft.com/office/powerpoint/2010/main" val="4064793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12A235-B92C-45C8-9F6C-8CAA96A1E3FD}" type="datetime1">
              <a:rPr lang="en-GB" smtClean="0"/>
              <a:t>16/07/2021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9913D31-8F3C-41C5-88F1-41B354A4CD6F}" type="slidenum">
              <a:rPr lang="en-GB" smtClean="0"/>
              <a:t>‹N°›</a:t>
            </a:fld>
            <a:endParaRPr lang="en-GB"/>
          </a:p>
        </p:txBody>
      </p:sp>
    </p:spTree>
    <p:extLst>
      <p:ext uri="{BB962C8B-B14F-4D97-AF65-F5344CB8AC3E}">
        <p14:creationId xmlns:p14="http://schemas.microsoft.com/office/powerpoint/2010/main" val="2607202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344382"/>
            <a:ext cx="2949178" cy="1205336"/>
          </a:xfrm>
        </p:spPr>
        <p:txBody>
          <a:bodyPr anchor="b"/>
          <a:lstStyle>
            <a:lvl1pPr>
              <a:defRPr sz="2400"/>
            </a:lvl1pPr>
          </a:lstStyle>
          <a:p>
            <a:r>
              <a:rPr lang="fr-FR"/>
              <a:t>Modifiez le style du titre</a:t>
            </a:r>
            <a:endParaRPr lang="en-US" dirty="0"/>
          </a:p>
        </p:txBody>
      </p:sp>
      <p:sp>
        <p:nvSpPr>
          <p:cNvPr id="3" name="Content Placeholder 2"/>
          <p:cNvSpPr>
            <a:spLocks noGrp="1"/>
          </p:cNvSpPr>
          <p:nvPr>
            <p:ph idx="1"/>
          </p:nvPr>
        </p:nvSpPr>
        <p:spPr>
          <a:xfrm>
            <a:off x="3887391" y="743769"/>
            <a:ext cx="4629150" cy="36710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29841" y="1549718"/>
            <a:ext cx="2949178" cy="287104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0A7106C-A5ED-451B-9B31-278C392CEB50}" type="datetime1">
              <a:rPr lang="en-GB" smtClean="0"/>
              <a:t>16/07/2021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9913D31-8F3C-41C5-88F1-41B354A4CD6F}" type="slidenum">
              <a:rPr lang="en-GB" smtClean="0"/>
              <a:t>‹N°›</a:t>
            </a:fld>
            <a:endParaRPr lang="en-GB"/>
          </a:p>
        </p:txBody>
      </p:sp>
    </p:spTree>
    <p:extLst>
      <p:ext uri="{BB962C8B-B14F-4D97-AF65-F5344CB8AC3E}">
        <p14:creationId xmlns:p14="http://schemas.microsoft.com/office/powerpoint/2010/main" val="1755273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344382"/>
            <a:ext cx="2949178" cy="1205336"/>
          </a:xfrm>
        </p:spPr>
        <p:txBody>
          <a:bodyPr anchor="b"/>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3887391" y="743769"/>
            <a:ext cx="4629150" cy="3671013"/>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Cliquez sur l'icône pour ajouter une image</a:t>
            </a:r>
            <a:endParaRPr lang="en-US" dirty="0"/>
          </a:p>
        </p:txBody>
      </p:sp>
      <p:sp>
        <p:nvSpPr>
          <p:cNvPr id="4" name="Text Placeholder 3"/>
          <p:cNvSpPr>
            <a:spLocks noGrp="1"/>
          </p:cNvSpPr>
          <p:nvPr>
            <p:ph type="body" sz="half" idx="2"/>
          </p:nvPr>
        </p:nvSpPr>
        <p:spPr>
          <a:xfrm>
            <a:off x="629841" y="1549718"/>
            <a:ext cx="2949178" cy="287104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EEC773B-7578-457E-98B4-1E2D82D472E8}" type="datetime1">
              <a:rPr lang="en-GB" smtClean="0"/>
              <a:t>16/07/2021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9913D31-8F3C-41C5-88F1-41B354A4CD6F}" type="slidenum">
              <a:rPr lang="en-GB" smtClean="0"/>
              <a:t>‹N°›</a:t>
            </a:fld>
            <a:endParaRPr lang="en-GB"/>
          </a:p>
        </p:txBody>
      </p:sp>
    </p:spTree>
    <p:extLst>
      <p:ext uri="{BB962C8B-B14F-4D97-AF65-F5344CB8AC3E}">
        <p14:creationId xmlns:p14="http://schemas.microsoft.com/office/powerpoint/2010/main" val="1536755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5027"/>
            <a:ext cx="7886700" cy="99846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28650" y="1375135"/>
            <a:ext cx="7886700" cy="3277605"/>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628650" y="4787862"/>
            <a:ext cx="2057400" cy="275027"/>
          </a:xfrm>
          <a:prstGeom prst="rect">
            <a:avLst/>
          </a:prstGeom>
        </p:spPr>
        <p:txBody>
          <a:bodyPr vert="horz" lIns="91440" tIns="45720" rIns="91440" bIns="45720" rtlCol="0" anchor="ctr"/>
          <a:lstStyle>
            <a:lvl1pPr algn="l">
              <a:defRPr sz="900">
                <a:solidFill>
                  <a:schemeClr val="tx1">
                    <a:tint val="75000"/>
                  </a:schemeClr>
                </a:solidFill>
              </a:defRPr>
            </a:lvl1pPr>
          </a:lstStyle>
          <a:p>
            <a:fld id="{184084BD-B7DA-48AB-B64A-84549A2CEDA4}" type="datetime1">
              <a:rPr lang="en-GB" smtClean="0"/>
              <a:t>16/07/2021</a:t>
            </a:fld>
            <a:endParaRPr lang="en-GB"/>
          </a:p>
        </p:txBody>
      </p:sp>
      <p:sp>
        <p:nvSpPr>
          <p:cNvPr id="5" name="Footer Placeholder 4"/>
          <p:cNvSpPr>
            <a:spLocks noGrp="1"/>
          </p:cNvSpPr>
          <p:nvPr>
            <p:ph type="ftr" sz="quarter" idx="3"/>
          </p:nvPr>
        </p:nvSpPr>
        <p:spPr>
          <a:xfrm>
            <a:off x="3028950" y="4787862"/>
            <a:ext cx="3086100" cy="275027"/>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4787862"/>
            <a:ext cx="2057400" cy="275027"/>
          </a:xfrm>
          <a:prstGeom prst="rect">
            <a:avLst/>
          </a:prstGeom>
        </p:spPr>
        <p:txBody>
          <a:bodyPr vert="horz" lIns="91440" tIns="45720" rIns="91440" bIns="45720" rtlCol="0" anchor="ctr"/>
          <a:lstStyle>
            <a:lvl1pPr algn="r">
              <a:defRPr sz="900">
                <a:solidFill>
                  <a:schemeClr val="tx1">
                    <a:tint val="75000"/>
                  </a:schemeClr>
                </a:solidFill>
              </a:defRPr>
            </a:lvl1pPr>
          </a:lstStyle>
          <a:p>
            <a:fld id="{99913D31-8F3C-41C5-88F1-41B354A4CD6F}" type="slidenum">
              <a:rPr lang="en-GB" smtClean="0"/>
              <a:t>‹N°›</a:t>
            </a:fld>
            <a:endParaRPr lang="en-GB"/>
          </a:p>
        </p:txBody>
      </p:sp>
    </p:spTree>
    <p:extLst>
      <p:ext uri="{BB962C8B-B14F-4D97-AF65-F5344CB8AC3E}">
        <p14:creationId xmlns:p14="http://schemas.microsoft.com/office/powerpoint/2010/main" val="23100874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4.png"/><Relationship Id="rId7"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0.png"/><Relationship Id="rId10" Type="http://schemas.openxmlformats.org/officeDocument/2006/relationships/image" Target="../media/image270.png"/><Relationship Id="rId4" Type="http://schemas.openxmlformats.org/officeDocument/2006/relationships/image" Target="../media/image230.png"/></Relationships>
</file>

<file path=ppt/slides/_rels/slide1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4.png"/><Relationship Id="rId7"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4.png"/><Relationship Id="rId7" Type="http://schemas.openxmlformats.org/officeDocument/2006/relationships/image" Target="../media/image3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39.png"/><Relationship Id="rId4" Type="http://schemas.openxmlformats.org/officeDocument/2006/relationships/image" Target="../media/image14.png"/><Relationship Id="rId9"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jpe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microsoft.com/office/2007/relationships/hdphoto" Target="../media/hdphoto1.wdp"/><Relationship Id="rId5" Type="http://schemas.openxmlformats.org/officeDocument/2006/relationships/diagramLayout" Target="../diagrams/layout1.xml"/><Relationship Id="rId10" Type="http://schemas.openxmlformats.org/officeDocument/2006/relationships/image" Target="../media/image8.png"/><Relationship Id="rId4" Type="http://schemas.openxmlformats.org/officeDocument/2006/relationships/diagramData" Target="../diagrams/data1.xml"/><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veins.car2x.org/" TargetMode="Externa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hyperlink" Target="http://artery.v2x-research.eu/" TargetMode="External"/><Relationship Id="rId5" Type="http://schemas.openxmlformats.org/officeDocument/2006/relationships/image" Target="../media/image1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C934ED4B-64F9-4022-A759-36EEC7DE69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962150"/>
          </a:xfrm>
          <a:prstGeom prst="rect">
            <a:avLst/>
          </a:prstGeom>
        </p:spPr>
      </p:pic>
      <p:pic>
        <p:nvPicPr>
          <p:cNvPr id="1026" name="Picture 2">
            <a:extLst>
              <a:ext uri="{FF2B5EF4-FFF2-40B4-BE49-F238E27FC236}">
                <a16:creationId xmlns:a16="http://schemas.microsoft.com/office/drawing/2014/main" id="{413DEB38-2EB5-4A93-B3EB-B4EF87BB85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712" y="4129889"/>
            <a:ext cx="1523288" cy="1035836"/>
          </a:xfrm>
          <a:prstGeom prst="rect">
            <a:avLst/>
          </a:prstGeom>
          <a:noFill/>
          <a:extLst>
            <a:ext uri="{909E8E84-426E-40DD-AFC4-6F175D3DCCD1}">
              <a14:hiddenFill xmlns:a14="http://schemas.microsoft.com/office/drawing/2010/main">
                <a:solidFill>
                  <a:srgbClr val="FFFFFF"/>
                </a:solidFill>
              </a14:hiddenFill>
            </a:ext>
          </a:extLst>
        </p:spPr>
      </p:pic>
      <p:sp>
        <p:nvSpPr>
          <p:cNvPr id="27" name="Espace réservé du contenu 1">
            <a:extLst>
              <a:ext uri="{FF2B5EF4-FFF2-40B4-BE49-F238E27FC236}">
                <a16:creationId xmlns:a16="http://schemas.microsoft.com/office/drawing/2014/main" id="{A1A1183A-8927-439E-8D2F-34E9DFABF81A}"/>
              </a:ext>
            </a:extLst>
          </p:cNvPr>
          <p:cNvSpPr txBox="1">
            <a:spLocks/>
          </p:cNvSpPr>
          <p:nvPr/>
        </p:nvSpPr>
        <p:spPr>
          <a:xfrm>
            <a:off x="611560" y="1815740"/>
            <a:ext cx="7200900" cy="1079971"/>
          </a:xfrm>
          <a:prstGeom prst="rect">
            <a:avLst/>
          </a:prstGeom>
        </p:spPr>
        <p:txBody>
          <a:bodyPr vert="horz" bIns="36000" anchor="b" anchorCtr="0"/>
          <a:lstStyle>
            <a:lvl1pPr marL="0" indent="0" algn="l" defTabSz="457200" rtl="0" eaLnBrk="0" fontAlgn="base" hangingPunct="0">
              <a:lnSpc>
                <a:spcPts val="3400"/>
              </a:lnSpc>
              <a:spcBef>
                <a:spcPct val="20000"/>
              </a:spcBef>
              <a:spcAft>
                <a:spcPct val="0"/>
              </a:spcAft>
              <a:buFontTx/>
              <a:buNone/>
              <a:defRPr sz="3600" b="1" kern="1200">
                <a:solidFill>
                  <a:schemeClr val="tx1"/>
                </a:solidFill>
                <a:latin typeface="+mn-lt"/>
                <a:ea typeface="ＭＳ Ｐゴシック"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anose="020B0600070205080204"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anose="020B0600070205080204"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anose="020B0600070205080204"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FR" dirty="0" err="1">
                <a:solidFill>
                  <a:srgbClr val="0083C7"/>
                </a:solidFill>
                <a:ea typeface="ＭＳ Ｐゴシック" charset="0"/>
              </a:rPr>
              <a:t>Internal</a:t>
            </a:r>
            <a:r>
              <a:rPr lang="fr-FR" dirty="0">
                <a:solidFill>
                  <a:srgbClr val="0083C7"/>
                </a:solidFill>
                <a:ea typeface="ＭＳ Ｐゴシック" charset="0"/>
              </a:rPr>
              <a:t> </a:t>
            </a:r>
            <a:r>
              <a:rPr lang="fr-FR" dirty="0" err="1">
                <a:solidFill>
                  <a:srgbClr val="0083C7"/>
                </a:solidFill>
                <a:ea typeface="ＭＳ Ｐゴシック" charset="0"/>
              </a:rPr>
              <a:t>internship</a:t>
            </a:r>
            <a:r>
              <a:rPr lang="fr-FR" dirty="0">
                <a:solidFill>
                  <a:srgbClr val="0083C7"/>
                </a:solidFill>
                <a:ea typeface="ＭＳ Ｐゴシック" charset="0"/>
              </a:rPr>
              <a:t> </a:t>
            </a:r>
            <a:r>
              <a:rPr lang="fr-FR" dirty="0" err="1">
                <a:solidFill>
                  <a:srgbClr val="0083C7"/>
                </a:solidFill>
                <a:ea typeface="ＭＳ Ｐゴシック" charset="0"/>
              </a:rPr>
              <a:t>presentation</a:t>
            </a:r>
            <a:r>
              <a:rPr lang="fr-FR" dirty="0">
                <a:solidFill>
                  <a:srgbClr val="0083C7"/>
                </a:solidFill>
                <a:ea typeface="ＭＳ Ｐゴシック" charset="0"/>
              </a:rPr>
              <a:t> </a:t>
            </a:r>
          </a:p>
        </p:txBody>
      </p:sp>
      <p:sp>
        <p:nvSpPr>
          <p:cNvPr id="28" name="Espace réservé du texte 2">
            <a:extLst>
              <a:ext uri="{FF2B5EF4-FFF2-40B4-BE49-F238E27FC236}">
                <a16:creationId xmlns:a16="http://schemas.microsoft.com/office/drawing/2014/main" id="{03FA8939-7D96-46FC-8DA1-D18BDE5E81E6}"/>
              </a:ext>
            </a:extLst>
          </p:cNvPr>
          <p:cNvSpPr txBox="1">
            <a:spLocks/>
          </p:cNvSpPr>
          <p:nvPr/>
        </p:nvSpPr>
        <p:spPr>
          <a:xfrm>
            <a:off x="928396" y="2787774"/>
            <a:ext cx="7272337" cy="720080"/>
          </a:xfrm>
          <a:prstGeom prst="rect">
            <a:avLst/>
          </a:prstGeom>
        </p:spPr>
        <p:txBody>
          <a:bodyPr vert="horz" tIns="36000"/>
          <a:lstStyle>
            <a:lvl1pPr marL="0" indent="0" algn="l" defTabSz="457200" rtl="0" eaLnBrk="0" fontAlgn="base" hangingPunct="0">
              <a:spcBef>
                <a:spcPct val="20000"/>
              </a:spcBef>
              <a:spcAft>
                <a:spcPct val="0"/>
              </a:spcAft>
              <a:buFontTx/>
              <a:buNone/>
              <a:defRPr sz="1600" b="1" kern="1200">
                <a:solidFill>
                  <a:schemeClr val="accent2"/>
                </a:solidFill>
                <a:latin typeface="+mn-lt"/>
                <a:ea typeface="ＭＳ Ｐゴシック"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anose="020B0600070205080204"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anose="020B0600070205080204"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anose="020B0600070205080204"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FR" dirty="0">
                <a:solidFill>
                  <a:schemeClr val="tx2"/>
                </a:solidFill>
              </a:rPr>
              <a:t>Soutenance – 05/07/2021</a:t>
            </a:r>
          </a:p>
        </p:txBody>
      </p:sp>
      <p:sp>
        <p:nvSpPr>
          <p:cNvPr id="29" name="Espace réservé du texte 2">
            <a:extLst>
              <a:ext uri="{FF2B5EF4-FFF2-40B4-BE49-F238E27FC236}">
                <a16:creationId xmlns:a16="http://schemas.microsoft.com/office/drawing/2014/main" id="{1560330E-C849-4A5C-9431-3835DCBC3A79}"/>
              </a:ext>
            </a:extLst>
          </p:cNvPr>
          <p:cNvSpPr txBox="1">
            <a:spLocks/>
          </p:cNvSpPr>
          <p:nvPr/>
        </p:nvSpPr>
        <p:spPr>
          <a:xfrm>
            <a:off x="926289" y="3363838"/>
            <a:ext cx="7272337" cy="720080"/>
          </a:xfrm>
          <a:prstGeom prst="rect">
            <a:avLst/>
          </a:prstGeom>
        </p:spPr>
        <p:txBody>
          <a:bodyPr vert="horz" tIns="36000"/>
          <a:lstStyle>
            <a:lvl1pPr marL="0" indent="0" algn="l" defTabSz="457200" rtl="0" eaLnBrk="0" fontAlgn="base" hangingPunct="0">
              <a:spcBef>
                <a:spcPct val="20000"/>
              </a:spcBef>
              <a:spcAft>
                <a:spcPct val="0"/>
              </a:spcAft>
              <a:buFontTx/>
              <a:buNone/>
              <a:defRPr sz="1600" b="1" kern="1200">
                <a:solidFill>
                  <a:schemeClr val="accent2"/>
                </a:solidFill>
                <a:latin typeface="+mn-lt"/>
                <a:ea typeface="ＭＳ Ｐゴシック"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anose="020B0600070205080204"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anose="020B0600070205080204"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anose="020B0600070205080204"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FR" dirty="0">
                <a:solidFill>
                  <a:srgbClr val="CDD4D7">
                    <a:lumMod val="50000"/>
                  </a:srgbClr>
                </a:solidFill>
              </a:rPr>
              <a:t>Maxime Georges</a:t>
            </a:r>
          </a:p>
          <a:p>
            <a:r>
              <a:rPr lang="fr-FR" dirty="0" err="1">
                <a:solidFill>
                  <a:srgbClr val="CDD4D7">
                    <a:lumMod val="75000"/>
                  </a:srgbClr>
                </a:solidFill>
              </a:rPr>
              <a:t>Misbehavior</a:t>
            </a:r>
            <a:r>
              <a:rPr lang="fr-FR" dirty="0">
                <a:solidFill>
                  <a:srgbClr val="CDD4D7">
                    <a:lumMod val="75000"/>
                  </a:srgbClr>
                </a:solidFill>
              </a:rPr>
              <a:t> </a:t>
            </a:r>
            <a:r>
              <a:rPr lang="fr-FR" dirty="0" err="1">
                <a:solidFill>
                  <a:srgbClr val="CDD4D7">
                    <a:lumMod val="75000"/>
                  </a:srgbClr>
                </a:solidFill>
              </a:rPr>
              <a:t>detection</a:t>
            </a:r>
            <a:r>
              <a:rPr lang="fr-FR" dirty="0">
                <a:solidFill>
                  <a:srgbClr val="CDD4D7">
                    <a:lumMod val="75000"/>
                  </a:srgbClr>
                </a:solidFill>
              </a:rPr>
              <a:t> in CPM messages in a V2X network</a:t>
            </a:r>
          </a:p>
        </p:txBody>
      </p:sp>
      <p:sp>
        <p:nvSpPr>
          <p:cNvPr id="30" name="Espace réservé du texte 2">
            <a:extLst>
              <a:ext uri="{FF2B5EF4-FFF2-40B4-BE49-F238E27FC236}">
                <a16:creationId xmlns:a16="http://schemas.microsoft.com/office/drawing/2014/main" id="{6496A424-08A9-44CF-9377-F1988CD533CD}"/>
              </a:ext>
            </a:extLst>
          </p:cNvPr>
          <p:cNvSpPr txBox="1">
            <a:spLocks/>
          </p:cNvSpPr>
          <p:nvPr/>
        </p:nvSpPr>
        <p:spPr>
          <a:xfrm>
            <a:off x="926288" y="4192005"/>
            <a:ext cx="7272337" cy="720080"/>
          </a:xfrm>
          <a:prstGeom prst="rect">
            <a:avLst/>
          </a:prstGeom>
        </p:spPr>
        <p:txBody>
          <a:bodyPr vert="horz" tIns="36000"/>
          <a:lstStyle>
            <a:lvl1pPr marL="0" indent="0" algn="l" defTabSz="457200" rtl="0" eaLnBrk="0" fontAlgn="base" hangingPunct="0">
              <a:spcBef>
                <a:spcPct val="20000"/>
              </a:spcBef>
              <a:spcAft>
                <a:spcPct val="0"/>
              </a:spcAft>
              <a:buFontTx/>
              <a:buNone/>
              <a:defRPr sz="1600" b="1" kern="1200">
                <a:solidFill>
                  <a:schemeClr val="accent2"/>
                </a:solidFill>
                <a:latin typeface="+mn-lt"/>
                <a:ea typeface="ＭＳ Ｐゴシック"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anose="020B0600070205080204"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anose="020B0600070205080204"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anose="020B0600070205080204"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FR" sz="1050" b="0" dirty="0" err="1">
                <a:solidFill>
                  <a:srgbClr val="00688D"/>
                </a:solidFill>
              </a:rPr>
              <a:t>Intership</a:t>
            </a:r>
            <a:r>
              <a:rPr lang="fr-FR" sz="1050" b="0" dirty="0">
                <a:solidFill>
                  <a:srgbClr val="00688D"/>
                </a:solidFill>
              </a:rPr>
              <a:t> </a:t>
            </a:r>
            <a:r>
              <a:rPr lang="fr-FR" sz="1050" b="0" dirty="0" err="1">
                <a:solidFill>
                  <a:srgbClr val="00688D"/>
                </a:solidFill>
              </a:rPr>
              <a:t>realised</a:t>
            </a:r>
            <a:r>
              <a:rPr lang="fr-FR" sz="1050" b="0" dirty="0">
                <a:solidFill>
                  <a:srgbClr val="00688D"/>
                </a:solidFill>
              </a:rPr>
              <a:t> </a:t>
            </a:r>
            <a:r>
              <a:rPr lang="fr-FR" sz="1050" b="0" dirty="0" err="1">
                <a:solidFill>
                  <a:srgbClr val="00688D"/>
                </a:solidFill>
              </a:rPr>
              <a:t>from</a:t>
            </a:r>
            <a:r>
              <a:rPr lang="fr-FR" sz="1050" b="0" dirty="0">
                <a:solidFill>
                  <a:srgbClr val="00688D"/>
                </a:solidFill>
              </a:rPr>
              <a:t> </a:t>
            </a:r>
            <a:r>
              <a:rPr lang="fr-FR" sz="1050" b="0" dirty="0" err="1">
                <a:solidFill>
                  <a:srgbClr val="00688D"/>
                </a:solidFill>
              </a:rPr>
              <a:t>march</a:t>
            </a:r>
            <a:r>
              <a:rPr lang="fr-FR" sz="1050" b="0" dirty="0">
                <a:solidFill>
                  <a:srgbClr val="00688D"/>
                </a:solidFill>
              </a:rPr>
              <a:t> to </a:t>
            </a:r>
            <a:r>
              <a:rPr lang="fr-FR" sz="1050" b="0" dirty="0" err="1">
                <a:solidFill>
                  <a:srgbClr val="00688D"/>
                </a:solidFill>
              </a:rPr>
              <a:t>july</a:t>
            </a:r>
            <a:r>
              <a:rPr lang="fr-FR" sz="1050" b="0" dirty="0">
                <a:solidFill>
                  <a:srgbClr val="00688D"/>
                </a:solidFill>
              </a:rPr>
              <a:t> 2021</a:t>
            </a:r>
          </a:p>
          <a:p>
            <a:r>
              <a:rPr lang="fr-FR" sz="1050" b="0" dirty="0" err="1">
                <a:solidFill>
                  <a:srgbClr val="00688D"/>
                </a:solidFill>
              </a:rPr>
              <a:t>Internship</a:t>
            </a:r>
            <a:r>
              <a:rPr lang="fr-FR" sz="1050" b="0" dirty="0">
                <a:solidFill>
                  <a:srgbClr val="00688D"/>
                </a:solidFill>
              </a:rPr>
              <a:t> </a:t>
            </a:r>
            <a:r>
              <a:rPr lang="fr-FR" sz="1050" b="0" dirty="0" err="1">
                <a:solidFill>
                  <a:srgbClr val="00688D"/>
                </a:solidFill>
              </a:rPr>
              <a:t>tutors</a:t>
            </a:r>
            <a:r>
              <a:rPr lang="fr-FR" sz="1050" b="0" dirty="0">
                <a:solidFill>
                  <a:srgbClr val="00688D"/>
                </a:solidFill>
              </a:rPr>
              <a:t> : Ines Ben </a:t>
            </a:r>
            <a:r>
              <a:rPr lang="fr-FR" sz="1050" b="0" dirty="0" err="1">
                <a:solidFill>
                  <a:srgbClr val="00688D"/>
                </a:solidFill>
              </a:rPr>
              <a:t>Jemaa</a:t>
            </a:r>
            <a:r>
              <a:rPr lang="fr-FR" sz="1050" b="0" dirty="0">
                <a:solidFill>
                  <a:srgbClr val="00688D"/>
                </a:solidFill>
              </a:rPr>
              <a:t> / Francesca Bassi</a:t>
            </a:r>
          </a:p>
        </p:txBody>
      </p:sp>
      <p:sp>
        <p:nvSpPr>
          <p:cNvPr id="2" name="Espace réservé du numéro de diapositive 1">
            <a:extLst>
              <a:ext uri="{FF2B5EF4-FFF2-40B4-BE49-F238E27FC236}">
                <a16:creationId xmlns:a16="http://schemas.microsoft.com/office/drawing/2014/main" id="{2B2CAD7A-2CC9-432C-B30A-12F3ED45D74F}"/>
              </a:ext>
            </a:extLst>
          </p:cNvPr>
          <p:cNvSpPr>
            <a:spLocks noGrp="1"/>
          </p:cNvSpPr>
          <p:nvPr>
            <p:ph type="sldNum" sz="quarter" idx="12"/>
          </p:nvPr>
        </p:nvSpPr>
        <p:spPr>
          <a:xfrm>
            <a:off x="7037980" y="4901392"/>
            <a:ext cx="2057400" cy="275027"/>
          </a:xfrm>
        </p:spPr>
        <p:txBody>
          <a:bodyPr/>
          <a:lstStyle/>
          <a:p>
            <a:fld id="{99913D31-8F3C-41C5-88F1-41B354A4CD6F}" type="slidenum">
              <a:rPr lang="en-GB" smtClean="0"/>
              <a:t>1</a:t>
            </a:fld>
            <a:endParaRPr lang="en-GB" dirty="0"/>
          </a:p>
        </p:txBody>
      </p:sp>
    </p:spTree>
    <p:extLst>
      <p:ext uri="{BB962C8B-B14F-4D97-AF65-F5344CB8AC3E}">
        <p14:creationId xmlns:p14="http://schemas.microsoft.com/office/powerpoint/2010/main" val="4055885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E1D0552-8976-41C6-82EC-4E2992AA02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828675"/>
          </a:xfrm>
          <a:prstGeom prst="rect">
            <a:avLst/>
          </a:prstGeom>
        </p:spPr>
      </p:pic>
      <p:pic>
        <p:nvPicPr>
          <p:cNvPr id="17" name="Picture 2" descr="Logotypes IMT Atlantique | IMT Atlantique">
            <a:extLst>
              <a:ext uri="{FF2B5EF4-FFF2-40B4-BE49-F238E27FC236}">
                <a16:creationId xmlns:a16="http://schemas.microsoft.com/office/drawing/2014/main" id="{11D66EF5-2B1F-4216-958E-996FFCEE50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1407048" y="214619"/>
            <a:ext cx="1148083" cy="368415"/>
          </a:xfrm>
          <a:prstGeom prst="rect">
            <a:avLst/>
          </a:prstGeom>
          <a:noFill/>
          <a:extLst>
            <a:ext uri="{909E8E84-426E-40DD-AFC4-6F175D3DCCD1}">
              <a14:hiddenFill xmlns:a14="http://schemas.microsoft.com/office/drawing/2010/main">
                <a:solidFill>
                  <a:srgbClr val="FFFFFF"/>
                </a:solidFill>
              </a14:hiddenFill>
            </a:ext>
          </a:extLst>
        </p:spPr>
      </p:pic>
      <p:sp>
        <p:nvSpPr>
          <p:cNvPr id="14" name="Titre 1">
            <a:extLst>
              <a:ext uri="{FF2B5EF4-FFF2-40B4-BE49-F238E27FC236}">
                <a16:creationId xmlns:a16="http://schemas.microsoft.com/office/drawing/2014/main" id="{63F72F04-A221-47B8-B0F0-E81C81CD1D7A}"/>
              </a:ext>
            </a:extLst>
          </p:cNvPr>
          <p:cNvSpPr txBox="1">
            <a:spLocks/>
          </p:cNvSpPr>
          <p:nvPr/>
        </p:nvSpPr>
        <p:spPr bwMode="auto">
          <a:xfrm>
            <a:off x="2555776" y="134646"/>
            <a:ext cx="6264696" cy="5648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36000" bIns="45720" numCol="1" anchor="ctr" anchorCtr="0" compatLnSpc="1">
            <a:prstTxWarp prst="textNoShape">
              <a:avLst/>
            </a:prstTxWarp>
          </a:bodyPr>
          <a:lstStyle>
            <a:lvl1pPr algn="r" defTabSz="457200" rtl="0" eaLnBrk="1" fontAlgn="base" hangingPunct="1">
              <a:spcBef>
                <a:spcPct val="0"/>
              </a:spcBef>
              <a:spcAft>
                <a:spcPct val="0"/>
              </a:spcAft>
              <a:defRPr sz="2000" b="1" kern="1200">
                <a:solidFill>
                  <a:schemeClr val="bg1"/>
                </a:solidFill>
                <a:latin typeface="+mj-lt"/>
                <a:ea typeface="ＭＳ Ｐゴシック" panose="020B0600070205080204" pitchFamily="34" charset="-128"/>
                <a:cs typeface="ＭＳ Ｐゴシック" charset="0"/>
              </a:defRPr>
            </a:lvl1pPr>
            <a:lvl2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2pPr>
            <a:lvl3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3pPr>
            <a:lvl4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4pPr>
            <a:lvl5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5pPr>
            <a:lvl6pPr marL="4572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6pPr>
            <a:lvl7pPr marL="9144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7pPr>
            <a:lvl8pPr marL="13716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8pPr>
            <a:lvl9pPr marL="18288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9pPr>
          </a:lstStyle>
          <a:p>
            <a:r>
              <a:rPr lang="fr-FR" dirty="0">
                <a:latin typeface="+mn-lt"/>
                <a:cs typeface="Arial" panose="020B0604020202020204" pitchFamily="34" charset="0"/>
              </a:rPr>
              <a:t>Main </a:t>
            </a:r>
            <a:r>
              <a:rPr lang="fr-FR" dirty="0" err="1">
                <a:latin typeface="+mn-lt"/>
                <a:cs typeface="Arial" panose="020B0604020202020204" pitchFamily="34" charset="0"/>
              </a:rPr>
              <a:t>problems</a:t>
            </a:r>
            <a:r>
              <a:rPr lang="fr-FR" dirty="0">
                <a:latin typeface="+mn-lt"/>
                <a:cs typeface="Arial" panose="020B0604020202020204" pitchFamily="34" charset="0"/>
              </a:rPr>
              <a:t> </a:t>
            </a:r>
            <a:r>
              <a:rPr lang="fr-FR" dirty="0" err="1">
                <a:latin typeface="+mn-lt"/>
                <a:cs typeface="Arial" panose="020B0604020202020204" pitchFamily="34" charset="0"/>
              </a:rPr>
              <a:t>encountered</a:t>
            </a:r>
            <a:endParaRPr lang="fr-FR" dirty="0">
              <a:latin typeface="+mn-lt"/>
              <a:cs typeface="Arial" panose="020B0604020202020204" pitchFamily="34" charset="0"/>
            </a:endParaRPr>
          </a:p>
          <a:p>
            <a:r>
              <a:rPr lang="fr-FR" sz="1400" b="0" i="1" dirty="0" err="1">
                <a:latin typeface="+mn-lt"/>
                <a:cs typeface="Arial" panose="020B0604020202020204" pitchFamily="34" charset="0"/>
              </a:rPr>
              <a:t>While</a:t>
            </a:r>
            <a:r>
              <a:rPr lang="fr-FR" sz="1400" b="0" i="1" dirty="0">
                <a:latin typeface="+mn-lt"/>
                <a:cs typeface="Arial" panose="020B0604020202020204" pitchFamily="34" charset="0"/>
              </a:rPr>
              <a:t> </a:t>
            </a:r>
            <a:r>
              <a:rPr lang="fr-FR" sz="1400" b="0" i="1" dirty="0" err="1">
                <a:latin typeface="+mn-lt"/>
                <a:cs typeface="Arial" panose="020B0604020202020204" pitchFamily="34" charset="0"/>
              </a:rPr>
              <a:t>porting</a:t>
            </a:r>
            <a:r>
              <a:rPr lang="fr-FR" sz="1400" b="0" i="1" dirty="0">
                <a:latin typeface="+mn-lt"/>
                <a:cs typeface="Arial" panose="020B0604020202020204" pitchFamily="34" charset="0"/>
              </a:rPr>
              <a:t> F2MD to </a:t>
            </a:r>
            <a:r>
              <a:rPr lang="fr-FR" sz="1400" b="0" i="1" dirty="0" err="1">
                <a:latin typeface="+mn-lt"/>
                <a:cs typeface="Arial" panose="020B0604020202020204" pitchFamily="34" charset="0"/>
              </a:rPr>
              <a:t>Artery</a:t>
            </a:r>
            <a:endParaRPr lang="fr-FR" sz="1400" b="0" i="1" dirty="0">
              <a:latin typeface="+mn-lt"/>
              <a:cs typeface="Arial" panose="020B0604020202020204" pitchFamily="34" charset="0"/>
            </a:endParaRPr>
          </a:p>
        </p:txBody>
      </p:sp>
      <p:sp>
        <p:nvSpPr>
          <p:cNvPr id="3" name="Rectangle : coins arrondis 2">
            <a:extLst>
              <a:ext uri="{FF2B5EF4-FFF2-40B4-BE49-F238E27FC236}">
                <a16:creationId xmlns:a16="http://schemas.microsoft.com/office/drawing/2014/main" id="{9B98B284-7F68-4986-B17E-591DE07D6EAD}"/>
              </a:ext>
            </a:extLst>
          </p:cNvPr>
          <p:cNvSpPr/>
          <p:nvPr/>
        </p:nvSpPr>
        <p:spPr>
          <a:xfrm>
            <a:off x="5901447" y="963321"/>
            <a:ext cx="2919025" cy="4067758"/>
          </a:xfrm>
          <a:prstGeom prst="roundRect">
            <a:avLst>
              <a:gd name="adj" fmla="val 3325"/>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4" descr="Logo of Artery V2X Simulation Framework">
            <a:extLst>
              <a:ext uri="{FF2B5EF4-FFF2-40B4-BE49-F238E27FC236}">
                <a16:creationId xmlns:a16="http://schemas.microsoft.com/office/drawing/2014/main" id="{0E82B6A5-4464-4472-81C0-0F92DFDD5C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0789" y="1141776"/>
            <a:ext cx="1597372" cy="44926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 coins arrondis 4">
            <a:extLst>
              <a:ext uri="{FF2B5EF4-FFF2-40B4-BE49-F238E27FC236}">
                <a16:creationId xmlns:a16="http://schemas.microsoft.com/office/drawing/2014/main" id="{5B097F35-241E-4B30-B1D2-30577BF44975}"/>
              </a:ext>
            </a:extLst>
          </p:cNvPr>
          <p:cNvSpPr/>
          <p:nvPr/>
        </p:nvSpPr>
        <p:spPr>
          <a:xfrm>
            <a:off x="6076218" y="2166026"/>
            <a:ext cx="363166" cy="2710774"/>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ZoneTexte 7">
            <a:extLst>
              <a:ext uri="{FF2B5EF4-FFF2-40B4-BE49-F238E27FC236}">
                <a16:creationId xmlns:a16="http://schemas.microsoft.com/office/drawing/2014/main" id="{989C3702-B805-45DD-BDAB-B20FBD60E274}"/>
              </a:ext>
            </a:extLst>
          </p:cNvPr>
          <p:cNvSpPr txBox="1"/>
          <p:nvPr/>
        </p:nvSpPr>
        <p:spPr>
          <a:xfrm>
            <a:off x="6011367" y="2260699"/>
            <a:ext cx="492868" cy="2616101"/>
          </a:xfrm>
          <a:prstGeom prst="rect">
            <a:avLst/>
          </a:prstGeom>
          <a:noFill/>
        </p:spPr>
        <p:txBody>
          <a:bodyPr wrap="square" rtlCol="0">
            <a:spAutoFit/>
          </a:bodyPr>
          <a:lstStyle/>
          <a:p>
            <a:pPr algn="ctr"/>
            <a:r>
              <a:rPr lang="en-GB" sz="1600" dirty="0">
                <a:solidFill>
                  <a:schemeClr val="bg2">
                    <a:lumMod val="25000"/>
                  </a:schemeClr>
                </a:solidFill>
              </a:rPr>
              <a:t>M</a:t>
            </a:r>
          </a:p>
          <a:p>
            <a:pPr algn="ctr"/>
            <a:r>
              <a:rPr lang="en-GB" sz="1600" dirty="0">
                <a:solidFill>
                  <a:schemeClr val="bg2">
                    <a:lumMod val="25000"/>
                  </a:schemeClr>
                </a:solidFill>
              </a:rPr>
              <a:t>I</a:t>
            </a:r>
          </a:p>
          <a:p>
            <a:pPr algn="ctr"/>
            <a:r>
              <a:rPr lang="en-GB" sz="1600" dirty="0">
                <a:solidFill>
                  <a:schemeClr val="bg2">
                    <a:lumMod val="25000"/>
                  </a:schemeClr>
                </a:solidFill>
              </a:rPr>
              <a:t>D</a:t>
            </a:r>
          </a:p>
          <a:p>
            <a:pPr algn="ctr"/>
            <a:r>
              <a:rPr lang="en-GB" sz="1600" dirty="0">
                <a:solidFill>
                  <a:schemeClr val="bg2">
                    <a:lumMod val="25000"/>
                  </a:schemeClr>
                </a:solidFill>
              </a:rPr>
              <a:t>D</a:t>
            </a:r>
          </a:p>
          <a:p>
            <a:pPr algn="ctr"/>
            <a:r>
              <a:rPr lang="en-GB" sz="1600" dirty="0">
                <a:solidFill>
                  <a:schemeClr val="bg2">
                    <a:lumMod val="25000"/>
                  </a:schemeClr>
                </a:solidFill>
              </a:rPr>
              <a:t>L</a:t>
            </a:r>
          </a:p>
          <a:p>
            <a:pPr algn="ctr"/>
            <a:r>
              <a:rPr lang="en-GB" sz="1600" dirty="0">
                <a:solidFill>
                  <a:schemeClr val="bg2">
                    <a:lumMod val="25000"/>
                  </a:schemeClr>
                </a:solidFill>
              </a:rPr>
              <a:t>E</a:t>
            </a:r>
          </a:p>
          <a:p>
            <a:pPr algn="ctr"/>
            <a:r>
              <a:rPr lang="en-GB" sz="1600" dirty="0">
                <a:solidFill>
                  <a:schemeClr val="bg2">
                    <a:lumMod val="25000"/>
                  </a:schemeClr>
                </a:solidFill>
              </a:rPr>
              <a:t>W</a:t>
            </a:r>
          </a:p>
          <a:p>
            <a:pPr algn="ctr"/>
            <a:r>
              <a:rPr lang="en-GB" sz="1600" dirty="0">
                <a:solidFill>
                  <a:schemeClr val="bg2">
                    <a:lumMod val="25000"/>
                  </a:schemeClr>
                </a:solidFill>
              </a:rPr>
              <a:t>A</a:t>
            </a:r>
          </a:p>
          <a:p>
            <a:pPr algn="ctr"/>
            <a:r>
              <a:rPr lang="en-GB" sz="1600" dirty="0">
                <a:solidFill>
                  <a:schemeClr val="bg2">
                    <a:lumMod val="25000"/>
                  </a:schemeClr>
                </a:solidFill>
              </a:rPr>
              <a:t>R</a:t>
            </a:r>
          </a:p>
          <a:p>
            <a:pPr algn="ctr"/>
            <a:r>
              <a:rPr lang="en-GB" sz="1600" dirty="0">
                <a:solidFill>
                  <a:schemeClr val="bg2">
                    <a:lumMod val="25000"/>
                  </a:schemeClr>
                </a:solidFill>
              </a:rPr>
              <a:t>E</a:t>
            </a:r>
          </a:p>
        </p:txBody>
      </p:sp>
      <p:sp>
        <p:nvSpPr>
          <p:cNvPr id="9" name="Rectangle : coins arrondis 8">
            <a:extLst>
              <a:ext uri="{FF2B5EF4-FFF2-40B4-BE49-F238E27FC236}">
                <a16:creationId xmlns:a16="http://schemas.microsoft.com/office/drawing/2014/main" id="{593DE257-A88B-4EB2-BD10-58A14B7A7CA7}"/>
              </a:ext>
            </a:extLst>
          </p:cNvPr>
          <p:cNvSpPr/>
          <p:nvPr/>
        </p:nvSpPr>
        <p:spPr>
          <a:xfrm>
            <a:off x="6614155" y="2166026"/>
            <a:ext cx="2069402" cy="1355387"/>
          </a:xfrm>
          <a:prstGeom prst="roundRect">
            <a:avLst>
              <a:gd name="adj" fmla="val 3971"/>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 coins arrondis 14">
            <a:extLst>
              <a:ext uri="{FF2B5EF4-FFF2-40B4-BE49-F238E27FC236}">
                <a16:creationId xmlns:a16="http://schemas.microsoft.com/office/drawing/2014/main" id="{BC750866-3942-4331-A93C-B9F7DD4B552D}"/>
              </a:ext>
            </a:extLst>
          </p:cNvPr>
          <p:cNvSpPr/>
          <p:nvPr/>
        </p:nvSpPr>
        <p:spPr>
          <a:xfrm>
            <a:off x="6614155" y="3735421"/>
            <a:ext cx="2069402" cy="1141379"/>
          </a:xfrm>
          <a:prstGeom prst="roundRect">
            <a:avLst>
              <a:gd name="adj" fmla="val 5871"/>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ZoneTexte 10">
            <a:extLst>
              <a:ext uri="{FF2B5EF4-FFF2-40B4-BE49-F238E27FC236}">
                <a16:creationId xmlns:a16="http://schemas.microsoft.com/office/drawing/2014/main" id="{65DB9540-5F6C-42D8-B531-AC3D62D7C009}"/>
              </a:ext>
            </a:extLst>
          </p:cNvPr>
          <p:cNvSpPr txBox="1"/>
          <p:nvPr/>
        </p:nvSpPr>
        <p:spPr>
          <a:xfrm>
            <a:off x="6679005" y="2219508"/>
            <a:ext cx="1959155" cy="400110"/>
          </a:xfrm>
          <a:prstGeom prst="rect">
            <a:avLst/>
          </a:prstGeom>
          <a:noFill/>
        </p:spPr>
        <p:txBody>
          <a:bodyPr wrap="square" rtlCol="0">
            <a:spAutoFit/>
          </a:bodyPr>
          <a:lstStyle/>
          <a:p>
            <a:pPr algn="ctr"/>
            <a:r>
              <a:rPr lang="en-GB" sz="1000" dirty="0"/>
              <a:t>Facilities and others Artery back end code</a:t>
            </a:r>
          </a:p>
        </p:txBody>
      </p:sp>
      <p:sp>
        <p:nvSpPr>
          <p:cNvPr id="19" name="ZoneTexte 18">
            <a:extLst>
              <a:ext uri="{FF2B5EF4-FFF2-40B4-BE49-F238E27FC236}">
                <a16:creationId xmlns:a16="http://schemas.microsoft.com/office/drawing/2014/main" id="{4745DCD4-876B-4061-98B8-C81E5B8588D6}"/>
              </a:ext>
            </a:extLst>
          </p:cNvPr>
          <p:cNvSpPr txBox="1"/>
          <p:nvPr/>
        </p:nvSpPr>
        <p:spPr>
          <a:xfrm>
            <a:off x="6679005" y="3805781"/>
            <a:ext cx="1959155" cy="246221"/>
          </a:xfrm>
          <a:prstGeom prst="rect">
            <a:avLst/>
          </a:prstGeom>
          <a:noFill/>
        </p:spPr>
        <p:txBody>
          <a:bodyPr wrap="square" rtlCol="0">
            <a:spAutoFit/>
          </a:bodyPr>
          <a:lstStyle/>
          <a:p>
            <a:pPr algn="ctr"/>
            <a:r>
              <a:rPr lang="en-GB" sz="1000" dirty="0" err="1"/>
              <a:t>Vanetza</a:t>
            </a:r>
            <a:r>
              <a:rPr lang="en-GB" sz="1000" dirty="0"/>
              <a:t> networking layers</a:t>
            </a:r>
          </a:p>
        </p:txBody>
      </p:sp>
      <p:sp>
        <p:nvSpPr>
          <p:cNvPr id="12" name="ZoneTexte 11">
            <a:extLst>
              <a:ext uri="{FF2B5EF4-FFF2-40B4-BE49-F238E27FC236}">
                <a16:creationId xmlns:a16="http://schemas.microsoft.com/office/drawing/2014/main" id="{37C05730-6D18-487C-9F61-F53B2E4704B5}"/>
              </a:ext>
            </a:extLst>
          </p:cNvPr>
          <p:cNvSpPr txBox="1"/>
          <p:nvPr/>
        </p:nvSpPr>
        <p:spPr>
          <a:xfrm>
            <a:off x="6679005" y="2582862"/>
            <a:ext cx="1959155" cy="769441"/>
          </a:xfrm>
          <a:prstGeom prst="rect">
            <a:avLst/>
          </a:prstGeom>
          <a:noFill/>
        </p:spPr>
        <p:txBody>
          <a:bodyPr wrap="square" rtlCol="0">
            <a:spAutoFit/>
          </a:bodyPr>
          <a:lstStyle/>
          <a:p>
            <a:pPr marL="171450" indent="-171450">
              <a:buFontTx/>
              <a:buChar char="-"/>
            </a:pPr>
            <a:r>
              <a:rPr lang="en-GB" sz="1100" dirty="0"/>
              <a:t>Artery </a:t>
            </a:r>
            <a:r>
              <a:rPr lang="en-GB" sz="1100" dirty="0" err="1"/>
              <a:t>coords</a:t>
            </a:r>
            <a:endParaRPr lang="en-GB" sz="1100" dirty="0"/>
          </a:p>
          <a:p>
            <a:pPr marL="171450" indent="-171450">
              <a:buFontTx/>
              <a:buChar char="-"/>
            </a:pPr>
            <a:r>
              <a:rPr lang="en-GB" sz="1100" dirty="0"/>
              <a:t>Artery spatial system: heading and positions are </a:t>
            </a:r>
            <a:r>
              <a:rPr lang="en-GB" sz="1100" dirty="0" err="1"/>
              <a:t>differents</a:t>
            </a:r>
            <a:endParaRPr lang="en-GB" sz="1100" dirty="0"/>
          </a:p>
        </p:txBody>
      </p:sp>
      <p:sp>
        <p:nvSpPr>
          <p:cNvPr id="20" name="ZoneTexte 19">
            <a:extLst>
              <a:ext uri="{FF2B5EF4-FFF2-40B4-BE49-F238E27FC236}">
                <a16:creationId xmlns:a16="http://schemas.microsoft.com/office/drawing/2014/main" id="{CEF7C01A-7D15-447D-B152-F8BF3FEFAFEA}"/>
              </a:ext>
            </a:extLst>
          </p:cNvPr>
          <p:cNvSpPr txBox="1"/>
          <p:nvPr/>
        </p:nvSpPr>
        <p:spPr>
          <a:xfrm>
            <a:off x="6679005" y="4142900"/>
            <a:ext cx="1895687" cy="430887"/>
          </a:xfrm>
          <a:prstGeom prst="rect">
            <a:avLst/>
          </a:prstGeom>
          <a:noFill/>
        </p:spPr>
        <p:txBody>
          <a:bodyPr wrap="square" rtlCol="0">
            <a:spAutoFit/>
          </a:bodyPr>
          <a:lstStyle/>
          <a:p>
            <a:pPr marL="171450" indent="-171450">
              <a:buFontTx/>
              <a:buChar char="-"/>
            </a:pPr>
            <a:r>
              <a:rPr lang="en-GB" sz="1100" dirty="0" err="1"/>
              <a:t>Vanetza</a:t>
            </a:r>
            <a:r>
              <a:rPr lang="en-GB" sz="1100" dirty="0"/>
              <a:t> packet type</a:t>
            </a:r>
          </a:p>
          <a:p>
            <a:pPr marL="171450" indent="-171450">
              <a:buFontTx/>
              <a:buChar char="-"/>
            </a:pPr>
            <a:r>
              <a:rPr lang="en-GB" sz="1100" dirty="0" err="1"/>
              <a:t>Vanetza</a:t>
            </a:r>
            <a:r>
              <a:rPr lang="en-GB" sz="1100" dirty="0"/>
              <a:t> BSM fields </a:t>
            </a:r>
          </a:p>
        </p:txBody>
      </p:sp>
      <p:sp>
        <p:nvSpPr>
          <p:cNvPr id="21" name="Rectangle : coins arrondis 20">
            <a:extLst>
              <a:ext uri="{FF2B5EF4-FFF2-40B4-BE49-F238E27FC236}">
                <a16:creationId xmlns:a16="http://schemas.microsoft.com/office/drawing/2014/main" id="{ABFBEB08-A049-4A01-8AF9-CB946EDECA12}"/>
              </a:ext>
            </a:extLst>
          </p:cNvPr>
          <p:cNvSpPr/>
          <p:nvPr/>
        </p:nvSpPr>
        <p:spPr>
          <a:xfrm>
            <a:off x="139430" y="963321"/>
            <a:ext cx="2776353" cy="4067758"/>
          </a:xfrm>
          <a:prstGeom prst="roundRect">
            <a:avLst>
              <a:gd name="adj" fmla="val 3325"/>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 coins arrondis 22">
            <a:extLst>
              <a:ext uri="{FF2B5EF4-FFF2-40B4-BE49-F238E27FC236}">
                <a16:creationId xmlns:a16="http://schemas.microsoft.com/office/drawing/2014/main" id="{C293E7E8-DC8F-45C9-B013-A5EABE104F24}"/>
              </a:ext>
            </a:extLst>
          </p:cNvPr>
          <p:cNvSpPr/>
          <p:nvPr/>
        </p:nvSpPr>
        <p:spPr>
          <a:xfrm>
            <a:off x="2113065" y="2172510"/>
            <a:ext cx="653561" cy="2710774"/>
          </a:xfrm>
          <a:prstGeom prst="roundRect">
            <a:avLst>
              <a:gd name="adj" fmla="val 9721"/>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ZoneTexte 23">
            <a:extLst>
              <a:ext uri="{FF2B5EF4-FFF2-40B4-BE49-F238E27FC236}">
                <a16:creationId xmlns:a16="http://schemas.microsoft.com/office/drawing/2014/main" id="{940953C1-2146-4380-A32A-FF673B3CEC5A}"/>
              </a:ext>
            </a:extLst>
          </p:cNvPr>
          <p:cNvSpPr txBox="1"/>
          <p:nvPr/>
        </p:nvSpPr>
        <p:spPr>
          <a:xfrm>
            <a:off x="2033980" y="2927433"/>
            <a:ext cx="811730" cy="1077218"/>
          </a:xfrm>
          <a:prstGeom prst="rect">
            <a:avLst/>
          </a:prstGeom>
          <a:noFill/>
        </p:spPr>
        <p:txBody>
          <a:bodyPr wrap="square" rtlCol="0">
            <a:spAutoFit/>
          </a:bodyPr>
          <a:lstStyle/>
          <a:p>
            <a:pPr algn="ctr"/>
            <a:r>
              <a:rPr lang="en-GB" sz="1600" dirty="0">
                <a:solidFill>
                  <a:schemeClr val="bg2">
                    <a:lumMod val="25000"/>
                  </a:schemeClr>
                </a:solidFill>
              </a:rPr>
              <a:t>F2MD Veins App</a:t>
            </a:r>
          </a:p>
          <a:p>
            <a:pPr algn="ctr"/>
            <a:r>
              <a:rPr lang="en-GB" sz="1600" dirty="0">
                <a:solidFill>
                  <a:schemeClr val="bg2">
                    <a:lumMod val="25000"/>
                  </a:schemeClr>
                </a:solidFill>
              </a:rPr>
              <a:t>Layer</a:t>
            </a:r>
          </a:p>
        </p:txBody>
      </p:sp>
      <p:pic>
        <p:nvPicPr>
          <p:cNvPr id="31" name="Picture 2" descr="Veins · GitHub">
            <a:extLst>
              <a:ext uri="{FF2B5EF4-FFF2-40B4-BE49-F238E27FC236}">
                <a16:creationId xmlns:a16="http://schemas.microsoft.com/office/drawing/2014/main" id="{FB8A0B98-7058-4935-98BF-48063EF5F7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7658" y="877466"/>
            <a:ext cx="921966" cy="921966"/>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12">
            <a:extLst>
              <a:ext uri="{FF2B5EF4-FFF2-40B4-BE49-F238E27FC236}">
                <a16:creationId xmlns:a16="http://schemas.microsoft.com/office/drawing/2014/main" id="{E263249B-45C6-448A-8BE7-3CE508AADEA1}"/>
              </a:ext>
            </a:extLst>
          </p:cNvPr>
          <p:cNvSpPr txBox="1"/>
          <p:nvPr/>
        </p:nvSpPr>
        <p:spPr>
          <a:xfrm>
            <a:off x="2113065" y="1199320"/>
            <a:ext cx="986817" cy="369332"/>
          </a:xfrm>
          <a:prstGeom prst="rect">
            <a:avLst/>
          </a:prstGeom>
          <a:noFill/>
        </p:spPr>
        <p:txBody>
          <a:bodyPr wrap="square" rtlCol="0">
            <a:spAutoFit/>
          </a:bodyPr>
          <a:lstStyle/>
          <a:p>
            <a:r>
              <a:rPr lang="en-GB" i="1" dirty="0">
                <a:solidFill>
                  <a:srgbClr val="3B3B3B"/>
                </a:solidFill>
                <a:effectLst>
                  <a:outerShdw blurRad="38100" dist="38100" dir="2700000" algn="tl">
                    <a:srgbClr val="000000">
                      <a:alpha val="43137"/>
                    </a:srgbClr>
                  </a:outerShdw>
                </a:effectLst>
              </a:rPr>
              <a:t>F2MD</a:t>
            </a:r>
          </a:p>
        </p:txBody>
      </p:sp>
      <p:sp>
        <p:nvSpPr>
          <p:cNvPr id="32" name="Rectangle : coins arrondis 31">
            <a:extLst>
              <a:ext uri="{FF2B5EF4-FFF2-40B4-BE49-F238E27FC236}">
                <a16:creationId xmlns:a16="http://schemas.microsoft.com/office/drawing/2014/main" id="{C3C848CB-7CAD-440D-9987-E03546152699}"/>
              </a:ext>
            </a:extLst>
          </p:cNvPr>
          <p:cNvSpPr/>
          <p:nvPr/>
        </p:nvSpPr>
        <p:spPr>
          <a:xfrm>
            <a:off x="252957" y="2166025"/>
            <a:ext cx="1701939" cy="1355387"/>
          </a:xfrm>
          <a:prstGeom prst="roundRect">
            <a:avLst>
              <a:gd name="adj" fmla="val 3971"/>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ZoneTexte 32">
            <a:extLst>
              <a:ext uri="{FF2B5EF4-FFF2-40B4-BE49-F238E27FC236}">
                <a16:creationId xmlns:a16="http://schemas.microsoft.com/office/drawing/2014/main" id="{C4A19FFC-9165-4781-B14A-1E2946A57CBF}"/>
              </a:ext>
            </a:extLst>
          </p:cNvPr>
          <p:cNvSpPr txBox="1"/>
          <p:nvPr/>
        </p:nvSpPr>
        <p:spPr>
          <a:xfrm>
            <a:off x="114367" y="2189548"/>
            <a:ext cx="1959155" cy="246221"/>
          </a:xfrm>
          <a:prstGeom prst="rect">
            <a:avLst/>
          </a:prstGeom>
          <a:noFill/>
        </p:spPr>
        <p:txBody>
          <a:bodyPr wrap="square" rtlCol="0">
            <a:spAutoFit/>
          </a:bodyPr>
          <a:lstStyle/>
          <a:p>
            <a:pPr algn="ctr"/>
            <a:r>
              <a:rPr lang="en-GB" sz="1000" dirty="0"/>
              <a:t>F2MD Files</a:t>
            </a:r>
          </a:p>
        </p:txBody>
      </p:sp>
      <p:sp>
        <p:nvSpPr>
          <p:cNvPr id="34" name="Rectangle : coins arrondis 33">
            <a:extLst>
              <a:ext uri="{FF2B5EF4-FFF2-40B4-BE49-F238E27FC236}">
                <a16:creationId xmlns:a16="http://schemas.microsoft.com/office/drawing/2014/main" id="{16240BC2-F461-495B-A8D3-A72403FD6A62}"/>
              </a:ext>
            </a:extLst>
          </p:cNvPr>
          <p:cNvSpPr/>
          <p:nvPr/>
        </p:nvSpPr>
        <p:spPr>
          <a:xfrm>
            <a:off x="252957" y="3631714"/>
            <a:ext cx="1685337" cy="1245086"/>
          </a:xfrm>
          <a:prstGeom prst="roundRect">
            <a:avLst>
              <a:gd name="adj" fmla="val 5871"/>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ZoneTexte 34">
            <a:extLst>
              <a:ext uri="{FF2B5EF4-FFF2-40B4-BE49-F238E27FC236}">
                <a16:creationId xmlns:a16="http://schemas.microsoft.com/office/drawing/2014/main" id="{3ACCD11E-07E1-43C2-8273-91A578550057}"/>
              </a:ext>
            </a:extLst>
          </p:cNvPr>
          <p:cNvSpPr txBox="1"/>
          <p:nvPr/>
        </p:nvSpPr>
        <p:spPr>
          <a:xfrm>
            <a:off x="98950" y="3682670"/>
            <a:ext cx="1959155" cy="246221"/>
          </a:xfrm>
          <a:prstGeom prst="rect">
            <a:avLst/>
          </a:prstGeom>
          <a:noFill/>
        </p:spPr>
        <p:txBody>
          <a:bodyPr wrap="square" rtlCol="0">
            <a:spAutoFit/>
          </a:bodyPr>
          <a:lstStyle/>
          <a:p>
            <a:pPr algn="ctr"/>
            <a:r>
              <a:rPr lang="en-GB" sz="1000" dirty="0"/>
              <a:t>Veins &amp; INET layers</a:t>
            </a:r>
          </a:p>
        </p:txBody>
      </p:sp>
      <p:sp>
        <p:nvSpPr>
          <p:cNvPr id="36" name="ZoneTexte 35">
            <a:extLst>
              <a:ext uri="{FF2B5EF4-FFF2-40B4-BE49-F238E27FC236}">
                <a16:creationId xmlns:a16="http://schemas.microsoft.com/office/drawing/2014/main" id="{B8A6C611-5743-4223-AC15-E6EF89963F34}"/>
              </a:ext>
            </a:extLst>
          </p:cNvPr>
          <p:cNvSpPr txBox="1"/>
          <p:nvPr/>
        </p:nvSpPr>
        <p:spPr>
          <a:xfrm>
            <a:off x="224529" y="2442965"/>
            <a:ext cx="1959155" cy="769441"/>
          </a:xfrm>
          <a:prstGeom prst="rect">
            <a:avLst/>
          </a:prstGeom>
          <a:noFill/>
        </p:spPr>
        <p:txBody>
          <a:bodyPr wrap="square" rtlCol="0">
            <a:spAutoFit/>
          </a:bodyPr>
          <a:lstStyle/>
          <a:p>
            <a:pPr marL="171450" indent="-171450">
              <a:buFontTx/>
              <a:buChar char="-"/>
            </a:pPr>
            <a:r>
              <a:rPr lang="en-GB" sz="1100" dirty="0"/>
              <a:t>Veins </a:t>
            </a:r>
            <a:r>
              <a:rPr lang="en-GB" sz="1100" dirty="0" err="1"/>
              <a:t>coords</a:t>
            </a:r>
            <a:endParaRPr lang="en-GB" sz="1100" dirty="0"/>
          </a:p>
          <a:p>
            <a:pPr marL="171450" indent="-171450">
              <a:buFontTx/>
              <a:buChar char="-"/>
            </a:pPr>
            <a:r>
              <a:rPr lang="en-GB" sz="1100" dirty="0"/>
              <a:t>Veins spatial system: heading and positions are </a:t>
            </a:r>
            <a:r>
              <a:rPr lang="en-GB" sz="1100" dirty="0" err="1"/>
              <a:t>differents</a:t>
            </a:r>
            <a:endParaRPr lang="en-GB" sz="1100" dirty="0"/>
          </a:p>
        </p:txBody>
      </p:sp>
      <p:sp>
        <p:nvSpPr>
          <p:cNvPr id="37" name="ZoneTexte 36">
            <a:extLst>
              <a:ext uri="{FF2B5EF4-FFF2-40B4-BE49-F238E27FC236}">
                <a16:creationId xmlns:a16="http://schemas.microsoft.com/office/drawing/2014/main" id="{0DF2961F-EC99-4786-BE01-1B786C936DF2}"/>
              </a:ext>
            </a:extLst>
          </p:cNvPr>
          <p:cNvSpPr txBox="1"/>
          <p:nvPr/>
        </p:nvSpPr>
        <p:spPr>
          <a:xfrm>
            <a:off x="250469" y="4023539"/>
            <a:ext cx="1678497" cy="600164"/>
          </a:xfrm>
          <a:prstGeom prst="rect">
            <a:avLst/>
          </a:prstGeom>
          <a:noFill/>
        </p:spPr>
        <p:txBody>
          <a:bodyPr wrap="square" rtlCol="0">
            <a:spAutoFit/>
          </a:bodyPr>
          <a:lstStyle/>
          <a:p>
            <a:pPr marL="171450" indent="-171450">
              <a:buFontTx/>
              <a:buChar char="-"/>
            </a:pPr>
            <a:r>
              <a:rPr lang="en-GB" sz="1100" dirty="0"/>
              <a:t>INET packet type</a:t>
            </a:r>
          </a:p>
          <a:p>
            <a:pPr marL="171450" indent="-171450">
              <a:buFontTx/>
              <a:buChar char="-"/>
            </a:pPr>
            <a:r>
              <a:rPr lang="en-GB" sz="1100" dirty="0"/>
              <a:t>INET mac address and BSM fields</a:t>
            </a:r>
          </a:p>
        </p:txBody>
      </p:sp>
      <p:cxnSp>
        <p:nvCxnSpPr>
          <p:cNvPr id="39" name="Connecteur droit avec flèche 38">
            <a:extLst>
              <a:ext uri="{FF2B5EF4-FFF2-40B4-BE49-F238E27FC236}">
                <a16:creationId xmlns:a16="http://schemas.microsoft.com/office/drawing/2014/main" id="{CAE86694-296A-4D70-BE3E-D65C782B2550}"/>
              </a:ext>
            </a:extLst>
          </p:cNvPr>
          <p:cNvCxnSpPr>
            <a:cxnSpLocks/>
          </p:cNvCxnSpPr>
          <p:nvPr/>
        </p:nvCxnSpPr>
        <p:spPr>
          <a:xfrm>
            <a:off x="2915783" y="3521412"/>
            <a:ext cx="1247655" cy="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eur droit avec flèche 39">
            <a:extLst>
              <a:ext uri="{FF2B5EF4-FFF2-40B4-BE49-F238E27FC236}">
                <a16:creationId xmlns:a16="http://schemas.microsoft.com/office/drawing/2014/main" id="{984D1812-98E9-410E-80DD-B87D56DCAB0B}"/>
              </a:ext>
            </a:extLst>
          </p:cNvPr>
          <p:cNvCxnSpPr>
            <a:cxnSpLocks/>
          </p:cNvCxnSpPr>
          <p:nvPr/>
        </p:nvCxnSpPr>
        <p:spPr>
          <a:xfrm flipH="1">
            <a:off x="4630366" y="3521411"/>
            <a:ext cx="1271082" cy="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4" name="Signe de multiplication 43">
            <a:extLst>
              <a:ext uri="{FF2B5EF4-FFF2-40B4-BE49-F238E27FC236}">
                <a16:creationId xmlns:a16="http://schemas.microsoft.com/office/drawing/2014/main" id="{19A0C897-34BA-4D1B-A401-5E53D00101E9}"/>
              </a:ext>
            </a:extLst>
          </p:cNvPr>
          <p:cNvSpPr/>
          <p:nvPr/>
        </p:nvSpPr>
        <p:spPr>
          <a:xfrm>
            <a:off x="4011008" y="3102727"/>
            <a:ext cx="779656" cy="828675"/>
          </a:xfrm>
          <a:prstGeom prst="mathMultiply">
            <a:avLst/>
          </a:prstGeom>
          <a:solidFill>
            <a:srgbClr val="FF696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ZoneTexte 44">
            <a:extLst>
              <a:ext uri="{FF2B5EF4-FFF2-40B4-BE49-F238E27FC236}">
                <a16:creationId xmlns:a16="http://schemas.microsoft.com/office/drawing/2014/main" id="{CC367DB6-1017-4B1A-96FC-6CB0C1E243F5}"/>
              </a:ext>
            </a:extLst>
          </p:cNvPr>
          <p:cNvSpPr txBox="1"/>
          <p:nvPr/>
        </p:nvSpPr>
        <p:spPr>
          <a:xfrm>
            <a:off x="2970743" y="3236000"/>
            <a:ext cx="1134893" cy="261610"/>
          </a:xfrm>
          <a:prstGeom prst="rect">
            <a:avLst/>
          </a:prstGeom>
          <a:noFill/>
        </p:spPr>
        <p:txBody>
          <a:bodyPr wrap="square" rtlCol="0">
            <a:spAutoFit/>
          </a:bodyPr>
          <a:lstStyle/>
          <a:p>
            <a:pPr algn="ctr"/>
            <a:r>
              <a:rPr lang="en-GB" sz="1100" dirty="0">
                <a:solidFill>
                  <a:srgbClr val="00B0F0"/>
                </a:solidFill>
              </a:rPr>
              <a:t>Veins format</a:t>
            </a:r>
          </a:p>
        </p:txBody>
      </p:sp>
      <p:sp>
        <p:nvSpPr>
          <p:cNvPr id="46" name="ZoneTexte 45">
            <a:extLst>
              <a:ext uri="{FF2B5EF4-FFF2-40B4-BE49-F238E27FC236}">
                <a16:creationId xmlns:a16="http://schemas.microsoft.com/office/drawing/2014/main" id="{AE314BF7-6688-4B2D-B35D-3E6DE1FE9C4E}"/>
              </a:ext>
            </a:extLst>
          </p:cNvPr>
          <p:cNvSpPr txBox="1"/>
          <p:nvPr/>
        </p:nvSpPr>
        <p:spPr>
          <a:xfrm>
            <a:off x="4739323" y="3236000"/>
            <a:ext cx="1134893" cy="261610"/>
          </a:xfrm>
          <a:prstGeom prst="rect">
            <a:avLst/>
          </a:prstGeom>
          <a:noFill/>
        </p:spPr>
        <p:txBody>
          <a:bodyPr wrap="square" rtlCol="0">
            <a:spAutoFit/>
          </a:bodyPr>
          <a:lstStyle/>
          <a:p>
            <a:pPr algn="ctr"/>
            <a:r>
              <a:rPr lang="en-GB" sz="1100" dirty="0">
                <a:solidFill>
                  <a:srgbClr val="00B0F0"/>
                </a:solidFill>
              </a:rPr>
              <a:t>Artery format</a:t>
            </a:r>
          </a:p>
        </p:txBody>
      </p:sp>
      <p:sp>
        <p:nvSpPr>
          <p:cNvPr id="2" name="Espace réservé du numéro de diapositive 1">
            <a:extLst>
              <a:ext uri="{FF2B5EF4-FFF2-40B4-BE49-F238E27FC236}">
                <a16:creationId xmlns:a16="http://schemas.microsoft.com/office/drawing/2014/main" id="{DBE0DA89-D283-448F-9FDB-FFC40629434F}"/>
              </a:ext>
            </a:extLst>
          </p:cNvPr>
          <p:cNvSpPr>
            <a:spLocks noGrp="1"/>
          </p:cNvSpPr>
          <p:nvPr>
            <p:ph type="sldNum" sz="quarter" idx="12"/>
          </p:nvPr>
        </p:nvSpPr>
        <p:spPr>
          <a:xfrm>
            <a:off x="7086600" y="4890698"/>
            <a:ext cx="2057400" cy="275027"/>
          </a:xfrm>
        </p:spPr>
        <p:txBody>
          <a:bodyPr/>
          <a:lstStyle/>
          <a:p>
            <a:fld id="{99913D31-8F3C-41C5-88F1-41B354A4CD6F}" type="slidenum">
              <a:rPr lang="en-GB" smtClean="0"/>
              <a:t>10</a:t>
            </a:fld>
            <a:endParaRPr lang="en-GB" dirty="0"/>
          </a:p>
        </p:txBody>
      </p:sp>
    </p:spTree>
    <p:extLst>
      <p:ext uri="{BB962C8B-B14F-4D97-AF65-F5344CB8AC3E}">
        <p14:creationId xmlns:p14="http://schemas.microsoft.com/office/powerpoint/2010/main" val="2538586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E1D0552-8976-41C6-82EC-4E2992AA02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940"/>
            <a:ext cx="9144000" cy="828675"/>
          </a:xfrm>
          <a:prstGeom prst="rect">
            <a:avLst/>
          </a:prstGeom>
        </p:spPr>
      </p:pic>
      <p:pic>
        <p:nvPicPr>
          <p:cNvPr id="17" name="Picture 2" descr="Logotypes IMT Atlantique | IMT Atlantique">
            <a:extLst>
              <a:ext uri="{FF2B5EF4-FFF2-40B4-BE49-F238E27FC236}">
                <a16:creationId xmlns:a16="http://schemas.microsoft.com/office/drawing/2014/main" id="{11D66EF5-2B1F-4216-958E-996FFCEE50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1407048" y="214619"/>
            <a:ext cx="1148083" cy="368415"/>
          </a:xfrm>
          <a:prstGeom prst="rect">
            <a:avLst/>
          </a:prstGeom>
          <a:noFill/>
          <a:extLst>
            <a:ext uri="{909E8E84-426E-40DD-AFC4-6F175D3DCCD1}">
              <a14:hiddenFill xmlns:a14="http://schemas.microsoft.com/office/drawing/2010/main">
                <a:solidFill>
                  <a:srgbClr val="FFFFFF"/>
                </a:solidFill>
              </a14:hiddenFill>
            </a:ext>
          </a:extLst>
        </p:spPr>
      </p:pic>
      <p:sp>
        <p:nvSpPr>
          <p:cNvPr id="14" name="Titre 1">
            <a:extLst>
              <a:ext uri="{FF2B5EF4-FFF2-40B4-BE49-F238E27FC236}">
                <a16:creationId xmlns:a16="http://schemas.microsoft.com/office/drawing/2014/main" id="{63F72F04-A221-47B8-B0F0-E81C81CD1D7A}"/>
              </a:ext>
            </a:extLst>
          </p:cNvPr>
          <p:cNvSpPr txBox="1">
            <a:spLocks/>
          </p:cNvSpPr>
          <p:nvPr/>
        </p:nvSpPr>
        <p:spPr bwMode="auto">
          <a:xfrm>
            <a:off x="2555776" y="134646"/>
            <a:ext cx="6264696" cy="5648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anchor="ctr" anchorCtr="0" compatLnSpc="1">
            <a:prstTxWarp prst="textNoShape">
              <a:avLst/>
            </a:prstTxWarp>
          </a:bodyPr>
          <a:lstStyle>
            <a:lvl1pPr algn="r" defTabSz="457200" rtl="0" eaLnBrk="1" fontAlgn="base" hangingPunct="1">
              <a:spcBef>
                <a:spcPct val="0"/>
              </a:spcBef>
              <a:spcAft>
                <a:spcPct val="0"/>
              </a:spcAft>
              <a:defRPr sz="2000" b="1" kern="1200">
                <a:solidFill>
                  <a:schemeClr val="bg1"/>
                </a:solidFill>
                <a:latin typeface="+mj-lt"/>
                <a:ea typeface="ＭＳ Ｐゴシック" panose="020B0600070205080204" pitchFamily="34" charset="-128"/>
                <a:cs typeface="ＭＳ Ｐゴシック" charset="0"/>
              </a:defRPr>
            </a:lvl1pPr>
            <a:lvl2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2pPr>
            <a:lvl3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3pPr>
            <a:lvl4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4pPr>
            <a:lvl5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5pPr>
            <a:lvl6pPr marL="4572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6pPr>
            <a:lvl7pPr marL="9144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7pPr>
            <a:lvl8pPr marL="13716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8pPr>
            <a:lvl9pPr marL="18288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9pPr>
          </a:lstStyle>
          <a:p>
            <a:r>
              <a:rPr lang="fr-FR" dirty="0">
                <a:latin typeface="+mn-lt"/>
                <a:cs typeface="Arial" panose="020B0604020202020204" pitchFamily="34" charset="0"/>
              </a:rPr>
              <a:t>Main </a:t>
            </a:r>
            <a:r>
              <a:rPr lang="fr-FR" dirty="0" err="1">
                <a:latin typeface="+mn-lt"/>
                <a:cs typeface="Arial" panose="020B0604020202020204" pitchFamily="34" charset="0"/>
              </a:rPr>
              <a:t>problems</a:t>
            </a:r>
            <a:r>
              <a:rPr lang="fr-FR" dirty="0">
                <a:latin typeface="+mn-lt"/>
                <a:cs typeface="Arial" panose="020B0604020202020204" pitchFamily="34" charset="0"/>
              </a:rPr>
              <a:t> </a:t>
            </a:r>
            <a:r>
              <a:rPr lang="fr-FR" dirty="0" err="1">
                <a:latin typeface="+mn-lt"/>
                <a:cs typeface="Arial" panose="020B0604020202020204" pitchFamily="34" charset="0"/>
              </a:rPr>
              <a:t>encountered</a:t>
            </a:r>
            <a:endParaRPr lang="fr-FR" dirty="0">
              <a:latin typeface="+mn-lt"/>
              <a:cs typeface="Arial" panose="020B0604020202020204" pitchFamily="34" charset="0"/>
            </a:endParaRPr>
          </a:p>
          <a:p>
            <a:r>
              <a:rPr lang="fr-FR" sz="1400" b="0" i="1" dirty="0" err="1">
                <a:latin typeface="+mn-lt"/>
                <a:cs typeface="Arial" panose="020B0604020202020204" pitchFamily="34" charset="0"/>
              </a:rPr>
              <a:t>While</a:t>
            </a:r>
            <a:r>
              <a:rPr lang="fr-FR" sz="1400" b="0" i="1" dirty="0">
                <a:latin typeface="+mn-lt"/>
                <a:cs typeface="Arial" panose="020B0604020202020204" pitchFamily="34" charset="0"/>
              </a:rPr>
              <a:t> </a:t>
            </a:r>
            <a:r>
              <a:rPr lang="fr-FR" sz="1400" b="0" i="1" dirty="0" err="1">
                <a:latin typeface="+mn-lt"/>
                <a:cs typeface="Arial" panose="020B0604020202020204" pitchFamily="34" charset="0"/>
              </a:rPr>
              <a:t>porting</a:t>
            </a:r>
            <a:r>
              <a:rPr lang="fr-FR" sz="1400" b="0" i="1" dirty="0">
                <a:latin typeface="+mn-lt"/>
                <a:cs typeface="Arial" panose="020B0604020202020204" pitchFamily="34" charset="0"/>
              </a:rPr>
              <a:t> F2MD to </a:t>
            </a:r>
            <a:r>
              <a:rPr lang="fr-FR" sz="1400" b="0" i="1" dirty="0" err="1">
                <a:latin typeface="+mn-lt"/>
                <a:cs typeface="Arial" panose="020B0604020202020204" pitchFamily="34" charset="0"/>
              </a:rPr>
              <a:t>Artery</a:t>
            </a:r>
            <a:endParaRPr lang="fr-FR" sz="1400" b="0" i="1" dirty="0">
              <a:latin typeface="+mn-lt"/>
              <a:cs typeface="Arial" panose="020B0604020202020204" pitchFamily="34" charset="0"/>
            </a:endParaRPr>
          </a:p>
        </p:txBody>
      </p:sp>
      <p:sp>
        <p:nvSpPr>
          <p:cNvPr id="3" name="Rectangle : coins arrondis 2">
            <a:extLst>
              <a:ext uri="{FF2B5EF4-FFF2-40B4-BE49-F238E27FC236}">
                <a16:creationId xmlns:a16="http://schemas.microsoft.com/office/drawing/2014/main" id="{9B98B284-7F68-4986-B17E-591DE07D6EAD}"/>
              </a:ext>
            </a:extLst>
          </p:cNvPr>
          <p:cNvSpPr/>
          <p:nvPr/>
        </p:nvSpPr>
        <p:spPr>
          <a:xfrm>
            <a:off x="5901447" y="963321"/>
            <a:ext cx="2919025" cy="4067758"/>
          </a:xfrm>
          <a:prstGeom prst="roundRect">
            <a:avLst>
              <a:gd name="adj" fmla="val 3325"/>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4" descr="Logo of Artery V2X Simulation Framework">
            <a:extLst>
              <a:ext uri="{FF2B5EF4-FFF2-40B4-BE49-F238E27FC236}">
                <a16:creationId xmlns:a16="http://schemas.microsoft.com/office/drawing/2014/main" id="{0E82B6A5-4464-4472-81C0-0F92DFDD5C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0789" y="1141776"/>
            <a:ext cx="1597372" cy="44926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 coins arrondis 4">
            <a:extLst>
              <a:ext uri="{FF2B5EF4-FFF2-40B4-BE49-F238E27FC236}">
                <a16:creationId xmlns:a16="http://schemas.microsoft.com/office/drawing/2014/main" id="{5B097F35-241E-4B30-B1D2-30577BF44975}"/>
              </a:ext>
            </a:extLst>
          </p:cNvPr>
          <p:cNvSpPr/>
          <p:nvPr/>
        </p:nvSpPr>
        <p:spPr>
          <a:xfrm>
            <a:off x="6076218" y="2166026"/>
            <a:ext cx="363166" cy="2710774"/>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ZoneTexte 7">
            <a:extLst>
              <a:ext uri="{FF2B5EF4-FFF2-40B4-BE49-F238E27FC236}">
                <a16:creationId xmlns:a16="http://schemas.microsoft.com/office/drawing/2014/main" id="{989C3702-B805-45DD-BDAB-B20FBD60E274}"/>
              </a:ext>
            </a:extLst>
          </p:cNvPr>
          <p:cNvSpPr txBox="1"/>
          <p:nvPr/>
        </p:nvSpPr>
        <p:spPr>
          <a:xfrm>
            <a:off x="6011367" y="2260699"/>
            <a:ext cx="492868" cy="2616101"/>
          </a:xfrm>
          <a:prstGeom prst="rect">
            <a:avLst/>
          </a:prstGeom>
          <a:noFill/>
        </p:spPr>
        <p:txBody>
          <a:bodyPr wrap="square" rtlCol="0">
            <a:spAutoFit/>
          </a:bodyPr>
          <a:lstStyle/>
          <a:p>
            <a:pPr algn="ctr"/>
            <a:r>
              <a:rPr lang="en-GB" sz="1600" dirty="0">
                <a:solidFill>
                  <a:schemeClr val="bg2">
                    <a:lumMod val="25000"/>
                  </a:schemeClr>
                </a:solidFill>
              </a:rPr>
              <a:t>M</a:t>
            </a:r>
          </a:p>
          <a:p>
            <a:pPr algn="ctr"/>
            <a:r>
              <a:rPr lang="en-GB" sz="1600" dirty="0">
                <a:solidFill>
                  <a:schemeClr val="bg2">
                    <a:lumMod val="25000"/>
                  </a:schemeClr>
                </a:solidFill>
              </a:rPr>
              <a:t>I</a:t>
            </a:r>
          </a:p>
          <a:p>
            <a:pPr algn="ctr"/>
            <a:r>
              <a:rPr lang="en-GB" sz="1600" dirty="0">
                <a:solidFill>
                  <a:schemeClr val="bg2">
                    <a:lumMod val="25000"/>
                  </a:schemeClr>
                </a:solidFill>
              </a:rPr>
              <a:t>D</a:t>
            </a:r>
          </a:p>
          <a:p>
            <a:pPr algn="ctr"/>
            <a:r>
              <a:rPr lang="en-GB" sz="1600" dirty="0">
                <a:solidFill>
                  <a:schemeClr val="bg2">
                    <a:lumMod val="25000"/>
                  </a:schemeClr>
                </a:solidFill>
              </a:rPr>
              <a:t>D</a:t>
            </a:r>
          </a:p>
          <a:p>
            <a:pPr algn="ctr"/>
            <a:r>
              <a:rPr lang="en-GB" sz="1600" dirty="0">
                <a:solidFill>
                  <a:schemeClr val="bg2">
                    <a:lumMod val="25000"/>
                  </a:schemeClr>
                </a:solidFill>
              </a:rPr>
              <a:t>L</a:t>
            </a:r>
          </a:p>
          <a:p>
            <a:pPr algn="ctr"/>
            <a:r>
              <a:rPr lang="en-GB" sz="1600" dirty="0">
                <a:solidFill>
                  <a:schemeClr val="bg2">
                    <a:lumMod val="25000"/>
                  </a:schemeClr>
                </a:solidFill>
              </a:rPr>
              <a:t>E</a:t>
            </a:r>
          </a:p>
          <a:p>
            <a:pPr algn="ctr"/>
            <a:r>
              <a:rPr lang="en-GB" sz="1600" dirty="0">
                <a:solidFill>
                  <a:schemeClr val="bg2">
                    <a:lumMod val="25000"/>
                  </a:schemeClr>
                </a:solidFill>
              </a:rPr>
              <a:t>W</a:t>
            </a:r>
          </a:p>
          <a:p>
            <a:pPr algn="ctr"/>
            <a:r>
              <a:rPr lang="en-GB" sz="1600" dirty="0">
                <a:solidFill>
                  <a:schemeClr val="bg2">
                    <a:lumMod val="25000"/>
                  </a:schemeClr>
                </a:solidFill>
              </a:rPr>
              <a:t>A</a:t>
            </a:r>
          </a:p>
          <a:p>
            <a:pPr algn="ctr"/>
            <a:r>
              <a:rPr lang="en-GB" sz="1600" dirty="0">
                <a:solidFill>
                  <a:schemeClr val="bg2">
                    <a:lumMod val="25000"/>
                  </a:schemeClr>
                </a:solidFill>
              </a:rPr>
              <a:t>R</a:t>
            </a:r>
          </a:p>
          <a:p>
            <a:pPr algn="ctr"/>
            <a:r>
              <a:rPr lang="en-GB" sz="1600" dirty="0">
                <a:solidFill>
                  <a:schemeClr val="bg2">
                    <a:lumMod val="25000"/>
                  </a:schemeClr>
                </a:solidFill>
              </a:rPr>
              <a:t>E</a:t>
            </a:r>
          </a:p>
        </p:txBody>
      </p:sp>
      <p:sp>
        <p:nvSpPr>
          <p:cNvPr id="9" name="Rectangle : coins arrondis 8">
            <a:extLst>
              <a:ext uri="{FF2B5EF4-FFF2-40B4-BE49-F238E27FC236}">
                <a16:creationId xmlns:a16="http://schemas.microsoft.com/office/drawing/2014/main" id="{593DE257-A88B-4EB2-BD10-58A14B7A7CA7}"/>
              </a:ext>
            </a:extLst>
          </p:cNvPr>
          <p:cNvSpPr/>
          <p:nvPr/>
        </p:nvSpPr>
        <p:spPr>
          <a:xfrm>
            <a:off x="6614155" y="2166026"/>
            <a:ext cx="2069402" cy="1355387"/>
          </a:xfrm>
          <a:prstGeom prst="roundRect">
            <a:avLst>
              <a:gd name="adj" fmla="val 3971"/>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 coins arrondis 14">
            <a:extLst>
              <a:ext uri="{FF2B5EF4-FFF2-40B4-BE49-F238E27FC236}">
                <a16:creationId xmlns:a16="http://schemas.microsoft.com/office/drawing/2014/main" id="{BC750866-3942-4331-A93C-B9F7DD4B552D}"/>
              </a:ext>
            </a:extLst>
          </p:cNvPr>
          <p:cNvSpPr/>
          <p:nvPr/>
        </p:nvSpPr>
        <p:spPr>
          <a:xfrm>
            <a:off x="6614155" y="3735421"/>
            <a:ext cx="2069402" cy="1141379"/>
          </a:xfrm>
          <a:prstGeom prst="roundRect">
            <a:avLst>
              <a:gd name="adj" fmla="val 5871"/>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ZoneTexte 10">
            <a:extLst>
              <a:ext uri="{FF2B5EF4-FFF2-40B4-BE49-F238E27FC236}">
                <a16:creationId xmlns:a16="http://schemas.microsoft.com/office/drawing/2014/main" id="{65DB9540-5F6C-42D8-B531-AC3D62D7C009}"/>
              </a:ext>
            </a:extLst>
          </p:cNvPr>
          <p:cNvSpPr txBox="1"/>
          <p:nvPr/>
        </p:nvSpPr>
        <p:spPr>
          <a:xfrm>
            <a:off x="6679005" y="2219508"/>
            <a:ext cx="1959155" cy="400110"/>
          </a:xfrm>
          <a:prstGeom prst="rect">
            <a:avLst/>
          </a:prstGeom>
          <a:noFill/>
        </p:spPr>
        <p:txBody>
          <a:bodyPr wrap="square" rtlCol="0">
            <a:spAutoFit/>
          </a:bodyPr>
          <a:lstStyle/>
          <a:p>
            <a:pPr algn="ctr"/>
            <a:r>
              <a:rPr lang="en-GB" sz="1000" dirty="0"/>
              <a:t>Facilities and others Artery back end code</a:t>
            </a:r>
          </a:p>
        </p:txBody>
      </p:sp>
      <p:sp>
        <p:nvSpPr>
          <p:cNvPr id="19" name="ZoneTexte 18">
            <a:extLst>
              <a:ext uri="{FF2B5EF4-FFF2-40B4-BE49-F238E27FC236}">
                <a16:creationId xmlns:a16="http://schemas.microsoft.com/office/drawing/2014/main" id="{4745DCD4-876B-4061-98B8-C81E5B8588D6}"/>
              </a:ext>
            </a:extLst>
          </p:cNvPr>
          <p:cNvSpPr txBox="1"/>
          <p:nvPr/>
        </p:nvSpPr>
        <p:spPr>
          <a:xfrm>
            <a:off x="6679005" y="3805781"/>
            <a:ext cx="1959155" cy="246221"/>
          </a:xfrm>
          <a:prstGeom prst="rect">
            <a:avLst/>
          </a:prstGeom>
          <a:noFill/>
        </p:spPr>
        <p:txBody>
          <a:bodyPr wrap="square" rtlCol="0">
            <a:spAutoFit/>
          </a:bodyPr>
          <a:lstStyle/>
          <a:p>
            <a:pPr algn="ctr"/>
            <a:r>
              <a:rPr lang="en-GB" sz="1000" dirty="0" err="1"/>
              <a:t>Vanetza</a:t>
            </a:r>
            <a:r>
              <a:rPr lang="en-GB" sz="1000" dirty="0"/>
              <a:t> networking layers</a:t>
            </a:r>
          </a:p>
        </p:txBody>
      </p:sp>
      <p:sp>
        <p:nvSpPr>
          <p:cNvPr id="12" name="ZoneTexte 11">
            <a:extLst>
              <a:ext uri="{FF2B5EF4-FFF2-40B4-BE49-F238E27FC236}">
                <a16:creationId xmlns:a16="http://schemas.microsoft.com/office/drawing/2014/main" id="{37C05730-6D18-487C-9F61-F53B2E4704B5}"/>
              </a:ext>
            </a:extLst>
          </p:cNvPr>
          <p:cNvSpPr txBox="1"/>
          <p:nvPr/>
        </p:nvSpPr>
        <p:spPr>
          <a:xfrm>
            <a:off x="6679005" y="2582862"/>
            <a:ext cx="1959155" cy="769441"/>
          </a:xfrm>
          <a:prstGeom prst="rect">
            <a:avLst/>
          </a:prstGeom>
          <a:noFill/>
        </p:spPr>
        <p:txBody>
          <a:bodyPr wrap="square" rtlCol="0">
            <a:spAutoFit/>
          </a:bodyPr>
          <a:lstStyle/>
          <a:p>
            <a:pPr marL="171450" indent="-171450">
              <a:buFontTx/>
              <a:buChar char="-"/>
            </a:pPr>
            <a:r>
              <a:rPr lang="en-GB" sz="1100" dirty="0">
                <a:solidFill>
                  <a:srgbClr val="C00000"/>
                </a:solidFill>
              </a:rPr>
              <a:t>Artery </a:t>
            </a:r>
            <a:r>
              <a:rPr lang="en-GB" sz="1100" dirty="0" err="1">
                <a:solidFill>
                  <a:srgbClr val="C00000"/>
                </a:solidFill>
              </a:rPr>
              <a:t>coords</a:t>
            </a:r>
            <a:endParaRPr lang="en-GB" sz="1100" dirty="0">
              <a:solidFill>
                <a:srgbClr val="C00000"/>
              </a:solidFill>
            </a:endParaRPr>
          </a:p>
          <a:p>
            <a:pPr marL="171450" indent="-171450">
              <a:buFontTx/>
              <a:buChar char="-"/>
            </a:pPr>
            <a:r>
              <a:rPr lang="en-GB" sz="1100" dirty="0">
                <a:solidFill>
                  <a:srgbClr val="C00000"/>
                </a:solidFill>
              </a:rPr>
              <a:t>Artery spatial system: heading and positions are </a:t>
            </a:r>
            <a:r>
              <a:rPr lang="en-GB" sz="1100" dirty="0" err="1">
                <a:solidFill>
                  <a:srgbClr val="C00000"/>
                </a:solidFill>
              </a:rPr>
              <a:t>differents</a:t>
            </a:r>
            <a:endParaRPr lang="en-GB" sz="1100" dirty="0">
              <a:solidFill>
                <a:srgbClr val="C00000"/>
              </a:solidFill>
            </a:endParaRPr>
          </a:p>
        </p:txBody>
      </p:sp>
      <p:sp>
        <p:nvSpPr>
          <p:cNvPr id="20" name="ZoneTexte 19">
            <a:extLst>
              <a:ext uri="{FF2B5EF4-FFF2-40B4-BE49-F238E27FC236}">
                <a16:creationId xmlns:a16="http://schemas.microsoft.com/office/drawing/2014/main" id="{CEF7C01A-7D15-447D-B152-F8BF3FEFAFEA}"/>
              </a:ext>
            </a:extLst>
          </p:cNvPr>
          <p:cNvSpPr txBox="1"/>
          <p:nvPr/>
        </p:nvSpPr>
        <p:spPr>
          <a:xfrm>
            <a:off x="6679005" y="4142900"/>
            <a:ext cx="1895687" cy="600164"/>
          </a:xfrm>
          <a:prstGeom prst="rect">
            <a:avLst/>
          </a:prstGeom>
          <a:noFill/>
        </p:spPr>
        <p:txBody>
          <a:bodyPr wrap="square" rtlCol="0">
            <a:spAutoFit/>
          </a:bodyPr>
          <a:lstStyle/>
          <a:p>
            <a:pPr marL="171450" indent="-171450">
              <a:buFontTx/>
              <a:buChar char="-"/>
            </a:pPr>
            <a:r>
              <a:rPr lang="en-GB" sz="1100" dirty="0" err="1"/>
              <a:t>Vanetza</a:t>
            </a:r>
            <a:r>
              <a:rPr lang="en-GB" sz="1100" dirty="0"/>
              <a:t> packet type</a:t>
            </a:r>
          </a:p>
          <a:p>
            <a:pPr marL="171450" indent="-171450">
              <a:buFontTx/>
              <a:buChar char="-"/>
            </a:pPr>
            <a:r>
              <a:rPr lang="en-GB" sz="1100" dirty="0">
                <a:solidFill>
                  <a:schemeClr val="accent6">
                    <a:lumMod val="50000"/>
                  </a:schemeClr>
                </a:solidFill>
              </a:rPr>
              <a:t>Declaration of a new BSM type</a:t>
            </a:r>
          </a:p>
        </p:txBody>
      </p:sp>
      <p:sp>
        <p:nvSpPr>
          <p:cNvPr id="21" name="Rectangle : coins arrondis 20">
            <a:extLst>
              <a:ext uri="{FF2B5EF4-FFF2-40B4-BE49-F238E27FC236}">
                <a16:creationId xmlns:a16="http://schemas.microsoft.com/office/drawing/2014/main" id="{ABFBEB08-A049-4A01-8AF9-CB946EDECA12}"/>
              </a:ext>
            </a:extLst>
          </p:cNvPr>
          <p:cNvSpPr/>
          <p:nvPr/>
        </p:nvSpPr>
        <p:spPr>
          <a:xfrm>
            <a:off x="139187" y="963321"/>
            <a:ext cx="4432813" cy="4067758"/>
          </a:xfrm>
          <a:prstGeom prst="roundRect">
            <a:avLst>
              <a:gd name="adj" fmla="val 3325"/>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 coins arrondis 22">
            <a:extLst>
              <a:ext uri="{FF2B5EF4-FFF2-40B4-BE49-F238E27FC236}">
                <a16:creationId xmlns:a16="http://schemas.microsoft.com/office/drawing/2014/main" id="{C293E7E8-DC8F-45C9-B013-A5EABE104F24}"/>
              </a:ext>
            </a:extLst>
          </p:cNvPr>
          <p:cNvSpPr/>
          <p:nvPr/>
        </p:nvSpPr>
        <p:spPr>
          <a:xfrm>
            <a:off x="2112558" y="2166026"/>
            <a:ext cx="1418346" cy="2658894"/>
          </a:xfrm>
          <a:prstGeom prst="roundRect">
            <a:avLst>
              <a:gd name="adj" fmla="val 3777"/>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ZoneTexte 23">
            <a:extLst>
              <a:ext uri="{FF2B5EF4-FFF2-40B4-BE49-F238E27FC236}">
                <a16:creationId xmlns:a16="http://schemas.microsoft.com/office/drawing/2014/main" id="{940953C1-2146-4380-A32A-FF673B3CEC5A}"/>
              </a:ext>
            </a:extLst>
          </p:cNvPr>
          <p:cNvSpPr txBox="1"/>
          <p:nvPr/>
        </p:nvSpPr>
        <p:spPr>
          <a:xfrm>
            <a:off x="2027207" y="2221110"/>
            <a:ext cx="1589047" cy="338554"/>
          </a:xfrm>
          <a:prstGeom prst="rect">
            <a:avLst/>
          </a:prstGeom>
          <a:noFill/>
        </p:spPr>
        <p:txBody>
          <a:bodyPr wrap="square" rtlCol="0">
            <a:spAutoFit/>
          </a:bodyPr>
          <a:lstStyle/>
          <a:p>
            <a:pPr algn="ctr"/>
            <a:r>
              <a:rPr lang="en-GB" sz="1600" dirty="0">
                <a:solidFill>
                  <a:schemeClr val="bg2">
                    <a:lumMod val="25000"/>
                  </a:schemeClr>
                </a:solidFill>
              </a:rPr>
              <a:t>F2MD Facility</a:t>
            </a:r>
          </a:p>
        </p:txBody>
      </p:sp>
      <p:sp>
        <p:nvSpPr>
          <p:cNvPr id="13" name="ZoneTexte 12">
            <a:extLst>
              <a:ext uri="{FF2B5EF4-FFF2-40B4-BE49-F238E27FC236}">
                <a16:creationId xmlns:a16="http://schemas.microsoft.com/office/drawing/2014/main" id="{E263249B-45C6-448A-8BE7-3CE508AADEA1}"/>
              </a:ext>
            </a:extLst>
          </p:cNvPr>
          <p:cNvSpPr txBox="1"/>
          <p:nvPr/>
        </p:nvSpPr>
        <p:spPr>
          <a:xfrm>
            <a:off x="1858893" y="1039935"/>
            <a:ext cx="986817" cy="369332"/>
          </a:xfrm>
          <a:prstGeom prst="rect">
            <a:avLst/>
          </a:prstGeom>
          <a:noFill/>
        </p:spPr>
        <p:txBody>
          <a:bodyPr wrap="square" rtlCol="0">
            <a:spAutoFit/>
          </a:bodyPr>
          <a:lstStyle/>
          <a:p>
            <a:r>
              <a:rPr lang="en-GB" i="1" dirty="0">
                <a:solidFill>
                  <a:srgbClr val="3B3B3B"/>
                </a:solidFill>
                <a:effectLst>
                  <a:outerShdw blurRad="38100" dist="38100" dir="2700000" algn="tl">
                    <a:srgbClr val="000000">
                      <a:alpha val="43137"/>
                    </a:srgbClr>
                  </a:outerShdw>
                </a:effectLst>
              </a:rPr>
              <a:t>F2MD</a:t>
            </a:r>
          </a:p>
        </p:txBody>
      </p:sp>
      <p:grpSp>
        <p:nvGrpSpPr>
          <p:cNvPr id="2" name="Groupe 1">
            <a:extLst>
              <a:ext uri="{FF2B5EF4-FFF2-40B4-BE49-F238E27FC236}">
                <a16:creationId xmlns:a16="http://schemas.microsoft.com/office/drawing/2014/main" id="{6AEB3839-957F-436C-865A-1E8E6C4956AC}"/>
              </a:ext>
            </a:extLst>
          </p:cNvPr>
          <p:cNvGrpSpPr/>
          <p:nvPr/>
        </p:nvGrpSpPr>
        <p:grpSpPr>
          <a:xfrm>
            <a:off x="139187" y="3460683"/>
            <a:ext cx="2069317" cy="1355387"/>
            <a:chOff x="114367" y="2166025"/>
            <a:chExt cx="2069317" cy="1355387"/>
          </a:xfrm>
        </p:grpSpPr>
        <p:sp>
          <p:nvSpPr>
            <p:cNvPr id="32" name="Rectangle : coins arrondis 31">
              <a:extLst>
                <a:ext uri="{FF2B5EF4-FFF2-40B4-BE49-F238E27FC236}">
                  <a16:creationId xmlns:a16="http://schemas.microsoft.com/office/drawing/2014/main" id="{C3C848CB-7CAD-440D-9987-E03546152699}"/>
                </a:ext>
              </a:extLst>
            </p:cNvPr>
            <p:cNvSpPr/>
            <p:nvPr/>
          </p:nvSpPr>
          <p:spPr>
            <a:xfrm>
              <a:off x="252957" y="2166025"/>
              <a:ext cx="1701939" cy="1355387"/>
            </a:xfrm>
            <a:prstGeom prst="roundRect">
              <a:avLst>
                <a:gd name="adj" fmla="val 3971"/>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ZoneTexte 32">
              <a:extLst>
                <a:ext uri="{FF2B5EF4-FFF2-40B4-BE49-F238E27FC236}">
                  <a16:creationId xmlns:a16="http://schemas.microsoft.com/office/drawing/2014/main" id="{C4A19FFC-9165-4781-B14A-1E2946A57CBF}"/>
                </a:ext>
              </a:extLst>
            </p:cNvPr>
            <p:cNvSpPr txBox="1"/>
            <p:nvPr/>
          </p:nvSpPr>
          <p:spPr>
            <a:xfrm>
              <a:off x="114367" y="2189548"/>
              <a:ext cx="1959155" cy="246221"/>
            </a:xfrm>
            <a:prstGeom prst="rect">
              <a:avLst/>
            </a:prstGeom>
            <a:noFill/>
          </p:spPr>
          <p:txBody>
            <a:bodyPr wrap="square" rtlCol="0">
              <a:spAutoFit/>
            </a:bodyPr>
            <a:lstStyle/>
            <a:p>
              <a:pPr algn="ctr"/>
              <a:r>
                <a:rPr lang="en-GB" sz="1000" dirty="0"/>
                <a:t>F2MD Files</a:t>
              </a:r>
            </a:p>
          </p:txBody>
        </p:sp>
        <p:sp>
          <p:nvSpPr>
            <p:cNvPr id="36" name="ZoneTexte 35">
              <a:extLst>
                <a:ext uri="{FF2B5EF4-FFF2-40B4-BE49-F238E27FC236}">
                  <a16:creationId xmlns:a16="http://schemas.microsoft.com/office/drawing/2014/main" id="{B8A6C611-5743-4223-AC15-E6EF89963F34}"/>
                </a:ext>
              </a:extLst>
            </p:cNvPr>
            <p:cNvSpPr txBox="1"/>
            <p:nvPr/>
          </p:nvSpPr>
          <p:spPr>
            <a:xfrm>
              <a:off x="224529" y="2442965"/>
              <a:ext cx="1959155" cy="769441"/>
            </a:xfrm>
            <a:prstGeom prst="rect">
              <a:avLst/>
            </a:prstGeom>
            <a:noFill/>
          </p:spPr>
          <p:txBody>
            <a:bodyPr wrap="square" rtlCol="0">
              <a:spAutoFit/>
            </a:bodyPr>
            <a:lstStyle/>
            <a:p>
              <a:pPr marL="171450" indent="-171450">
                <a:buFontTx/>
                <a:buChar char="-"/>
              </a:pPr>
              <a:r>
                <a:rPr lang="en-GB" sz="1100" dirty="0">
                  <a:solidFill>
                    <a:schemeClr val="accent6">
                      <a:lumMod val="50000"/>
                    </a:schemeClr>
                  </a:solidFill>
                </a:rPr>
                <a:t>Veins </a:t>
              </a:r>
              <a:r>
                <a:rPr lang="en-GB" sz="1100" dirty="0" err="1">
                  <a:solidFill>
                    <a:schemeClr val="accent6">
                      <a:lumMod val="50000"/>
                    </a:schemeClr>
                  </a:solidFill>
                </a:rPr>
                <a:t>coords</a:t>
              </a:r>
              <a:endParaRPr lang="en-GB" sz="1100" dirty="0">
                <a:solidFill>
                  <a:schemeClr val="accent6">
                    <a:lumMod val="50000"/>
                  </a:schemeClr>
                </a:solidFill>
              </a:endParaRPr>
            </a:p>
            <a:p>
              <a:pPr marL="171450" indent="-171450">
                <a:buFontTx/>
                <a:buChar char="-"/>
              </a:pPr>
              <a:r>
                <a:rPr lang="en-GB" sz="1100" dirty="0">
                  <a:solidFill>
                    <a:schemeClr val="accent6">
                      <a:lumMod val="50000"/>
                    </a:schemeClr>
                  </a:solidFill>
                </a:rPr>
                <a:t>Veins spatial system: heading and positions are </a:t>
              </a:r>
              <a:r>
                <a:rPr lang="en-GB" sz="1100" dirty="0" err="1">
                  <a:solidFill>
                    <a:schemeClr val="accent6">
                      <a:lumMod val="50000"/>
                    </a:schemeClr>
                  </a:solidFill>
                </a:rPr>
                <a:t>differents</a:t>
              </a:r>
              <a:endParaRPr lang="en-GB" sz="1100" dirty="0">
                <a:solidFill>
                  <a:schemeClr val="accent6">
                    <a:lumMod val="50000"/>
                  </a:schemeClr>
                </a:solidFill>
              </a:endParaRPr>
            </a:p>
          </p:txBody>
        </p:sp>
      </p:grpSp>
      <p:sp>
        <p:nvSpPr>
          <p:cNvPr id="29" name="Rectangle : coins arrondis 28">
            <a:extLst>
              <a:ext uri="{FF2B5EF4-FFF2-40B4-BE49-F238E27FC236}">
                <a16:creationId xmlns:a16="http://schemas.microsoft.com/office/drawing/2014/main" id="{60645928-6DF1-4976-BC1F-6DB58073FD9A}"/>
              </a:ext>
            </a:extLst>
          </p:cNvPr>
          <p:cNvSpPr/>
          <p:nvPr/>
        </p:nvSpPr>
        <p:spPr>
          <a:xfrm>
            <a:off x="3654037" y="2166026"/>
            <a:ext cx="757708" cy="2658894"/>
          </a:xfrm>
          <a:prstGeom prst="roundRect">
            <a:avLst>
              <a:gd name="adj" fmla="val 9721"/>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ZoneTexte 29">
            <a:extLst>
              <a:ext uri="{FF2B5EF4-FFF2-40B4-BE49-F238E27FC236}">
                <a16:creationId xmlns:a16="http://schemas.microsoft.com/office/drawing/2014/main" id="{E7A73ACD-D697-4865-8A31-496A8411E155}"/>
              </a:ext>
            </a:extLst>
          </p:cNvPr>
          <p:cNvSpPr txBox="1"/>
          <p:nvPr/>
        </p:nvSpPr>
        <p:spPr>
          <a:xfrm>
            <a:off x="3601963" y="3203085"/>
            <a:ext cx="861856" cy="584775"/>
          </a:xfrm>
          <a:prstGeom prst="rect">
            <a:avLst/>
          </a:prstGeom>
          <a:noFill/>
        </p:spPr>
        <p:txBody>
          <a:bodyPr wrap="square" rtlCol="0">
            <a:spAutoFit/>
          </a:bodyPr>
          <a:lstStyle/>
          <a:p>
            <a:pPr algn="ctr"/>
            <a:r>
              <a:rPr lang="en-GB" sz="1600" dirty="0">
                <a:solidFill>
                  <a:schemeClr val="bg2">
                    <a:lumMod val="25000"/>
                  </a:schemeClr>
                </a:solidFill>
              </a:rPr>
              <a:t>F2MD Service</a:t>
            </a:r>
          </a:p>
        </p:txBody>
      </p:sp>
      <p:cxnSp>
        <p:nvCxnSpPr>
          <p:cNvPr id="7" name="Connecteur : en angle 6">
            <a:extLst>
              <a:ext uri="{FF2B5EF4-FFF2-40B4-BE49-F238E27FC236}">
                <a16:creationId xmlns:a16="http://schemas.microsoft.com/office/drawing/2014/main" id="{F8B42F47-B5E7-4622-85DC-00E73ABF0099}"/>
              </a:ext>
            </a:extLst>
          </p:cNvPr>
          <p:cNvCxnSpPr>
            <a:cxnSpLocks/>
          </p:cNvCxnSpPr>
          <p:nvPr/>
        </p:nvCxnSpPr>
        <p:spPr>
          <a:xfrm rot="10800000" flipV="1">
            <a:off x="2821228" y="2694309"/>
            <a:ext cx="836084" cy="374129"/>
          </a:xfrm>
          <a:prstGeom prst="bentConnector3">
            <a:avLst>
              <a:gd name="adj1" fmla="val 9989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eur : en angle 43">
            <a:extLst>
              <a:ext uri="{FF2B5EF4-FFF2-40B4-BE49-F238E27FC236}">
                <a16:creationId xmlns:a16="http://schemas.microsoft.com/office/drawing/2014/main" id="{186056A7-52DA-4BB0-8BF9-CA592C5A269B}"/>
              </a:ext>
            </a:extLst>
          </p:cNvPr>
          <p:cNvCxnSpPr>
            <a:cxnSpLocks/>
          </p:cNvCxnSpPr>
          <p:nvPr/>
        </p:nvCxnSpPr>
        <p:spPr>
          <a:xfrm flipV="1">
            <a:off x="2721011" y="2614748"/>
            <a:ext cx="933026" cy="453692"/>
          </a:xfrm>
          <a:prstGeom prst="bentConnector3">
            <a:avLst>
              <a:gd name="adj1" fmla="val 1346"/>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9" name="ZoneTexte 48">
            <a:extLst>
              <a:ext uri="{FF2B5EF4-FFF2-40B4-BE49-F238E27FC236}">
                <a16:creationId xmlns:a16="http://schemas.microsoft.com/office/drawing/2014/main" id="{FD778CFF-9A85-4CDE-9974-1C69DE32E06C}"/>
              </a:ext>
            </a:extLst>
          </p:cNvPr>
          <p:cNvSpPr txBox="1"/>
          <p:nvPr/>
        </p:nvSpPr>
        <p:spPr>
          <a:xfrm>
            <a:off x="2150415" y="3068439"/>
            <a:ext cx="1341627" cy="253916"/>
          </a:xfrm>
          <a:prstGeom prst="rect">
            <a:avLst/>
          </a:prstGeom>
          <a:noFill/>
        </p:spPr>
        <p:txBody>
          <a:bodyPr wrap="square" rtlCol="0">
            <a:spAutoFit/>
          </a:bodyPr>
          <a:lstStyle/>
          <a:p>
            <a:pPr algn="ctr"/>
            <a:r>
              <a:rPr lang="en-GB" sz="1050" dirty="0"/>
              <a:t>Artery spatial system</a:t>
            </a:r>
          </a:p>
        </p:txBody>
      </p:sp>
      <p:sp>
        <p:nvSpPr>
          <p:cNvPr id="50" name="ZoneTexte 49">
            <a:extLst>
              <a:ext uri="{FF2B5EF4-FFF2-40B4-BE49-F238E27FC236}">
                <a16:creationId xmlns:a16="http://schemas.microsoft.com/office/drawing/2014/main" id="{3C49854C-7F2A-4F9D-B2B7-5E4B11AB4DB8}"/>
              </a:ext>
            </a:extLst>
          </p:cNvPr>
          <p:cNvSpPr txBox="1"/>
          <p:nvPr/>
        </p:nvSpPr>
        <p:spPr>
          <a:xfrm>
            <a:off x="2112558" y="3910346"/>
            <a:ext cx="1341627" cy="253916"/>
          </a:xfrm>
          <a:prstGeom prst="rect">
            <a:avLst/>
          </a:prstGeom>
          <a:noFill/>
        </p:spPr>
        <p:txBody>
          <a:bodyPr wrap="square" rtlCol="0">
            <a:spAutoFit/>
          </a:bodyPr>
          <a:lstStyle/>
          <a:p>
            <a:pPr algn="ctr"/>
            <a:r>
              <a:rPr lang="en-GB" sz="1050" dirty="0"/>
              <a:t>Veins spatial system</a:t>
            </a:r>
          </a:p>
        </p:txBody>
      </p:sp>
      <p:cxnSp>
        <p:nvCxnSpPr>
          <p:cNvPr id="52" name="Connecteur droit avec flèche 51">
            <a:extLst>
              <a:ext uri="{FF2B5EF4-FFF2-40B4-BE49-F238E27FC236}">
                <a16:creationId xmlns:a16="http://schemas.microsoft.com/office/drawing/2014/main" id="{330F8D4D-5316-41FE-8B83-B73DA67EEB9A}"/>
              </a:ext>
            </a:extLst>
          </p:cNvPr>
          <p:cNvCxnSpPr/>
          <p:nvPr/>
        </p:nvCxnSpPr>
        <p:spPr>
          <a:xfrm flipV="1">
            <a:off x="2732073" y="3516129"/>
            <a:ext cx="0" cy="38893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a:extLst>
              <a:ext uri="{FF2B5EF4-FFF2-40B4-BE49-F238E27FC236}">
                <a16:creationId xmlns:a16="http://schemas.microsoft.com/office/drawing/2014/main" id="{1707D4C3-F373-4C85-A1FB-A43AAB3DC439}"/>
              </a:ext>
            </a:extLst>
          </p:cNvPr>
          <p:cNvCxnSpPr>
            <a:cxnSpLocks/>
          </p:cNvCxnSpPr>
          <p:nvPr/>
        </p:nvCxnSpPr>
        <p:spPr>
          <a:xfrm>
            <a:off x="2821228" y="3523011"/>
            <a:ext cx="0" cy="378883"/>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eur : en angle 55">
            <a:extLst>
              <a:ext uri="{FF2B5EF4-FFF2-40B4-BE49-F238E27FC236}">
                <a16:creationId xmlns:a16="http://schemas.microsoft.com/office/drawing/2014/main" id="{5366C39D-7A52-4F57-92F5-EC0FC0DA18DD}"/>
              </a:ext>
            </a:extLst>
          </p:cNvPr>
          <p:cNvCxnSpPr>
            <a:cxnSpLocks/>
          </p:cNvCxnSpPr>
          <p:nvPr/>
        </p:nvCxnSpPr>
        <p:spPr>
          <a:xfrm rot="10800000" flipV="1">
            <a:off x="1975644" y="4321388"/>
            <a:ext cx="863079" cy="368475"/>
          </a:xfrm>
          <a:prstGeom prst="bentConnector3">
            <a:avLst>
              <a:gd name="adj1" fmla="val 1602"/>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eur : en angle 57">
            <a:extLst>
              <a:ext uri="{FF2B5EF4-FFF2-40B4-BE49-F238E27FC236}">
                <a16:creationId xmlns:a16="http://schemas.microsoft.com/office/drawing/2014/main" id="{303A5058-8370-48B2-9C67-755BA8AB1D4E}"/>
              </a:ext>
            </a:extLst>
          </p:cNvPr>
          <p:cNvCxnSpPr>
            <a:cxnSpLocks/>
          </p:cNvCxnSpPr>
          <p:nvPr/>
        </p:nvCxnSpPr>
        <p:spPr>
          <a:xfrm flipV="1">
            <a:off x="1975643" y="4306110"/>
            <a:ext cx="760175" cy="304970"/>
          </a:xfrm>
          <a:prstGeom prst="bentConnector3">
            <a:avLst>
              <a:gd name="adj1" fmla="val 100029"/>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68" name="Rectangle : coins arrondis 67">
            <a:extLst>
              <a:ext uri="{FF2B5EF4-FFF2-40B4-BE49-F238E27FC236}">
                <a16:creationId xmlns:a16="http://schemas.microsoft.com/office/drawing/2014/main" id="{932A0FCC-1E11-4B05-A895-A688CAB40DD8}"/>
              </a:ext>
            </a:extLst>
          </p:cNvPr>
          <p:cNvSpPr/>
          <p:nvPr/>
        </p:nvSpPr>
        <p:spPr>
          <a:xfrm>
            <a:off x="2231184" y="3615174"/>
            <a:ext cx="1196003" cy="182799"/>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ZoneTexte 66">
            <a:extLst>
              <a:ext uri="{FF2B5EF4-FFF2-40B4-BE49-F238E27FC236}">
                <a16:creationId xmlns:a16="http://schemas.microsoft.com/office/drawing/2014/main" id="{19459405-889C-4B5D-BB1E-ABCB88632717}"/>
              </a:ext>
            </a:extLst>
          </p:cNvPr>
          <p:cNvSpPr txBox="1"/>
          <p:nvPr/>
        </p:nvSpPr>
        <p:spPr>
          <a:xfrm>
            <a:off x="2171216" y="3543241"/>
            <a:ext cx="1270492" cy="307777"/>
          </a:xfrm>
          <a:prstGeom prst="rect">
            <a:avLst/>
          </a:prstGeom>
          <a:noFill/>
        </p:spPr>
        <p:txBody>
          <a:bodyPr wrap="square" rtlCol="0">
            <a:spAutoFit/>
          </a:bodyPr>
          <a:lstStyle/>
          <a:p>
            <a:pPr algn="ctr"/>
            <a:r>
              <a:rPr lang="en-GB" sz="1400" i="1" dirty="0">
                <a:solidFill>
                  <a:srgbClr val="C00000"/>
                </a:solidFill>
              </a:rPr>
              <a:t>conversion</a:t>
            </a:r>
          </a:p>
        </p:txBody>
      </p:sp>
      <p:cxnSp>
        <p:nvCxnSpPr>
          <p:cNvPr id="70" name="Connecteur droit avec flèche 69">
            <a:extLst>
              <a:ext uri="{FF2B5EF4-FFF2-40B4-BE49-F238E27FC236}">
                <a16:creationId xmlns:a16="http://schemas.microsoft.com/office/drawing/2014/main" id="{3D48143F-A39D-4D37-BDE6-2111D5B2A051}"/>
              </a:ext>
            </a:extLst>
          </p:cNvPr>
          <p:cNvCxnSpPr/>
          <p:nvPr/>
        </p:nvCxnSpPr>
        <p:spPr>
          <a:xfrm flipH="1">
            <a:off x="4463819" y="2614748"/>
            <a:ext cx="1547548"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1" name="ZoneTexte 70">
            <a:extLst>
              <a:ext uri="{FF2B5EF4-FFF2-40B4-BE49-F238E27FC236}">
                <a16:creationId xmlns:a16="http://schemas.microsoft.com/office/drawing/2014/main" id="{4A74D715-D2AF-4806-AC3D-4B99F9CD5409}"/>
              </a:ext>
            </a:extLst>
          </p:cNvPr>
          <p:cNvSpPr txBox="1"/>
          <p:nvPr/>
        </p:nvSpPr>
        <p:spPr>
          <a:xfrm>
            <a:off x="4552545" y="2026412"/>
            <a:ext cx="1367303" cy="577081"/>
          </a:xfrm>
          <a:prstGeom prst="rect">
            <a:avLst/>
          </a:prstGeom>
          <a:noFill/>
        </p:spPr>
        <p:txBody>
          <a:bodyPr wrap="square" rtlCol="0">
            <a:spAutoFit/>
          </a:bodyPr>
          <a:lstStyle/>
          <a:p>
            <a:pPr algn="ctr"/>
            <a:r>
              <a:rPr lang="en-GB" sz="1050" dirty="0" err="1">
                <a:solidFill>
                  <a:srgbClr val="C00000"/>
                </a:solidFill>
              </a:rPr>
              <a:t>getAttributes</a:t>
            </a:r>
            <a:r>
              <a:rPr lang="en-GB" sz="1050" dirty="0">
                <a:solidFill>
                  <a:srgbClr val="C00000"/>
                </a:solidFill>
              </a:rPr>
              <a:t> from facilities</a:t>
            </a:r>
          </a:p>
          <a:p>
            <a:pPr algn="ctr"/>
            <a:r>
              <a:rPr lang="en-GB" sz="1050" dirty="0">
                <a:solidFill>
                  <a:srgbClr val="C00000"/>
                </a:solidFill>
              </a:rPr>
              <a:t>(position, speed…)</a:t>
            </a:r>
          </a:p>
        </p:txBody>
      </p:sp>
      <p:sp>
        <p:nvSpPr>
          <p:cNvPr id="72" name="ZoneTexte 71">
            <a:extLst>
              <a:ext uri="{FF2B5EF4-FFF2-40B4-BE49-F238E27FC236}">
                <a16:creationId xmlns:a16="http://schemas.microsoft.com/office/drawing/2014/main" id="{00CB697A-D6D8-4722-8840-6D94AA19598B}"/>
              </a:ext>
            </a:extLst>
          </p:cNvPr>
          <p:cNvSpPr txBox="1"/>
          <p:nvPr/>
        </p:nvSpPr>
        <p:spPr>
          <a:xfrm>
            <a:off x="4680184" y="2614748"/>
            <a:ext cx="1210657" cy="230832"/>
          </a:xfrm>
          <a:prstGeom prst="rect">
            <a:avLst/>
          </a:prstGeom>
          <a:noFill/>
        </p:spPr>
        <p:txBody>
          <a:bodyPr wrap="square" rtlCol="0">
            <a:spAutoFit/>
          </a:bodyPr>
          <a:lstStyle/>
          <a:p>
            <a:pPr algn="ctr"/>
            <a:r>
              <a:rPr lang="en-GB" sz="900" i="1" dirty="0">
                <a:solidFill>
                  <a:schemeClr val="accent6"/>
                </a:solidFill>
              </a:rPr>
              <a:t>Artery coordinates</a:t>
            </a:r>
          </a:p>
        </p:txBody>
      </p:sp>
      <p:cxnSp>
        <p:nvCxnSpPr>
          <p:cNvPr id="73" name="Connecteur droit avec flèche 72">
            <a:extLst>
              <a:ext uri="{FF2B5EF4-FFF2-40B4-BE49-F238E27FC236}">
                <a16:creationId xmlns:a16="http://schemas.microsoft.com/office/drawing/2014/main" id="{A15A5CEB-200F-4D75-9264-ABC46DA77A47}"/>
              </a:ext>
            </a:extLst>
          </p:cNvPr>
          <p:cNvCxnSpPr>
            <a:cxnSpLocks/>
          </p:cNvCxnSpPr>
          <p:nvPr/>
        </p:nvCxnSpPr>
        <p:spPr>
          <a:xfrm flipH="1">
            <a:off x="4411745" y="4682854"/>
            <a:ext cx="1664473" cy="7009"/>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77" name="ZoneTexte 76">
            <a:extLst>
              <a:ext uri="{FF2B5EF4-FFF2-40B4-BE49-F238E27FC236}">
                <a16:creationId xmlns:a16="http://schemas.microsoft.com/office/drawing/2014/main" id="{5BF3694C-F605-4E31-AA3C-1F2F1ED486F4}"/>
              </a:ext>
            </a:extLst>
          </p:cNvPr>
          <p:cNvSpPr txBox="1"/>
          <p:nvPr/>
        </p:nvSpPr>
        <p:spPr>
          <a:xfrm>
            <a:off x="4680905" y="2614151"/>
            <a:ext cx="1210657" cy="230832"/>
          </a:xfrm>
          <a:prstGeom prst="rect">
            <a:avLst/>
          </a:prstGeom>
          <a:noFill/>
        </p:spPr>
        <p:txBody>
          <a:bodyPr wrap="square" rtlCol="0">
            <a:spAutoFit/>
          </a:bodyPr>
          <a:lstStyle/>
          <a:p>
            <a:pPr algn="ctr"/>
            <a:r>
              <a:rPr lang="en-GB" sz="900" i="1" dirty="0">
                <a:solidFill>
                  <a:srgbClr val="C00000"/>
                </a:solidFill>
              </a:rPr>
              <a:t>Artery coordinates</a:t>
            </a:r>
          </a:p>
        </p:txBody>
      </p:sp>
      <p:sp>
        <p:nvSpPr>
          <p:cNvPr id="78" name="ZoneTexte 77">
            <a:extLst>
              <a:ext uri="{FF2B5EF4-FFF2-40B4-BE49-F238E27FC236}">
                <a16:creationId xmlns:a16="http://schemas.microsoft.com/office/drawing/2014/main" id="{42F9C588-40F2-460F-8297-4F9B74FF91CD}"/>
              </a:ext>
            </a:extLst>
          </p:cNvPr>
          <p:cNvSpPr txBox="1"/>
          <p:nvPr/>
        </p:nvSpPr>
        <p:spPr>
          <a:xfrm>
            <a:off x="4549549" y="4127721"/>
            <a:ext cx="1367303" cy="415498"/>
          </a:xfrm>
          <a:prstGeom prst="rect">
            <a:avLst/>
          </a:prstGeom>
          <a:noFill/>
        </p:spPr>
        <p:txBody>
          <a:bodyPr wrap="square" rtlCol="0">
            <a:spAutoFit/>
          </a:bodyPr>
          <a:lstStyle/>
          <a:p>
            <a:pPr algn="ctr"/>
            <a:r>
              <a:rPr lang="en-GB" sz="1050" dirty="0">
                <a:solidFill>
                  <a:schemeClr val="accent6"/>
                </a:solidFill>
              </a:rPr>
              <a:t>Sends or </a:t>
            </a:r>
            <a:r>
              <a:rPr lang="en-GB" sz="1050" dirty="0" err="1">
                <a:solidFill>
                  <a:schemeClr val="accent6"/>
                </a:solidFill>
              </a:rPr>
              <a:t>reveices</a:t>
            </a:r>
            <a:r>
              <a:rPr lang="en-GB" sz="1050" dirty="0">
                <a:solidFill>
                  <a:schemeClr val="accent6"/>
                </a:solidFill>
              </a:rPr>
              <a:t> a new message</a:t>
            </a:r>
          </a:p>
        </p:txBody>
      </p:sp>
      <p:cxnSp>
        <p:nvCxnSpPr>
          <p:cNvPr id="79" name="Connecteur droit avec flèche 78">
            <a:extLst>
              <a:ext uri="{FF2B5EF4-FFF2-40B4-BE49-F238E27FC236}">
                <a16:creationId xmlns:a16="http://schemas.microsoft.com/office/drawing/2014/main" id="{549DB3C1-339A-4921-97EA-9C82A7A296B7}"/>
              </a:ext>
            </a:extLst>
          </p:cNvPr>
          <p:cNvCxnSpPr>
            <a:cxnSpLocks/>
          </p:cNvCxnSpPr>
          <p:nvPr/>
        </p:nvCxnSpPr>
        <p:spPr>
          <a:xfrm>
            <a:off x="4411745" y="4611080"/>
            <a:ext cx="1664473"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82" name="ZoneTexte 81">
            <a:extLst>
              <a:ext uri="{FF2B5EF4-FFF2-40B4-BE49-F238E27FC236}">
                <a16:creationId xmlns:a16="http://schemas.microsoft.com/office/drawing/2014/main" id="{41B2859B-3E70-425E-B945-DB8FA1220B06}"/>
              </a:ext>
            </a:extLst>
          </p:cNvPr>
          <p:cNvSpPr txBox="1"/>
          <p:nvPr/>
        </p:nvSpPr>
        <p:spPr>
          <a:xfrm>
            <a:off x="4617496" y="4689863"/>
            <a:ext cx="1210657" cy="230832"/>
          </a:xfrm>
          <a:prstGeom prst="rect">
            <a:avLst/>
          </a:prstGeom>
          <a:noFill/>
        </p:spPr>
        <p:txBody>
          <a:bodyPr wrap="square" rtlCol="0">
            <a:spAutoFit/>
          </a:bodyPr>
          <a:lstStyle/>
          <a:p>
            <a:pPr algn="ctr"/>
            <a:r>
              <a:rPr lang="en-GB" sz="900" i="1" dirty="0">
                <a:solidFill>
                  <a:schemeClr val="accent6"/>
                </a:solidFill>
              </a:rPr>
              <a:t>Veins </a:t>
            </a:r>
            <a:r>
              <a:rPr lang="en-GB" sz="900" i="1" dirty="0" err="1">
                <a:solidFill>
                  <a:schemeClr val="accent6"/>
                </a:solidFill>
              </a:rPr>
              <a:t>coord</a:t>
            </a:r>
            <a:endParaRPr lang="en-GB" sz="900" i="1" dirty="0">
              <a:solidFill>
                <a:schemeClr val="accent6"/>
              </a:solidFill>
            </a:endParaRPr>
          </a:p>
        </p:txBody>
      </p:sp>
      <p:sp>
        <p:nvSpPr>
          <p:cNvPr id="4" name="Espace réservé du numéro de diapositive 3">
            <a:extLst>
              <a:ext uri="{FF2B5EF4-FFF2-40B4-BE49-F238E27FC236}">
                <a16:creationId xmlns:a16="http://schemas.microsoft.com/office/drawing/2014/main" id="{7FC0FE75-AE55-451A-B415-BE713AE322B1}"/>
              </a:ext>
            </a:extLst>
          </p:cNvPr>
          <p:cNvSpPr>
            <a:spLocks noGrp="1"/>
          </p:cNvSpPr>
          <p:nvPr>
            <p:ph type="sldNum" sz="quarter" idx="12"/>
          </p:nvPr>
        </p:nvSpPr>
        <p:spPr>
          <a:xfrm>
            <a:off x="7086600" y="4884398"/>
            <a:ext cx="2057400" cy="275027"/>
          </a:xfrm>
        </p:spPr>
        <p:txBody>
          <a:bodyPr/>
          <a:lstStyle/>
          <a:p>
            <a:fld id="{99913D31-8F3C-41C5-88F1-41B354A4CD6F}" type="slidenum">
              <a:rPr lang="en-GB" smtClean="0"/>
              <a:t>11</a:t>
            </a:fld>
            <a:endParaRPr lang="en-GB" dirty="0"/>
          </a:p>
        </p:txBody>
      </p:sp>
    </p:spTree>
    <p:extLst>
      <p:ext uri="{BB962C8B-B14F-4D97-AF65-F5344CB8AC3E}">
        <p14:creationId xmlns:p14="http://schemas.microsoft.com/office/powerpoint/2010/main" val="3801817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561753E2-F271-4D9C-B160-F299A063D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65725"/>
          </a:xfrm>
          <a:prstGeom prst="rect">
            <a:avLst/>
          </a:prstGeom>
        </p:spPr>
      </p:pic>
      <p:pic>
        <p:nvPicPr>
          <p:cNvPr id="6" name="Picture 2" descr="Logotypes IMT Atlantique | IMT Atlantique">
            <a:extLst>
              <a:ext uri="{FF2B5EF4-FFF2-40B4-BE49-F238E27FC236}">
                <a16:creationId xmlns:a16="http://schemas.microsoft.com/office/drawing/2014/main" id="{9384B33F-A0B4-4743-938B-51C591FFF53A}"/>
              </a:ext>
            </a:extLst>
          </p:cNvPr>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a:stretch/>
        </p:blipFill>
        <p:spPr bwMode="auto">
          <a:xfrm>
            <a:off x="1403648" y="223037"/>
            <a:ext cx="1201010" cy="385399"/>
          </a:xfrm>
          <a:prstGeom prst="rect">
            <a:avLst/>
          </a:prstGeom>
          <a:noFill/>
          <a:extLst>
            <a:ext uri="{909E8E84-426E-40DD-AFC4-6F175D3DCCD1}">
              <a14:hiddenFill xmlns:a14="http://schemas.microsoft.com/office/drawing/2010/main">
                <a:solidFill>
                  <a:srgbClr val="FFFFFF"/>
                </a:solidFill>
              </a14:hiddenFill>
            </a:ext>
          </a:extLst>
        </p:spPr>
      </p:pic>
      <p:sp>
        <p:nvSpPr>
          <p:cNvPr id="7" name="Titre 1">
            <a:extLst>
              <a:ext uri="{FF2B5EF4-FFF2-40B4-BE49-F238E27FC236}">
                <a16:creationId xmlns:a16="http://schemas.microsoft.com/office/drawing/2014/main" id="{390FD0E7-04B0-4A32-96F2-C468087C2A29}"/>
              </a:ext>
            </a:extLst>
          </p:cNvPr>
          <p:cNvSpPr txBox="1">
            <a:spLocks/>
          </p:cNvSpPr>
          <p:nvPr/>
        </p:nvSpPr>
        <p:spPr bwMode="auto">
          <a:xfrm>
            <a:off x="2339752" y="284400"/>
            <a:ext cx="6264696" cy="3240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36000" bIns="45720" numCol="1" anchor="ctr" anchorCtr="0" compatLnSpc="1">
            <a:prstTxWarp prst="textNoShape">
              <a:avLst/>
            </a:prstTxWarp>
          </a:bodyPr>
          <a:lstStyle>
            <a:lvl1pPr algn="r" defTabSz="457200" rtl="0" eaLnBrk="1" fontAlgn="base" hangingPunct="1">
              <a:spcBef>
                <a:spcPct val="0"/>
              </a:spcBef>
              <a:spcAft>
                <a:spcPct val="0"/>
              </a:spcAft>
              <a:defRPr sz="2000" b="1" kern="1200">
                <a:solidFill>
                  <a:schemeClr val="bg1"/>
                </a:solidFill>
                <a:latin typeface="+mj-lt"/>
                <a:ea typeface="ＭＳ Ｐゴシック" panose="020B0600070205080204" pitchFamily="34" charset="-128"/>
                <a:cs typeface="ＭＳ Ｐゴシック" charset="0"/>
              </a:defRPr>
            </a:lvl1pPr>
            <a:lvl2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2pPr>
            <a:lvl3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3pPr>
            <a:lvl4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4pPr>
            <a:lvl5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5pPr>
            <a:lvl6pPr marL="4572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6pPr>
            <a:lvl7pPr marL="9144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7pPr>
            <a:lvl8pPr marL="13716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8pPr>
            <a:lvl9pPr marL="18288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9pPr>
          </a:lstStyle>
          <a:p>
            <a:r>
              <a:rPr lang="fr-FR" dirty="0" err="1">
                <a:latin typeface="+mn-lt"/>
                <a:cs typeface="Arial" panose="020B0604020202020204" pitchFamily="34" charset="0"/>
              </a:rPr>
              <a:t>Presentation</a:t>
            </a:r>
            <a:r>
              <a:rPr lang="fr-FR" dirty="0">
                <a:latin typeface="+mn-lt"/>
                <a:cs typeface="Arial" panose="020B0604020202020204" pitchFamily="34" charset="0"/>
              </a:rPr>
              <a:t> </a:t>
            </a:r>
            <a:r>
              <a:rPr lang="fr-FR" dirty="0" err="1">
                <a:latin typeface="+mn-lt"/>
                <a:cs typeface="Arial" panose="020B0604020202020204" pitchFamily="34" charset="0"/>
              </a:rPr>
              <a:t>overview</a:t>
            </a:r>
            <a:endParaRPr lang="fr-FR" dirty="0">
              <a:latin typeface="+mn-lt"/>
              <a:cs typeface="Arial" panose="020B0604020202020204" pitchFamily="34" charset="0"/>
            </a:endParaRPr>
          </a:p>
        </p:txBody>
      </p:sp>
      <p:sp>
        <p:nvSpPr>
          <p:cNvPr id="9" name="ZoneTexte 8">
            <a:extLst>
              <a:ext uri="{FF2B5EF4-FFF2-40B4-BE49-F238E27FC236}">
                <a16:creationId xmlns:a16="http://schemas.microsoft.com/office/drawing/2014/main" id="{26D307EC-835F-4F37-91F5-25956EB1A00D}"/>
              </a:ext>
            </a:extLst>
          </p:cNvPr>
          <p:cNvSpPr txBox="1"/>
          <p:nvPr/>
        </p:nvSpPr>
        <p:spPr>
          <a:xfrm>
            <a:off x="1187624" y="1310906"/>
            <a:ext cx="5923721" cy="3170099"/>
          </a:xfrm>
          <a:prstGeom prst="rect">
            <a:avLst/>
          </a:prstGeom>
          <a:noFill/>
        </p:spPr>
        <p:txBody>
          <a:bodyPr wrap="square" lIns="0" tIns="0" rIns="0" bIns="0" rtlCol="0">
            <a:spAutoFit/>
          </a:bodyPr>
          <a:lstStyle/>
          <a:p>
            <a:pPr defTabSz="914400" eaLnBrk="0" fontAlgn="base" hangingPunct="0">
              <a:spcBef>
                <a:spcPct val="0"/>
              </a:spcBef>
              <a:spcAft>
                <a:spcPct val="0"/>
              </a:spcAft>
            </a:pPr>
            <a:r>
              <a:rPr lang="fr-FR" sz="2000" dirty="0" err="1">
                <a:solidFill>
                  <a:schemeClr val="bg1">
                    <a:lumMod val="85000"/>
                  </a:schemeClr>
                </a:solidFill>
                <a:ea typeface="ＭＳ Ｐゴシック" charset="0"/>
              </a:rPr>
              <a:t>Internship</a:t>
            </a:r>
            <a:r>
              <a:rPr lang="fr-FR" sz="2000" dirty="0">
                <a:solidFill>
                  <a:schemeClr val="bg1">
                    <a:lumMod val="85000"/>
                  </a:schemeClr>
                </a:solidFill>
                <a:ea typeface="ＭＳ Ｐゴシック" charset="0"/>
              </a:rPr>
              <a:t> </a:t>
            </a:r>
            <a:r>
              <a:rPr lang="fr-FR" sz="2000" dirty="0" err="1">
                <a:solidFill>
                  <a:schemeClr val="bg1">
                    <a:lumMod val="85000"/>
                  </a:schemeClr>
                </a:solidFill>
                <a:ea typeface="ＭＳ Ｐゴシック" charset="0"/>
              </a:rPr>
              <a:t>context</a:t>
            </a:r>
            <a:endParaRPr lang="fr-FR" sz="2000" dirty="0">
              <a:solidFill>
                <a:schemeClr val="bg1">
                  <a:lumMod val="85000"/>
                </a:schemeClr>
              </a:solidFill>
              <a:ea typeface="ＭＳ Ｐゴシック" charset="0"/>
            </a:endParaRPr>
          </a:p>
          <a:p>
            <a:pPr defTabSz="914400" eaLnBrk="0" fontAlgn="base" hangingPunct="0">
              <a:spcBef>
                <a:spcPct val="0"/>
              </a:spcBef>
              <a:spcAft>
                <a:spcPct val="0"/>
              </a:spcAft>
            </a:pPr>
            <a:endParaRPr lang="fr-FR" sz="2000" b="1" dirty="0">
              <a:solidFill>
                <a:schemeClr val="bg1">
                  <a:lumMod val="85000"/>
                </a:schemeClr>
              </a:solidFill>
              <a:ea typeface="ＭＳ Ｐゴシック" charset="0"/>
            </a:endParaRPr>
          </a:p>
          <a:p>
            <a:pPr defTabSz="914400" eaLnBrk="0" fontAlgn="base" hangingPunct="0">
              <a:spcBef>
                <a:spcPct val="0"/>
              </a:spcBef>
              <a:spcAft>
                <a:spcPct val="0"/>
              </a:spcAft>
            </a:pPr>
            <a:r>
              <a:rPr lang="fr-FR" sz="2000" dirty="0">
                <a:solidFill>
                  <a:schemeClr val="bg1">
                    <a:lumMod val="85000"/>
                  </a:schemeClr>
                </a:solidFill>
                <a:ea typeface="ＭＳ Ｐゴシック" charset="0"/>
              </a:rPr>
              <a:t>F2MD </a:t>
            </a:r>
            <a:r>
              <a:rPr lang="fr-FR" sz="2000" dirty="0" err="1">
                <a:solidFill>
                  <a:schemeClr val="bg1">
                    <a:lumMod val="85000"/>
                  </a:schemeClr>
                </a:solidFill>
                <a:ea typeface="ＭＳ Ｐゴシック" charset="0"/>
              </a:rPr>
              <a:t>integration</a:t>
            </a:r>
            <a:r>
              <a:rPr lang="fr-FR" sz="2000" dirty="0">
                <a:solidFill>
                  <a:schemeClr val="bg1">
                    <a:lumMod val="85000"/>
                  </a:schemeClr>
                </a:solidFill>
                <a:ea typeface="ＭＳ Ｐゴシック" charset="0"/>
              </a:rPr>
              <a:t> </a:t>
            </a:r>
            <a:r>
              <a:rPr lang="fr-FR" sz="2000" dirty="0" err="1">
                <a:solidFill>
                  <a:schemeClr val="bg1">
                    <a:lumMod val="85000"/>
                  </a:schemeClr>
                </a:solidFill>
                <a:ea typeface="ＭＳ Ｐゴシック" charset="0"/>
              </a:rPr>
              <a:t>from</a:t>
            </a:r>
            <a:r>
              <a:rPr lang="fr-FR" sz="2000" dirty="0">
                <a:solidFill>
                  <a:schemeClr val="bg1">
                    <a:lumMod val="85000"/>
                  </a:schemeClr>
                </a:solidFill>
                <a:ea typeface="ＭＳ Ｐゴシック" charset="0"/>
              </a:rPr>
              <a:t> </a:t>
            </a:r>
            <a:r>
              <a:rPr lang="fr-FR" sz="2000" dirty="0" err="1">
                <a:solidFill>
                  <a:schemeClr val="bg1">
                    <a:lumMod val="85000"/>
                  </a:schemeClr>
                </a:solidFill>
                <a:ea typeface="ＭＳ Ｐゴシック" charset="0"/>
              </a:rPr>
              <a:t>Veins</a:t>
            </a:r>
            <a:r>
              <a:rPr lang="fr-FR" sz="2000" dirty="0">
                <a:solidFill>
                  <a:schemeClr val="bg1">
                    <a:lumMod val="85000"/>
                  </a:schemeClr>
                </a:solidFill>
                <a:ea typeface="ＭＳ Ｐゴシック" charset="0"/>
              </a:rPr>
              <a:t> To </a:t>
            </a:r>
            <a:r>
              <a:rPr lang="fr-FR" sz="2000" dirty="0" err="1">
                <a:solidFill>
                  <a:schemeClr val="bg1">
                    <a:lumMod val="85000"/>
                  </a:schemeClr>
                </a:solidFill>
                <a:ea typeface="ＭＳ Ｐゴシック" charset="0"/>
              </a:rPr>
              <a:t>Artery</a:t>
            </a:r>
            <a:endParaRPr lang="fr-FR" sz="2000" dirty="0">
              <a:solidFill>
                <a:schemeClr val="bg1">
                  <a:lumMod val="85000"/>
                </a:schemeClr>
              </a:solidFill>
              <a:ea typeface="ＭＳ Ｐゴシック" charset="0"/>
            </a:endParaRPr>
          </a:p>
          <a:p>
            <a:pPr defTabSz="914400" eaLnBrk="0" fontAlgn="base" hangingPunct="0">
              <a:spcBef>
                <a:spcPct val="0"/>
              </a:spcBef>
              <a:spcAft>
                <a:spcPct val="0"/>
              </a:spcAft>
            </a:pPr>
            <a:endParaRPr lang="fr-FR" sz="2000" dirty="0">
              <a:solidFill>
                <a:schemeClr val="bg1"/>
              </a:solidFill>
              <a:ea typeface="ＭＳ Ｐゴシック" charset="0"/>
            </a:endParaRPr>
          </a:p>
          <a:p>
            <a:pPr defTabSz="914400" eaLnBrk="0" fontAlgn="base" hangingPunct="0">
              <a:spcBef>
                <a:spcPct val="0"/>
              </a:spcBef>
              <a:spcAft>
                <a:spcPct val="0"/>
              </a:spcAft>
            </a:pPr>
            <a:r>
              <a:rPr lang="fr-FR" sz="2800" b="1" dirty="0" err="1">
                <a:solidFill>
                  <a:schemeClr val="bg1"/>
                </a:solidFill>
                <a:ea typeface="ＭＳ Ｐゴシック" charset="0"/>
              </a:rPr>
              <a:t>Adding</a:t>
            </a:r>
            <a:r>
              <a:rPr lang="fr-FR" sz="2800" b="1" dirty="0">
                <a:solidFill>
                  <a:schemeClr val="bg1"/>
                </a:solidFill>
                <a:ea typeface="ＭＳ Ｐゴシック" charset="0"/>
              </a:rPr>
              <a:t> CPM </a:t>
            </a:r>
            <a:r>
              <a:rPr lang="fr-FR" sz="2800" b="1" dirty="0" err="1">
                <a:solidFill>
                  <a:schemeClr val="bg1"/>
                </a:solidFill>
                <a:ea typeface="ＭＳ Ｐゴシック" charset="0"/>
              </a:rPr>
              <a:t>features</a:t>
            </a:r>
            <a:r>
              <a:rPr lang="fr-FR" sz="2800" b="1" dirty="0">
                <a:solidFill>
                  <a:schemeClr val="bg1"/>
                </a:solidFill>
                <a:ea typeface="ＭＳ Ｐゴシック" charset="0"/>
              </a:rPr>
              <a:t> to F2MD</a:t>
            </a:r>
            <a:endParaRPr lang="fr-FR" sz="2000" b="1" dirty="0">
              <a:solidFill>
                <a:schemeClr val="bg1"/>
              </a:solidFill>
              <a:ea typeface="ＭＳ Ｐゴシック" charset="0"/>
            </a:endParaRPr>
          </a:p>
          <a:p>
            <a:pPr defTabSz="914400" eaLnBrk="0" fontAlgn="base" hangingPunct="0">
              <a:spcBef>
                <a:spcPct val="0"/>
              </a:spcBef>
              <a:spcAft>
                <a:spcPct val="0"/>
              </a:spcAft>
            </a:pPr>
            <a:r>
              <a:rPr lang="fr-FR" sz="1400" dirty="0">
                <a:solidFill>
                  <a:schemeClr val="bg1"/>
                </a:solidFill>
                <a:ea typeface="ＭＳ Ｐゴシック" charset="0"/>
              </a:rPr>
              <a:t>	</a:t>
            </a:r>
            <a:r>
              <a:rPr lang="fr-FR" sz="1600" i="1" dirty="0" err="1">
                <a:solidFill>
                  <a:schemeClr val="bg1"/>
                </a:solidFill>
                <a:ea typeface="ＭＳ Ｐゴシック" charset="0"/>
              </a:rPr>
              <a:t>Overall</a:t>
            </a:r>
            <a:r>
              <a:rPr lang="fr-FR" sz="1600" i="1" dirty="0">
                <a:solidFill>
                  <a:schemeClr val="bg1"/>
                </a:solidFill>
                <a:ea typeface="ＭＳ Ｐゴシック" charset="0"/>
              </a:rPr>
              <a:t> </a:t>
            </a:r>
            <a:r>
              <a:rPr lang="fr-FR" sz="1600" i="1" dirty="0" err="1">
                <a:solidFill>
                  <a:schemeClr val="bg1"/>
                </a:solidFill>
                <a:ea typeface="ＭＳ Ｐゴシック" charset="0"/>
              </a:rPr>
              <a:t>features</a:t>
            </a:r>
            <a:endParaRPr lang="fr-FR" sz="1600" i="1" dirty="0">
              <a:solidFill>
                <a:schemeClr val="bg1"/>
              </a:solidFill>
              <a:ea typeface="ＭＳ Ｐゴシック" charset="0"/>
            </a:endParaRPr>
          </a:p>
          <a:p>
            <a:pPr defTabSz="914400" eaLnBrk="0" fontAlgn="base" hangingPunct="0">
              <a:spcBef>
                <a:spcPct val="0"/>
              </a:spcBef>
              <a:spcAft>
                <a:spcPct val="0"/>
              </a:spcAft>
            </a:pPr>
            <a:r>
              <a:rPr lang="fr-FR" sz="1600" i="1" dirty="0">
                <a:solidFill>
                  <a:schemeClr val="bg1"/>
                </a:solidFill>
                <a:ea typeface="ＭＳ Ｐゴシック" charset="0"/>
              </a:rPr>
              <a:t>	</a:t>
            </a:r>
            <a:r>
              <a:rPr lang="fr-FR" sz="1600" i="1" dirty="0" err="1">
                <a:solidFill>
                  <a:schemeClr val="bg1"/>
                </a:solidFill>
                <a:ea typeface="ＭＳ Ｐゴシック" charset="0"/>
              </a:rPr>
              <a:t>Attacks</a:t>
            </a:r>
            <a:endParaRPr lang="fr-FR" sz="1600" i="1" dirty="0">
              <a:solidFill>
                <a:schemeClr val="bg1"/>
              </a:solidFill>
              <a:ea typeface="ＭＳ Ｐゴシック" charset="0"/>
            </a:endParaRPr>
          </a:p>
          <a:p>
            <a:pPr defTabSz="914400" eaLnBrk="0" fontAlgn="base" hangingPunct="0">
              <a:spcBef>
                <a:spcPct val="0"/>
              </a:spcBef>
              <a:spcAft>
                <a:spcPct val="0"/>
              </a:spcAft>
            </a:pPr>
            <a:r>
              <a:rPr lang="fr-FR" sz="1600" i="1" dirty="0">
                <a:solidFill>
                  <a:schemeClr val="bg1"/>
                </a:solidFill>
                <a:ea typeface="ＭＳ Ｐゴシック" charset="0"/>
              </a:rPr>
              <a:t>	Checks</a:t>
            </a:r>
          </a:p>
          <a:p>
            <a:pPr defTabSz="914400" eaLnBrk="0" fontAlgn="base" hangingPunct="0">
              <a:spcBef>
                <a:spcPct val="0"/>
              </a:spcBef>
              <a:spcAft>
                <a:spcPct val="0"/>
              </a:spcAft>
            </a:pPr>
            <a:r>
              <a:rPr lang="fr-FR" sz="1600" i="1" dirty="0">
                <a:solidFill>
                  <a:schemeClr val="bg1"/>
                </a:solidFill>
                <a:ea typeface="ＭＳ Ｐゴシック" charset="0"/>
              </a:rPr>
              <a:t>	</a:t>
            </a:r>
            <a:r>
              <a:rPr lang="fr-FR" sz="1600" i="1" dirty="0" err="1">
                <a:solidFill>
                  <a:schemeClr val="bg1"/>
                </a:solidFill>
                <a:ea typeface="ＭＳ Ｐゴシック" charset="0"/>
              </a:rPr>
              <a:t>Results</a:t>
            </a:r>
            <a:endParaRPr lang="fr-FR" sz="1600" i="1" dirty="0">
              <a:solidFill>
                <a:schemeClr val="bg1"/>
              </a:solidFill>
              <a:ea typeface="ＭＳ Ｐゴシック" charset="0"/>
            </a:endParaRPr>
          </a:p>
          <a:p>
            <a:pPr defTabSz="914400" eaLnBrk="0" fontAlgn="base" hangingPunct="0">
              <a:spcBef>
                <a:spcPct val="0"/>
              </a:spcBef>
              <a:spcAft>
                <a:spcPct val="0"/>
              </a:spcAft>
            </a:pPr>
            <a:endParaRPr lang="fr-FR" sz="1400" dirty="0">
              <a:solidFill>
                <a:schemeClr val="bg1">
                  <a:lumMod val="85000"/>
                </a:schemeClr>
              </a:solidFill>
              <a:ea typeface="ＭＳ Ｐゴシック" charset="0"/>
            </a:endParaRPr>
          </a:p>
          <a:p>
            <a:pPr defTabSz="914400" eaLnBrk="0" fontAlgn="base" hangingPunct="0">
              <a:spcBef>
                <a:spcPct val="0"/>
              </a:spcBef>
              <a:spcAft>
                <a:spcPct val="0"/>
              </a:spcAft>
            </a:pPr>
            <a:r>
              <a:rPr lang="fr-FR" sz="2000" dirty="0">
                <a:solidFill>
                  <a:schemeClr val="bg1">
                    <a:lumMod val="85000"/>
                  </a:schemeClr>
                </a:solidFill>
                <a:ea typeface="ＭＳ Ｐゴシック" charset="0"/>
              </a:rPr>
              <a:t>Conclusion</a:t>
            </a:r>
          </a:p>
        </p:txBody>
      </p:sp>
      <p:sp>
        <p:nvSpPr>
          <p:cNvPr id="2" name="Espace réservé du numéro de diapositive 1">
            <a:extLst>
              <a:ext uri="{FF2B5EF4-FFF2-40B4-BE49-F238E27FC236}">
                <a16:creationId xmlns:a16="http://schemas.microsoft.com/office/drawing/2014/main" id="{A0E3BC6C-AE71-4148-870A-93E7D90DEFA3}"/>
              </a:ext>
            </a:extLst>
          </p:cNvPr>
          <p:cNvSpPr>
            <a:spLocks noGrp="1"/>
          </p:cNvSpPr>
          <p:nvPr>
            <p:ph type="sldNum" sz="quarter" idx="12"/>
          </p:nvPr>
        </p:nvSpPr>
        <p:spPr>
          <a:xfrm>
            <a:off x="7086600" y="4890698"/>
            <a:ext cx="2057400" cy="275027"/>
          </a:xfrm>
        </p:spPr>
        <p:txBody>
          <a:bodyPr/>
          <a:lstStyle/>
          <a:p>
            <a:fld id="{99913D31-8F3C-41C5-88F1-41B354A4CD6F}" type="slidenum">
              <a:rPr lang="en-GB" smtClean="0">
                <a:solidFill>
                  <a:schemeClr val="bg1"/>
                </a:solidFill>
              </a:rPr>
              <a:t>12</a:t>
            </a:fld>
            <a:endParaRPr lang="en-GB" dirty="0">
              <a:solidFill>
                <a:schemeClr val="bg1"/>
              </a:solidFill>
            </a:endParaRPr>
          </a:p>
        </p:txBody>
      </p:sp>
    </p:spTree>
    <p:extLst>
      <p:ext uri="{BB962C8B-B14F-4D97-AF65-F5344CB8AC3E}">
        <p14:creationId xmlns:p14="http://schemas.microsoft.com/office/powerpoint/2010/main" val="4166471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p:cTn id="6" dur="indefinite"/>
                                        <p:tgtEl>
                                          <p:spTgt spid="9">
                                            <p:txEl>
                                              <p:pRg st="0" end="0"/>
                                            </p:txEl>
                                          </p:spTgt>
                                        </p:tgtEl>
                                        <p:attrNameLst>
                                          <p:attrName>style.opacity</p:attrName>
                                        </p:attrNameLst>
                                      </p:cBhvr>
                                      <p:to>
                                        <p:strVal val="0.5"/>
                                      </p:to>
                                    </p:set>
                                    <p:animEffect filter="image" prLst="opacity: 0.5">
                                      <p:cBhvr rctx="IE">
                                        <p:cTn id="7" dur="indefinite"/>
                                        <p:tgtEl>
                                          <p:spTgt spid="9">
                                            <p:txEl>
                                              <p:pRg st="0" end="0"/>
                                            </p:txEl>
                                          </p:spTgt>
                                        </p:tgtEl>
                                      </p:cBhvr>
                                    </p:animEffect>
                                  </p:childTnLst>
                                </p:cTn>
                              </p:par>
                              <p:par>
                                <p:cTn id="8" presetID="9" presetClass="emph" presetSubtype="0" nodeType="withEffect">
                                  <p:stCondLst>
                                    <p:cond delay="0"/>
                                  </p:stCondLst>
                                  <p:childTnLst>
                                    <p:set>
                                      <p:cBhvr>
                                        <p:cTn id="9" dur="indefinite"/>
                                        <p:tgtEl>
                                          <p:spTgt spid="9">
                                            <p:txEl>
                                              <p:pRg st="2" end="2"/>
                                            </p:txEl>
                                          </p:spTgt>
                                        </p:tgtEl>
                                        <p:attrNameLst>
                                          <p:attrName>style.opacity</p:attrName>
                                        </p:attrNameLst>
                                      </p:cBhvr>
                                      <p:to>
                                        <p:strVal val="0.5"/>
                                      </p:to>
                                    </p:set>
                                    <p:animEffect filter="image" prLst="opacity: 0.5">
                                      <p:cBhvr rctx="IE">
                                        <p:cTn id="10" dur="indefinite"/>
                                        <p:tgtEl>
                                          <p:spTgt spid="9">
                                            <p:txEl>
                                              <p:pRg st="2" end="2"/>
                                            </p:txEl>
                                          </p:spTgt>
                                        </p:tgtEl>
                                      </p:cBhvr>
                                    </p:animEffect>
                                  </p:childTnLst>
                                </p:cTn>
                              </p:par>
                              <p:par>
                                <p:cTn id="11" presetID="9" presetClass="emph" presetSubtype="0" nodeType="withEffect">
                                  <p:stCondLst>
                                    <p:cond delay="0"/>
                                  </p:stCondLst>
                                  <p:childTnLst>
                                    <p:set>
                                      <p:cBhvr>
                                        <p:cTn id="12" dur="indefinite"/>
                                        <p:tgtEl>
                                          <p:spTgt spid="9">
                                            <p:txEl>
                                              <p:pRg st="10" end="10"/>
                                            </p:txEl>
                                          </p:spTgt>
                                        </p:tgtEl>
                                        <p:attrNameLst>
                                          <p:attrName>style.opacity</p:attrName>
                                        </p:attrNameLst>
                                      </p:cBhvr>
                                      <p:to>
                                        <p:strVal val="0.5"/>
                                      </p:to>
                                    </p:set>
                                    <p:animEffect filter="image" prLst="opacity: 0.5">
                                      <p:cBhvr rctx="IE">
                                        <p:cTn id="13" dur="indefinite"/>
                                        <p:tgtEl>
                                          <p:spTgt spid="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E1D0552-8976-41C6-82EC-4E2992AA02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828675"/>
          </a:xfrm>
          <a:prstGeom prst="rect">
            <a:avLst/>
          </a:prstGeom>
        </p:spPr>
      </p:pic>
      <p:pic>
        <p:nvPicPr>
          <p:cNvPr id="17" name="Picture 2" descr="Logotypes IMT Atlantique | IMT Atlantique">
            <a:extLst>
              <a:ext uri="{FF2B5EF4-FFF2-40B4-BE49-F238E27FC236}">
                <a16:creationId xmlns:a16="http://schemas.microsoft.com/office/drawing/2014/main" id="{11D66EF5-2B1F-4216-958E-996FFCEE50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1407048" y="214619"/>
            <a:ext cx="1148083" cy="368415"/>
          </a:xfrm>
          <a:prstGeom prst="rect">
            <a:avLst/>
          </a:prstGeom>
          <a:noFill/>
          <a:extLst>
            <a:ext uri="{909E8E84-426E-40DD-AFC4-6F175D3DCCD1}">
              <a14:hiddenFill xmlns:a14="http://schemas.microsoft.com/office/drawing/2010/main">
                <a:solidFill>
                  <a:srgbClr val="FFFFFF"/>
                </a:solidFill>
              </a14:hiddenFill>
            </a:ext>
          </a:extLst>
        </p:spPr>
      </p:pic>
      <p:sp>
        <p:nvSpPr>
          <p:cNvPr id="14" name="Titre 1">
            <a:extLst>
              <a:ext uri="{FF2B5EF4-FFF2-40B4-BE49-F238E27FC236}">
                <a16:creationId xmlns:a16="http://schemas.microsoft.com/office/drawing/2014/main" id="{63F72F04-A221-47B8-B0F0-E81C81CD1D7A}"/>
              </a:ext>
            </a:extLst>
          </p:cNvPr>
          <p:cNvSpPr txBox="1">
            <a:spLocks/>
          </p:cNvSpPr>
          <p:nvPr/>
        </p:nvSpPr>
        <p:spPr bwMode="auto">
          <a:xfrm>
            <a:off x="2555776" y="134646"/>
            <a:ext cx="6264696" cy="5648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36000" bIns="45720" numCol="1" anchor="ctr" anchorCtr="0" compatLnSpc="1">
            <a:prstTxWarp prst="textNoShape">
              <a:avLst/>
            </a:prstTxWarp>
          </a:bodyPr>
          <a:lstStyle>
            <a:lvl1pPr algn="r" defTabSz="457200" rtl="0" eaLnBrk="1" fontAlgn="base" hangingPunct="1">
              <a:spcBef>
                <a:spcPct val="0"/>
              </a:spcBef>
              <a:spcAft>
                <a:spcPct val="0"/>
              </a:spcAft>
              <a:defRPr sz="2000" b="1" kern="1200">
                <a:solidFill>
                  <a:schemeClr val="bg1"/>
                </a:solidFill>
                <a:latin typeface="+mj-lt"/>
                <a:ea typeface="ＭＳ Ｐゴシック" panose="020B0600070205080204" pitchFamily="34" charset="-128"/>
                <a:cs typeface="ＭＳ Ｐゴシック" charset="0"/>
              </a:defRPr>
            </a:lvl1pPr>
            <a:lvl2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2pPr>
            <a:lvl3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3pPr>
            <a:lvl4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4pPr>
            <a:lvl5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5pPr>
            <a:lvl6pPr marL="4572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6pPr>
            <a:lvl7pPr marL="9144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7pPr>
            <a:lvl8pPr marL="13716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8pPr>
            <a:lvl9pPr marL="18288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9pPr>
          </a:lstStyle>
          <a:p>
            <a:r>
              <a:rPr lang="fr-FR" dirty="0" err="1">
                <a:latin typeface="+mn-lt"/>
                <a:cs typeface="Arial" panose="020B0604020202020204" pitchFamily="34" charset="0"/>
              </a:rPr>
              <a:t>Overal</a:t>
            </a:r>
            <a:r>
              <a:rPr lang="fr-FR" dirty="0">
                <a:latin typeface="+mn-lt"/>
                <a:cs typeface="Arial" panose="020B0604020202020204" pitchFamily="34" charset="0"/>
              </a:rPr>
              <a:t> Architecture</a:t>
            </a:r>
          </a:p>
        </p:txBody>
      </p:sp>
      <p:sp>
        <p:nvSpPr>
          <p:cNvPr id="18" name="Rectangle : coins arrondis 17">
            <a:extLst>
              <a:ext uri="{FF2B5EF4-FFF2-40B4-BE49-F238E27FC236}">
                <a16:creationId xmlns:a16="http://schemas.microsoft.com/office/drawing/2014/main" id="{D57E3B22-D689-4657-8260-0FCA5BD289DC}"/>
              </a:ext>
            </a:extLst>
          </p:cNvPr>
          <p:cNvSpPr/>
          <p:nvPr/>
        </p:nvSpPr>
        <p:spPr>
          <a:xfrm>
            <a:off x="2484000" y="1059582"/>
            <a:ext cx="4176000" cy="576064"/>
          </a:xfrm>
          <a:prstGeom prst="roundRect">
            <a:avLst>
              <a:gd name="adj" fmla="val 7261"/>
            </a:avLst>
          </a:prstGeom>
          <a:solidFill>
            <a:srgbClr val="CDD4D7">
              <a:lumMod val="25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ea typeface="+mn-ea"/>
              <a:cs typeface="+mn-cs"/>
            </a:endParaRPr>
          </a:p>
        </p:txBody>
      </p:sp>
      <p:sp>
        <p:nvSpPr>
          <p:cNvPr id="19" name="Rectangle : coins arrondis 18">
            <a:extLst>
              <a:ext uri="{FF2B5EF4-FFF2-40B4-BE49-F238E27FC236}">
                <a16:creationId xmlns:a16="http://schemas.microsoft.com/office/drawing/2014/main" id="{54E46AF4-558B-4F8A-AF51-611ECD323DAC}"/>
              </a:ext>
            </a:extLst>
          </p:cNvPr>
          <p:cNvSpPr/>
          <p:nvPr/>
        </p:nvSpPr>
        <p:spPr>
          <a:xfrm>
            <a:off x="5419352" y="2355726"/>
            <a:ext cx="3266064" cy="1368153"/>
          </a:xfrm>
          <a:prstGeom prst="roundRect">
            <a:avLst>
              <a:gd name="adj" fmla="val 7261"/>
            </a:avLst>
          </a:prstGeom>
          <a:solidFill>
            <a:srgbClr val="CDD4D7">
              <a:lumMod val="25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ea typeface="+mn-ea"/>
              <a:cs typeface="+mn-cs"/>
            </a:endParaRPr>
          </a:p>
        </p:txBody>
      </p:sp>
      <p:sp>
        <p:nvSpPr>
          <p:cNvPr id="20" name="ZoneTexte 19">
            <a:extLst>
              <a:ext uri="{FF2B5EF4-FFF2-40B4-BE49-F238E27FC236}">
                <a16:creationId xmlns:a16="http://schemas.microsoft.com/office/drawing/2014/main" id="{C3167FA9-4654-4B71-87CE-8016C57859B2}"/>
              </a:ext>
            </a:extLst>
          </p:cNvPr>
          <p:cNvSpPr txBox="1"/>
          <p:nvPr/>
        </p:nvSpPr>
        <p:spPr bwMode="auto">
          <a:xfrm>
            <a:off x="3131840" y="1162948"/>
            <a:ext cx="309634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rtlCol="0" anchor="b" anchorCtr="0" compatLnSpc="1">
            <a:prstTxWarp prst="textNoShape">
              <a:avLst/>
            </a:prstTxWarp>
            <a:spAutoFit/>
          </a:bodyPr>
          <a:lstStyle/>
          <a:p>
            <a:pPr algn="ctr" defTabSz="914400" eaLnBrk="0" fontAlgn="base" hangingPunct="0">
              <a:spcBef>
                <a:spcPct val="0"/>
              </a:spcBef>
              <a:spcAft>
                <a:spcPct val="0"/>
              </a:spcAft>
            </a:pPr>
            <a:r>
              <a:rPr lang="en-GB" dirty="0">
                <a:solidFill>
                  <a:srgbClr val="212121">
                    <a:lumMod val="10000"/>
                    <a:lumOff val="90000"/>
                  </a:srgbClr>
                </a:solidFill>
                <a:ea typeface="ＭＳ Ｐゴシック" charset="0"/>
              </a:rPr>
              <a:t>Middleware</a:t>
            </a:r>
          </a:p>
        </p:txBody>
      </p:sp>
      <p:sp>
        <p:nvSpPr>
          <p:cNvPr id="22" name="ZoneTexte 21">
            <a:extLst>
              <a:ext uri="{FF2B5EF4-FFF2-40B4-BE49-F238E27FC236}">
                <a16:creationId xmlns:a16="http://schemas.microsoft.com/office/drawing/2014/main" id="{7EE5EA46-51F4-4F82-B28A-AEA44BC6F23D}"/>
              </a:ext>
            </a:extLst>
          </p:cNvPr>
          <p:cNvSpPr txBox="1"/>
          <p:nvPr/>
        </p:nvSpPr>
        <p:spPr bwMode="auto">
          <a:xfrm>
            <a:off x="5504212" y="2418443"/>
            <a:ext cx="309634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rtlCol="0" anchor="b" anchorCtr="0" compatLnSpc="1">
            <a:prstTxWarp prst="textNoShape">
              <a:avLst/>
            </a:prstTxWarp>
            <a:spAutoFit/>
          </a:bodyPr>
          <a:lstStyle/>
          <a:p>
            <a:pPr algn="ctr" defTabSz="914400" eaLnBrk="0" fontAlgn="base" hangingPunct="0">
              <a:spcBef>
                <a:spcPct val="0"/>
              </a:spcBef>
              <a:spcAft>
                <a:spcPct val="0"/>
              </a:spcAft>
            </a:pPr>
            <a:r>
              <a:rPr lang="en-GB" dirty="0">
                <a:solidFill>
                  <a:srgbClr val="212121">
                    <a:lumMod val="10000"/>
                    <a:lumOff val="90000"/>
                  </a:srgbClr>
                </a:solidFill>
                <a:ea typeface="ＭＳ Ｐゴシック" charset="0"/>
              </a:rPr>
              <a:t>CAM Service</a:t>
            </a:r>
          </a:p>
        </p:txBody>
      </p:sp>
      <p:sp>
        <p:nvSpPr>
          <p:cNvPr id="23" name="Rectangle : coins arrondis 22">
            <a:extLst>
              <a:ext uri="{FF2B5EF4-FFF2-40B4-BE49-F238E27FC236}">
                <a16:creationId xmlns:a16="http://schemas.microsoft.com/office/drawing/2014/main" id="{EFB35E1B-B1DF-422D-B36E-0CFFE907B874}"/>
              </a:ext>
            </a:extLst>
          </p:cNvPr>
          <p:cNvSpPr/>
          <p:nvPr/>
        </p:nvSpPr>
        <p:spPr>
          <a:xfrm>
            <a:off x="450950" y="2355726"/>
            <a:ext cx="3266064" cy="1368152"/>
          </a:xfrm>
          <a:prstGeom prst="roundRect">
            <a:avLst>
              <a:gd name="adj" fmla="val 7261"/>
            </a:avLst>
          </a:prstGeom>
          <a:solidFill>
            <a:srgbClr val="CDD4D7">
              <a:lumMod val="25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ea typeface="+mn-ea"/>
              <a:cs typeface="+mn-cs"/>
            </a:endParaRPr>
          </a:p>
        </p:txBody>
      </p:sp>
      <p:sp>
        <p:nvSpPr>
          <p:cNvPr id="24" name="ZoneTexte 23">
            <a:extLst>
              <a:ext uri="{FF2B5EF4-FFF2-40B4-BE49-F238E27FC236}">
                <a16:creationId xmlns:a16="http://schemas.microsoft.com/office/drawing/2014/main" id="{F76C9416-D17C-4F8E-A13B-771A21BF8F0E}"/>
              </a:ext>
            </a:extLst>
          </p:cNvPr>
          <p:cNvSpPr txBox="1"/>
          <p:nvPr/>
        </p:nvSpPr>
        <p:spPr bwMode="auto">
          <a:xfrm>
            <a:off x="560788" y="2418442"/>
            <a:ext cx="309634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rtlCol="0" anchor="b" anchorCtr="0" compatLnSpc="1">
            <a:prstTxWarp prst="textNoShape">
              <a:avLst/>
            </a:prstTxWarp>
            <a:spAutoFit/>
          </a:bodyPr>
          <a:lstStyle/>
          <a:p>
            <a:pPr algn="ctr" defTabSz="914400" eaLnBrk="0" fontAlgn="base" hangingPunct="0">
              <a:spcBef>
                <a:spcPct val="0"/>
              </a:spcBef>
              <a:spcAft>
                <a:spcPct val="0"/>
              </a:spcAft>
            </a:pPr>
            <a:r>
              <a:rPr lang="en-GB" dirty="0">
                <a:solidFill>
                  <a:srgbClr val="212121">
                    <a:lumMod val="10000"/>
                    <a:lumOff val="90000"/>
                  </a:srgbClr>
                </a:solidFill>
                <a:ea typeface="ＭＳ Ｐゴシック" charset="0"/>
              </a:rPr>
              <a:t>CPM Service</a:t>
            </a:r>
          </a:p>
        </p:txBody>
      </p:sp>
      <p:sp>
        <p:nvSpPr>
          <p:cNvPr id="25" name="ZoneTexte 24">
            <a:extLst>
              <a:ext uri="{FF2B5EF4-FFF2-40B4-BE49-F238E27FC236}">
                <a16:creationId xmlns:a16="http://schemas.microsoft.com/office/drawing/2014/main" id="{4A90F77B-510F-46F8-A2CB-20B400A66BFA}"/>
              </a:ext>
            </a:extLst>
          </p:cNvPr>
          <p:cNvSpPr txBox="1"/>
          <p:nvPr/>
        </p:nvSpPr>
        <p:spPr bwMode="auto">
          <a:xfrm>
            <a:off x="5504212" y="2927185"/>
            <a:ext cx="309634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rtlCol="0" anchor="b" anchorCtr="0" compatLnSpc="1">
            <a:prstTxWarp prst="textNoShape">
              <a:avLst/>
            </a:prstTxWarp>
            <a:spAutoFit/>
          </a:bodyPr>
          <a:lstStyle/>
          <a:p>
            <a:pPr defTabSz="914400" eaLnBrk="0" fontAlgn="base" hangingPunct="0">
              <a:spcBef>
                <a:spcPct val="0"/>
              </a:spcBef>
              <a:spcAft>
                <a:spcPct val="0"/>
              </a:spcAft>
            </a:pPr>
            <a:r>
              <a:rPr lang="en-GB" sz="1200" dirty="0">
                <a:solidFill>
                  <a:srgbClr val="212121">
                    <a:lumMod val="10000"/>
                    <a:lumOff val="90000"/>
                  </a:srgbClr>
                </a:solidFill>
                <a:ea typeface="ＭＳ Ｐゴシック" charset="0"/>
              </a:rPr>
              <a:t>Service that allows vehicle to send (trigger) and receive (indicate) CAMs.</a:t>
            </a:r>
          </a:p>
        </p:txBody>
      </p:sp>
      <p:sp>
        <p:nvSpPr>
          <p:cNvPr id="26" name="ZoneTexte 25">
            <a:extLst>
              <a:ext uri="{FF2B5EF4-FFF2-40B4-BE49-F238E27FC236}">
                <a16:creationId xmlns:a16="http://schemas.microsoft.com/office/drawing/2014/main" id="{6EF60BBF-3625-4EEE-B687-07E33375BCCC}"/>
              </a:ext>
            </a:extLst>
          </p:cNvPr>
          <p:cNvSpPr txBox="1"/>
          <p:nvPr/>
        </p:nvSpPr>
        <p:spPr bwMode="auto">
          <a:xfrm>
            <a:off x="535810" y="2950363"/>
            <a:ext cx="309634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rtlCol="0" anchor="b" anchorCtr="0" compatLnSpc="1">
            <a:prstTxWarp prst="textNoShape">
              <a:avLst/>
            </a:prstTxWarp>
            <a:spAutoFit/>
          </a:bodyPr>
          <a:lstStyle/>
          <a:p>
            <a:pPr defTabSz="914400" eaLnBrk="0" fontAlgn="base" hangingPunct="0">
              <a:spcBef>
                <a:spcPct val="0"/>
              </a:spcBef>
              <a:spcAft>
                <a:spcPct val="0"/>
              </a:spcAft>
            </a:pPr>
            <a:r>
              <a:rPr lang="en-GB" sz="1200" dirty="0">
                <a:solidFill>
                  <a:srgbClr val="212121">
                    <a:lumMod val="10000"/>
                    <a:lumOff val="90000"/>
                  </a:srgbClr>
                </a:solidFill>
                <a:ea typeface="ＭＳ Ｐゴシック" charset="0"/>
              </a:rPr>
              <a:t>Service that allows vehicle to send (trigger) and receive (indicate) CPMs.</a:t>
            </a:r>
          </a:p>
        </p:txBody>
      </p:sp>
      <p:cxnSp>
        <p:nvCxnSpPr>
          <p:cNvPr id="27" name="Connecteur droit avec flèche 26">
            <a:extLst>
              <a:ext uri="{FF2B5EF4-FFF2-40B4-BE49-F238E27FC236}">
                <a16:creationId xmlns:a16="http://schemas.microsoft.com/office/drawing/2014/main" id="{73ECB3B1-64B1-494C-9DE4-516195709259}"/>
              </a:ext>
            </a:extLst>
          </p:cNvPr>
          <p:cNvCxnSpPr>
            <a:cxnSpLocks/>
          </p:cNvCxnSpPr>
          <p:nvPr/>
        </p:nvCxnSpPr>
        <p:spPr>
          <a:xfrm flipH="1">
            <a:off x="1619672" y="1701264"/>
            <a:ext cx="1512168" cy="598136"/>
          </a:xfrm>
          <a:prstGeom prst="straightConnector1">
            <a:avLst/>
          </a:prstGeom>
          <a:noFill/>
          <a:ln w="25400" cap="flat" cmpd="sng" algn="ctr">
            <a:solidFill>
              <a:schemeClr val="accent2"/>
            </a:solidFill>
            <a:prstDash val="solid"/>
            <a:tailEnd type="triangle"/>
          </a:ln>
          <a:effectLst>
            <a:outerShdw blurRad="40000" dist="20000" dir="5400000" rotWithShape="0">
              <a:srgbClr val="000000">
                <a:alpha val="38000"/>
              </a:srgbClr>
            </a:outerShdw>
          </a:effectLst>
        </p:spPr>
      </p:cxnSp>
      <p:cxnSp>
        <p:nvCxnSpPr>
          <p:cNvPr id="34" name="Connecteur droit avec flèche 33">
            <a:extLst>
              <a:ext uri="{FF2B5EF4-FFF2-40B4-BE49-F238E27FC236}">
                <a16:creationId xmlns:a16="http://schemas.microsoft.com/office/drawing/2014/main" id="{9C29AC23-9681-426F-B408-64B22D8EDE3B}"/>
              </a:ext>
            </a:extLst>
          </p:cNvPr>
          <p:cNvCxnSpPr>
            <a:cxnSpLocks/>
          </p:cNvCxnSpPr>
          <p:nvPr/>
        </p:nvCxnSpPr>
        <p:spPr>
          <a:xfrm flipH="1">
            <a:off x="2375756" y="1701264"/>
            <a:ext cx="1512168" cy="598136"/>
          </a:xfrm>
          <a:prstGeom prst="straightConnector1">
            <a:avLst/>
          </a:prstGeom>
          <a:noFill/>
          <a:ln w="25400" cap="flat" cmpd="sng" algn="ctr">
            <a:solidFill>
              <a:srgbClr val="00B0F0"/>
            </a:solidFill>
            <a:prstDash val="solid"/>
            <a:tailEnd type="triangle"/>
          </a:ln>
          <a:effectLst>
            <a:outerShdw blurRad="40000" dist="20000" dir="5400000" rotWithShape="0">
              <a:srgbClr val="000000">
                <a:alpha val="38000"/>
              </a:srgbClr>
            </a:outerShdw>
          </a:effectLst>
        </p:spPr>
      </p:cxnSp>
      <p:sp>
        <p:nvSpPr>
          <p:cNvPr id="35" name="ZoneTexte 34">
            <a:extLst>
              <a:ext uri="{FF2B5EF4-FFF2-40B4-BE49-F238E27FC236}">
                <a16:creationId xmlns:a16="http://schemas.microsoft.com/office/drawing/2014/main" id="{3A51A74E-C771-4974-A121-B5F094B9861F}"/>
              </a:ext>
            </a:extLst>
          </p:cNvPr>
          <p:cNvSpPr txBox="1"/>
          <p:nvPr/>
        </p:nvSpPr>
        <p:spPr bwMode="auto">
          <a:xfrm>
            <a:off x="874799" y="1549637"/>
            <a:ext cx="1201010" cy="6001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rtlCol="0" anchor="b" anchorCtr="0" compatLnSpc="1">
            <a:prstTxWarp prst="textNoShape">
              <a:avLst/>
            </a:prstTxWarp>
            <a:spAutoFit/>
          </a:bodyPr>
          <a:lstStyle/>
          <a:p>
            <a:pPr algn="ctr" defTabSz="914400" eaLnBrk="0" fontAlgn="base" hangingPunct="0">
              <a:spcBef>
                <a:spcPct val="0"/>
              </a:spcBef>
              <a:spcAft>
                <a:spcPct val="0"/>
              </a:spcAft>
            </a:pPr>
            <a:r>
              <a:rPr lang="en-GB" sz="1100" i="1" dirty="0">
                <a:solidFill>
                  <a:schemeClr val="accent2"/>
                </a:solidFill>
                <a:ea typeface="ＭＳ Ｐゴシック" charset="0"/>
              </a:rPr>
              <a:t>Triggers the sending of a CPM periodically</a:t>
            </a:r>
          </a:p>
        </p:txBody>
      </p:sp>
      <p:sp>
        <p:nvSpPr>
          <p:cNvPr id="36" name="ZoneTexte 35">
            <a:extLst>
              <a:ext uri="{FF2B5EF4-FFF2-40B4-BE49-F238E27FC236}">
                <a16:creationId xmlns:a16="http://schemas.microsoft.com/office/drawing/2014/main" id="{185F639C-981C-477B-934D-5BF99A30ED9F}"/>
              </a:ext>
            </a:extLst>
          </p:cNvPr>
          <p:cNvSpPr txBox="1"/>
          <p:nvPr/>
        </p:nvSpPr>
        <p:spPr bwMode="auto">
          <a:xfrm>
            <a:off x="3717014" y="1738205"/>
            <a:ext cx="1201010" cy="6001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rtlCol="0" anchor="b" anchorCtr="0" compatLnSpc="1">
            <a:prstTxWarp prst="textNoShape">
              <a:avLst/>
            </a:prstTxWarp>
            <a:spAutoFit/>
          </a:bodyPr>
          <a:lstStyle/>
          <a:p>
            <a:pPr algn="ctr" defTabSz="914400" eaLnBrk="0" fontAlgn="base" hangingPunct="0">
              <a:spcBef>
                <a:spcPct val="0"/>
              </a:spcBef>
              <a:spcAft>
                <a:spcPct val="0"/>
              </a:spcAft>
            </a:pPr>
            <a:r>
              <a:rPr lang="en-GB" sz="1100" i="1" dirty="0">
                <a:solidFill>
                  <a:srgbClr val="00B0F0"/>
                </a:solidFill>
                <a:ea typeface="ＭＳ Ｐゴシック" charset="0"/>
              </a:rPr>
              <a:t>Indicates the reception of a new CPM</a:t>
            </a:r>
          </a:p>
        </p:txBody>
      </p:sp>
      <p:cxnSp>
        <p:nvCxnSpPr>
          <p:cNvPr id="37" name="Connecteur droit avec flèche 36">
            <a:extLst>
              <a:ext uri="{FF2B5EF4-FFF2-40B4-BE49-F238E27FC236}">
                <a16:creationId xmlns:a16="http://schemas.microsoft.com/office/drawing/2014/main" id="{A2F34F64-BF23-4108-AE77-A9D6FF54631C}"/>
              </a:ext>
            </a:extLst>
          </p:cNvPr>
          <p:cNvCxnSpPr>
            <a:cxnSpLocks/>
          </p:cNvCxnSpPr>
          <p:nvPr/>
        </p:nvCxnSpPr>
        <p:spPr>
          <a:xfrm>
            <a:off x="5419352" y="1686114"/>
            <a:ext cx="1502627" cy="595994"/>
          </a:xfrm>
          <a:prstGeom prst="straightConnector1">
            <a:avLst/>
          </a:prstGeom>
          <a:noFill/>
          <a:ln w="25400" cap="flat" cmpd="sng" algn="ctr">
            <a:solidFill>
              <a:srgbClr val="00B0F0"/>
            </a:solidFill>
            <a:prstDash val="solid"/>
            <a:tailEnd type="triangle"/>
          </a:ln>
          <a:effectLst>
            <a:outerShdw blurRad="40000" dist="20000" dir="5400000" rotWithShape="0">
              <a:srgbClr val="000000">
                <a:alpha val="38000"/>
              </a:srgbClr>
            </a:outerShdw>
          </a:effectLst>
        </p:spPr>
      </p:cxnSp>
      <p:cxnSp>
        <p:nvCxnSpPr>
          <p:cNvPr id="38" name="Connecteur droit avec flèche 37">
            <a:extLst>
              <a:ext uri="{FF2B5EF4-FFF2-40B4-BE49-F238E27FC236}">
                <a16:creationId xmlns:a16="http://schemas.microsoft.com/office/drawing/2014/main" id="{3E11875F-11C0-45F1-8654-C07F0AAF08D9}"/>
              </a:ext>
            </a:extLst>
          </p:cNvPr>
          <p:cNvCxnSpPr>
            <a:cxnSpLocks/>
          </p:cNvCxnSpPr>
          <p:nvPr/>
        </p:nvCxnSpPr>
        <p:spPr>
          <a:xfrm>
            <a:off x="6228184" y="1683039"/>
            <a:ext cx="1502627" cy="595994"/>
          </a:xfrm>
          <a:prstGeom prst="straightConnector1">
            <a:avLst/>
          </a:prstGeom>
          <a:noFill/>
          <a:ln w="25400" cap="flat" cmpd="sng" algn="ctr">
            <a:solidFill>
              <a:schemeClr val="accent2"/>
            </a:solidFill>
            <a:prstDash val="solid"/>
            <a:tailEnd type="triangle"/>
          </a:ln>
          <a:effectLst>
            <a:outerShdw blurRad="40000" dist="20000" dir="5400000" rotWithShape="0">
              <a:srgbClr val="000000">
                <a:alpha val="38000"/>
              </a:srgbClr>
            </a:outerShdw>
          </a:effectLst>
        </p:spPr>
      </p:cxnSp>
      <p:sp>
        <p:nvSpPr>
          <p:cNvPr id="2" name="Espace réservé du numéro de diapositive 1">
            <a:extLst>
              <a:ext uri="{FF2B5EF4-FFF2-40B4-BE49-F238E27FC236}">
                <a16:creationId xmlns:a16="http://schemas.microsoft.com/office/drawing/2014/main" id="{110C5A08-B4B4-4D5E-9290-8C8921580148}"/>
              </a:ext>
            </a:extLst>
          </p:cNvPr>
          <p:cNvSpPr>
            <a:spLocks noGrp="1"/>
          </p:cNvSpPr>
          <p:nvPr>
            <p:ph type="sldNum" sz="quarter" idx="12"/>
          </p:nvPr>
        </p:nvSpPr>
        <p:spPr>
          <a:xfrm>
            <a:off x="7086600" y="4890698"/>
            <a:ext cx="2057400" cy="275027"/>
          </a:xfrm>
        </p:spPr>
        <p:txBody>
          <a:bodyPr/>
          <a:lstStyle/>
          <a:p>
            <a:fld id="{99913D31-8F3C-41C5-88F1-41B354A4CD6F}" type="slidenum">
              <a:rPr lang="en-GB" smtClean="0"/>
              <a:t>13</a:t>
            </a:fld>
            <a:endParaRPr lang="en-GB"/>
          </a:p>
        </p:txBody>
      </p:sp>
    </p:spTree>
    <p:extLst>
      <p:ext uri="{BB962C8B-B14F-4D97-AF65-F5344CB8AC3E}">
        <p14:creationId xmlns:p14="http://schemas.microsoft.com/office/powerpoint/2010/main" val="2954803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6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6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600"/>
                                        <p:tgtEl>
                                          <p:spTgt spid="38"/>
                                        </p:tgtEl>
                                      </p:cBhvr>
                                    </p:animEffect>
                                  </p:childTnLst>
                                </p:cTn>
                              </p:par>
                            </p:childTnLst>
                          </p:cTn>
                        </p:par>
                        <p:par>
                          <p:cTn id="14" fill="hold">
                            <p:stCondLst>
                              <p:cond delay="600"/>
                            </p:stCondLst>
                            <p:childTnLst>
                              <p:par>
                                <p:cTn id="15" presetID="10" presetClass="entr" presetSubtype="0" fill="hold" nodeType="afterEffect">
                                  <p:stCondLst>
                                    <p:cond delay="50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700"/>
                                        <p:tgtEl>
                                          <p:spTgt spid="34"/>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700"/>
                                        <p:tgtEl>
                                          <p:spTgt spid="36"/>
                                        </p:tgtEl>
                                      </p:cBhvr>
                                    </p:animEffect>
                                  </p:childTnLst>
                                </p:cTn>
                              </p:par>
                              <p:par>
                                <p:cTn id="21" presetID="10" presetClass="entr" presetSubtype="0" fill="hold" nodeType="withEffect">
                                  <p:stCondLst>
                                    <p:cond delay="50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7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 coins arrondis 57">
            <a:extLst>
              <a:ext uri="{FF2B5EF4-FFF2-40B4-BE49-F238E27FC236}">
                <a16:creationId xmlns:a16="http://schemas.microsoft.com/office/drawing/2014/main" id="{6783F043-FD89-48BD-B9B4-5911F50C4565}"/>
              </a:ext>
            </a:extLst>
          </p:cNvPr>
          <p:cNvSpPr/>
          <p:nvPr/>
        </p:nvSpPr>
        <p:spPr>
          <a:xfrm>
            <a:off x="5415828" y="4428834"/>
            <a:ext cx="3266064" cy="622263"/>
          </a:xfrm>
          <a:prstGeom prst="roundRect">
            <a:avLst>
              <a:gd name="adj" fmla="val 6945"/>
            </a:avLst>
          </a:prstGeom>
          <a:solidFill>
            <a:srgbClr val="CDD4D7">
              <a:lumMod val="25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ea typeface="+mn-ea"/>
              <a:cs typeface="+mn-cs"/>
            </a:endParaRPr>
          </a:p>
        </p:txBody>
      </p:sp>
      <p:sp>
        <p:nvSpPr>
          <p:cNvPr id="59" name="ZoneTexte 58">
            <a:extLst>
              <a:ext uri="{FF2B5EF4-FFF2-40B4-BE49-F238E27FC236}">
                <a16:creationId xmlns:a16="http://schemas.microsoft.com/office/drawing/2014/main" id="{8CAD190B-EF67-4F3B-AA7B-A5F93A69E534}"/>
              </a:ext>
            </a:extLst>
          </p:cNvPr>
          <p:cNvSpPr txBox="1"/>
          <p:nvPr/>
        </p:nvSpPr>
        <p:spPr bwMode="auto">
          <a:xfrm>
            <a:off x="5493054" y="4443425"/>
            <a:ext cx="309634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36000" bIns="45720" numCol="1" rtlCol="0" anchor="b" anchorCtr="0" compatLnSpc="1">
            <a:prstTxWarp prst="textNoShape">
              <a:avLst/>
            </a:prstTxWarp>
            <a:spAutoFit/>
          </a:bodyPr>
          <a:lstStyle/>
          <a:p>
            <a:pPr algn="ctr" defTabSz="914400" eaLnBrk="0" fontAlgn="base" hangingPunct="0">
              <a:spcBef>
                <a:spcPct val="0"/>
              </a:spcBef>
              <a:spcAft>
                <a:spcPct val="0"/>
              </a:spcAft>
            </a:pPr>
            <a:r>
              <a:rPr lang="en-GB" dirty="0">
                <a:solidFill>
                  <a:srgbClr val="212121">
                    <a:lumMod val="10000"/>
                    <a:lumOff val="90000"/>
                  </a:srgbClr>
                </a:solidFill>
                <a:ea typeface="ＭＳ Ｐゴシック" charset="0"/>
              </a:rPr>
              <a:t>CAM Parameters</a:t>
            </a:r>
          </a:p>
        </p:txBody>
      </p:sp>
      <p:sp>
        <p:nvSpPr>
          <p:cNvPr id="60" name="ZoneTexte 59">
            <a:extLst>
              <a:ext uri="{FF2B5EF4-FFF2-40B4-BE49-F238E27FC236}">
                <a16:creationId xmlns:a16="http://schemas.microsoft.com/office/drawing/2014/main" id="{DC576AD3-BA4E-4CE7-B85B-10C0C9E969A0}"/>
              </a:ext>
            </a:extLst>
          </p:cNvPr>
          <p:cNvSpPr txBox="1"/>
          <p:nvPr/>
        </p:nvSpPr>
        <p:spPr bwMode="auto">
          <a:xfrm>
            <a:off x="5577914" y="4733714"/>
            <a:ext cx="3096344"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36000" bIns="45720" numCol="1" rtlCol="0" anchor="b" anchorCtr="0" compatLnSpc="1">
            <a:prstTxWarp prst="textNoShape">
              <a:avLst/>
            </a:prstTxWarp>
            <a:spAutoFit/>
          </a:bodyPr>
          <a:lstStyle/>
          <a:p>
            <a:pPr defTabSz="914400" eaLnBrk="0" fontAlgn="base" hangingPunct="0">
              <a:spcBef>
                <a:spcPct val="0"/>
              </a:spcBef>
              <a:spcAft>
                <a:spcPct val="0"/>
              </a:spcAft>
            </a:pPr>
            <a:r>
              <a:rPr lang="en-GB" sz="1200" dirty="0">
                <a:solidFill>
                  <a:srgbClr val="212121">
                    <a:lumMod val="10000"/>
                    <a:lumOff val="90000"/>
                  </a:srgbClr>
                </a:solidFill>
                <a:ea typeface="ＭＳ Ｐゴシック" charset="0"/>
              </a:rPr>
              <a:t>Stores CAM related F2MD parameters </a:t>
            </a:r>
          </a:p>
        </p:txBody>
      </p:sp>
      <p:pic>
        <p:nvPicPr>
          <p:cNvPr id="16" name="Image 15">
            <a:extLst>
              <a:ext uri="{FF2B5EF4-FFF2-40B4-BE49-F238E27FC236}">
                <a16:creationId xmlns:a16="http://schemas.microsoft.com/office/drawing/2014/main" id="{0E1D0552-8976-41C6-82EC-4E2992AA02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828675"/>
          </a:xfrm>
          <a:prstGeom prst="rect">
            <a:avLst/>
          </a:prstGeom>
        </p:spPr>
      </p:pic>
      <p:pic>
        <p:nvPicPr>
          <p:cNvPr id="17" name="Picture 2" descr="Logotypes IMT Atlantique | IMT Atlantique">
            <a:extLst>
              <a:ext uri="{FF2B5EF4-FFF2-40B4-BE49-F238E27FC236}">
                <a16:creationId xmlns:a16="http://schemas.microsoft.com/office/drawing/2014/main" id="{11D66EF5-2B1F-4216-958E-996FFCEE50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1407048" y="214619"/>
            <a:ext cx="1148083" cy="368415"/>
          </a:xfrm>
          <a:prstGeom prst="rect">
            <a:avLst/>
          </a:prstGeom>
          <a:noFill/>
          <a:extLst>
            <a:ext uri="{909E8E84-426E-40DD-AFC4-6F175D3DCCD1}">
              <a14:hiddenFill xmlns:a14="http://schemas.microsoft.com/office/drawing/2010/main">
                <a:solidFill>
                  <a:srgbClr val="FFFFFF"/>
                </a:solidFill>
              </a14:hiddenFill>
            </a:ext>
          </a:extLst>
        </p:spPr>
      </p:pic>
      <p:sp>
        <p:nvSpPr>
          <p:cNvPr id="14" name="Titre 1">
            <a:extLst>
              <a:ext uri="{FF2B5EF4-FFF2-40B4-BE49-F238E27FC236}">
                <a16:creationId xmlns:a16="http://schemas.microsoft.com/office/drawing/2014/main" id="{63F72F04-A221-47B8-B0F0-E81C81CD1D7A}"/>
              </a:ext>
            </a:extLst>
          </p:cNvPr>
          <p:cNvSpPr txBox="1">
            <a:spLocks/>
          </p:cNvSpPr>
          <p:nvPr/>
        </p:nvSpPr>
        <p:spPr bwMode="auto">
          <a:xfrm>
            <a:off x="2555776" y="134646"/>
            <a:ext cx="6264696" cy="5648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anchor="ctr" anchorCtr="0" compatLnSpc="1">
            <a:prstTxWarp prst="textNoShape">
              <a:avLst/>
            </a:prstTxWarp>
          </a:bodyPr>
          <a:lstStyle>
            <a:lvl1pPr algn="r" defTabSz="457200" rtl="0" eaLnBrk="1" fontAlgn="base" hangingPunct="1">
              <a:spcBef>
                <a:spcPct val="0"/>
              </a:spcBef>
              <a:spcAft>
                <a:spcPct val="0"/>
              </a:spcAft>
              <a:defRPr sz="2000" b="1" kern="1200">
                <a:solidFill>
                  <a:schemeClr val="bg1"/>
                </a:solidFill>
                <a:latin typeface="+mj-lt"/>
                <a:ea typeface="ＭＳ Ｐゴシック" panose="020B0600070205080204" pitchFamily="34" charset="-128"/>
                <a:cs typeface="ＭＳ Ｐゴシック" charset="0"/>
              </a:defRPr>
            </a:lvl1pPr>
            <a:lvl2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2pPr>
            <a:lvl3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3pPr>
            <a:lvl4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4pPr>
            <a:lvl5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5pPr>
            <a:lvl6pPr marL="4572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6pPr>
            <a:lvl7pPr marL="9144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7pPr>
            <a:lvl8pPr marL="13716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8pPr>
            <a:lvl9pPr marL="18288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9pPr>
          </a:lstStyle>
          <a:p>
            <a:r>
              <a:rPr lang="fr-FR" dirty="0" err="1">
                <a:latin typeface="+mn-lt"/>
                <a:cs typeface="Arial" panose="020B0604020202020204" pitchFamily="34" charset="0"/>
              </a:rPr>
              <a:t>Overall</a:t>
            </a:r>
            <a:r>
              <a:rPr lang="fr-FR" dirty="0">
                <a:latin typeface="+mn-lt"/>
                <a:cs typeface="Arial" panose="020B0604020202020204" pitchFamily="34" charset="0"/>
              </a:rPr>
              <a:t> Architecture</a:t>
            </a:r>
          </a:p>
        </p:txBody>
      </p:sp>
      <p:sp>
        <p:nvSpPr>
          <p:cNvPr id="21" name="Rectangle : coins arrondis 20">
            <a:extLst>
              <a:ext uri="{FF2B5EF4-FFF2-40B4-BE49-F238E27FC236}">
                <a16:creationId xmlns:a16="http://schemas.microsoft.com/office/drawing/2014/main" id="{77157187-B64A-4EF2-ABA3-FA87D6B5BD33}"/>
              </a:ext>
            </a:extLst>
          </p:cNvPr>
          <p:cNvSpPr/>
          <p:nvPr/>
        </p:nvSpPr>
        <p:spPr>
          <a:xfrm>
            <a:off x="450950" y="2355726"/>
            <a:ext cx="3266064" cy="488375"/>
          </a:xfrm>
          <a:prstGeom prst="roundRect">
            <a:avLst>
              <a:gd name="adj" fmla="val 7261"/>
            </a:avLst>
          </a:prstGeom>
          <a:solidFill>
            <a:srgbClr val="CDD4D7">
              <a:lumMod val="25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ea typeface="+mn-ea"/>
              <a:cs typeface="+mn-cs"/>
            </a:endParaRPr>
          </a:p>
        </p:txBody>
      </p:sp>
      <p:sp>
        <p:nvSpPr>
          <p:cNvPr id="28" name="Rectangle : coins arrondis 27">
            <a:extLst>
              <a:ext uri="{FF2B5EF4-FFF2-40B4-BE49-F238E27FC236}">
                <a16:creationId xmlns:a16="http://schemas.microsoft.com/office/drawing/2014/main" id="{43A01807-BAA5-4E62-B4AB-973214D43805}"/>
              </a:ext>
            </a:extLst>
          </p:cNvPr>
          <p:cNvSpPr/>
          <p:nvPr/>
        </p:nvSpPr>
        <p:spPr>
          <a:xfrm>
            <a:off x="5419352" y="2355726"/>
            <a:ext cx="3266064" cy="488375"/>
          </a:xfrm>
          <a:prstGeom prst="roundRect">
            <a:avLst>
              <a:gd name="adj" fmla="val 7261"/>
            </a:avLst>
          </a:prstGeom>
          <a:solidFill>
            <a:srgbClr val="CDD4D7">
              <a:lumMod val="25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dirty="0">
              <a:ln>
                <a:noFill/>
              </a:ln>
              <a:solidFill>
                <a:prstClr val="white"/>
              </a:solidFill>
              <a:effectLst/>
              <a:uLnTx/>
              <a:uFillTx/>
              <a:ea typeface="+mn-ea"/>
              <a:cs typeface="+mn-cs"/>
            </a:endParaRPr>
          </a:p>
        </p:txBody>
      </p:sp>
      <p:sp>
        <p:nvSpPr>
          <p:cNvPr id="30" name="Rectangle : coins arrondis 29">
            <a:extLst>
              <a:ext uri="{FF2B5EF4-FFF2-40B4-BE49-F238E27FC236}">
                <a16:creationId xmlns:a16="http://schemas.microsoft.com/office/drawing/2014/main" id="{020F0D48-82EB-442F-8F6A-2A5AD52DECFD}"/>
              </a:ext>
            </a:extLst>
          </p:cNvPr>
          <p:cNvSpPr/>
          <p:nvPr/>
        </p:nvSpPr>
        <p:spPr>
          <a:xfrm>
            <a:off x="2484000" y="1059582"/>
            <a:ext cx="4176000" cy="576064"/>
          </a:xfrm>
          <a:prstGeom prst="roundRect">
            <a:avLst>
              <a:gd name="adj" fmla="val 7261"/>
            </a:avLst>
          </a:prstGeom>
          <a:solidFill>
            <a:srgbClr val="CDD4D7">
              <a:lumMod val="25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ea typeface="+mn-ea"/>
              <a:cs typeface="+mn-cs"/>
            </a:endParaRPr>
          </a:p>
        </p:txBody>
      </p:sp>
      <p:sp>
        <p:nvSpPr>
          <p:cNvPr id="31" name="Rectangle : coins arrondis 30">
            <a:extLst>
              <a:ext uri="{FF2B5EF4-FFF2-40B4-BE49-F238E27FC236}">
                <a16:creationId xmlns:a16="http://schemas.microsoft.com/office/drawing/2014/main" id="{ABDF4167-D65C-4AA5-9FE0-637B177F1285}"/>
              </a:ext>
            </a:extLst>
          </p:cNvPr>
          <p:cNvSpPr/>
          <p:nvPr/>
        </p:nvSpPr>
        <p:spPr>
          <a:xfrm>
            <a:off x="5419352" y="2355726"/>
            <a:ext cx="3266064" cy="1368153"/>
          </a:xfrm>
          <a:prstGeom prst="roundRect">
            <a:avLst>
              <a:gd name="adj" fmla="val 7261"/>
            </a:avLst>
          </a:prstGeom>
          <a:solidFill>
            <a:srgbClr val="CDD4D7">
              <a:lumMod val="25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ea typeface="+mn-ea"/>
              <a:cs typeface="+mn-cs"/>
            </a:endParaRPr>
          </a:p>
        </p:txBody>
      </p:sp>
      <p:sp>
        <p:nvSpPr>
          <p:cNvPr id="32" name="ZoneTexte 31">
            <a:extLst>
              <a:ext uri="{FF2B5EF4-FFF2-40B4-BE49-F238E27FC236}">
                <a16:creationId xmlns:a16="http://schemas.microsoft.com/office/drawing/2014/main" id="{A01676CB-A2E6-48DA-8B28-6E4E398DB3B3}"/>
              </a:ext>
            </a:extLst>
          </p:cNvPr>
          <p:cNvSpPr txBox="1"/>
          <p:nvPr/>
        </p:nvSpPr>
        <p:spPr bwMode="auto">
          <a:xfrm>
            <a:off x="3131840" y="1162948"/>
            <a:ext cx="309634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36000" bIns="45720" numCol="1" rtlCol="0" anchor="b" anchorCtr="0" compatLnSpc="1">
            <a:prstTxWarp prst="textNoShape">
              <a:avLst/>
            </a:prstTxWarp>
            <a:spAutoFit/>
          </a:bodyPr>
          <a:lstStyle/>
          <a:p>
            <a:pPr algn="ctr" defTabSz="914400" eaLnBrk="0" fontAlgn="base" hangingPunct="0">
              <a:spcBef>
                <a:spcPct val="0"/>
              </a:spcBef>
              <a:spcAft>
                <a:spcPct val="0"/>
              </a:spcAft>
            </a:pPr>
            <a:r>
              <a:rPr lang="en-GB" dirty="0">
                <a:solidFill>
                  <a:srgbClr val="212121">
                    <a:lumMod val="10000"/>
                    <a:lumOff val="90000"/>
                  </a:srgbClr>
                </a:solidFill>
                <a:ea typeface="ＭＳ Ｐゴシック" charset="0"/>
              </a:rPr>
              <a:t>Middleware</a:t>
            </a:r>
          </a:p>
        </p:txBody>
      </p:sp>
      <p:sp>
        <p:nvSpPr>
          <p:cNvPr id="33" name="ZoneTexte 32">
            <a:extLst>
              <a:ext uri="{FF2B5EF4-FFF2-40B4-BE49-F238E27FC236}">
                <a16:creationId xmlns:a16="http://schemas.microsoft.com/office/drawing/2014/main" id="{A87B47F8-A654-492D-9732-8AF8533F8BE4}"/>
              </a:ext>
            </a:extLst>
          </p:cNvPr>
          <p:cNvSpPr txBox="1"/>
          <p:nvPr/>
        </p:nvSpPr>
        <p:spPr bwMode="auto">
          <a:xfrm>
            <a:off x="5504212" y="2418443"/>
            <a:ext cx="309634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36000" bIns="45720" numCol="1" rtlCol="0" anchor="b" anchorCtr="0" compatLnSpc="1">
            <a:prstTxWarp prst="textNoShape">
              <a:avLst/>
            </a:prstTxWarp>
            <a:spAutoFit/>
          </a:bodyPr>
          <a:lstStyle/>
          <a:p>
            <a:pPr algn="ctr" defTabSz="914400" eaLnBrk="0" fontAlgn="base" hangingPunct="0">
              <a:spcBef>
                <a:spcPct val="0"/>
              </a:spcBef>
              <a:spcAft>
                <a:spcPct val="0"/>
              </a:spcAft>
            </a:pPr>
            <a:r>
              <a:rPr lang="en-GB" dirty="0">
                <a:solidFill>
                  <a:srgbClr val="212121">
                    <a:lumMod val="10000"/>
                    <a:lumOff val="90000"/>
                  </a:srgbClr>
                </a:solidFill>
                <a:ea typeface="ＭＳ Ｐゴシック" charset="0"/>
              </a:rPr>
              <a:t>CAM Service</a:t>
            </a:r>
          </a:p>
        </p:txBody>
      </p:sp>
      <p:sp>
        <p:nvSpPr>
          <p:cNvPr id="39" name="Rectangle : coins arrondis 38">
            <a:extLst>
              <a:ext uri="{FF2B5EF4-FFF2-40B4-BE49-F238E27FC236}">
                <a16:creationId xmlns:a16="http://schemas.microsoft.com/office/drawing/2014/main" id="{9E642973-AE7E-4AF2-916E-1EA7A417F977}"/>
              </a:ext>
            </a:extLst>
          </p:cNvPr>
          <p:cNvSpPr/>
          <p:nvPr/>
        </p:nvSpPr>
        <p:spPr>
          <a:xfrm>
            <a:off x="450950" y="2355726"/>
            <a:ext cx="3266064" cy="1368152"/>
          </a:xfrm>
          <a:prstGeom prst="roundRect">
            <a:avLst>
              <a:gd name="adj" fmla="val 7261"/>
            </a:avLst>
          </a:prstGeom>
          <a:solidFill>
            <a:srgbClr val="CDD4D7">
              <a:lumMod val="25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ea typeface="+mn-ea"/>
              <a:cs typeface="+mn-cs"/>
            </a:endParaRPr>
          </a:p>
        </p:txBody>
      </p:sp>
      <p:sp>
        <p:nvSpPr>
          <p:cNvPr id="40" name="ZoneTexte 39">
            <a:extLst>
              <a:ext uri="{FF2B5EF4-FFF2-40B4-BE49-F238E27FC236}">
                <a16:creationId xmlns:a16="http://schemas.microsoft.com/office/drawing/2014/main" id="{0F157600-0F0E-4333-A467-C7D8CC79E3F8}"/>
              </a:ext>
            </a:extLst>
          </p:cNvPr>
          <p:cNvSpPr txBox="1"/>
          <p:nvPr/>
        </p:nvSpPr>
        <p:spPr bwMode="auto">
          <a:xfrm>
            <a:off x="560788" y="2418442"/>
            <a:ext cx="309634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36000" bIns="45720" numCol="1" rtlCol="0" anchor="b" anchorCtr="0" compatLnSpc="1">
            <a:prstTxWarp prst="textNoShape">
              <a:avLst/>
            </a:prstTxWarp>
            <a:spAutoFit/>
          </a:bodyPr>
          <a:lstStyle/>
          <a:p>
            <a:pPr algn="ctr" defTabSz="914400" eaLnBrk="0" fontAlgn="base" hangingPunct="0">
              <a:spcBef>
                <a:spcPct val="0"/>
              </a:spcBef>
              <a:spcAft>
                <a:spcPct val="0"/>
              </a:spcAft>
            </a:pPr>
            <a:r>
              <a:rPr lang="en-GB" dirty="0">
                <a:solidFill>
                  <a:srgbClr val="212121">
                    <a:lumMod val="10000"/>
                    <a:lumOff val="90000"/>
                  </a:srgbClr>
                </a:solidFill>
                <a:ea typeface="ＭＳ Ｐゴシック" charset="0"/>
              </a:rPr>
              <a:t>CPM Service</a:t>
            </a:r>
          </a:p>
        </p:txBody>
      </p:sp>
      <p:sp>
        <p:nvSpPr>
          <p:cNvPr id="41" name="ZoneTexte 40">
            <a:extLst>
              <a:ext uri="{FF2B5EF4-FFF2-40B4-BE49-F238E27FC236}">
                <a16:creationId xmlns:a16="http://schemas.microsoft.com/office/drawing/2014/main" id="{8C7B9560-8964-4E39-AE4F-A2CDBF9B1024}"/>
              </a:ext>
            </a:extLst>
          </p:cNvPr>
          <p:cNvSpPr txBox="1"/>
          <p:nvPr/>
        </p:nvSpPr>
        <p:spPr bwMode="auto">
          <a:xfrm>
            <a:off x="5504212" y="2927185"/>
            <a:ext cx="309634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36000" bIns="45720" numCol="1" rtlCol="0" anchor="b" anchorCtr="0" compatLnSpc="1">
            <a:prstTxWarp prst="textNoShape">
              <a:avLst/>
            </a:prstTxWarp>
            <a:spAutoFit/>
          </a:bodyPr>
          <a:lstStyle/>
          <a:p>
            <a:pPr defTabSz="914400" eaLnBrk="0" fontAlgn="base" hangingPunct="0">
              <a:spcBef>
                <a:spcPct val="0"/>
              </a:spcBef>
              <a:spcAft>
                <a:spcPct val="0"/>
              </a:spcAft>
            </a:pPr>
            <a:r>
              <a:rPr lang="en-GB" sz="1200" dirty="0">
                <a:solidFill>
                  <a:srgbClr val="212121">
                    <a:lumMod val="10000"/>
                    <a:lumOff val="90000"/>
                  </a:srgbClr>
                </a:solidFill>
                <a:ea typeface="ＭＳ Ｐゴシック" charset="0"/>
              </a:rPr>
              <a:t>Service that allows vehicle to send (trigger) and receive (indicate) CAMs.</a:t>
            </a:r>
          </a:p>
        </p:txBody>
      </p:sp>
      <p:sp>
        <p:nvSpPr>
          <p:cNvPr id="42" name="ZoneTexte 41">
            <a:extLst>
              <a:ext uri="{FF2B5EF4-FFF2-40B4-BE49-F238E27FC236}">
                <a16:creationId xmlns:a16="http://schemas.microsoft.com/office/drawing/2014/main" id="{82E00072-BE55-4909-A72A-D75E5A06AE2D}"/>
              </a:ext>
            </a:extLst>
          </p:cNvPr>
          <p:cNvSpPr txBox="1"/>
          <p:nvPr/>
        </p:nvSpPr>
        <p:spPr bwMode="auto">
          <a:xfrm>
            <a:off x="535810" y="2950618"/>
            <a:ext cx="309634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36000" bIns="45720" numCol="1" rtlCol="0" anchor="b" anchorCtr="0" compatLnSpc="1">
            <a:prstTxWarp prst="textNoShape">
              <a:avLst/>
            </a:prstTxWarp>
            <a:spAutoFit/>
          </a:bodyPr>
          <a:lstStyle/>
          <a:p>
            <a:pPr defTabSz="914400" eaLnBrk="0" fontAlgn="base" hangingPunct="0">
              <a:spcBef>
                <a:spcPct val="0"/>
              </a:spcBef>
              <a:spcAft>
                <a:spcPct val="0"/>
              </a:spcAft>
            </a:pPr>
            <a:r>
              <a:rPr lang="en-GB" sz="1200" dirty="0">
                <a:solidFill>
                  <a:srgbClr val="212121">
                    <a:lumMod val="10000"/>
                    <a:lumOff val="90000"/>
                  </a:srgbClr>
                </a:solidFill>
                <a:ea typeface="ＭＳ Ｐゴシック" charset="0"/>
              </a:rPr>
              <a:t>Service that allows vehicle to send (trigger) and receive (indicate) CPMs.</a:t>
            </a:r>
          </a:p>
        </p:txBody>
      </p:sp>
      <p:cxnSp>
        <p:nvCxnSpPr>
          <p:cNvPr id="43" name="Connecteur droit avec flèche 42">
            <a:extLst>
              <a:ext uri="{FF2B5EF4-FFF2-40B4-BE49-F238E27FC236}">
                <a16:creationId xmlns:a16="http://schemas.microsoft.com/office/drawing/2014/main" id="{27EB884A-6506-421C-84D6-D6ACC58DDA09}"/>
              </a:ext>
            </a:extLst>
          </p:cNvPr>
          <p:cNvCxnSpPr>
            <a:cxnSpLocks/>
          </p:cNvCxnSpPr>
          <p:nvPr/>
        </p:nvCxnSpPr>
        <p:spPr>
          <a:xfrm flipH="1">
            <a:off x="1619672" y="1696220"/>
            <a:ext cx="1512168" cy="598136"/>
          </a:xfrm>
          <a:prstGeom prst="straightConnector1">
            <a:avLst/>
          </a:prstGeom>
          <a:noFill/>
          <a:ln w="25400" cap="flat" cmpd="sng" algn="ctr">
            <a:solidFill>
              <a:srgbClr val="2F373A"/>
            </a:solidFill>
            <a:prstDash val="solid"/>
            <a:tailEnd type="triangle"/>
          </a:ln>
          <a:effectLst>
            <a:outerShdw blurRad="40000" dist="20000" dir="5400000" rotWithShape="0">
              <a:srgbClr val="000000">
                <a:alpha val="38000"/>
              </a:srgbClr>
            </a:outerShdw>
          </a:effectLst>
        </p:spPr>
      </p:cxnSp>
      <p:cxnSp>
        <p:nvCxnSpPr>
          <p:cNvPr id="44" name="Connecteur droit avec flèche 43">
            <a:extLst>
              <a:ext uri="{FF2B5EF4-FFF2-40B4-BE49-F238E27FC236}">
                <a16:creationId xmlns:a16="http://schemas.microsoft.com/office/drawing/2014/main" id="{813374C5-0E5D-4A75-B59E-A1E9390972C1}"/>
              </a:ext>
            </a:extLst>
          </p:cNvPr>
          <p:cNvCxnSpPr>
            <a:cxnSpLocks/>
          </p:cNvCxnSpPr>
          <p:nvPr/>
        </p:nvCxnSpPr>
        <p:spPr>
          <a:xfrm flipH="1">
            <a:off x="2375756" y="1701264"/>
            <a:ext cx="1512168" cy="598136"/>
          </a:xfrm>
          <a:prstGeom prst="straightConnector1">
            <a:avLst/>
          </a:prstGeom>
          <a:noFill/>
          <a:ln w="25400" cap="flat" cmpd="sng" algn="ctr">
            <a:solidFill>
              <a:srgbClr val="2F373A"/>
            </a:solidFill>
            <a:prstDash val="solid"/>
            <a:tailEnd type="triangle"/>
          </a:ln>
          <a:effectLst>
            <a:outerShdw blurRad="40000" dist="20000" dir="5400000" rotWithShape="0">
              <a:srgbClr val="000000">
                <a:alpha val="38000"/>
              </a:srgbClr>
            </a:outerShdw>
          </a:effectLst>
        </p:spPr>
      </p:cxnSp>
      <p:sp>
        <p:nvSpPr>
          <p:cNvPr id="45" name="ZoneTexte 44">
            <a:extLst>
              <a:ext uri="{FF2B5EF4-FFF2-40B4-BE49-F238E27FC236}">
                <a16:creationId xmlns:a16="http://schemas.microsoft.com/office/drawing/2014/main" id="{1105BE87-8572-4C00-B30E-195BA905FEA2}"/>
              </a:ext>
            </a:extLst>
          </p:cNvPr>
          <p:cNvSpPr txBox="1"/>
          <p:nvPr/>
        </p:nvSpPr>
        <p:spPr bwMode="auto">
          <a:xfrm>
            <a:off x="874799" y="1549637"/>
            <a:ext cx="1201010" cy="6001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36000" bIns="45720" numCol="1" rtlCol="0" anchor="b" anchorCtr="0" compatLnSpc="1">
            <a:prstTxWarp prst="textNoShape">
              <a:avLst/>
            </a:prstTxWarp>
            <a:spAutoFit/>
          </a:bodyPr>
          <a:lstStyle/>
          <a:p>
            <a:pPr algn="ctr" defTabSz="914400" eaLnBrk="0" fontAlgn="base" hangingPunct="0">
              <a:spcBef>
                <a:spcPct val="0"/>
              </a:spcBef>
              <a:spcAft>
                <a:spcPct val="0"/>
              </a:spcAft>
            </a:pPr>
            <a:r>
              <a:rPr lang="en-GB" sz="1100" i="1" dirty="0">
                <a:solidFill>
                  <a:prstClr val="black"/>
                </a:solidFill>
                <a:ea typeface="ＭＳ Ｐゴシック" charset="0"/>
              </a:rPr>
              <a:t>Triggers the sending of a CPM periodically</a:t>
            </a:r>
          </a:p>
        </p:txBody>
      </p:sp>
      <p:sp>
        <p:nvSpPr>
          <p:cNvPr id="46" name="ZoneTexte 45">
            <a:extLst>
              <a:ext uri="{FF2B5EF4-FFF2-40B4-BE49-F238E27FC236}">
                <a16:creationId xmlns:a16="http://schemas.microsoft.com/office/drawing/2014/main" id="{8ADDFA6C-727A-4459-8148-0FD9A773C358}"/>
              </a:ext>
            </a:extLst>
          </p:cNvPr>
          <p:cNvSpPr txBox="1"/>
          <p:nvPr/>
        </p:nvSpPr>
        <p:spPr bwMode="auto">
          <a:xfrm>
            <a:off x="3717014" y="1738205"/>
            <a:ext cx="1201010" cy="6001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36000" bIns="45720" numCol="1" rtlCol="0" anchor="b" anchorCtr="0" compatLnSpc="1">
            <a:prstTxWarp prst="textNoShape">
              <a:avLst/>
            </a:prstTxWarp>
            <a:spAutoFit/>
          </a:bodyPr>
          <a:lstStyle/>
          <a:p>
            <a:pPr algn="ctr" defTabSz="914400" eaLnBrk="0" fontAlgn="base" hangingPunct="0">
              <a:spcBef>
                <a:spcPct val="0"/>
              </a:spcBef>
              <a:spcAft>
                <a:spcPct val="0"/>
              </a:spcAft>
            </a:pPr>
            <a:r>
              <a:rPr lang="en-GB" sz="1100" i="1" dirty="0">
                <a:solidFill>
                  <a:prstClr val="black"/>
                </a:solidFill>
                <a:ea typeface="ＭＳ Ｐゴシック" charset="0"/>
              </a:rPr>
              <a:t>Indicates the reception of a new CPM</a:t>
            </a:r>
          </a:p>
        </p:txBody>
      </p:sp>
      <p:cxnSp>
        <p:nvCxnSpPr>
          <p:cNvPr id="47" name="Connecteur droit avec flèche 46">
            <a:extLst>
              <a:ext uri="{FF2B5EF4-FFF2-40B4-BE49-F238E27FC236}">
                <a16:creationId xmlns:a16="http://schemas.microsoft.com/office/drawing/2014/main" id="{0C8FD214-E227-4769-AA96-00DF7964D60A}"/>
              </a:ext>
            </a:extLst>
          </p:cNvPr>
          <p:cNvCxnSpPr>
            <a:cxnSpLocks/>
          </p:cNvCxnSpPr>
          <p:nvPr/>
        </p:nvCxnSpPr>
        <p:spPr>
          <a:xfrm>
            <a:off x="5419352" y="1686114"/>
            <a:ext cx="1502627" cy="595994"/>
          </a:xfrm>
          <a:prstGeom prst="straightConnector1">
            <a:avLst/>
          </a:prstGeom>
          <a:noFill/>
          <a:ln w="25400" cap="flat" cmpd="sng" algn="ctr">
            <a:solidFill>
              <a:srgbClr val="2F373A"/>
            </a:solidFill>
            <a:prstDash val="solid"/>
            <a:tailEnd type="triangle"/>
          </a:ln>
          <a:effectLst>
            <a:outerShdw blurRad="40000" dist="20000" dir="5400000" rotWithShape="0">
              <a:srgbClr val="000000">
                <a:alpha val="38000"/>
              </a:srgbClr>
            </a:outerShdw>
          </a:effectLst>
        </p:spPr>
      </p:cxnSp>
      <p:cxnSp>
        <p:nvCxnSpPr>
          <p:cNvPr id="48" name="Connecteur droit avec flèche 47">
            <a:extLst>
              <a:ext uri="{FF2B5EF4-FFF2-40B4-BE49-F238E27FC236}">
                <a16:creationId xmlns:a16="http://schemas.microsoft.com/office/drawing/2014/main" id="{48D07EC5-990A-4792-A053-F0A960CA402F}"/>
              </a:ext>
            </a:extLst>
          </p:cNvPr>
          <p:cNvCxnSpPr>
            <a:cxnSpLocks/>
          </p:cNvCxnSpPr>
          <p:nvPr/>
        </p:nvCxnSpPr>
        <p:spPr>
          <a:xfrm>
            <a:off x="6228184" y="1683039"/>
            <a:ext cx="1502627" cy="595994"/>
          </a:xfrm>
          <a:prstGeom prst="straightConnector1">
            <a:avLst/>
          </a:prstGeom>
          <a:noFill/>
          <a:ln w="25400" cap="flat" cmpd="sng" algn="ctr">
            <a:solidFill>
              <a:srgbClr val="2F373A"/>
            </a:solidFill>
            <a:prstDash val="solid"/>
            <a:tailEnd type="triangle"/>
          </a:ln>
          <a:effectLst>
            <a:outerShdw blurRad="40000" dist="20000" dir="5400000" rotWithShape="0">
              <a:srgbClr val="000000">
                <a:alpha val="38000"/>
              </a:srgbClr>
            </a:outerShdw>
          </a:effectLst>
        </p:spPr>
      </p:cxnSp>
      <p:sp>
        <p:nvSpPr>
          <p:cNvPr id="49" name="Rectangle : coins arrondis 48">
            <a:extLst>
              <a:ext uri="{FF2B5EF4-FFF2-40B4-BE49-F238E27FC236}">
                <a16:creationId xmlns:a16="http://schemas.microsoft.com/office/drawing/2014/main" id="{F43F3F47-4687-46F7-B849-FF6F43763757}"/>
              </a:ext>
            </a:extLst>
          </p:cNvPr>
          <p:cNvSpPr/>
          <p:nvPr/>
        </p:nvSpPr>
        <p:spPr>
          <a:xfrm>
            <a:off x="5419352" y="2747774"/>
            <a:ext cx="3266064" cy="1480160"/>
          </a:xfrm>
          <a:prstGeom prst="roundRect">
            <a:avLst>
              <a:gd name="adj" fmla="val 2301"/>
            </a:avLst>
          </a:prstGeom>
          <a:solidFill>
            <a:srgbClr val="CDD4D7">
              <a:lumMod val="25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ea typeface="+mn-ea"/>
              <a:cs typeface="+mn-cs"/>
            </a:endParaRPr>
          </a:p>
        </p:txBody>
      </p:sp>
      <p:sp>
        <p:nvSpPr>
          <p:cNvPr id="50" name="ZoneTexte 49">
            <a:extLst>
              <a:ext uri="{FF2B5EF4-FFF2-40B4-BE49-F238E27FC236}">
                <a16:creationId xmlns:a16="http://schemas.microsoft.com/office/drawing/2014/main" id="{23DB7B7E-1295-45D7-9C0E-B9F900881C74}"/>
              </a:ext>
            </a:extLst>
          </p:cNvPr>
          <p:cNvSpPr txBox="1"/>
          <p:nvPr/>
        </p:nvSpPr>
        <p:spPr bwMode="auto">
          <a:xfrm>
            <a:off x="5511846" y="2715766"/>
            <a:ext cx="309634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36000" bIns="45720" numCol="1" rtlCol="0" anchor="b" anchorCtr="0" compatLnSpc="1">
            <a:prstTxWarp prst="textNoShape">
              <a:avLst/>
            </a:prstTxWarp>
            <a:spAutoFit/>
          </a:bodyPr>
          <a:lstStyle/>
          <a:p>
            <a:pPr algn="ctr" defTabSz="914400" eaLnBrk="0" fontAlgn="base" hangingPunct="0">
              <a:spcBef>
                <a:spcPct val="0"/>
              </a:spcBef>
              <a:spcAft>
                <a:spcPct val="0"/>
              </a:spcAft>
            </a:pPr>
            <a:r>
              <a:rPr lang="en-GB" dirty="0">
                <a:solidFill>
                  <a:srgbClr val="212121">
                    <a:lumMod val="10000"/>
                    <a:lumOff val="90000"/>
                  </a:srgbClr>
                </a:solidFill>
                <a:ea typeface="ＭＳ Ｐゴシック" charset="0"/>
              </a:rPr>
              <a:t>CAM F2MD Processing</a:t>
            </a:r>
          </a:p>
        </p:txBody>
      </p:sp>
      <p:sp>
        <p:nvSpPr>
          <p:cNvPr id="51" name="ZoneTexte 50">
            <a:extLst>
              <a:ext uri="{FF2B5EF4-FFF2-40B4-BE49-F238E27FC236}">
                <a16:creationId xmlns:a16="http://schemas.microsoft.com/office/drawing/2014/main" id="{E31E09E5-1011-42F2-9D1C-91BDB2DE906C}"/>
              </a:ext>
            </a:extLst>
          </p:cNvPr>
          <p:cNvSpPr txBox="1"/>
          <p:nvPr/>
        </p:nvSpPr>
        <p:spPr bwMode="auto">
          <a:xfrm>
            <a:off x="5589072" y="3085098"/>
            <a:ext cx="3096344"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36000" bIns="45720" numCol="1" rtlCol="0" anchor="b" anchorCtr="0" compatLnSpc="1">
            <a:prstTxWarp prst="textNoShape">
              <a:avLst/>
            </a:prstTxWarp>
            <a:spAutoFit/>
          </a:bodyPr>
          <a:lstStyle/>
          <a:p>
            <a:pPr defTabSz="914400" eaLnBrk="0" fontAlgn="base" hangingPunct="0">
              <a:spcBef>
                <a:spcPct val="0"/>
              </a:spcBef>
              <a:spcAft>
                <a:spcPct val="0"/>
              </a:spcAft>
            </a:pPr>
            <a:r>
              <a:rPr lang="en-GB" sz="1200" dirty="0">
                <a:solidFill>
                  <a:srgbClr val="212121">
                    <a:lumMod val="10000"/>
                    <a:lumOff val="90000"/>
                  </a:srgbClr>
                </a:solidFill>
                <a:ea typeface="ＭＳ Ｐゴシック" charset="0"/>
              </a:rPr>
              <a:t>F2MD framework. Implements, among other features:</a:t>
            </a:r>
          </a:p>
          <a:p>
            <a:pPr marL="171450" indent="-171450" defTabSz="914400" eaLnBrk="0" fontAlgn="base" hangingPunct="0">
              <a:spcBef>
                <a:spcPct val="0"/>
              </a:spcBef>
              <a:spcAft>
                <a:spcPct val="0"/>
              </a:spcAft>
              <a:buFontTx/>
              <a:buChar char="-"/>
            </a:pPr>
            <a:r>
              <a:rPr lang="en-GB" sz="1200" dirty="0">
                <a:solidFill>
                  <a:srgbClr val="212121">
                    <a:lumMod val="10000"/>
                    <a:lumOff val="90000"/>
                  </a:srgbClr>
                </a:solidFill>
                <a:ea typeface="ＭＳ Ｐゴシック" charset="0"/>
              </a:rPr>
              <a:t>CAM attacks &amp; checks</a:t>
            </a:r>
          </a:p>
          <a:p>
            <a:pPr marL="171450" indent="-171450" defTabSz="914400" eaLnBrk="0" fontAlgn="base" hangingPunct="0">
              <a:spcBef>
                <a:spcPct val="0"/>
              </a:spcBef>
              <a:spcAft>
                <a:spcPct val="0"/>
              </a:spcAft>
              <a:buFontTx/>
              <a:buChar char="-"/>
            </a:pPr>
            <a:r>
              <a:rPr lang="en-GB" sz="1200" dirty="0">
                <a:solidFill>
                  <a:srgbClr val="212121">
                    <a:lumMod val="10000"/>
                    <a:lumOff val="90000"/>
                  </a:srgbClr>
                </a:solidFill>
                <a:ea typeface="ＭＳ Ｐゴシック" charset="0"/>
              </a:rPr>
              <a:t>Pseudonyms</a:t>
            </a:r>
          </a:p>
          <a:p>
            <a:pPr marL="171450" indent="-171450" defTabSz="914400" eaLnBrk="0" fontAlgn="base" hangingPunct="0">
              <a:spcBef>
                <a:spcPct val="0"/>
              </a:spcBef>
              <a:spcAft>
                <a:spcPct val="0"/>
              </a:spcAft>
              <a:buFontTx/>
              <a:buChar char="-"/>
            </a:pPr>
            <a:r>
              <a:rPr lang="en-GB" sz="1200" dirty="0">
                <a:solidFill>
                  <a:srgbClr val="212121">
                    <a:lumMod val="10000"/>
                    <a:lumOff val="90000"/>
                  </a:srgbClr>
                </a:solidFill>
                <a:ea typeface="ＭＳ Ｐゴシック" charset="0"/>
              </a:rPr>
              <a:t>Report generation</a:t>
            </a:r>
          </a:p>
        </p:txBody>
      </p:sp>
      <p:sp>
        <p:nvSpPr>
          <p:cNvPr id="52" name="Rectangle : coins arrondis 51">
            <a:extLst>
              <a:ext uri="{FF2B5EF4-FFF2-40B4-BE49-F238E27FC236}">
                <a16:creationId xmlns:a16="http://schemas.microsoft.com/office/drawing/2014/main" id="{96ADAE35-7F1F-4A6B-A42C-7463361C388F}"/>
              </a:ext>
            </a:extLst>
          </p:cNvPr>
          <p:cNvSpPr/>
          <p:nvPr/>
        </p:nvSpPr>
        <p:spPr>
          <a:xfrm>
            <a:off x="458584" y="2747774"/>
            <a:ext cx="3266064" cy="1480160"/>
          </a:xfrm>
          <a:prstGeom prst="roundRect">
            <a:avLst>
              <a:gd name="adj" fmla="val 2752"/>
            </a:avLst>
          </a:prstGeom>
          <a:solidFill>
            <a:srgbClr val="CDD4D7">
              <a:lumMod val="25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ea typeface="+mn-ea"/>
              <a:cs typeface="+mn-cs"/>
            </a:endParaRPr>
          </a:p>
        </p:txBody>
      </p:sp>
      <p:sp>
        <p:nvSpPr>
          <p:cNvPr id="53" name="ZoneTexte 52">
            <a:extLst>
              <a:ext uri="{FF2B5EF4-FFF2-40B4-BE49-F238E27FC236}">
                <a16:creationId xmlns:a16="http://schemas.microsoft.com/office/drawing/2014/main" id="{594904EE-F184-4536-84EE-2CA2BD5EE839}"/>
              </a:ext>
            </a:extLst>
          </p:cNvPr>
          <p:cNvSpPr txBox="1"/>
          <p:nvPr/>
        </p:nvSpPr>
        <p:spPr bwMode="auto">
          <a:xfrm>
            <a:off x="551078" y="2715766"/>
            <a:ext cx="309634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36000" bIns="45720" numCol="1" rtlCol="0" anchor="b" anchorCtr="0" compatLnSpc="1">
            <a:prstTxWarp prst="textNoShape">
              <a:avLst/>
            </a:prstTxWarp>
            <a:spAutoFit/>
          </a:bodyPr>
          <a:lstStyle/>
          <a:p>
            <a:pPr algn="ctr" defTabSz="914400" eaLnBrk="0" fontAlgn="base" hangingPunct="0">
              <a:spcBef>
                <a:spcPct val="0"/>
              </a:spcBef>
              <a:spcAft>
                <a:spcPct val="0"/>
              </a:spcAft>
            </a:pPr>
            <a:r>
              <a:rPr lang="en-GB" dirty="0">
                <a:solidFill>
                  <a:srgbClr val="212121">
                    <a:lumMod val="10000"/>
                    <a:lumOff val="90000"/>
                  </a:srgbClr>
                </a:solidFill>
                <a:ea typeface="ＭＳ Ｐゴシック" charset="0"/>
              </a:rPr>
              <a:t>CPM F2MD Processing</a:t>
            </a:r>
          </a:p>
        </p:txBody>
      </p:sp>
      <p:sp>
        <p:nvSpPr>
          <p:cNvPr id="54" name="ZoneTexte 53">
            <a:extLst>
              <a:ext uri="{FF2B5EF4-FFF2-40B4-BE49-F238E27FC236}">
                <a16:creationId xmlns:a16="http://schemas.microsoft.com/office/drawing/2014/main" id="{35213DB2-275D-4B8F-8FE0-8AE14DA78B7B}"/>
              </a:ext>
            </a:extLst>
          </p:cNvPr>
          <p:cNvSpPr txBox="1"/>
          <p:nvPr/>
        </p:nvSpPr>
        <p:spPr bwMode="auto">
          <a:xfrm>
            <a:off x="628304" y="3177430"/>
            <a:ext cx="3096344"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36000" bIns="45720" numCol="1" rtlCol="0" anchor="b" anchorCtr="0" compatLnSpc="1">
            <a:prstTxWarp prst="textNoShape">
              <a:avLst/>
            </a:prstTxWarp>
            <a:spAutoFit/>
          </a:bodyPr>
          <a:lstStyle/>
          <a:p>
            <a:pPr defTabSz="914400" eaLnBrk="0" fontAlgn="base" hangingPunct="0">
              <a:spcBef>
                <a:spcPct val="0"/>
              </a:spcBef>
              <a:spcAft>
                <a:spcPct val="0"/>
              </a:spcAft>
            </a:pPr>
            <a:r>
              <a:rPr lang="en-GB" sz="1200" dirty="0">
                <a:solidFill>
                  <a:srgbClr val="212121">
                    <a:lumMod val="10000"/>
                    <a:lumOff val="90000"/>
                  </a:srgbClr>
                </a:solidFill>
                <a:ea typeface="ＭＳ Ｐゴシック" charset="0"/>
              </a:rPr>
              <a:t>F2MD framework. Implements, among other features:</a:t>
            </a:r>
          </a:p>
          <a:p>
            <a:pPr marL="171450" indent="-171450" defTabSz="914400" eaLnBrk="0" fontAlgn="base" hangingPunct="0">
              <a:spcBef>
                <a:spcPct val="0"/>
              </a:spcBef>
              <a:spcAft>
                <a:spcPct val="0"/>
              </a:spcAft>
              <a:buFontTx/>
              <a:buChar char="-"/>
            </a:pPr>
            <a:r>
              <a:rPr lang="en-GB" sz="1200" dirty="0">
                <a:solidFill>
                  <a:srgbClr val="212121">
                    <a:lumMod val="10000"/>
                    <a:lumOff val="90000"/>
                  </a:srgbClr>
                </a:solidFill>
                <a:ea typeface="ＭＳ Ｐゴシック" charset="0"/>
              </a:rPr>
              <a:t>CPM attacks</a:t>
            </a:r>
          </a:p>
          <a:p>
            <a:pPr marL="171450" indent="-171450" defTabSz="914400" eaLnBrk="0" fontAlgn="base" hangingPunct="0">
              <a:spcBef>
                <a:spcPct val="0"/>
              </a:spcBef>
              <a:spcAft>
                <a:spcPct val="0"/>
              </a:spcAft>
              <a:buFontTx/>
              <a:buChar char="-"/>
            </a:pPr>
            <a:r>
              <a:rPr lang="en-GB" sz="1200" dirty="0">
                <a:solidFill>
                  <a:srgbClr val="212121">
                    <a:lumMod val="10000"/>
                    <a:lumOff val="90000"/>
                  </a:srgbClr>
                </a:solidFill>
                <a:ea typeface="ＭＳ Ｐゴシック" charset="0"/>
              </a:rPr>
              <a:t>CPM checks</a:t>
            </a:r>
          </a:p>
        </p:txBody>
      </p:sp>
      <p:sp>
        <p:nvSpPr>
          <p:cNvPr id="55" name="Rectangle : coins arrondis 54">
            <a:extLst>
              <a:ext uri="{FF2B5EF4-FFF2-40B4-BE49-F238E27FC236}">
                <a16:creationId xmlns:a16="http://schemas.microsoft.com/office/drawing/2014/main" id="{FC544819-4EBA-4777-90CE-F07727834E5F}"/>
              </a:ext>
            </a:extLst>
          </p:cNvPr>
          <p:cNvSpPr/>
          <p:nvPr/>
        </p:nvSpPr>
        <p:spPr>
          <a:xfrm>
            <a:off x="458584" y="4438082"/>
            <a:ext cx="3266064" cy="622263"/>
          </a:xfrm>
          <a:prstGeom prst="roundRect">
            <a:avLst>
              <a:gd name="adj" fmla="val 6945"/>
            </a:avLst>
          </a:prstGeom>
          <a:solidFill>
            <a:srgbClr val="CDD4D7">
              <a:lumMod val="25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ea typeface="+mn-ea"/>
              <a:cs typeface="+mn-cs"/>
            </a:endParaRPr>
          </a:p>
        </p:txBody>
      </p:sp>
      <p:sp>
        <p:nvSpPr>
          <p:cNvPr id="56" name="ZoneTexte 55">
            <a:extLst>
              <a:ext uri="{FF2B5EF4-FFF2-40B4-BE49-F238E27FC236}">
                <a16:creationId xmlns:a16="http://schemas.microsoft.com/office/drawing/2014/main" id="{5D31EA5E-AC7F-4630-BCBE-87B65D3F6778}"/>
              </a:ext>
            </a:extLst>
          </p:cNvPr>
          <p:cNvSpPr txBox="1"/>
          <p:nvPr/>
        </p:nvSpPr>
        <p:spPr bwMode="auto">
          <a:xfrm>
            <a:off x="535810" y="4452673"/>
            <a:ext cx="309634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36000" bIns="45720" numCol="1" rtlCol="0" anchor="b" anchorCtr="0" compatLnSpc="1">
            <a:prstTxWarp prst="textNoShape">
              <a:avLst/>
            </a:prstTxWarp>
            <a:spAutoFit/>
          </a:bodyPr>
          <a:lstStyle/>
          <a:p>
            <a:pPr algn="ctr" defTabSz="914400" eaLnBrk="0" fontAlgn="base" hangingPunct="0">
              <a:spcBef>
                <a:spcPct val="0"/>
              </a:spcBef>
              <a:spcAft>
                <a:spcPct val="0"/>
              </a:spcAft>
            </a:pPr>
            <a:r>
              <a:rPr lang="en-GB" dirty="0">
                <a:solidFill>
                  <a:srgbClr val="212121">
                    <a:lumMod val="10000"/>
                    <a:lumOff val="90000"/>
                  </a:srgbClr>
                </a:solidFill>
                <a:ea typeface="ＭＳ Ｐゴシック" charset="0"/>
              </a:rPr>
              <a:t>CPM Parameters</a:t>
            </a:r>
          </a:p>
        </p:txBody>
      </p:sp>
      <p:sp>
        <p:nvSpPr>
          <p:cNvPr id="57" name="ZoneTexte 56">
            <a:extLst>
              <a:ext uri="{FF2B5EF4-FFF2-40B4-BE49-F238E27FC236}">
                <a16:creationId xmlns:a16="http://schemas.microsoft.com/office/drawing/2014/main" id="{276243BE-CA49-40D5-BB4E-1E58267BABC8}"/>
              </a:ext>
            </a:extLst>
          </p:cNvPr>
          <p:cNvSpPr txBox="1"/>
          <p:nvPr/>
        </p:nvSpPr>
        <p:spPr bwMode="auto">
          <a:xfrm>
            <a:off x="620670" y="4742962"/>
            <a:ext cx="3096344"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36000" bIns="45720" numCol="1" rtlCol="0" anchor="b" anchorCtr="0" compatLnSpc="1">
            <a:prstTxWarp prst="textNoShape">
              <a:avLst/>
            </a:prstTxWarp>
            <a:spAutoFit/>
          </a:bodyPr>
          <a:lstStyle/>
          <a:p>
            <a:pPr defTabSz="914400" eaLnBrk="0" fontAlgn="base" hangingPunct="0">
              <a:spcBef>
                <a:spcPct val="0"/>
              </a:spcBef>
              <a:spcAft>
                <a:spcPct val="0"/>
              </a:spcAft>
            </a:pPr>
            <a:r>
              <a:rPr lang="en-GB" sz="1200" dirty="0">
                <a:solidFill>
                  <a:srgbClr val="212121">
                    <a:lumMod val="10000"/>
                    <a:lumOff val="90000"/>
                  </a:srgbClr>
                </a:solidFill>
                <a:ea typeface="ＭＳ Ｐゴシック" charset="0"/>
              </a:rPr>
              <a:t>Stores CPM related F2MD parameters </a:t>
            </a:r>
          </a:p>
        </p:txBody>
      </p:sp>
      <p:sp>
        <p:nvSpPr>
          <p:cNvPr id="2" name="Espace réservé du numéro de diapositive 1">
            <a:extLst>
              <a:ext uri="{FF2B5EF4-FFF2-40B4-BE49-F238E27FC236}">
                <a16:creationId xmlns:a16="http://schemas.microsoft.com/office/drawing/2014/main" id="{7F2C79DE-E60F-4EB1-B872-EE0CE42B9CA8}"/>
              </a:ext>
            </a:extLst>
          </p:cNvPr>
          <p:cNvSpPr>
            <a:spLocks noGrp="1"/>
          </p:cNvSpPr>
          <p:nvPr>
            <p:ph type="sldNum" sz="quarter" idx="12"/>
          </p:nvPr>
        </p:nvSpPr>
        <p:spPr>
          <a:xfrm>
            <a:off x="7086600" y="4893565"/>
            <a:ext cx="2057400" cy="275027"/>
          </a:xfrm>
        </p:spPr>
        <p:txBody>
          <a:bodyPr/>
          <a:lstStyle/>
          <a:p>
            <a:fld id="{99913D31-8F3C-41C5-88F1-41B354A4CD6F}" type="slidenum">
              <a:rPr lang="en-GB" smtClean="0"/>
              <a:t>14</a:t>
            </a:fld>
            <a:endParaRPr lang="en-GB" dirty="0"/>
          </a:p>
        </p:txBody>
      </p:sp>
    </p:spTree>
    <p:extLst>
      <p:ext uri="{BB962C8B-B14F-4D97-AF65-F5344CB8AC3E}">
        <p14:creationId xmlns:p14="http://schemas.microsoft.com/office/powerpoint/2010/main" val="56187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43"/>
                                        </p:tgtEl>
                                      </p:cBhvr>
                                    </p:animEffect>
                                    <p:set>
                                      <p:cBhvr>
                                        <p:cTn id="7" dur="1" fill="hold">
                                          <p:stCondLst>
                                            <p:cond delay="499"/>
                                          </p:stCondLst>
                                        </p:cTn>
                                        <p:tgtEl>
                                          <p:spTgt spid="4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4"/>
                                        </p:tgtEl>
                                      </p:cBhvr>
                                    </p:animEffect>
                                    <p:set>
                                      <p:cBhvr>
                                        <p:cTn id="10" dur="1" fill="hold">
                                          <p:stCondLst>
                                            <p:cond delay="499"/>
                                          </p:stCondLst>
                                        </p:cTn>
                                        <p:tgtEl>
                                          <p:spTgt spid="44"/>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45"/>
                                        </p:tgtEl>
                                      </p:cBhvr>
                                    </p:animEffect>
                                    <p:set>
                                      <p:cBhvr>
                                        <p:cTn id="13" dur="1" fill="hold">
                                          <p:stCondLst>
                                            <p:cond delay="499"/>
                                          </p:stCondLst>
                                        </p:cTn>
                                        <p:tgtEl>
                                          <p:spTgt spid="45"/>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46"/>
                                        </p:tgtEl>
                                      </p:cBhvr>
                                    </p:animEffect>
                                    <p:set>
                                      <p:cBhvr>
                                        <p:cTn id="16" dur="1" fill="hold">
                                          <p:stCondLst>
                                            <p:cond delay="499"/>
                                          </p:stCondLst>
                                        </p:cTn>
                                        <p:tgtEl>
                                          <p:spTgt spid="46"/>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47"/>
                                        </p:tgtEl>
                                      </p:cBhvr>
                                    </p:animEffect>
                                    <p:set>
                                      <p:cBhvr>
                                        <p:cTn id="19" dur="1" fill="hold">
                                          <p:stCondLst>
                                            <p:cond delay="499"/>
                                          </p:stCondLst>
                                        </p:cTn>
                                        <p:tgtEl>
                                          <p:spTgt spid="47"/>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48"/>
                                        </p:tgtEl>
                                      </p:cBhvr>
                                    </p:animEffect>
                                    <p:set>
                                      <p:cBhvr>
                                        <p:cTn id="22" dur="1" fill="hold">
                                          <p:stCondLst>
                                            <p:cond delay="499"/>
                                          </p:stCondLst>
                                        </p:cTn>
                                        <p:tgtEl>
                                          <p:spTgt spid="48"/>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42"/>
                                        </p:tgtEl>
                                      </p:cBhvr>
                                    </p:animEffect>
                                    <p:set>
                                      <p:cBhvr>
                                        <p:cTn id="25" dur="1" fill="hold">
                                          <p:stCondLst>
                                            <p:cond delay="499"/>
                                          </p:stCondLst>
                                        </p:cTn>
                                        <p:tgtEl>
                                          <p:spTgt spid="42"/>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41"/>
                                        </p:tgtEl>
                                      </p:cBhvr>
                                    </p:animEffect>
                                    <p:set>
                                      <p:cBhvr>
                                        <p:cTn id="28" dur="1" fill="hold">
                                          <p:stCondLst>
                                            <p:cond delay="499"/>
                                          </p:stCondLst>
                                        </p:cTn>
                                        <p:tgtEl>
                                          <p:spTgt spid="41"/>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31"/>
                                        </p:tgtEl>
                                      </p:cBhvr>
                                    </p:animEffect>
                                    <p:set>
                                      <p:cBhvr>
                                        <p:cTn id="31" dur="1" fill="hold">
                                          <p:stCondLst>
                                            <p:cond delay="499"/>
                                          </p:stCondLst>
                                        </p:cTn>
                                        <p:tgtEl>
                                          <p:spTgt spid="31"/>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39"/>
                                        </p:tgtEl>
                                      </p:cBhvr>
                                    </p:animEffect>
                                    <p:set>
                                      <p:cBhvr>
                                        <p:cTn id="34" dur="1" fill="hold">
                                          <p:stCondLst>
                                            <p:cond delay="499"/>
                                          </p:stCondLst>
                                        </p:cTn>
                                        <p:tgtEl>
                                          <p:spTgt spid="39"/>
                                        </p:tgtEl>
                                        <p:attrNameLst>
                                          <p:attrName>style.visibility</p:attrName>
                                        </p:attrNameLst>
                                      </p:cBhvr>
                                      <p:to>
                                        <p:strVal val="hidden"/>
                                      </p:to>
                                    </p:set>
                                  </p:childTnLst>
                                </p:cTn>
                              </p:par>
                            </p:childTnLst>
                          </p:cTn>
                        </p:par>
                        <p:par>
                          <p:cTn id="35" fill="hold">
                            <p:stCondLst>
                              <p:cond delay="500"/>
                            </p:stCondLst>
                            <p:childTnLst>
                              <p:par>
                                <p:cTn id="36" presetID="42" presetClass="path" presetSubtype="0" accel="50000" decel="50000" fill="hold" grpId="0" nodeType="afterEffect">
                                  <p:stCondLst>
                                    <p:cond delay="0"/>
                                  </p:stCondLst>
                                  <p:childTnLst>
                                    <p:animMotion origin="layout" path="M 2.22222E-6 4.44444E-6 L -0.0007 -0.07655 " pathEditMode="relative" rAng="0" ptsTypes="AA">
                                      <p:cBhvr>
                                        <p:cTn id="37" dur="2000" fill="hold"/>
                                        <p:tgtEl>
                                          <p:spTgt spid="21"/>
                                        </p:tgtEl>
                                        <p:attrNameLst>
                                          <p:attrName>ppt_x</p:attrName>
                                          <p:attrName>ppt_y</p:attrName>
                                        </p:attrNameLst>
                                      </p:cBhvr>
                                      <p:rCtr x="-35" y="-3827"/>
                                    </p:animMotion>
                                  </p:childTnLst>
                                </p:cTn>
                              </p:par>
                              <p:par>
                                <p:cTn id="38" presetID="42" presetClass="path" presetSubtype="0" accel="50000" decel="50000" fill="hold" grpId="0" nodeType="withEffect">
                                  <p:stCondLst>
                                    <p:cond delay="0"/>
                                  </p:stCondLst>
                                  <p:childTnLst>
                                    <p:animMotion origin="layout" path="M -0.00347 0.00123 L 0.00104 -0.07068 " pathEditMode="relative" rAng="0" ptsTypes="AA">
                                      <p:cBhvr>
                                        <p:cTn id="39" dur="2000" fill="hold"/>
                                        <p:tgtEl>
                                          <p:spTgt spid="28"/>
                                        </p:tgtEl>
                                        <p:attrNameLst>
                                          <p:attrName>ppt_x</p:attrName>
                                          <p:attrName>ppt_y</p:attrName>
                                        </p:attrNameLst>
                                      </p:cBhvr>
                                      <p:rCtr x="226" y="-3611"/>
                                    </p:animMotion>
                                  </p:childTnLst>
                                </p:cTn>
                              </p:par>
                              <p:par>
                                <p:cTn id="40" presetID="42" presetClass="path" presetSubtype="0" accel="50000" decel="50000" fill="hold" grpId="0" nodeType="withEffect">
                                  <p:stCondLst>
                                    <p:cond delay="0"/>
                                  </p:stCondLst>
                                  <p:childTnLst>
                                    <p:animMotion origin="layout" path="M 4.44444E-6 -4.19753E-6 L -0.00348 -0.07191 " pathEditMode="relative" rAng="0" ptsTypes="AA">
                                      <p:cBhvr>
                                        <p:cTn id="41" dur="2000" fill="hold"/>
                                        <p:tgtEl>
                                          <p:spTgt spid="40"/>
                                        </p:tgtEl>
                                        <p:attrNameLst>
                                          <p:attrName>ppt_x</p:attrName>
                                          <p:attrName>ppt_y</p:attrName>
                                        </p:attrNameLst>
                                      </p:cBhvr>
                                      <p:rCtr x="-174" y="-3611"/>
                                    </p:animMotion>
                                  </p:childTnLst>
                                </p:cTn>
                              </p:par>
                              <p:par>
                                <p:cTn id="42" presetID="42" presetClass="path" presetSubtype="0" accel="50000" decel="50000" fill="hold" grpId="0" nodeType="withEffect">
                                  <p:stCondLst>
                                    <p:cond delay="0"/>
                                  </p:stCondLst>
                                  <p:childTnLst>
                                    <p:animMotion origin="layout" path="M -5.55556E-7 -4.19753E-6 L 0.00104 -0.07191 " pathEditMode="relative" rAng="0" ptsTypes="AA">
                                      <p:cBhvr>
                                        <p:cTn id="43" dur="2000" fill="hold"/>
                                        <p:tgtEl>
                                          <p:spTgt spid="33"/>
                                        </p:tgtEl>
                                        <p:attrNameLst>
                                          <p:attrName>ppt_x</p:attrName>
                                          <p:attrName>ppt_y</p:attrName>
                                        </p:attrNameLst>
                                      </p:cBhvr>
                                      <p:rCtr x="52" y="-3611"/>
                                    </p:animMotion>
                                  </p:childTnLst>
                                </p:cTn>
                              </p:par>
                            </p:childTnLst>
                          </p:cTn>
                        </p:par>
                        <p:par>
                          <p:cTn id="44" fill="hold">
                            <p:stCondLst>
                              <p:cond delay="2500"/>
                            </p:stCondLst>
                            <p:childTnLst>
                              <p:par>
                                <p:cTn id="45" presetID="10" presetClass="entr" presetSubtype="0" fill="hold" grpId="0" nodeType="after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500"/>
                                        <p:tgtEl>
                                          <p:spTgt spid="5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fade">
                                      <p:cBhvr>
                                        <p:cTn id="50" dur="500"/>
                                        <p:tgtEl>
                                          <p:spTgt spid="4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500"/>
                                        <p:tgtEl>
                                          <p:spTgt spid="5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3"/>
                                        </p:tgtEl>
                                        <p:attrNameLst>
                                          <p:attrName>style.visibility</p:attrName>
                                        </p:attrNameLst>
                                      </p:cBhvr>
                                      <p:to>
                                        <p:strVal val="visible"/>
                                      </p:to>
                                    </p:set>
                                    <p:animEffect transition="in" filter="fade">
                                      <p:cBhvr>
                                        <p:cTn id="56" dur="500"/>
                                        <p:tgtEl>
                                          <p:spTgt spid="5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fade">
                                      <p:cBhvr>
                                        <p:cTn id="59" dur="500"/>
                                        <p:tgtEl>
                                          <p:spTgt spid="5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4"/>
                                        </p:tgtEl>
                                        <p:attrNameLst>
                                          <p:attrName>style.visibility</p:attrName>
                                        </p:attrNameLst>
                                      </p:cBhvr>
                                      <p:to>
                                        <p:strVal val="visible"/>
                                      </p:to>
                                    </p:set>
                                    <p:animEffect transition="in" filter="fade">
                                      <p:cBhvr>
                                        <p:cTn id="62" dur="500"/>
                                        <p:tgtEl>
                                          <p:spTgt spid="5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fade">
                                      <p:cBhvr>
                                        <p:cTn id="67" dur="500"/>
                                        <p:tgtEl>
                                          <p:spTgt spid="5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7"/>
                                        </p:tgtEl>
                                        <p:attrNameLst>
                                          <p:attrName>style.visibility</p:attrName>
                                        </p:attrNameLst>
                                      </p:cBhvr>
                                      <p:to>
                                        <p:strVal val="visible"/>
                                      </p:to>
                                    </p:set>
                                    <p:animEffect transition="in" filter="fade">
                                      <p:cBhvr>
                                        <p:cTn id="70" dur="500"/>
                                        <p:tgtEl>
                                          <p:spTgt spid="5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56"/>
                                        </p:tgtEl>
                                        <p:attrNameLst>
                                          <p:attrName>style.visibility</p:attrName>
                                        </p:attrNameLst>
                                      </p:cBhvr>
                                      <p:to>
                                        <p:strVal val="visible"/>
                                      </p:to>
                                    </p:set>
                                    <p:animEffect transition="in" filter="fade">
                                      <p:cBhvr>
                                        <p:cTn id="73" dur="500"/>
                                        <p:tgtEl>
                                          <p:spTgt spid="5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58"/>
                                        </p:tgtEl>
                                        <p:attrNameLst>
                                          <p:attrName>style.visibility</p:attrName>
                                        </p:attrNameLst>
                                      </p:cBhvr>
                                      <p:to>
                                        <p:strVal val="visible"/>
                                      </p:to>
                                    </p:set>
                                    <p:animEffect transition="in" filter="fade">
                                      <p:cBhvr>
                                        <p:cTn id="76" dur="500"/>
                                        <p:tgtEl>
                                          <p:spTgt spid="5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0"/>
                                        </p:tgtEl>
                                        <p:attrNameLst>
                                          <p:attrName>style.visibility</p:attrName>
                                        </p:attrNameLst>
                                      </p:cBhvr>
                                      <p:to>
                                        <p:strVal val="visible"/>
                                      </p:to>
                                    </p:set>
                                    <p:animEffect transition="in" filter="fade">
                                      <p:cBhvr>
                                        <p:cTn id="79" dur="500"/>
                                        <p:tgtEl>
                                          <p:spTgt spid="6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9"/>
                                        </p:tgtEl>
                                        <p:attrNameLst>
                                          <p:attrName>style.visibility</p:attrName>
                                        </p:attrNameLst>
                                      </p:cBhvr>
                                      <p:to>
                                        <p:strVal val="visible"/>
                                      </p:to>
                                    </p:set>
                                    <p:animEffect transition="in" filter="fade">
                                      <p:cBhvr>
                                        <p:cTn id="82"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p:bldP spid="60" grpId="0"/>
      <p:bldP spid="21" grpId="0" animBg="1"/>
      <p:bldP spid="28" grpId="0" animBg="1"/>
      <p:bldP spid="31" grpId="0" animBg="1"/>
      <p:bldP spid="33" grpId="0"/>
      <p:bldP spid="39" grpId="0" animBg="1"/>
      <p:bldP spid="40" grpId="0"/>
      <p:bldP spid="41" grpId="0"/>
      <p:bldP spid="42" grpId="0"/>
      <p:bldP spid="45" grpId="0"/>
      <p:bldP spid="46" grpId="0"/>
      <p:bldP spid="49" grpId="0" animBg="1"/>
      <p:bldP spid="50" grpId="0"/>
      <p:bldP spid="51" grpId="0"/>
      <p:bldP spid="52" grpId="0" animBg="1"/>
      <p:bldP spid="53" grpId="0"/>
      <p:bldP spid="54" grpId="0"/>
      <p:bldP spid="55" grpId="0" animBg="1"/>
      <p:bldP spid="56" grpId="0"/>
      <p:bldP spid="5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E1D0552-8976-41C6-82EC-4E2992AA02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828675"/>
          </a:xfrm>
          <a:prstGeom prst="rect">
            <a:avLst/>
          </a:prstGeom>
        </p:spPr>
      </p:pic>
      <p:pic>
        <p:nvPicPr>
          <p:cNvPr id="17" name="Picture 2" descr="Logotypes IMT Atlantique | IMT Atlantique">
            <a:extLst>
              <a:ext uri="{FF2B5EF4-FFF2-40B4-BE49-F238E27FC236}">
                <a16:creationId xmlns:a16="http://schemas.microsoft.com/office/drawing/2014/main" id="{11D66EF5-2B1F-4216-958E-996FFCEE50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1407048" y="214619"/>
            <a:ext cx="1148083" cy="368415"/>
          </a:xfrm>
          <a:prstGeom prst="rect">
            <a:avLst/>
          </a:prstGeom>
          <a:noFill/>
          <a:extLst>
            <a:ext uri="{909E8E84-426E-40DD-AFC4-6F175D3DCCD1}">
              <a14:hiddenFill xmlns:a14="http://schemas.microsoft.com/office/drawing/2010/main">
                <a:solidFill>
                  <a:srgbClr val="FFFFFF"/>
                </a:solidFill>
              </a14:hiddenFill>
            </a:ext>
          </a:extLst>
        </p:spPr>
      </p:pic>
      <p:sp>
        <p:nvSpPr>
          <p:cNvPr id="14" name="Titre 1">
            <a:extLst>
              <a:ext uri="{FF2B5EF4-FFF2-40B4-BE49-F238E27FC236}">
                <a16:creationId xmlns:a16="http://schemas.microsoft.com/office/drawing/2014/main" id="{63F72F04-A221-47B8-B0F0-E81C81CD1D7A}"/>
              </a:ext>
            </a:extLst>
          </p:cNvPr>
          <p:cNvSpPr txBox="1">
            <a:spLocks/>
          </p:cNvSpPr>
          <p:nvPr/>
        </p:nvSpPr>
        <p:spPr bwMode="auto">
          <a:xfrm>
            <a:off x="2555776" y="134646"/>
            <a:ext cx="6264696" cy="5648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36000" bIns="45720" numCol="1" anchor="ctr" anchorCtr="0" compatLnSpc="1">
            <a:prstTxWarp prst="textNoShape">
              <a:avLst/>
            </a:prstTxWarp>
          </a:bodyPr>
          <a:lstStyle>
            <a:lvl1pPr algn="r" defTabSz="457200" rtl="0" eaLnBrk="1" fontAlgn="base" hangingPunct="1">
              <a:spcBef>
                <a:spcPct val="0"/>
              </a:spcBef>
              <a:spcAft>
                <a:spcPct val="0"/>
              </a:spcAft>
              <a:defRPr sz="2000" b="1" kern="1200">
                <a:solidFill>
                  <a:schemeClr val="bg1"/>
                </a:solidFill>
                <a:latin typeface="+mj-lt"/>
                <a:ea typeface="ＭＳ Ｐゴシック" panose="020B0600070205080204" pitchFamily="34" charset="-128"/>
                <a:cs typeface="ＭＳ Ｐゴシック" charset="0"/>
              </a:defRPr>
            </a:lvl1pPr>
            <a:lvl2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2pPr>
            <a:lvl3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3pPr>
            <a:lvl4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4pPr>
            <a:lvl5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5pPr>
            <a:lvl6pPr marL="4572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6pPr>
            <a:lvl7pPr marL="9144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7pPr>
            <a:lvl8pPr marL="13716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8pPr>
            <a:lvl9pPr marL="18288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9pPr>
          </a:lstStyle>
          <a:p>
            <a:r>
              <a:rPr lang="fr-FR" dirty="0" err="1">
                <a:latin typeface="+mn-lt"/>
                <a:cs typeface="Arial" panose="020B0604020202020204" pitchFamily="34" charset="0"/>
              </a:rPr>
              <a:t>Implemented</a:t>
            </a:r>
            <a:r>
              <a:rPr lang="fr-FR" dirty="0">
                <a:latin typeface="+mn-lt"/>
                <a:cs typeface="Arial" panose="020B0604020202020204" pitchFamily="34" charset="0"/>
              </a:rPr>
              <a:t> </a:t>
            </a:r>
            <a:r>
              <a:rPr lang="fr-FR" dirty="0" err="1">
                <a:latin typeface="+mn-lt"/>
                <a:cs typeface="Arial" panose="020B0604020202020204" pitchFamily="34" charset="0"/>
              </a:rPr>
              <a:t>attacks</a:t>
            </a:r>
            <a:endParaRPr lang="fr-FR" dirty="0">
              <a:latin typeface="+mn-lt"/>
              <a:cs typeface="Arial" panose="020B0604020202020204" pitchFamily="34" charset="0"/>
            </a:endParaRPr>
          </a:p>
        </p:txBody>
      </p:sp>
      <p:sp>
        <p:nvSpPr>
          <p:cNvPr id="34" name="Rectangle : coins arrondis 33">
            <a:extLst>
              <a:ext uri="{FF2B5EF4-FFF2-40B4-BE49-F238E27FC236}">
                <a16:creationId xmlns:a16="http://schemas.microsoft.com/office/drawing/2014/main" id="{DAC2A9BD-1397-4DCD-8728-91DAAE588A09}"/>
              </a:ext>
            </a:extLst>
          </p:cNvPr>
          <p:cNvSpPr/>
          <p:nvPr/>
        </p:nvSpPr>
        <p:spPr>
          <a:xfrm>
            <a:off x="263083" y="981256"/>
            <a:ext cx="2137114" cy="4037546"/>
          </a:xfrm>
          <a:prstGeom prst="roundRect">
            <a:avLst>
              <a:gd name="adj" fmla="val 3238"/>
            </a:avLst>
          </a:prstGeom>
          <a:solidFill>
            <a:srgbClr val="CDD4D7"/>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ea typeface="+mn-ea"/>
              <a:cs typeface="+mn-cs"/>
            </a:endParaRPr>
          </a:p>
        </p:txBody>
      </p:sp>
      <p:sp>
        <p:nvSpPr>
          <p:cNvPr id="35" name="ZoneTexte 34">
            <a:extLst>
              <a:ext uri="{FF2B5EF4-FFF2-40B4-BE49-F238E27FC236}">
                <a16:creationId xmlns:a16="http://schemas.microsoft.com/office/drawing/2014/main" id="{A603A055-83AF-469F-AFC5-6250B6039FAB}"/>
              </a:ext>
            </a:extLst>
          </p:cNvPr>
          <p:cNvSpPr txBox="1"/>
          <p:nvPr/>
        </p:nvSpPr>
        <p:spPr bwMode="auto">
          <a:xfrm>
            <a:off x="395536" y="1032982"/>
            <a:ext cx="18002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rtlCol="0" anchor="b" anchorCtr="0" compatLnSpc="1">
            <a:prstTxWarp prst="textNoShape">
              <a:avLst/>
            </a:prstTxWarp>
            <a:spAutoFit/>
          </a:bodyPr>
          <a:lstStyle/>
          <a:p>
            <a:pPr defTabSz="914400" eaLnBrk="0" fontAlgn="base" hangingPunct="0">
              <a:spcBef>
                <a:spcPct val="0"/>
              </a:spcBef>
              <a:spcAft>
                <a:spcPct val="0"/>
              </a:spcAft>
            </a:pPr>
            <a:r>
              <a:rPr lang="en-GB" b="1" dirty="0">
                <a:solidFill>
                  <a:srgbClr val="CDD4D7">
                    <a:lumMod val="50000"/>
                  </a:srgbClr>
                </a:solidFill>
                <a:ea typeface="ＭＳ Ｐゴシック" charset="0"/>
              </a:rPr>
              <a:t>CPM Data</a:t>
            </a:r>
          </a:p>
        </p:txBody>
      </p:sp>
      <p:sp>
        <p:nvSpPr>
          <p:cNvPr id="36" name="ZoneTexte 35">
            <a:extLst>
              <a:ext uri="{FF2B5EF4-FFF2-40B4-BE49-F238E27FC236}">
                <a16:creationId xmlns:a16="http://schemas.microsoft.com/office/drawing/2014/main" id="{653B1E73-30B7-4D5A-B699-78FF1B8737E7}"/>
              </a:ext>
            </a:extLst>
          </p:cNvPr>
          <p:cNvSpPr txBox="1"/>
          <p:nvPr/>
        </p:nvSpPr>
        <p:spPr bwMode="auto">
          <a:xfrm>
            <a:off x="404385" y="1446287"/>
            <a:ext cx="1944216" cy="3185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rtlCol="0" anchor="b" anchorCtr="0" compatLnSpc="1">
            <a:prstTxWarp prst="textNoShape">
              <a:avLst/>
            </a:prstTxWarp>
            <a:spAutoFit/>
          </a:bodyPr>
          <a:lstStyle/>
          <a:p>
            <a:pPr defTabSz="914400" eaLnBrk="0" fontAlgn="base" hangingPunct="0">
              <a:spcBef>
                <a:spcPct val="0"/>
              </a:spcBef>
              <a:spcAft>
                <a:spcPct val="0"/>
              </a:spcAft>
            </a:pPr>
            <a:r>
              <a:rPr lang="en-GB" sz="1200" i="1" dirty="0">
                <a:solidFill>
                  <a:srgbClr val="2C9C89"/>
                </a:solidFill>
                <a:ea typeface="ＭＳ Ｐゴシック" charset="0"/>
              </a:rPr>
              <a:t>Header </a:t>
            </a:r>
          </a:p>
          <a:p>
            <a:pPr marL="285750" indent="-285750" defTabSz="914400" eaLnBrk="0" fontAlgn="base" hangingPunct="0">
              <a:spcBef>
                <a:spcPct val="0"/>
              </a:spcBef>
              <a:spcAft>
                <a:spcPct val="0"/>
              </a:spcAft>
              <a:buFontTx/>
              <a:buChar char="-"/>
            </a:pPr>
            <a:r>
              <a:rPr lang="en-GB" sz="1100" dirty="0">
                <a:solidFill>
                  <a:srgbClr val="CDD4D7">
                    <a:lumMod val="10000"/>
                  </a:srgbClr>
                </a:solidFill>
                <a:ea typeface="ＭＳ Ｐゴシック" charset="0"/>
              </a:rPr>
              <a:t>Sender ID</a:t>
            </a:r>
          </a:p>
          <a:p>
            <a:pPr marL="285750" indent="-285750" defTabSz="914400" eaLnBrk="0" fontAlgn="base" hangingPunct="0">
              <a:spcBef>
                <a:spcPct val="0"/>
              </a:spcBef>
              <a:spcAft>
                <a:spcPct val="0"/>
              </a:spcAft>
              <a:buFontTx/>
              <a:buChar char="-"/>
            </a:pPr>
            <a:r>
              <a:rPr lang="en-GB" sz="1100" dirty="0">
                <a:solidFill>
                  <a:srgbClr val="CDD4D7">
                    <a:lumMod val="10000"/>
                  </a:srgbClr>
                </a:solidFill>
                <a:ea typeface="ＭＳ Ｐゴシック" charset="0"/>
              </a:rPr>
              <a:t>CPM ID</a:t>
            </a:r>
          </a:p>
          <a:p>
            <a:pPr defTabSz="914400" eaLnBrk="0" fontAlgn="base" hangingPunct="0">
              <a:spcBef>
                <a:spcPct val="0"/>
              </a:spcBef>
              <a:spcAft>
                <a:spcPct val="0"/>
              </a:spcAft>
            </a:pPr>
            <a:endParaRPr lang="en-GB" sz="1100" dirty="0">
              <a:solidFill>
                <a:srgbClr val="CDD4D7">
                  <a:lumMod val="10000"/>
                </a:srgbClr>
              </a:solidFill>
              <a:ea typeface="ＭＳ Ｐゴシック" charset="0"/>
            </a:endParaRPr>
          </a:p>
          <a:p>
            <a:pPr defTabSz="914400" eaLnBrk="0" fontAlgn="base" hangingPunct="0">
              <a:spcBef>
                <a:spcPct val="0"/>
              </a:spcBef>
              <a:spcAft>
                <a:spcPct val="0"/>
              </a:spcAft>
            </a:pPr>
            <a:r>
              <a:rPr lang="en-GB" sz="1200" i="1" dirty="0">
                <a:solidFill>
                  <a:srgbClr val="2C9C89"/>
                </a:solidFill>
                <a:ea typeface="ＭＳ Ｐゴシック" charset="0"/>
              </a:rPr>
              <a:t>Management &amp; vehicle data container</a:t>
            </a:r>
          </a:p>
          <a:p>
            <a:pPr marL="285750" indent="-285750" defTabSz="914400" eaLnBrk="0" fontAlgn="base" hangingPunct="0">
              <a:spcBef>
                <a:spcPct val="0"/>
              </a:spcBef>
              <a:spcAft>
                <a:spcPct val="0"/>
              </a:spcAft>
              <a:buFontTx/>
              <a:buChar char="-"/>
            </a:pPr>
            <a:r>
              <a:rPr lang="en-GB" sz="1100" dirty="0" err="1">
                <a:solidFill>
                  <a:srgbClr val="CDD4D7">
                    <a:lumMod val="10000"/>
                  </a:srgbClr>
                </a:solidFill>
                <a:ea typeface="ＭＳ Ｐゴシック" charset="0"/>
              </a:rPr>
              <a:t>senderType</a:t>
            </a:r>
            <a:endParaRPr lang="en-GB" sz="1100" dirty="0">
              <a:solidFill>
                <a:srgbClr val="CDD4D7">
                  <a:lumMod val="10000"/>
                </a:srgbClr>
              </a:solidFill>
              <a:ea typeface="ＭＳ Ｐゴシック" charset="0"/>
            </a:endParaRPr>
          </a:p>
          <a:p>
            <a:pPr marL="285750" indent="-285750" defTabSz="914400" eaLnBrk="0" fontAlgn="base" hangingPunct="0">
              <a:spcBef>
                <a:spcPct val="0"/>
              </a:spcBef>
              <a:spcAft>
                <a:spcPct val="0"/>
              </a:spcAft>
              <a:buFontTx/>
              <a:buChar char="-"/>
            </a:pPr>
            <a:r>
              <a:rPr lang="en-GB" sz="1100" dirty="0">
                <a:solidFill>
                  <a:srgbClr val="CDD4D7">
                    <a:lumMod val="10000"/>
                  </a:srgbClr>
                </a:solidFill>
                <a:ea typeface="ＭＳ Ｐゴシック" charset="0"/>
              </a:rPr>
              <a:t>Ego GPS position</a:t>
            </a:r>
          </a:p>
          <a:p>
            <a:pPr marL="285750" indent="-285750" defTabSz="914400" eaLnBrk="0" fontAlgn="base" hangingPunct="0">
              <a:spcBef>
                <a:spcPct val="0"/>
              </a:spcBef>
              <a:spcAft>
                <a:spcPct val="0"/>
              </a:spcAft>
              <a:buFontTx/>
              <a:buChar char="-"/>
            </a:pPr>
            <a:r>
              <a:rPr lang="en-GB" sz="1100" dirty="0">
                <a:solidFill>
                  <a:srgbClr val="CDD4D7">
                    <a:lumMod val="10000"/>
                  </a:srgbClr>
                </a:solidFill>
                <a:ea typeface="ＭＳ Ｐゴシック" charset="0"/>
              </a:rPr>
              <a:t>Ego speed</a:t>
            </a:r>
          </a:p>
          <a:p>
            <a:pPr marL="285750" indent="-285750" defTabSz="914400" eaLnBrk="0" fontAlgn="base" hangingPunct="0">
              <a:spcBef>
                <a:spcPct val="0"/>
              </a:spcBef>
              <a:spcAft>
                <a:spcPct val="0"/>
              </a:spcAft>
              <a:buFontTx/>
              <a:buChar char="-"/>
            </a:pPr>
            <a:r>
              <a:rPr lang="en-GB" sz="1100" dirty="0">
                <a:solidFill>
                  <a:srgbClr val="CDD4D7">
                    <a:lumMod val="10000"/>
                  </a:srgbClr>
                </a:solidFill>
                <a:ea typeface="ＭＳ Ｐゴシック" charset="0"/>
              </a:rPr>
              <a:t>Ego heading</a:t>
            </a:r>
          </a:p>
          <a:p>
            <a:pPr defTabSz="914400" eaLnBrk="0" fontAlgn="base" hangingPunct="0">
              <a:spcBef>
                <a:spcPct val="0"/>
              </a:spcBef>
              <a:spcAft>
                <a:spcPct val="0"/>
              </a:spcAft>
            </a:pPr>
            <a:endParaRPr lang="en-GB" sz="1100" dirty="0">
              <a:solidFill>
                <a:srgbClr val="CDD4D7">
                  <a:lumMod val="10000"/>
                </a:srgbClr>
              </a:solidFill>
              <a:ea typeface="ＭＳ Ｐゴシック" charset="0"/>
            </a:endParaRPr>
          </a:p>
          <a:p>
            <a:pPr defTabSz="914400" eaLnBrk="0" fontAlgn="base" hangingPunct="0">
              <a:spcBef>
                <a:spcPct val="0"/>
              </a:spcBef>
              <a:spcAft>
                <a:spcPct val="0"/>
              </a:spcAft>
            </a:pPr>
            <a:r>
              <a:rPr lang="en-GB" sz="1100" i="1" dirty="0">
                <a:solidFill>
                  <a:srgbClr val="2C9C89"/>
                </a:solidFill>
                <a:ea typeface="ＭＳ Ｐゴシック" charset="0"/>
              </a:rPr>
              <a:t>Perceived object container</a:t>
            </a:r>
          </a:p>
          <a:p>
            <a:pPr defTabSz="914400" eaLnBrk="0" fontAlgn="base" hangingPunct="0">
              <a:spcBef>
                <a:spcPct val="0"/>
              </a:spcBef>
              <a:spcAft>
                <a:spcPct val="0"/>
              </a:spcAft>
            </a:pPr>
            <a:r>
              <a:rPr lang="en-GB" sz="1100" i="1" dirty="0">
                <a:solidFill>
                  <a:srgbClr val="CDD4D7">
                    <a:lumMod val="10000"/>
                  </a:srgbClr>
                </a:solidFill>
                <a:ea typeface="ＭＳ Ｐゴシック" charset="0"/>
              </a:rPr>
              <a:t>For each perceived object:</a:t>
            </a:r>
          </a:p>
          <a:p>
            <a:pPr marL="171450" indent="-171450" defTabSz="914400" eaLnBrk="0" fontAlgn="base" hangingPunct="0">
              <a:spcBef>
                <a:spcPct val="0"/>
              </a:spcBef>
              <a:spcAft>
                <a:spcPct val="0"/>
              </a:spcAft>
              <a:buFontTx/>
              <a:buChar char="-"/>
            </a:pPr>
            <a:r>
              <a:rPr lang="en-GB" sz="1100" dirty="0">
                <a:solidFill>
                  <a:srgbClr val="CDD4D7">
                    <a:lumMod val="10000"/>
                  </a:srgbClr>
                </a:solidFill>
                <a:ea typeface="ＭＳ Ｐゴシック" charset="0"/>
              </a:rPr>
              <a:t>Object ID</a:t>
            </a:r>
          </a:p>
          <a:p>
            <a:pPr marL="171450" indent="-171450" defTabSz="914400" eaLnBrk="0" fontAlgn="base" hangingPunct="0">
              <a:spcBef>
                <a:spcPct val="0"/>
              </a:spcBef>
              <a:spcAft>
                <a:spcPct val="0"/>
              </a:spcAft>
              <a:buFontTx/>
              <a:buChar char="-"/>
            </a:pPr>
            <a:r>
              <a:rPr lang="en-GB" sz="1100" dirty="0">
                <a:solidFill>
                  <a:srgbClr val="CDD4D7">
                    <a:lumMod val="10000"/>
                  </a:srgbClr>
                </a:solidFill>
                <a:ea typeface="ＭＳ Ｐゴシック" charset="0"/>
              </a:rPr>
              <a:t>Time of Measurement</a:t>
            </a:r>
          </a:p>
          <a:p>
            <a:pPr marL="171450" indent="-171450" defTabSz="914400" eaLnBrk="0" fontAlgn="base" hangingPunct="0">
              <a:spcBef>
                <a:spcPct val="0"/>
              </a:spcBef>
              <a:spcAft>
                <a:spcPct val="0"/>
              </a:spcAft>
              <a:buFontTx/>
              <a:buChar char="-"/>
            </a:pPr>
            <a:r>
              <a:rPr lang="en-GB" sz="1100" dirty="0">
                <a:solidFill>
                  <a:srgbClr val="CDD4D7">
                    <a:lumMod val="10000"/>
                  </a:srgbClr>
                </a:solidFill>
                <a:ea typeface="ＭＳ Ｐゴシック" charset="0"/>
              </a:rPr>
              <a:t>Distance Value &amp; Conf.</a:t>
            </a:r>
          </a:p>
          <a:p>
            <a:pPr marL="171450" indent="-171450" defTabSz="914400" eaLnBrk="0" fontAlgn="base" hangingPunct="0">
              <a:spcBef>
                <a:spcPct val="0"/>
              </a:spcBef>
              <a:spcAft>
                <a:spcPct val="0"/>
              </a:spcAft>
              <a:buFontTx/>
              <a:buChar char="-"/>
            </a:pPr>
            <a:r>
              <a:rPr lang="en-GB" sz="1100" dirty="0">
                <a:solidFill>
                  <a:srgbClr val="CDD4D7">
                    <a:lumMod val="10000"/>
                  </a:srgbClr>
                </a:solidFill>
                <a:ea typeface="ＭＳ Ｐゴシック" charset="0"/>
              </a:rPr>
              <a:t>Speed Value &amp; Conf.</a:t>
            </a:r>
          </a:p>
          <a:p>
            <a:pPr marL="171450" indent="-171450" defTabSz="914400" eaLnBrk="0" fontAlgn="base" hangingPunct="0">
              <a:spcBef>
                <a:spcPct val="0"/>
              </a:spcBef>
              <a:spcAft>
                <a:spcPct val="0"/>
              </a:spcAft>
              <a:buFontTx/>
              <a:buChar char="-"/>
            </a:pPr>
            <a:r>
              <a:rPr lang="en-GB" sz="1100" dirty="0">
                <a:solidFill>
                  <a:srgbClr val="CDD4D7">
                    <a:lumMod val="10000"/>
                  </a:srgbClr>
                </a:solidFill>
                <a:ea typeface="ＭＳ Ｐゴシック" charset="0"/>
              </a:rPr>
              <a:t>Yaw angle value &amp; Conf.</a:t>
            </a:r>
          </a:p>
        </p:txBody>
      </p:sp>
      <p:sp>
        <p:nvSpPr>
          <p:cNvPr id="37" name="ZoneTexte 36">
            <a:extLst>
              <a:ext uri="{FF2B5EF4-FFF2-40B4-BE49-F238E27FC236}">
                <a16:creationId xmlns:a16="http://schemas.microsoft.com/office/drawing/2014/main" id="{74CA6E35-36F0-4401-ACE2-8A461D7BE0C7}"/>
              </a:ext>
            </a:extLst>
          </p:cNvPr>
          <p:cNvSpPr txBox="1"/>
          <p:nvPr/>
        </p:nvSpPr>
        <p:spPr bwMode="auto">
          <a:xfrm>
            <a:off x="4105459" y="931115"/>
            <a:ext cx="352839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rtlCol="0" anchor="b" anchorCtr="0" compatLnSpc="1">
            <a:prstTxWarp prst="textNoShape">
              <a:avLst/>
            </a:prstTxWarp>
            <a:spAutoFit/>
          </a:bodyPr>
          <a:lstStyle/>
          <a:p>
            <a:pPr algn="ctr" defTabSz="914400" eaLnBrk="0" fontAlgn="base" hangingPunct="0">
              <a:spcBef>
                <a:spcPct val="0"/>
              </a:spcBef>
              <a:spcAft>
                <a:spcPct val="0"/>
              </a:spcAft>
            </a:pPr>
            <a:r>
              <a:rPr lang="en-GB" sz="1600" i="1" dirty="0">
                <a:solidFill>
                  <a:prstClr val="black"/>
                </a:solidFill>
                <a:ea typeface="ＭＳ Ｐゴシック" charset="0"/>
              </a:rPr>
              <a:t>18 Implemented attacks, based on :</a:t>
            </a:r>
          </a:p>
        </p:txBody>
      </p:sp>
      <p:grpSp>
        <p:nvGrpSpPr>
          <p:cNvPr id="38" name="Groupe 37">
            <a:extLst>
              <a:ext uri="{FF2B5EF4-FFF2-40B4-BE49-F238E27FC236}">
                <a16:creationId xmlns:a16="http://schemas.microsoft.com/office/drawing/2014/main" id="{056E6DF1-67EB-47BB-911D-EFF5C019A7E1}"/>
              </a:ext>
            </a:extLst>
          </p:cNvPr>
          <p:cNvGrpSpPr/>
          <p:nvPr/>
        </p:nvGrpSpPr>
        <p:grpSpPr>
          <a:xfrm>
            <a:off x="2699792" y="1368415"/>
            <a:ext cx="1944216" cy="3528392"/>
            <a:chOff x="2699792" y="1491630"/>
            <a:chExt cx="1944216" cy="3528392"/>
          </a:xfrm>
        </p:grpSpPr>
        <p:sp>
          <p:nvSpPr>
            <p:cNvPr id="61" name="Rectangle : coins arrondis 60">
              <a:extLst>
                <a:ext uri="{FF2B5EF4-FFF2-40B4-BE49-F238E27FC236}">
                  <a16:creationId xmlns:a16="http://schemas.microsoft.com/office/drawing/2014/main" id="{FAADBE18-88A9-4FCB-93F6-7AD1731AE7C5}"/>
                </a:ext>
              </a:extLst>
            </p:cNvPr>
            <p:cNvSpPr/>
            <p:nvPr/>
          </p:nvSpPr>
          <p:spPr>
            <a:xfrm>
              <a:off x="2699792" y="1491630"/>
              <a:ext cx="1944216" cy="3528392"/>
            </a:xfrm>
            <a:prstGeom prst="roundRect">
              <a:avLst>
                <a:gd name="adj" fmla="val 3622"/>
              </a:avLst>
            </a:prstGeom>
            <a:solidFill>
              <a:sysClr val="window" lastClr="FFFFFF">
                <a:lumMod val="95000"/>
              </a:sysClr>
            </a:solidFill>
            <a:ln w="9525" cap="flat" cmpd="sng" algn="ctr">
              <a:no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dirty="0">
                <a:ln>
                  <a:noFill/>
                </a:ln>
                <a:solidFill>
                  <a:prstClr val="white"/>
                </a:solidFill>
                <a:effectLst/>
                <a:uLnTx/>
                <a:uFillTx/>
                <a:ea typeface="+mn-ea"/>
                <a:cs typeface="+mn-cs"/>
              </a:endParaRPr>
            </a:p>
          </p:txBody>
        </p:sp>
        <p:sp>
          <p:nvSpPr>
            <p:cNvPr id="62" name="Rectangle : coins arrondis 61">
              <a:extLst>
                <a:ext uri="{FF2B5EF4-FFF2-40B4-BE49-F238E27FC236}">
                  <a16:creationId xmlns:a16="http://schemas.microsoft.com/office/drawing/2014/main" id="{501BDCD2-9CEE-48C4-A7EF-6D6201778EE1}"/>
                </a:ext>
              </a:extLst>
            </p:cNvPr>
            <p:cNvSpPr/>
            <p:nvPr/>
          </p:nvSpPr>
          <p:spPr>
            <a:xfrm>
              <a:off x="2771800" y="1565341"/>
              <a:ext cx="1800200" cy="792088"/>
            </a:xfrm>
            <a:prstGeom prst="roundRect">
              <a:avLst>
                <a:gd name="adj" fmla="val 8240"/>
              </a:avLst>
            </a:prstGeom>
            <a:solidFill>
              <a:srgbClr val="CDD4D7">
                <a:lumMod val="75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ea typeface="+mn-ea"/>
                <a:cs typeface="+mn-cs"/>
              </a:endParaRPr>
            </a:p>
          </p:txBody>
        </p:sp>
        <p:sp>
          <p:nvSpPr>
            <p:cNvPr id="63" name="ZoneTexte 62">
              <a:extLst>
                <a:ext uri="{FF2B5EF4-FFF2-40B4-BE49-F238E27FC236}">
                  <a16:creationId xmlns:a16="http://schemas.microsoft.com/office/drawing/2014/main" id="{CC0FB78D-5E91-49D5-B190-6A4B22A9CC4C}"/>
                </a:ext>
              </a:extLst>
            </p:cNvPr>
            <p:cNvSpPr txBox="1"/>
            <p:nvPr/>
          </p:nvSpPr>
          <p:spPr bwMode="auto">
            <a:xfrm>
              <a:off x="2796242" y="1586827"/>
              <a:ext cx="1775758"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rtlCol="0" anchor="b" anchorCtr="0" compatLnSpc="1">
              <a:prstTxWarp prst="textNoShape">
                <a:avLst/>
              </a:prstTxWarp>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0" normalizeH="0" baseline="0" noProof="0" dirty="0">
                  <a:ln>
                    <a:noFill/>
                  </a:ln>
                  <a:solidFill>
                    <a:prstClr val="white">
                      <a:lumMod val="95000"/>
                    </a:prstClr>
                  </a:solidFill>
                  <a:effectLst/>
                  <a:uLnTx/>
                  <a:uFillTx/>
                  <a:ea typeface="ＭＳ Ｐゴシック" charset="0"/>
                </a:rPr>
                <a:t>Random Distance</a:t>
              </a:r>
            </a:p>
          </p:txBody>
        </p:sp>
        <p:sp>
          <p:nvSpPr>
            <p:cNvPr id="64" name="ZoneTexte 63">
              <a:extLst>
                <a:ext uri="{FF2B5EF4-FFF2-40B4-BE49-F238E27FC236}">
                  <a16:creationId xmlns:a16="http://schemas.microsoft.com/office/drawing/2014/main" id="{555FF568-7DE5-4818-ABB0-168DDE7EE3AA}"/>
                </a:ext>
              </a:extLst>
            </p:cNvPr>
            <p:cNvSpPr txBox="1"/>
            <p:nvPr/>
          </p:nvSpPr>
          <p:spPr bwMode="auto">
            <a:xfrm>
              <a:off x="2879812" y="1925381"/>
              <a:ext cx="1584176"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rtlCol="0" anchor="b" anchorCtr="0" compatLnSpc="1">
              <a:prstTxWarp prst="textNoShape">
                <a:avLst/>
              </a:prstTxWarp>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100" b="0" i="0" u="none" strike="noStrike" kern="0" cap="none" spc="0" normalizeH="0" baseline="0" noProof="0" dirty="0">
                  <a:ln>
                    <a:noFill/>
                  </a:ln>
                  <a:solidFill>
                    <a:prstClr val="white">
                      <a:lumMod val="95000"/>
                    </a:prstClr>
                  </a:solidFill>
                  <a:effectLst/>
                  <a:uLnTx/>
                  <a:uFillTx/>
                  <a:ea typeface="ＭＳ Ｐゴシック" charset="0"/>
                </a:rPr>
                <a:t>Change the distance randomly</a:t>
              </a:r>
            </a:p>
          </p:txBody>
        </p:sp>
        <p:sp>
          <p:nvSpPr>
            <p:cNvPr id="65" name="Rectangle : coins arrondis 64">
              <a:extLst>
                <a:ext uri="{FF2B5EF4-FFF2-40B4-BE49-F238E27FC236}">
                  <a16:creationId xmlns:a16="http://schemas.microsoft.com/office/drawing/2014/main" id="{5A761B95-FAB2-4CD1-A8BF-2C6FBE36AD65}"/>
                </a:ext>
              </a:extLst>
            </p:cNvPr>
            <p:cNvSpPr/>
            <p:nvPr/>
          </p:nvSpPr>
          <p:spPr>
            <a:xfrm>
              <a:off x="2771800" y="2578898"/>
              <a:ext cx="1800200" cy="792088"/>
            </a:xfrm>
            <a:prstGeom prst="roundRect">
              <a:avLst>
                <a:gd name="adj" fmla="val 8240"/>
              </a:avLst>
            </a:prstGeom>
            <a:solidFill>
              <a:srgbClr val="CDD4D7">
                <a:lumMod val="75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ea typeface="+mn-ea"/>
                <a:cs typeface="+mn-cs"/>
              </a:endParaRPr>
            </a:p>
          </p:txBody>
        </p:sp>
        <p:sp>
          <p:nvSpPr>
            <p:cNvPr id="66" name="ZoneTexte 65">
              <a:extLst>
                <a:ext uri="{FF2B5EF4-FFF2-40B4-BE49-F238E27FC236}">
                  <a16:creationId xmlns:a16="http://schemas.microsoft.com/office/drawing/2014/main" id="{BA416AAC-45AD-4238-BD6E-0F36F361748A}"/>
                </a:ext>
              </a:extLst>
            </p:cNvPr>
            <p:cNvSpPr txBox="1"/>
            <p:nvPr/>
          </p:nvSpPr>
          <p:spPr bwMode="auto">
            <a:xfrm>
              <a:off x="2796242" y="2600384"/>
              <a:ext cx="1775758"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rtlCol="0" anchor="b" anchorCtr="0" compatLnSpc="1">
              <a:prstTxWarp prst="textNoShape">
                <a:avLst/>
              </a:prstTxWarp>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0" normalizeH="0" baseline="0" noProof="0" dirty="0">
                  <a:ln>
                    <a:noFill/>
                  </a:ln>
                  <a:solidFill>
                    <a:prstClr val="white">
                      <a:lumMod val="95000"/>
                    </a:prstClr>
                  </a:solidFill>
                  <a:effectLst/>
                  <a:uLnTx/>
                  <a:uFillTx/>
                  <a:ea typeface="ＭＳ Ｐゴシック" charset="0"/>
                </a:rPr>
                <a:t>Random Speed</a:t>
              </a:r>
            </a:p>
          </p:txBody>
        </p:sp>
        <p:sp>
          <p:nvSpPr>
            <p:cNvPr id="67" name="ZoneTexte 66">
              <a:extLst>
                <a:ext uri="{FF2B5EF4-FFF2-40B4-BE49-F238E27FC236}">
                  <a16:creationId xmlns:a16="http://schemas.microsoft.com/office/drawing/2014/main" id="{831DB680-2C90-4353-8113-278E7F1A1719}"/>
                </a:ext>
              </a:extLst>
            </p:cNvPr>
            <p:cNvSpPr txBox="1"/>
            <p:nvPr/>
          </p:nvSpPr>
          <p:spPr bwMode="auto">
            <a:xfrm>
              <a:off x="2879812" y="2938938"/>
              <a:ext cx="1584176"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rtlCol="0" anchor="b" anchorCtr="0" compatLnSpc="1">
              <a:prstTxWarp prst="textNoShape">
                <a:avLst/>
              </a:prstTxWarp>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100" b="0" i="0" u="none" strike="noStrike" kern="0" cap="none" spc="0" normalizeH="0" baseline="0" noProof="0" dirty="0">
                  <a:ln>
                    <a:noFill/>
                  </a:ln>
                  <a:solidFill>
                    <a:prstClr val="white">
                      <a:lumMod val="95000"/>
                    </a:prstClr>
                  </a:solidFill>
                  <a:effectLst/>
                  <a:uLnTx/>
                  <a:uFillTx/>
                  <a:ea typeface="ＭＳ Ｐゴシック" charset="0"/>
                </a:rPr>
                <a:t>Change the speed randomly</a:t>
              </a:r>
            </a:p>
          </p:txBody>
        </p:sp>
        <p:sp>
          <p:nvSpPr>
            <p:cNvPr id="68" name="ZoneTexte 67">
              <a:extLst>
                <a:ext uri="{FF2B5EF4-FFF2-40B4-BE49-F238E27FC236}">
                  <a16:creationId xmlns:a16="http://schemas.microsoft.com/office/drawing/2014/main" id="{D66EBA33-F911-4505-89B8-2C13A452BB5E}"/>
                </a:ext>
              </a:extLst>
            </p:cNvPr>
            <p:cNvSpPr txBox="1"/>
            <p:nvPr/>
          </p:nvSpPr>
          <p:spPr bwMode="auto">
            <a:xfrm>
              <a:off x="2879812" y="4621445"/>
              <a:ext cx="1584176"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rtlCol="0" anchor="b" anchorCtr="0" compatLnSpc="1">
              <a:prstTxWarp prst="textNoShape">
                <a:avLst/>
              </a:prstTxWarp>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400" b="0" i="0" u="none" strike="noStrike" kern="0" cap="none" spc="0" normalizeH="0" baseline="0" noProof="0" dirty="0">
                  <a:ln>
                    <a:noFill/>
                  </a:ln>
                  <a:solidFill>
                    <a:srgbClr val="2C9C89"/>
                  </a:solidFill>
                  <a:effectLst/>
                  <a:uLnTx/>
                  <a:uFillTx/>
                  <a:ea typeface="ＭＳ Ｐゴシック" charset="0"/>
                </a:rPr>
                <a:t>Naïve attacks</a:t>
              </a:r>
            </a:p>
          </p:txBody>
        </p:sp>
      </p:grpSp>
      <p:grpSp>
        <p:nvGrpSpPr>
          <p:cNvPr id="69" name="Groupe 68">
            <a:extLst>
              <a:ext uri="{FF2B5EF4-FFF2-40B4-BE49-F238E27FC236}">
                <a16:creationId xmlns:a16="http://schemas.microsoft.com/office/drawing/2014/main" id="{F78C2A3F-F0C7-44D1-AF67-D2F80E749229}"/>
              </a:ext>
            </a:extLst>
          </p:cNvPr>
          <p:cNvGrpSpPr/>
          <p:nvPr/>
        </p:nvGrpSpPr>
        <p:grpSpPr>
          <a:xfrm>
            <a:off x="4897547" y="1368415"/>
            <a:ext cx="1944216" cy="3528392"/>
            <a:chOff x="4897547" y="1491630"/>
            <a:chExt cx="1944216" cy="3528392"/>
          </a:xfrm>
        </p:grpSpPr>
        <p:sp>
          <p:nvSpPr>
            <p:cNvPr id="70" name="Rectangle : coins arrondis 69">
              <a:extLst>
                <a:ext uri="{FF2B5EF4-FFF2-40B4-BE49-F238E27FC236}">
                  <a16:creationId xmlns:a16="http://schemas.microsoft.com/office/drawing/2014/main" id="{70CDF090-F5E1-490E-96BB-C0D6FF8C12C2}"/>
                </a:ext>
              </a:extLst>
            </p:cNvPr>
            <p:cNvSpPr/>
            <p:nvPr/>
          </p:nvSpPr>
          <p:spPr>
            <a:xfrm>
              <a:off x="4897547" y="1491630"/>
              <a:ext cx="1944216" cy="3528392"/>
            </a:xfrm>
            <a:prstGeom prst="roundRect">
              <a:avLst>
                <a:gd name="adj" fmla="val 3622"/>
              </a:avLst>
            </a:prstGeom>
            <a:solidFill>
              <a:sysClr val="window" lastClr="FFFFFF">
                <a:lumMod val="95000"/>
              </a:sysClr>
            </a:solidFill>
            <a:ln w="9525" cap="flat" cmpd="sng" algn="ctr">
              <a:no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ea typeface="+mn-ea"/>
                <a:cs typeface="+mn-cs"/>
              </a:endParaRPr>
            </a:p>
          </p:txBody>
        </p:sp>
        <p:sp>
          <p:nvSpPr>
            <p:cNvPr id="71" name="Rectangle : coins arrondis 70">
              <a:extLst>
                <a:ext uri="{FF2B5EF4-FFF2-40B4-BE49-F238E27FC236}">
                  <a16:creationId xmlns:a16="http://schemas.microsoft.com/office/drawing/2014/main" id="{28F550F8-C8EE-4485-9DB3-766D327AF63F}"/>
                </a:ext>
              </a:extLst>
            </p:cNvPr>
            <p:cNvSpPr/>
            <p:nvPr/>
          </p:nvSpPr>
          <p:spPr>
            <a:xfrm>
              <a:off x="4957334" y="1566828"/>
              <a:ext cx="1800200" cy="792088"/>
            </a:xfrm>
            <a:prstGeom prst="roundRect">
              <a:avLst>
                <a:gd name="adj" fmla="val 8240"/>
              </a:avLst>
            </a:prstGeom>
            <a:solidFill>
              <a:srgbClr val="CDD4D7">
                <a:lumMod val="75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ea typeface="+mn-ea"/>
                <a:cs typeface="+mn-cs"/>
              </a:endParaRPr>
            </a:p>
          </p:txBody>
        </p:sp>
        <p:sp>
          <p:nvSpPr>
            <p:cNvPr id="72" name="ZoneTexte 71">
              <a:extLst>
                <a:ext uri="{FF2B5EF4-FFF2-40B4-BE49-F238E27FC236}">
                  <a16:creationId xmlns:a16="http://schemas.microsoft.com/office/drawing/2014/main" id="{64EA0943-9ADB-4DE8-8438-D8CC5F69A340}"/>
                </a:ext>
              </a:extLst>
            </p:cNvPr>
            <p:cNvSpPr txBox="1"/>
            <p:nvPr/>
          </p:nvSpPr>
          <p:spPr bwMode="auto">
            <a:xfrm>
              <a:off x="4981776" y="1588314"/>
              <a:ext cx="1775758"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rtlCol="0" anchor="b" anchorCtr="0" compatLnSpc="1">
              <a:prstTxWarp prst="textNoShape">
                <a:avLst/>
              </a:prstTxWarp>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0" normalizeH="0" baseline="0" noProof="0" dirty="0">
                  <a:ln>
                    <a:noFill/>
                  </a:ln>
                  <a:solidFill>
                    <a:prstClr val="white">
                      <a:lumMod val="95000"/>
                    </a:prstClr>
                  </a:solidFill>
                  <a:effectLst/>
                  <a:uLnTx/>
                  <a:uFillTx/>
                  <a:ea typeface="ＭＳ Ｐゴシック" charset="0"/>
                </a:rPr>
                <a:t>Distance Offset</a:t>
              </a:r>
            </a:p>
          </p:txBody>
        </p:sp>
        <p:sp>
          <p:nvSpPr>
            <p:cNvPr id="73" name="ZoneTexte 72">
              <a:extLst>
                <a:ext uri="{FF2B5EF4-FFF2-40B4-BE49-F238E27FC236}">
                  <a16:creationId xmlns:a16="http://schemas.microsoft.com/office/drawing/2014/main" id="{D162EAB4-0C5B-4F6F-A5DB-5A7672931477}"/>
                </a:ext>
              </a:extLst>
            </p:cNvPr>
            <p:cNvSpPr txBox="1"/>
            <p:nvPr/>
          </p:nvSpPr>
          <p:spPr bwMode="auto">
            <a:xfrm>
              <a:off x="5065346" y="1926868"/>
              <a:ext cx="1584176"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rtlCol="0" anchor="b" anchorCtr="0" compatLnSpc="1">
              <a:prstTxWarp prst="textNoShape">
                <a:avLst/>
              </a:prstTxWarp>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100" b="0" i="0" u="none" strike="noStrike" kern="0" cap="none" spc="0" normalizeH="0" baseline="0" noProof="0" dirty="0">
                  <a:ln>
                    <a:noFill/>
                  </a:ln>
                  <a:solidFill>
                    <a:prstClr val="white">
                      <a:lumMod val="95000"/>
                    </a:prstClr>
                  </a:solidFill>
                  <a:effectLst/>
                  <a:uLnTx/>
                  <a:uFillTx/>
                  <a:ea typeface="ＭＳ Ｐゴシック" charset="0"/>
                </a:rPr>
                <a:t>Adds an offset to the perceived distance</a:t>
              </a:r>
            </a:p>
          </p:txBody>
        </p:sp>
        <p:sp>
          <p:nvSpPr>
            <p:cNvPr id="74" name="Rectangle : coins arrondis 73">
              <a:extLst>
                <a:ext uri="{FF2B5EF4-FFF2-40B4-BE49-F238E27FC236}">
                  <a16:creationId xmlns:a16="http://schemas.microsoft.com/office/drawing/2014/main" id="{C62FE01C-43BB-4FDD-ADC7-C1947F3D9654}"/>
                </a:ext>
              </a:extLst>
            </p:cNvPr>
            <p:cNvSpPr/>
            <p:nvPr/>
          </p:nvSpPr>
          <p:spPr>
            <a:xfrm>
              <a:off x="4957334" y="2580092"/>
              <a:ext cx="1800200" cy="792088"/>
            </a:xfrm>
            <a:prstGeom prst="roundRect">
              <a:avLst>
                <a:gd name="adj" fmla="val 8240"/>
              </a:avLst>
            </a:prstGeom>
            <a:solidFill>
              <a:srgbClr val="CDD4D7">
                <a:lumMod val="75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ea typeface="+mn-ea"/>
                <a:cs typeface="+mn-cs"/>
              </a:endParaRPr>
            </a:p>
          </p:txBody>
        </p:sp>
        <p:sp>
          <p:nvSpPr>
            <p:cNvPr id="75" name="ZoneTexte 74">
              <a:extLst>
                <a:ext uri="{FF2B5EF4-FFF2-40B4-BE49-F238E27FC236}">
                  <a16:creationId xmlns:a16="http://schemas.microsoft.com/office/drawing/2014/main" id="{7371AB66-B34B-41AC-A917-EF0D41BC2F99}"/>
                </a:ext>
              </a:extLst>
            </p:cNvPr>
            <p:cNvSpPr txBox="1"/>
            <p:nvPr/>
          </p:nvSpPr>
          <p:spPr bwMode="auto">
            <a:xfrm>
              <a:off x="4981776" y="2601871"/>
              <a:ext cx="1775758"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rtlCol="0" anchor="b" anchorCtr="0" compatLnSpc="1">
              <a:prstTxWarp prst="textNoShape">
                <a:avLst/>
              </a:prstTxWarp>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0" normalizeH="0" baseline="0" noProof="0" dirty="0">
                  <a:ln>
                    <a:noFill/>
                  </a:ln>
                  <a:solidFill>
                    <a:prstClr val="white">
                      <a:lumMod val="95000"/>
                    </a:prstClr>
                  </a:solidFill>
                  <a:effectLst/>
                  <a:uLnTx/>
                  <a:uFillTx/>
                  <a:ea typeface="ＭＳ Ｐゴシック" charset="0"/>
                </a:rPr>
                <a:t>Speed Offset</a:t>
              </a:r>
            </a:p>
          </p:txBody>
        </p:sp>
        <p:sp>
          <p:nvSpPr>
            <p:cNvPr id="76" name="ZoneTexte 75">
              <a:extLst>
                <a:ext uri="{FF2B5EF4-FFF2-40B4-BE49-F238E27FC236}">
                  <a16:creationId xmlns:a16="http://schemas.microsoft.com/office/drawing/2014/main" id="{DB0B30ED-4489-4ACC-9326-961233866E1C}"/>
                </a:ext>
              </a:extLst>
            </p:cNvPr>
            <p:cNvSpPr txBox="1"/>
            <p:nvPr/>
          </p:nvSpPr>
          <p:spPr bwMode="auto">
            <a:xfrm>
              <a:off x="5065346" y="2938938"/>
              <a:ext cx="1584176"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rtlCol="0" anchor="b" anchorCtr="0" compatLnSpc="1">
              <a:prstTxWarp prst="textNoShape">
                <a:avLst/>
              </a:prstTxWarp>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100" b="0" i="0" u="none" strike="noStrike" kern="0" cap="none" spc="0" normalizeH="0" baseline="0" noProof="0" dirty="0">
                  <a:ln>
                    <a:noFill/>
                  </a:ln>
                  <a:solidFill>
                    <a:prstClr val="white">
                      <a:lumMod val="95000"/>
                    </a:prstClr>
                  </a:solidFill>
                  <a:effectLst/>
                  <a:uLnTx/>
                  <a:uFillTx/>
                  <a:ea typeface="ＭＳ Ｐゴシック" charset="0"/>
                </a:rPr>
                <a:t>Adds an offset to the perceived speed</a:t>
              </a:r>
            </a:p>
          </p:txBody>
        </p:sp>
        <p:sp>
          <p:nvSpPr>
            <p:cNvPr id="77" name="Rectangle : coins arrondis 76">
              <a:extLst>
                <a:ext uri="{FF2B5EF4-FFF2-40B4-BE49-F238E27FC236}">
                  <a16:creationId xmlns:a16="http://schemas.microsoft.com/office/drawing/2014/main" id="{CF8A4EAD-E04B-4498-85B5-E8C13E3BE478}"/>
                </a:ext>
              </a:extLst>
            </p:cNvPr>
            <p:cNvSpPr/>
            <p:nvPr/>
          </p:nvSpPr>
          <p:spPr>
            <a:xfrm>
              <a:off x="4957334" y="3615251"/>
              <a:ext cx="1800200" cy="874137"/>
            </a:xfrm>
            <a:prstGeom prst="roundRect">
              <a:avLst>
                <a:gd name="adj" fmla="val 8240"/>
              </a:avLst>
            </a:prstGeom>
            <a:solidFill>
              <a:srgbClr val="CDD4D7">
                <a:lumMod val="75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ea typeface="+mn-ea"/>
                <a:cs typeface="+mn-cs"/>
              </a:endParaRPr>
            </a:p>
          </p:txBody>
        </p:sp>
        <p:sp>
          <p:nvSpPr>
            <p:cNvPr id="78" name="ZoneTexte 77">
              <a:extLst>
                <a:ext uri="{FF2B5EF4-FFF2-40B4-BE49-F238E27FC236}">
                  <a16:creationId xmlns:a16="http://schemas.microsoft.com/office/drawing/2014/main" id="{EE8B96AA-CD24-4F8E-942D-146ECFE2A40C}"/>
                </a:ext>
              </a:extLst>
            </p:cNvPr>
            <p:cNvSpPr txBox="1"/>
            <p:nvPr/>
          </p:nvSpPr>
          <p:spPr bwMode="auto">
            <a:xfrm>
              <a:off x="4981776" y="3636738"/>
              <a:ext cx="1775758"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rtlCol="0" anchor="b" anchorCtr="0" compatLnSpc="1">
              <a:prstTxWarp prst="textNoShape">
                <a:avLst/>
              </a:prstTxWarp>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0" normalizeH="0" baseline="0" noProof="0" dirty="0">
                  <a:ln>
                    <a:noFill/>
                  </a:ln>
                  <a:solidFill>
                    <a:prstClr val="white">
                      <a:lumMod val="95000"/>
                    </a:prstClr>
                  </a:solidFill>
                  <a:effectLst/>
                  <a:uLnTx/>
                  <a:uFillTx/>
                  <a:ea typeface="ＭＳ Ｐゴシック" charset="0"/>
                </a:rPr>
                <a:t>Constant Offset</a:t>
              </a:r>
            </a:p>
          </p:txBody>
        </p:sp>
        <p:sp>
          <p:nvSpPr>
            <p:cNvPr id="79" name="ZoneTexte 78">
              <a:extLst>
                <a:ext uri="{FF2B5EF4-FFF2-40B4-BE49-F238E27FC236}">
                  <a16:creationId xmlns:a16="http://schemas.microsoft.com/office/drawing/2014/main" id="{F6A15B45-1B93-4000-A7ED-723BD790AF8C}"/>
                </a:ext>
              </a:extLst>
            </p:cNvPr>
            <p:cNvSpPr txBox="1"/>
            <p:nvPr/>
          </p:nvSpPr>
          <p:spPr bwMode="auto">
            <a:xfrm>
              <a:off x="5065346" y="4078263"/>
              <a:ext cx="1584176"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rtlCol="0" anchor="b" anchorCtr="0" compatLnSpc="1">
              <a:prstTxWarp prst="textNoShape">
                <a:avLst/>
              </a:prstTxWarp>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100" b="0" i="0" u="none" strike="noStrike" kern="0" cap="none" spc="0" normalizeH="0" baseline="0" noProof="0" dirty="0">
                  <a:ln>
                    <a:noFill/>
                  </a:ln>
                  <a:solidFill>
                    <a:prstClr val="white">
                      <a:lumMod val="95000"/>
                    </a:prstClr>
                  </a:solidFill>
                  <a:effectLst/>
                  <a:uLnTx/>
                  <a:uFillTx/>
                  <a:ea typeface="ＭＳ Ｐゴシック" charset="0"/>
                </a:rPr>
                <a:t>Adds an offset to all the perceived object attributes</a:t>
              </a:r>
            </a:p>
          </p:txBody>
        </p:sp>
        <p:sp>
          <p:nvSpPr>
            <p:cNvPr id="80" name="ZoneTexte 79">
              <a:extLst>
                <a:ext uri="{FF2B5EF4-FFF2-40B4-BE49-F238E27FC236}">
                  <a16:creationId xmlns:a16="http://schemas.microsoft.com/office/drawing/2014/main" id="{D937AC7F-80D3-4E3F-A057-89D9B6ADBE5F}"/>
                </a:ext>
              </a:extLst>
            </p:cNvPr>
            <p:cNvSpPr txBox="1"/>
            <p:nvPr/>
          </p:nvSpPr>
          <p:spPr bwMode="auto">
            <a:xfrm>
              <a:off x="5077884" y="4630613"/>
              <a:ext cx="1584176"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rtlCol="0" anchor="b" anchorCtr="0" compatLnSpc="1">
              <a:prstTxWarp prst="textNoShape">
                <a:avLst/>
              </a:prstTxWarp>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400" b="0" i="0" u="none" strike="noStrike" kern="0" cap="none" spc="0" normalizeH="0" baseline="0" noProof="0" dirty="0">
                  <a:ln>
                    <a:noFill/>
                  </a:ln>
                  <a:solidFill>
                    <a:srgbClr val="E27823"/>
                  </a:solidFill>
                  <a:effectLst/>
                  <a:uLnTx/>
                  <a:uFillTx/>
                  <a:ea typeface="ＭＳ Ｐゴシック" charset="0"/>
                </a:rPr>
                <a:t>Discrete attacks</a:t>
              </a:r>
            </a:p>
          </p:txBody>
        </p:sp>
      </p:grpSp>
      <p:grpSp>
        <p:nvGrpSpPr>
          <p:cNvPr id="81" name="Groupe 80">
            <a:extLst>
              <a:ext uri="{FF2B5EF4-FFF2-40B4-BE49-F238E27FC236}">
                <a16:creationId xmlns:a16="http://schemas.microsoft.com/office/drawing/2014/main" id="{E62DD23A-F342-407C-9EE1-505B74E552DE}"/>
              </a:ext>
            </a:extLst>
          </p:cNvPr>
          <p:cNvGrpSpPr/>
          <p:nvPr/>
        </p:nvGrpSpPr>
        <p:grpSpPr>
          <a:xfrm>
            <a:off x="7050245" y="1364705"/>
            <a:ext cx="1944216" cy="3528392"/>
            <a:chOff x="7050245" y="1487920"/>
            <a:chExt cx="1944216" cy="3528392"/>
          </a:xfrm>
        </p:grpSpPr>
        <p:sp>
          <p:nvSpPr>
            <p:cNvPr id="82" name="Rectangle : coins arrondis 81">
              <a:extLst>
                <a:ext uri="{FF2B5EF4-FFF2-40B4-BE49-F238E27FC236}">
                  <a16:creationId xmlns:a16="http://schemas.microsoft.com/office/drawing/2014/main" id="{01349112-A79E-4063-A099-D48553F7634B}"/>
                </a:ext>
              </a:extLst>
            </p:cNvPr>
            <p:cNvSpPr/>
            <p:nvPr/>
          </p:nvSpPr>
          <p:spPr>
            <a:xfrm>
              <a:off x="7050245" y="1487920"/>
              <a:ext cx="1944216" cy="3528392"/>
            </a:xfrm>
            <a:prstGeom prst="roundRect">
              <a:avLst>
                <a:gd name="adj" fmla="val 3622"/>
              </a:avLst>
            </a:prstGeom>
            <a:solidFill>
              <a:sysClr val="window" lastClr="FFFFFF">
                <a:lumMod val="95000"/>
              </a:sysClr>
            </a:solidFill>
            <a:ln w="9525" cap="flat" cmpd="sng" algn="ctr">
              <a:no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ea typeface="+mn-ea"/>
                <a:cs typeface="+mn-cs"/>
              </a:endParaRPr>
            </a:p>
          </p:txBody>
        </p:sp>
        <p:sp>
          <p:nvSpPr>
            <p:cNvPr id="83" name="Rectangle : coins arrondis 82">
              <a:extLst>
                <a:ext uri="{FF2B5EF4-FFF2-40B4-BE49-F238E27FC236}">
                  <a16:creationId xmlns:a16="http://schemas.microsoft.com/office/drawing/2014/main" id="{3FB63A85-D2FB-4026-9304-5A6A1CAA3C79}"/>
                </a:ext>
              </a:extLst>
            </p:cNvPr>
            <p:cNvSpPr/>
            <p:nvPr/>
          </p:nvSpPr>
          <p:spPr>
            <a:xfrm>
              <a:off x="7122253" y="1565341"/>
              <a:ext cx="1800200" cy="792088"/>
            </a:xfrm>
            <a:prstGeom prst="roundRect">
              <a:avLst>
                <a:gd name="adj" fmla="val 8240"/>
              </a:avLst>
            </a:prstGeom>
            <a:solidFill>
              <a:srgbClr val="CDD4D7">
                <a:lumMod val="75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ea typeface="+mn-ea"/>
                <a:cs typeface="+mn-cs"/>
              </a:endParaRPr>
            </a:p>
          </p:txBody>
        </p:sp>
        <p:sp>
          <p:nvSpPr>
            <p:cNvPr id="84" name="ZoneTexte 83">
              <a:extLst>
                <a:ext uri="{FF2B5EF4-FFF2-40B4-BE49-F238E27FC236}">
                  <a16:creationId xmlns:a16="http://schemas.microsoft.com/office/drawing/2014/main" id="{3B5E6E52-918F-4088-B2FD-F18AF168EB22}"/>
                </a:ext>
              </a:extLst>
            </p:cNvPr>
            <p:cNvSpPr txBox="1"/>
            <p:nvPr/>
          </p:nvSpPr>
          <p:spPr bwMode="auto">
            <a:xfrm>
              <a:off x="7146695" y="1586827"/>
              <a:ext cx="1775758"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rtlCol="0" anchor="b" anchorCtr="0" compatLnSpc="1">
              <a:prstTxWarp prst="textNoShape">
                <a:avLst/>
              </a:prstTxWarp>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0" normalizeH="0" baseline="0" noProof="0" dirty="0">
                  <a:ln>
                    <a:noFill/>
                  </a:ln>
                  <a:solidFill>
                    <a:prstClr val="white">
                      <a:lumMod val="95000"/>
                    </a:prstClr>
                  </a:solidFill>
                  <a:effectLst/>
                  <a:uLnTx/>
                  <a:uFillTx/>
                  <a:ea typeface="ＭＳ Ｐゴシック" charset="0"/>
                </a:rPr>
                <a:t>Ghost Object</a:t>
              </a:r>
            </a:p>
          </p:txBody>
        </p:sp>
        <p:sp>
          <p:nvSpPr>
            <p:cNvPr id="85" name="ZoneTexte 84">
              <a:extLst>
                <a:ext uri="{FF2B5EF4-FFF2-40B4-BE49-F238E27FC236}">
                  <a16:creationId xmlns:a16="http://schemas.microsoft.com/office/drawing/2014/main" id="{EBAF6D94-B920-4F1E-86FE-587AACC8C7A5}"/>
                </a:ext>
              </a:extLst>
            </p:cNvPr>
            <p:cNvSpPr txBox="1"/>
            <p:nvPr/>
          </p:nvSpPr>
          <p:spPr bwMode="auto">
            <a:xfrm>
              <a:off x="7209248" y="1925380"/>
              <a:ext cx="1650652"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rtlCol="0" anchor="b" anchorCtr="0" compatLnSpc="1">
              <a:prstTxWarp prst="textNoShape">
                <a:avLst/>
              </a:prstTxWarp>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100" b="0" i="0" u="none" strike="noStrike" kern="0" cap="none" spc="0" normalizeH="0" baseline="0" noProof="0" dirty="0">
                  <a:ln>
                    <a:noFill/>
                  </a:ln>
                  <a:solidFill>
                    <a:prstClr val="white">
                      <a:lumMod val="95000"/>
                    </a:prstClr>
                  </a:solidFill>
                  <a:effectLst/>
                  <a:uLnTx/>
                  <a:uFillTx/>
                  <a:ea typeface="ＭＳ Ｐゴシック" charset="0"/>
                </a:rPr>
                <a:t>Adds a fake object to the list of </a:t>
              </a:r>
              <a:r>
                <a:rPr kumimoji="0" lang="en-GB" sz="1100" b="0" i="0" u="none" strike="noStrike" kern="0" cap="none" spc="0" normalizeH="0" baseline="0" noProof="0" dirty="0" err="1">
                  <a:ln>
                    <a:noFill/>
                  </a:ln>
                  <a:solidFill>
                    <a:prstClr val="white">
                      <a:lumMod val="95000"/>
                    </a:prstClr>
                  </a:solidFill>
                  <a:effectLst/>
                  <a:uLnTx/>
                  <a:uFillTx/>
                  <a:ea typeface="ＭＳ Ｐゴシック" charset="0"/>
                </a:rPr>
                <a:t>percvd</a:t>
              </a:r>
              <a:r>
                <a:rPr kumimoji="0" lang="en-GB" sz="1100" b="0" i="0" u="none" strike="noStrike" kern="0" cap="none" spc="0" normalizeH="0" baseline="0" noProof="0" dirty="0">
                  <a:ln>
                    <a:noFill/>
                  </a:ln>
                  <a:solidFill>
                    <a:prstClr val="white">
                      <a:lumMod val="95000"/>
                    </a:prstClr>
                  </a:solidFill>
                  <a:effectLst/>
                  <a:uLnTx/>
                  <a:uFillTx/>
                  <a:ea typeface="ＭＳ Ｐゴシック" charset="0"/>
                </a:rPr>
                <a:t>. objects</a:t>
              </a:r>
            </a:p>
          </p:txBody>
        </p:sp>
        <p:sp>
          <p:nvSpPr>
            <p:cNvPr id="86" name="Rectangle : coins arrondis 85">
              <a:extLst>
                <a:ext uri="{FF2B5EF4-FFF2-40B4-BE49-F238E27FC236}">
                  <a16:creationId xmlns:a16="http://schemas.microsoft.com/office/drawing/2014/main" id="{69EF1507-304A-4794-BC8F-BEFA815DB578}"/>
                </a:ext>
              </a:extLst>
            </p:cNvPr>
            <p:cNvSpPr/>
            <p:nvPr/>
          </p:nvSpPr>
          <p:spPr>
            <a:xfrm>
              <a:off x="7122253" y="2583484"/>
              <a:ext cx="1800200" cy="792088"/>
            </a:xfrm>
            <a:prstGeom prst="roundRect">
              <a:avLst>
                <a:gd name="adj" fmla="val 8240"/>
              </a:avLst>
            </a:prstGeom>
            <a:solidFill>
              <a:srgbClr val="CDD4D7">
                <a:lumMod val="75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ea typeface="+mn-ea"/>
                <a:cs typeface="+mn-cs"/>
              </a:endParaRPr>
            </a:p>
          </p:txBody>
        </p:sp>
        <p:sp>
          <p:nvSpPr>
            <p:cNvPr id="87" name="ZoneTexte 86">
              <a:extLst>
                <a:ext uri="{FF2B5EF4-FFF2-40B4-BE49-F238E27FC236}">
                  <a16:creationId xmlns:a16="http://schemas.microsoft.com/office/drawing/2014/main" id="{20E54AE3-865D-473B-9C11-6085C13FFDF7}"/>
                </a:ext>
              </a:extLst>
            </p:cNvPr>
            <p:cNvSpPr txBox="1"/>
            <p:nvPr/>
          </p:nvSpPr>
          <p:spPr bwMode="auto">
            <a:xfrm>
              <a:off x="7146695" y="2604970"/>
              <a:ext cx="1775758"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rtlCol="0" anchor="b" anchorCtr="0" compatLnSpc="1">
              <a:prstTxWarp prst="textNoShape">
                <a:avLst/>
              </a:prstTxWarp>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0" normalizeH="0" baseline="0" noProof="0" dirty="0">
                  <a:ln>
                    <a:noFill/>
                  </a:ln>
                  <a:solidFill>
                    <a:prstClr val="white">
                      <a:lumMod val="95000"/>
                    </a:prstClr>
                  </a:solidFill>
                  <a:effectLst/>
                  <a:uLnTx/>
                  <a:uFillTx/>
                  <a:ea typeface="ＭＳ Ｐゴシック" charset="0"/>
                </a:rPr>
                <a:t>Drop Object</a:t>
              </a:r>
            </a:p>
          </p:txBody>
        </p:sp>
        <p:sp>
          <p:nvSpPr>
            <p:cNvPr id="88" name="ZoneTexte 87">
              <a:extLst>
                <a:ext uri="{FF2B5EF4-FFF2-40B4-BE49-F238E27FC236}">
                  <a16:creationId xmlns:a16="http://schemas.microsoft.com/office/drawing/2014/main" id="{B471E864-4466-432A-810A-E3383D3EBAB2}"/>
                </a:ext>
              </a:extLst>
            </p:cNvPr>
            <p:cNvSpPr txBox="1"/>
            <p:nvPr/>
          </p:nvSpPr>
          <p:spPr bwMode="auto">
            <a:xfrm>
              <a:off x="7230265" y="3111314"/>
              <a:ext cx="1584176"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rtlCol="0" anchor="b" anchorCtr="0" compatLnSpc="1">
              <a:prstTxWarp prst="textNoShape">
                <a:avLst/>
              </a:prstTxWarp>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100" b="0" i="0" u="none" strike="noStrike" kern="0" cap="none" spc="0" normalizeH="0" baseline="0" noProof="0" dirty="0">
                  <a:ln>
                    <a:noFill/>
                  </a:ln>
                  <a:solidFill>
                    <a:prstClr val="white">
                      <a:lumMod val="95000"/>
                    </a:prstClr>
                  </a:solidFill>
                  <a:effectLst/>
                  <a:uLnTx/>
                  <a:uFillTx/>
                  <a:ea typeface="ＭＳ Ｐゴシック" charset="0"/>
                </a:rPr>
                <a:t>Remove a perceived object</a:t>
              </a:r>
            </a:p>
          </p:txBody>
        </p:sp>
        <p:sp>
          <p:nvSpPr>
            <p:cNvPr id="89" name="Rectangle : coins arrondis 88">
              <a:extLst>
                <a:ext uri="{FF2B5EF4-FFF2-40B4-BE49-F238E27FC236}">
                  <a16:creationId xmlns:a16="http://schemas.microsoft.com/office/drawing/2014/main" id="{67020E4B-8B7A-4146-93D8-2D90D3967151}"/>
                </a:ext>
              </a:extLst>
            </p:cNvPr>
            <p:cNvSpPr/>
            <p:nvPr/>
          </p:nvSpPr>
          <p:spPr>
            <a:xfrm>
              <a:off x="7122253" y="3612300"/>
              <a:ext cx="1800200" cy="792088"/>
            </a:xfrm>
            <a:prstGeom prst="roundRect">
              <a:avLst>
                <a:gd name="adj" fmla="val 8240"/>
              </a:avLst>
            </a:prstGeom>
            <a:solidFill>
              <a:srgbClr val="CDD4D7">
                <a:lumMod val="75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ea typeface="+mn-ea"/>
                <a:cs typeface="+mn-cs"/>
              </a:endParaRPr>
            </a:p>
          </p:txBody>
        </p:sp>
        <p:sp>
          <p:nvSpPr>
            <p:cNvPr id="90" name="ZoneTexte 89">
              <a:extLst>
                <a:ext uri="{FF2B5EF4-FFF2-40B4-BE49-F238E27FC236}">
                  <a16:creationId xmlns:a16="http://schemas.microsoft.com/office/drawing/2014/main" id="{EECA0B03-F04F-434D-83A9-09CEBC689732}"/>
                </a:ext>
              </a:extLst>
            </p:cNvPr>
            <p:cNvSpPr txBox="1"/>
            <p:nvPr/>
          </p:nvSpPr>
          <p:spPr bwMode="auto">
            <a:xfrm>
              <a:off x="7146695" y="3633786"/>
              <a:ext cx="1775758"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rtlCol="0" anchor="b" anchorCtr="0" compatLnSpc="1">
              <a:prstTxWarp prst="textNoShape">
                <a:avLst/>
              </a:prstTxWarp>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0" normalizeH="0" baseline="0" noProof="0" dirty="0">
                  <a:ln>
                    <a:noFill/>
                  </a:ln>
                  <a:solidFill>
                    <a:prstClr val="white">
                      <a:lumMod val="95000"/>
                    </a:prstClr>
                  </a:solidFill>
                  <a:effectLst/>
                  <a:uLnTx/>
                  <a:uFillTx/>
                  <a:ea typeface="ＭＳ Ｐゴシック" charset="0"/>
                </a:rPr>
                <a:t>Drop all Objects</a:t>
              </a:r>
            </a:p>
          </p:txBody>
        </p:sp>
        <p:sp>
          <p:nvSpPr>
            <p:cNvPr id="91" name="ZoneTexte 90">
              <a:extLst>
                <a:ext uri="{FF2B5EF4-FFF2-40B4-BE49-F238E27FC236}">
                  <a16:creationId xmlns:a16="http://schemas.microsoft.com/office/drawing/2014/main" id="{26D978AC-592C-4E36-B7D1-9F7419ECB92E}"/>
                </a:ext>
              </a:extLst>
            </p:cNvPr>
            <p:cNvSpPr txBox="1"/>
            <p:nvPr/>
          </p:nvSpPr>
          <p:spPr bwMode="auto">
            <a:xfrm>
              <a:off x="7230265" y="3970853"/>
              <a:ext cx="1584176"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rtlCol="0" anchor="b" anchorCtr="0" compatLnSpc="1">
              <a:prstTxWarp prst="textNoShape">
                <a:avLst/>
              </a:prstTxWarp>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100" b="0" i="0" u="none" strike="noStrike" kern="0" cap="none" spc="0" normalizeH="0" baseline="0" noProof="0" dirty="0">
                  <a:ln>
                    <a:noFill/>
                  </a:ln>
                  <a:solidFill>
                    <a:prstClr val="white">
                      <a:lumMod val="95000"/>
                    </a:prstClr>
                  </a:solidFill>
                  <a:effectLst/>
                  <a:uLnTx/>
                  <a:uFillTx/>
                  <a:ea typeface="ＭＳ Ｐゴシック" charset="0"/>
                </a:rPr>
                <a:t>Remove all the perceived objects</a:t>
              </a:r>
            </a:p>
          </p:txBody>
        </p:sp>
        <p:sp>
          <p:nvSpPr>
            <p:cNvPr id="92" name="ZoneTexte 91">
              <a:extLst>
                <a:ext uri="{FF2B5EF4-FFF2-40B4-BE49-F238E27FC236}">
                  <a16:creationId xmlns:a16="http://schemas.microsoft.com/office/drawing/2014/main" id="{E36D8A84-F979-4C4A-A864-EE6FC61E1DBB}"/>
                </a:ext>
              </a:extLst>
            </p:cNvPr>
            <p:cNvSpPr txBox="1"/>
            <p:nvPr/>
          </p:nvSpPr>
          <p:spPr bwMode="auto">
            <a:xfrm>
              <a:off x="7242486" y="4621445"/>
              <a:ext cx="1584176"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rtlCol="0" anchor="b" anchorCtr="0" compatLnSpc="1">
              <a:prstTxWarp prst="textNoShape">
                <a:avLst/>
              </a:prstTxWarp>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400" b="0" i="0" u="none" strike="noStrike" kern="0" cap="none" spc="0" normalizeH="0" baseline="0" noProof="0" dirty="0">
                  <a:ln>
                    <a:noFill/>
                  </a:ln>
                  <a:solidFill>
                    <a:srgbClr val="FF5050"/>
                  </a:solidFill>
                  <a:effectLst/>
                  <a:uLnTx/>
                  <a:uFillTx/>
                  <a:ea typeface="ＭＳ Ｐゴシック" charset="0"/>
                </a:rPr>
                <a:t>Malicious attacks</a:t>
              </a:r>
            </a:p>
          </p:txBody>
        </p:sp>
      </p:grpSp>
      <p:sp>
        <p:nvSpPr>
          <p:cNvPr id="2" name="Espace réservé du numéro de diapositive 1">
            <a:extLst>
              <a:ext uri="{FF2B5EF4-FFF2-40B4-BE49-F238E27FC236}">
                <a16:creationId xmlns:a16="http://schemas.microsoft.com/office/drawing/2014/main" id="{B9916222-6CE8-4EA6-9876-C5E476630AFF}"/>
              </a:ext>
            </a:extLst>
          </p:cNvPr>
          <p:cNvSpPr>
            <a:spLocks noGrp="1"/>
          </p:cNvSpPr>
          <p:nvPr>
            <p:ph type="sldNum" sz="quarter" idx="12"/>
          </p:nvPr>
        </p:nvSpPr>
        <p:spPr>
          <a:xfrm>
            <a:off x="7086600" y="4890698"/>
            <a:ext cx="2057400" cy="275027"/>
          </a:xfrm>
        </p:spPr>
        <p:txBody>
          <a:bodyPr/>
          <a:lstStyle/>
          <a:p>
            <a:fld id="{99913D31-8F3C-41C5-88F1-41B354A4CD6F}" type="slidenum">
              <a:rPr lang="en-GB" smtClean="0"/>
              <a:t>15</a:t>
            </a:fld>
            <a:endParaRPr lang="en-GB" dirty="0"/>
          </a:p>
        </p:txBody>
      </p:sp>
      <p:pic>
        <p:nvPicPr>
          <p:cNvPr id="4" name="Image 3">
            <a:extLst>
              <a:ext uri="{FF2B5EF4-FFF2-40B4-BE49-F238E27FC236}">
                <a16:creationId xmlns:a16="http://schemas.microsoft.com/office/drawing/2014/main" id="{B432E726-EECC-4D2B-85D2-FACD8A7D4CA4}"/>
              </a:ext>
            </a:extLst>
          </p:cNvPr>
          <p:cNvPicPr>
            <a:picLocks noChangeAspect="1"/>
          </p:cNvPicPr>
          <p:nvPr/>
        </p:nvPicPr>
        <p:blipFill>
          <a:blip r:embed="rId4"/>
          <a:stretch>
            <a:fillRect/>
          </a:stretch>
        </p:blipFill>
        <p:spPr>
          <a:xfrm>
            <a:off x="530703" y="4701159"/>
            <a:ext cx="1601874" cy="212795"/>
          </a:xfrm>
          <a:prstGeom prst="rect">
            <a:avLst/>
          </a:prstGeom>
        </p:spPr>
      </p:pic>
    </p:spTree>
    <p:extLst>
      <p:ext uri="{BB962C8B-B14F-4D97-AF65-F5344CB8AC3E}">
        <p14:creationId xmlns:p14="http://schemas.microsoft.com/office/powerpoint/2010/main" val="3428907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fade">
                                      <p:cBhvr>
                                        <p:cTn id="15" dur="500"/>
                                        <p:tgtEl>
                                          <p:spTgt spid="6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1"/>
                                        </p:tgtEl>
                                        <p:attrNameLst>
                                          <p:attrName>style.visibility</p:attrName>
                                        </p:attrNameLst>
                                      </p:cBhvr>
                                      <p:to>
                                        <p:strVal val="visible"/>
                                      </p:to>
                                    </p:set>
                                    <p:animEffect transition="in" filter="fade">
                                      <p:cBhvr>
                                        <p:cTn id="19"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E1D0552-8976-41C6-82EC-4E2992AA02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828675"/>
          </a:xfrm>
          <a:prstGeom prst="rect">
            <a:avLst/>
          </a:prstGeom>
        </p:spPr>
      </p:pic>
      <p:pic>
        <p:nvPicPr>
          <p:cNvPr id="17" name="Picture 2" descr="Logotypes IMT Atlantique | IMT Atlantique">
            <a:extLst>
              <a:ext uri="{FF2B5EF4-FFF2-40B4-BE49-F238E27FC236}">
                <a16:creationId xmlns:a16="http://schemas.microsoft.com/office/drawing/2014/main" id="{11D66EF5-2B1F-4216-958E-996FFCEE50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1407048" y="214619"/>
            <a:ext cx="1148083" cy="368415"/>
          </a:xfrm>
          <a:prstGeom prst="rect">
            <a:avLst/>
          </a:prstGeom>
          <a:noFill/>
          <a:extLst>
            <a:ext uri="{909E8E84-426E-40DD-AFC4-6F175D3DCCD1}">
              <a14:hiddenFill xmlns:a14="http://schemas.microsoft.com/office/drawing/2010/main">
                <a:solidFill>
                  <a:srgbClr val="FFFFFF"/>
                </a:solidFill>
              </a14:hiddenFill>
            </a:ext>
          </a:extLst>
        </p:spPr>
      </p:pic>
      <p:sp>
        <p:nvSpPr>
          <p:cNvPr id="14" name="Titre 1">
            <a:extLst>
              <a:ext uri="{FF2B5EF4-FFF2-40B4-BE49-F238E27FC236}">
                <a16:creationId xmlns:a16="http://schemas.microsoft.com/office/drawing/2014/main" id="{63F72F04-A221-47B8-B0F0-E81C81CD1D7A}"/>
              </a:ext>
            </a:extLst>
          </p:cNvPr>
          <p:cNvSpPr txBox="1">
            <a:spLocks/>
          </p:cNvSpPr>
          <p:nvPr/>
        </p:nvSpPr>
        <p:spPr bwMode="auto">
          <a:xfrm>
            <a:off x="2555776" y="134646"/>
            <a:ext cx="6264696" cy="5648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anchor="ctr" anchorCtr="0" compatLnSpc="1">
            <a:prstTxWarp prst="textNoShape">
              <a:avLst/>
            </a:prstTxWarp>
          </a:bodyPr>
          <a:lstStyle>
            <a:lvl1pPr algn="r" defTabSz="457200" rtl="0" eaLnBrk="1" fontAlgn="base" hangingPunct="1">
              <a:spcBef>
                <a:spcPct val="0"/>
              </a:spcBef>
              <a:spcAft>
                <a:spcPct val="0"/>
              </a:spcAft>
              <a:defRPr sz="2000" b="1" kern="1200">
                <a:solidFill>
                  <a:schemeClr val="bg1"/>
                </a:solidFill>
                <a:latin typeface="+mj-lt"/>
                <a:ea typeface="ＭＳ Ｐゴシック" panose="020B0600070205080204" pitchFamily="34" charset="-128"/>
                <a:cs typeface="ＭＳ Ｐゴシック" charset="0"/>
              </a:defRPr>
            </a:lvl1pPr>
            <a:lvl2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2pPr>
            <a:lvl3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3pPr>
            <a:lvl4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4pPr>
            <a:lvl5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5pPr>
            <a:lvl6pPr marL="4572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6pPr>
            <a:lvl7pPr marL="9144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7pPr>
            <a:lvl8pPr marL="13716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8pPr>
            <a:lvl9pPr marL="18288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9pPr>
          </a:lstStyle>
          <a:p>
            <a:r>
              <a:rPr lang="fr-FR" dirty="0" err="1">
                <a:latin typeface="+mn-lt"/>
                <a:cs typeface="Arial" panose="020B0604020202020204" pitchFamily="34" charset="0"/>
              </a:rPr>
              <a:t>Misbehaviour</a:t>
            </a:r>
            <a:r>
              <a:rPr lang="fr-FR" dirty="0">
                <a:latin typeface="+mn-lt"/>
                <a:cs typeface="Arial" panose="020B0604020202020204" pitchFamily="34" charset="0"/>
              </a:rPr>
              <a:t> </a:t>
            </a:r>
            <a:r>
              <a:rPr lang="fr-FR" dirty="0" err="1">
                <a:latin typeface="+mn-lt"/>
                <a:cs typeface="Arial" panose="020B0604020202020204" pitchFamily="34" charset="0"/>
              </a:rPr>
              <a:t>detection</a:t>
            </a:r>
            <a:endParaRPr lang="fr-FR" dirty="0">
              <a:latin typeface="+mn-lt"/>
              <a:cs typeface="Arial" panose="020B0604020202020204" pitchFamily="34" charset="0"/>
            </a:endParaRPr>
          </a:p>
          <a:p>
            <a:r>
              <a:rPr lang="fr-FR" sz="1600" b="0" i="1" dirty="0" err="1">
                <a:latin typeface="+mn-lt"/>
              </a:rPr>
              <a:t>Plausibility</a:t>
            </a:r>
            <a:r>
              <a:rPr lang="fr-FR" sz="1600" b="0" i="1" dirty="0">
                <a:latin typeface="+mn-lt"/>
              </a:rPr>
              <a:t> tests</a:t>
            </a:r>
          </a:p>
        </p:txBody>
      </p:sp>
      <p:sp>
        <p:nvSpPr>
          <p:cNvPr id="42" name="Rectangle : coins arrondis 41">
            <a:extLst>
              <a:ext uri="{FF2B5EF4-FFF2-40B4-BE49-F238E27FC236}">
                <a16:creationId xmlns:a16="http://schemas.microsoft.com/office/drawing/2014/main" id="{3DD52FCA-DE92-4E68-9796-87F72AB38EB3}"/>
              </a:ext>
            </a:extLst>
          </p:cNvPr>
          <p:cNvSpPr/>
          <p:nvPr/>
        </p:nvSpPr>
        <p:spPr>
          <a:xfrm>
            <a:off x="177216" y="1059582"/>
            <a:ext cx="8715264" cy="1656184"/>
          </a:xfrm>
          <a:prstGeom prst="roundRect">
            <a:avLst>
              <a:gd name="adj" fmla="val 3622"/>
            </a:avLst>
          </a:prstGeom>
          <a:solidFill>
            <a:sysClr val="window" lastClr="FFFFFF">
              <a:lumMod val="95000"/>
            </a:sysClr>
          </a:solidFill>
          <a:ln w="9525" cap="flat" cmpd="sng" algn="ctr">
            <a:no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dirty="0">
              <a:ln>
                <a:noFill/>
              </a:ln>
              <a:solidFill>
                <a:prstClr val="white"/>
              </a:solidFill>
              <a:effectLst/>
              <a:uLnTx/>
              <a:uFillTx/>
              <a:ea typeface="+mn-ea"/>
              <a:cs typeface="+mn-cs"/>
            </a:endParaRPr>
          </a:p>
        </p:txBody>
      </p:sp>
      <p:grpSp>
        <p:nvGrpSpPr>
          <p:cNvPr id="2" name="Groupe 1">
            <a:extLst>
              <a:ext uri="{FF2B5EF4-FFF2-40B4-BE49-F238E27FC236}">
                <a16:creationId xmlns:a16="http://schemas.microsoft.com/office/drawing/2014/main" id="{FBF41794-328B-4DB4-A69E-BC97BA2DDFBD}"/>
              </a:ext>
            </a:extLst>
          </p:cNvPr>
          <p:cNvGrpSpPr/>
          <p:nvPr/>
        </p:nvGrpSpPr>
        <p:grpSpPr>
          <a:xfrm>
            <a:off x="109355" y="1406232"/>
            <a:ext cx="3211162" cy="792000"/>
            <a:chOff x="755576" y="1406098"/>
            <a:chExt cx="3211162" cy="792000"/>
          </a:xfrm>
        </p:grpSpPr>
        <p:sp>
          <p:nvSpPr>
            <p:cNvPr id="43" name="Rectangle : coins arrondis 42">
              <a:extLst>
                <a:ext uri="{FF2B5EF4-FFF2-40B4-BE49-F238E27FC236}">
                  <a16:creationId xmlns:a16="http://schemas.microsoft.com/office/drawing/2014/main" id="{96270963-C606-421B-9AB3-F7DFF8516F67}"/>
                </a:ext>
              </a:extLst>
            </p:cNvPr>
            <p:cNvSpPr/>
            <p:nvPr/>
          </p:nvSpPr>
          <p:spPr>
            <a:xfrm>
              <a:off x="755576" y="1707654"/>
              <a:ext cx="432048" cy="216024"/>
            </a:xfrm>
            <a:prstGeom prst="roundRect">
              <a:avLst/>
            </a:prstGeom>
            <a:solidFill>
              <a:srgbClr val="009DDF"/>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ea typeface="+mn-ea"/>
                <a:cs typeface="+mn-cs"/>
              </a:endParaRPr>
            </a:p>
          </p:txBody>
        </p:sp>
        <p:sp>
          <p:nvSpPr>
            <p:cNvPr id="44" name="Triangle isocèle 43">
              <a:extLst>
                <a:ext uri="{FF2B5EF4-FFF2-40B4-BE49-F238E27FC236}">
                  <a16:creationId xmlns:a16="http://schemas.microsoft.com/office/drawing/2014/main" id="{7500EA13-3C9F-4A8E-904F-48A7FC1CB1E0}"/>
                </a:ext>
              </a:extLst>
            </p:cNvPr>
            <p:cNvSpPr/>
            <p:nvPr/>
          </p:nvSpPr>
          <p:spPr>
            <a:xfrm rot="16200000">
              <a:off x="1864938" y="728784"/>
              <a:ext cx="792000" cy="2146628"/>
            </a:xfrm>
            <a:prstGeom prst="triangle">
              <a:avLst/>
            </a:prstGeom>
            <a:noFill/>
            <a:ln w="9525" cap="flat" cmpd="sng" algn="ctr">
              <a:solidFill>
                <a:srgbClr val="009DDF"/>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ea typeface="+mn-ea"/>
                <a:cs typeface="+mn-cs"/>
              </a:endParaRPr>
            </a:p>
          </p:txBody>
        </p:sp>
        <p:sp>
          <p:nvSpPr>
            <p:cNvPr id="45" name="Rectangle : coins arrondis 44">
              <a:extLst>
                <a:ext uri="{FF2B5EF4-FFF2-40B4-BE49-F238E27FC236}">
                  <a16:creationId xmlns:a16="http://schemas.microsoft.com/office/drawing/2014/main" id="{00711B0F-8867-41B6-AA69-27646F5927C2}"/>
                </a:ext>
              </a:extLst>
            </p:cNvPr>
            <p:cNvSpPr/>
            <p:nvPr/>
          </p:nvSpPr>
          <p:spPr>
            <a:xfrm>
              <a:off x="2902204" y="1815666"/>
              <a:ext cx="432048" cy="216024"/>
            </a:xfrm>
            <a:prstGeom prst="roundRect">
              <a:avLst/>
            </a:prstGeom>
            <a:solidFill>
              <a:srgbClr val="2C9C89"/>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ea typeface="+mn-ea"/>
                <a:cs typeface="+mn-cs"/>
              </a:endParaRPr>
            </a:p>
          </p:txBody>
        </p:sp>
        <p:sp>
          <p:nvSpPr>
            <p:cNvPr id="46" name="Rectangle : coins arrondis 45">
              <a:extLst>
                <a:ext uri="{FF2B5EF4-FFF2-40B4-BE49-F238E27FC236}">
                  <a16:creationId xmlns:a16="http://schemas.microsoft.com/office/drawing/2014/main" id="{BB1BFDAE-E2E2-4148-B96A-978E0D0C1661}"/>
                </a:ext>
              </a:extLst>
            </p:cNvPr>
            <p:cNvSpPr/>
            <p:nvPr/>
          </p:nvSpPr>
          <p:spPr>
            <a:xfrm>
              <a:off x="3534690" y="1584418"/>
              <a:ext cx="432048" cy="216024"/>
            </a:xfrm>
            <a:prstGeom prst="roundRect">
              <a:avLst/>
            </a:prstGeom>
            <a:solidFill>
              <a:srgbClr val="E27823"/>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ea typeface="+mn-ea"/>
                <a:cs typeface="+mn-cs"/>
              </a:endParaRPr>
            </a:p>
          </p:txBody>
        </p:sp>
      </p:grpSp>
      <p:grpSp>
        <p:nvGrpSpPr>
          <p:cNvPr id="3" name="Groupe 2">
            <a:extLst>
              <a:ext uri="{FF2B5EF4-FFF2-40B4-BE49-F238E27FC236}">
                <a16:creationId xmlns:a16="http://schemas.microsoft.com/office/drawing/2014/main" id="{4AF0F5F6-B3B3-4F63-89D3-549BF1E5B6FC}"/>
              </a:ext>
            </a:extLst>
          </p:cNvPr>
          <p:cNvGrpSpPr/>
          <p:nvPr/>
        </p:nvGrpSpPr>
        <p:grpSpPr>
          <a:xfrm>
            <a:off x="1187624" y="2355726"/>
            <a:ext cx="2146628" cy="311517"/>
            <a:chOff x="1187624" y="2355726"/>
            <a:chExt cx="2146628" cy="311517"/>
          </a:xfrm>
        </p:grpSpPr>
        <p:cxnSp>
          <p:nvCxnSpPr>
            <p:cNvPr id="47" name="Connecteur droit avec flèche 46">
              <a:extLst>
                <a:ext uri="{FF2B5EF4-FFF2-40B4-BE49-F238E27FC236}">
                  <a16:creationId xmlns:a16="http://schemas.microsoft.com/office/drawing/2014/main" id="{96CF6B34-7747-42B1-A64A-BB35BF01F2B2}"/>
                </a:ext>
              </a:extLst>
            </p:cNvPr>
            <p:cNvCxnSpPr/>
            <p:nvPr/>
          </p:nvCxnSpPr>
          <p:spPr>
            <a:xfrm>
              <a:off x="1187624" y="2355726"/>
              <a:ext cx="2146628" cy="0"/>
            </a:xfrm>
            <a:prstGeom prst="straightConnector1">
              <a:avLst/>
            </a:prstGeom>
            <a:noFill/>
            <a:ln w="19050" cap="flat" cmpd="sng" algn="ctr">
              <a:solidFill>
                <a:srgbClr val="009DDF"/>
              </a:solidFill>
              <a:prstDash val="solid"/>
              <a:tailEnd type="triangle"/>
            </a:ln>
            <a:effectLst/>
          </p:spPr>
        </p:cxnSp>
        <p:sp>
          <p:nvSpPr>
            <p:cNvPr id="48" name="ZoneTexte 47">
              <a:extLst>
                <a:ext uri="{FF2B5EF4-FFF2-40B4-BE49-F238E27FC236}">
                  <a16:creationId xmlns:a16="http://schemas.microsoft.com/office/drawing/2014/main" id="{291A8DDA-D963-4A03-B65D-CDBB809DEE07}"/>
                </a:ext>
              </a:extLst>
            </p:cNvPr>
            <p:cNvSpPr txBox="1"/>
            <p:nvPr/>
          </p:nvSpPr>
          <p:spPr bwMode="auto">
            <a:xfrm>
              <a:off x="1504854" y="2359466"/>
              <a:ext cx="1512168"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rtlCol="0" anchor="b" anchorCtr="0" compatLnSpc="1">
              <a:prstTxWarp prst="textNoShape">
                <a:avLst/>
              </a:prstTxWarp>
              <a:spAutoFit/>
            </a:bodyPr>
            <a:lstStyle/>
            <a:p>
              <a:pPr algn="ctr" defTabSz="914400" eaLnBrk="0" fontAlgn="base" hangingPunct="0">
                <a:spcBef>
                  <a:spcPct val="0"/>
                </a:spcBef>
                <a:spcAft>
                  <a:spcPct val="0"/>
                </a:spcAft>
              </a:pPr>
              <a:r>
                <a:rPr lang="en-GB" sz="1400" i="1" dirty="0">
                  <a:solidFill>
                    <a:srgbClr val="009DDF"/>
                  </a:solidFill>
                  <a:ea typeface="ＭＳ Ｐゴシック" charset="0"/>
                </a:rPr>
                <a:t>Radar range</a:t>
              </a:r>
            </a:p>
          </p:txBody>
        </p:sp>
      </p:grpSp>
      <p:sp>
        <p:nvSpPr>
          <p:cNvPr id="49" name="ZoneTexte 48">
            <a:extLst>
              <a:ext uri="{FF2B5EF4-FFF2-40B4-BE49-F238E27FC236}">
                <a16:creationId xmlns:a16="http://schemas.microsoft.com/office/drawing/2014/main" id="{39BD665A-6408-41E9-A818-EC7F1D8F04BD}"/>
              </a:ext>
            </a:extLst>
          </p:cNvPr>
          <p:cNvSpPr txBox="1"/>
          <p:nvPr/>
        </p:nvSpPr>
        <p:spPr bwMode="auto">
          <a:xfrm>
            <a:off x="5009910" y="1203598"/>
            <a:ext cx="3744416" cy="1077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rtlCol="0" anchor="b" anchorCtr="0" compatLnSpc="1">
            <a:prstTxWarp prst="textNoShape">
              <a:avLst/>
            </a:prstTxWarp>
            <a:spAutoFit/>
          </a:bodyPr>
          <a:lstStyle/>
          <a:p>
            <a:pPr algn="ctr" defTabSz="914400" eaLnBrk="0" fontAlgn="base" hangingPunct="0">
              <a:spcBef>
                <a:spcPct val="0"/>
              </a:spcBef>
              <a:spcAft>
                <a:spcPct val="0"/>
              </a:spcAft>
            </a:pPr>
            <a:r>
              <a:rPr lang="en-GB" sz="1600" i="1" dirty="0">
                <a:solidFill>
                  <a:srgbClr val="CDD4D7">
                    <a:lumMod val="50000"/>
                  </a:srgbClr>
                </a:solidFill>
                <a:ea typeface="ＭＳ Ｐゴシック" charset="0"/>
              </a:rPr>
              <a:t>Distance Plausibility</a:t>
            </a:r>
          </a:p>
          <a:p>
            <a:pPr algn="ctr" defTabSz="914400" eaLnBrk="0" fontAlgn="base" hangingPunct="0">
              <a:spcBef>
                <a:spcPct val="0"/>
              </a:spcBef>
              <a:spcAft>
                <a:spcPct val="0"/>
              </a:spcAft>
            </a:pPr>
            <a:endParaRPr lang="en-GB" sz="1600" i="1" dirty="0">
              <a:solidFill>
                <a:prstClr val="black"/>
              </a:solidFill>
              <a:ea typeface="ＭＳ Ｐゴシック" charset="0"/>
            </a:endParaRPr>
          </a:p>
          <a:p>
            <a:pPr algn="ctr" defTabSz="914400" eaLnBrk="0" fontAlgn="base" hangingPunct="0">
              <a:spcBef>
                <a:spcPct val="0"/>
              </a:spcBef>
              <a:spcAft>
                <a:spcPct val="0"/>
              </a:spcAft>
            </a:pPr>
            <a:endParaRPr lang="en-GB" sz="1600" i="1" dirty="0">
              <a:solidFill>
                <a:prstClr val="black"/>
              </a:solidFill>
              <a:ea typeface="ＭＳ Ｐゴシック" charset="0"/>
            </a:endParaRPr>
          </a:p>
          <a:p>
            <a:pPr algn="ctr" defTabSz="914400" eaLnBrk="0" fontAlgn="base" hangingPunct="0">
              <a:spcBef>
                <a:spcPct val="0"/>
              </a:spcBef>
              <a:spcAft>
                <a:spcPct val="0"/>
              </a:spcAft>
            </a:pPr>
            <a:r>
              <a:rPr lang="en-GB" sz="1600" i="1" dirty="0">
                <a:solidFill>
                  <a:prstClr val="black"/>
                </a:solidFill>
                <a:ea typeface="ＭＳ Ｐゴシック" charset="0"/>
              </a:rPr>
              <a:t>Distance &lt; </a:t>
            </a:r>
            <a:r>
              <a:rPr lang="en-GB" sz="1600" i="1" dirty="0" err="1">
                <a:solidFill>
                  <a:prstClr val="black"/>
                </a:solidFill>
                <a:ea typeface="ＭＳ Ｐゴシック" charset="0"/>
              </a:rPr>
              <a:t>MaxRadarRange</a:t>
            </a:r>
            <a:endParaRPr lang="en-GB" sz="1600" i="1" dirty="0">
              <a:solidFill>
                <a:prstClr val="black"/>
              </a:solidFill>
              <a:ea typeface="ＭＳ Ｐゴシック" charset="0"/>
            </a:endParaRPr>
          </a:p>
        </p:txBody>
      </p:sp>
      <p:cxnSp>
        <p:nvCxnSpPr>
          <p:cNvPr id="50" name="Connecteur droit 49">
            <a:extLst>
              <a:ext uri="{FF2B5EF4-FFF2-40B4-BE49-F238E27FC236}">
                <a16:creationId xmlns:a16="http://schemas.microsoft.com/office/drawing/2014/main" id="{7EE3F545-7ACE-4CA0-BF2A-773843833E9A}"/>
              </a:ext>
            </a:extLst>
          </p:cNvPr>
          <p:cNvCxnSpPr/>
          <p:nvPr/>
        </p:nvCxnSpPr>
        <p:spPr>
          <a:xfrm>
            <a:off x="4534848" y="1203598"/>
            <a:ext cx="0" cy="1368152"/>
          </a:xfrm>
          <a:prstGeom prst="line">
            <a:avLst/>
          </a:prstGeom>
          <a:noFill/>
          <a:ln w="19050" cap="flat" cmpd="sng" algn="ctr">
            <a:solidFill>
              <a:srgbClr val="CDD4D7">
                <a:lumMod val="90000"/>
              </a:srgbClr>
            </a:solidFill>
            <a:prstDash val="lgDash"/>
          </a:ln>
          <a:effectLst/>
        </p:spPr>
      </p:cxnSp>
      <p:sp>
        <p:nvSpPr>
          <p:cNvPr id="51" name="Rectangle : coins arrondis 50">
            <a:extLst>
              <a:ext uri="{FF2B5EF4-FFF2-40B4-BE49-F238E27FC236}">
                <a16:creationId xmlns:a16="http://schemas.microsoft.com/office/drawing/2014/main" id="{E573E664-F802-4479-AF17-FF2534616A9A}"/>
              </a:ext>
            </a:extLst>
          </p:cNvPr>
          <p:cNvSpPr/>
          <p:nvPr/>
        </p:nvSpPr>
        <p:spPr>
          <a:xfrm>
            <a:off x="177216" y="2994885"/>
            <a:ext cx="8715264" cy="1656184"/>
          </a:xfrm>
          <a:prstGeom prst="roundRect">
            <a:avLst>
              <a:gd name="adj" fmla="val 3622"/>
            </a:avLst>
          </a:prstGeom>
          <a:solidFill>
            <a:sysClr val="window" lastClr="FFFFFF">
              <a:lumMod val="95000"/>
            </a:sysClr>
          </a:solidFill>
          <a:ln w="9525" cap="flat" cmpd="sng" algn="ctr">
            <a:no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dirty="0">
              <a:ln>
                <a:noFill/>
              </a:ln>
              <a:solidFill>
                <a:prstClr val="white"/>
              </a:solidFill>
              <a:effectLst/>
              <a:uLnTx/>
              <a:uFillTx/>
              <a:ea typeface="+mn-ea"/>
              <a:cs typeface="+mn-cs"/>
            </a:endParaRPr>
          </a:p>
        </p:txBody>
      </p:sp>
      <p:sp>
        <p:nvSpPr>
          <p:cNvPr id="56" name="ZoneTexte 55">
            <a:extLst>
              <a:ext uri="{FF2B5EF4-FFF2-40B4-BE49-F238E27FC236}">
                <a16:creationId xmlns:a16="http://schemas.microsoft.com/office/drawing/2014/main" id="{3A04C781-E113-4125-810F-29ED334896C9}"/>
              </a:ext>
            </a:extLst>
          </p:cNvPr>
          <p:cNvSpPr txBox="1"/>
          <p:nvPr/>
        </p:nvSpPr>
        <p:spPr bwMode="auto">
          <a:xfrm>
            <a:off x="5009910" y="3213811"/>
            <a:ext cx="3744416" cy="1077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rtlCol="0" anchor="b" anchorCtr="0" compatLnSpc="1">
            <a:prstTxWarp prst="textNoShape">
              <a:avLst/>
            </a:prstTxWarp>
            <a:spAutoFit/>
          </a:bodyPr>
          <a:lstStyle/>
          <a:p>
            <a:pPr algn="ctr" defTabSz="914400" eaLnBrk="0" fontAlgn="base" hangingPunct="0">
              <a:spcBef>
                <a:spcPct val="0"/>
              </a:spcBef>
              <a:spcAft>
                <a:spcPct val="0"/>
              </a:spcAft>
            </a:pPr>
            <a:r>
              <a:rPr lang="en-GB" sz="1600" i="1" dirty="0">
                <a:solidFill>
                  <a:srgbClr val="CDD4D7">
                    <a:lumMod val="50000"/>
                  </a:srgbClr>
                </a:solidFill>
                <a:ea typeface="ＭＳ Ｐゴシック" charset="0"/>
              </a:rPr>
              <a:t>Speed Plausibility</a:t>
            </a:r>
          </a:p>
          <a:p>
            <a:pPr algn="ctr" defTabSz="914400" eaLnBrk="0" fontAlgn="base" hangingPunct="0">
              <a:spcBef>
                <a:spcPct val="0"/>
              </a:spcBef>
              <a:spcAft>
                <a:spcPct val="0"/>
              </a:spcAft>
            </a:pPr>
            <a:endParaRPr lang="en-GB" sz="1600" i="1" dirty="0">
              <a:solidFill>
                <a:prstClr val="black"/>
              </a:solidFill>
              <a:ea typeface="ＭＳ Ｐゴシック" charset="0"/>
            </a:endParaRPr>
          </a:p>
          <a:p>
            <a:pPr algn="ctr" defTabSz="914400" eaLnBrk="0" fontAlgn="base" hangingPunct="0">
              <a:spcBef>
                <a:spcPct val="0"/>
              </a:spcBef>
              <a:spcAft>
                <a:spcPct val="0"/>
              </a:spcAft>
            </a:pPr>
            <a:endParaRPr lang="en-GB" sz="1600" i="1" dirty="0">
              <a:solidFill>
                <a:prstClr val="black"/>
              </a:solidFill>
              <a:ea typeface="ＭＳ Ｐゴシック" charset="0"/>
            </a:endParaRPr>
          </a:p>
          <a:p>
            <a:pPr algn="ctr" defTabSz="914400" eaLnBrk="0" fontAlgn="base" hangingPunct="0">
              <a:spcBef>
                <a:spcPct val="0"/>
              </a:spcBef>
              <a:spcAft>
                <a:spcPct val="0"/>
              </a:spcAft>
            </a:pPr>
            <a:r>
              <a:rPr lang="en-GB" sz="1600" i="1" dirty="0">
                <a:solidFill>
                  <a:prstClr val="black"/>
                </a:solidFill>
                <a:ea typeface="ＭＳ Ｐゴシック" charset="0"/>
              </a:rPr>
              <a:t>Speed &lt; </a:t>
            </a:r>
            <a:r>
              <a:rPr lang="en-GB" sz="1600" i="1" dirty="0" err="1">
                <a:solidFill>
                  <a:prstClr val="black"/>
                </a:solidFill>
                <a:ea typeface="ＭＳ Ｐゴシック" charset="0"/>
              </a:rPr>
              <a:t>MaxPlausibleSpeed</a:t>
            </a:r>
            <a:endParaRPr lang="en-GB" sz="1600" i="1" dirty="0">
              <a:solidFill>
                <a:prstClr val="black"/>
              </a:solidFill>
              <a:ea typeface="ＭＳ Ｐゴシック" charset="0"/>
            </a:endParaRPr>
          </a:p>
        </p:txBody>
      </p:sp>
      <p:cxnSp>
        <p:nvCxnSpPr>
          <p:cNvPr id="57" name="Connecteur droit 56">
            <a:extLst>
              <a:ext uri="{FF2B5EF4-FFF2-40B4-BE49-F238E27FC236}">
                <a16:creationId xmlns:a16="http://schemas.microsoft.com/office/drawing/2014/main" id="{20D18FE9-9BAF-4B40-91B2-5DBF7155F294}"/>
              </a:ext>
            </a:extLst>
          </p:cNvPr>
          <p:cNvCxnSpPr/>
          <p:nvPr/>
        </p:nvCxnSpPr>
        <p:spPr>
          <a:xfrm>
            <a:off x="4534848" y="3138901"/>
            <a:ext cx="0" cy="1368152"/>
          </a:xfrm>
          <a:prstGeom prst="line">
            <a:avLst/>
          </a:prstGeom>
          <a:noFill/>
          <a:ln w="19050" cap="flat" cmpd="sng" algn="ctr">
            <a:solidFill>
              <a:srgbClr val="CDD4D7">
                <a:lumMod val="90000"/>
              </a:srgbClr>
            </a:solidFill>
            <a:prstDash val="lgDash"/>
          </a:ln>
          <a:effectLst/>
        </p:spPr>
      </p:cxnSp>
      <p:grpSp>
        <p:nvGrpSpPr>
          <p:cNvPr id="5" name="Groupe 4">
            <a:extLst>
              <a:ext uri="{FF2B5EF4-FFF2-40B4-BE49-F238E27FC236}">
                <a16:creationId xmlns:a16="http://schemas.microsoft.com/office/drawing/2014/main" id="{FFD7AFD1-8CA2-477D-B7FD-2B8D6AAD9D3D}"/>
              </a:ext>
            </a:extLst>
          </p:cNvPr>
          <p:cNvGrpSpPr/>
          <p:nvPr/>
        </p:nvGrpSpPr>
        <p:grpSpPr>
          <a:xfrm>
            <a:off x="412896" y="4280845"/>
            <a:ext cx="846736" cy="285944"/>
            <a:chOff x="412896" y="4280845"/>
            <a:chExt cx="846736" cy="285944"/>
          </a:xfrm>
        </p:grpSpPr>
        <p:cxnSp>
          <p:nvCxnSpPr>
            <p:cNvPr id="60" name="Connecteur droit avec flèche 59">
              <a:extLst>
                <a:ext uri="{FF2B5EF4-FFF2-40B4-BE49-F238E27FC236}">
                  <a16:creationId xmlns:a16="http://schemas.microsoft.com/office/drawing/2014/main" id="{B6AE8D14-B237-441B-B7BB-4F0F152E9C1E}"/>
                </a:ext>
              </a:extLst>
            </p:cNvPr>
            <p:cNvCxnSpPr>
              <a:cxnSpLocks/>
            </p:cNvCxnSpPr>
            <p:nvPr/>
          </p:nvCxnSpPr>
          <p:spPr>
            <a:xfrm>
              <a:off x="412896" y="4280845"/>
              <a:ext cx="846736" cy="0"/>
            </a:xfrm>
            <a:prstGeom prst="straightConnector1">
              <a:avLst/>
            </a:prstGeom>
            <a:noFill/>
            <a:ln w="19050" cap="flat" cmpd="sng" algn="ctr">
              <a:solidFill>
                <a:srgbClr val="009DDF"/>
              </a:solidFill>
              <a:prstDash val="solid"/>
              <a:tailEnd type="triangle"/>
            </a:ln>
            <a:effectLst/>
          </p:spPr>
        </p:cxnSp>
        <mc:AlternateContent xmlns:mc="http://schemas.openxmlformats.org/markup-compatibility/2006" xmlns:a14="http://schemas.microsoft.com/office/drawing/2010/main">
          <mc:Choice Requires="a14">
            <p:sp>
              <p:nvSpPr>
                <p:cNvPr id="93" name="ZoneTexte 92">
                  <a:extLst>
                    <a:ext uri="{FF2B5EF4-FFF2-40B4-BE49-F238E27FC236}">
                      <a16:creationId xmlns:a16="http://schemas.microsoft.com/office/drawing/2014/main" id="{FF2AA4FE-9EA6-4C5B-9B8F-DE5A691B838E}"/>
                    </a:ext>
                  </a:extLst>
                </p:cNvPr>
                <p:cNvSpPr txBox="1"/>
                <p:nvPr/>
              </p:nvSpPr>
              <p:spPr bwMode="auto">
                <a:xfrm>
                  <a:off x="570967" y="4289790"/>
                  <a:ext cx="504625" cy="276999"/>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none" lIns="0" tIns="0" rIns="0" bIns="0" numCol="1" rtlCol="0" anchor="b" anchorCtr="0" compatLnSpc="1">
                  <a:prstTxWarp prst="textNoShape">
                    <a:avLst/>
                  </a:prstTxWarp>
                  <a:spAutoFit/>
                </a:bodyPr>
                <a:lstStyle/>
                <a:p>
                  <a:pPr defTabSz="914400"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sSub>
                          <m:sSubPr>
                            <m:ctrlPr>
                              <a:rPr lang="fr-FR" i="1" smtClean="0">
                                <a:solidFill>
                                  <a:srgbClr val="009DDF"/>
                                </a:solidFill>
                                <a:latin typeface="Cambria Math" panose="02040503050406030204" pitchFamily="18" charset="0"/>
                              </a:rPr>
                            </m:ctrlPr>
                          </m:sSubPr>
                          <m:e>
                            <m:r>
                              <a:rPr lang="fr-FR" i="1" smtClean="0">
                                <a:solidFill>
                                  <a:srgbClr val="009DDF"/>
                                </a:solidFill>
                                <a:latin typeface="Cambria Math" panose="02040503050406030204" pitchFamily="18" charset="0"/>
                              </a:rPr>
                              <m:t>𝑆</m:t>
                            </m:r>
                          </m:e>
                          <m:sub>
                            <m:r>
                              <a:rPr lang="fr-FR" i="1" smtClean="0">
                                <a:solidFill>
                                  <a:srgbClr val="009DDF"/>
                                </a:solidFill>
                                <a:latin typeface="Cambria Math" panose="02040503050406030204" pitchFamily="18" charset="0"/>
                              </a:rPr>
                              <m:t>𝑚𝑎𝑥</m:t>
                            </m:r>
                          </m:sub>
                        </m:sSub>
                      </m:oMath>
                    </m:oMathPara>
                  </a14:m>
                  <a:endParaRPr lang="en-GB" dirty="0">
                    <a:solidFill>
                      <a:srgbClr val="009DDF"/>
                    </a:solidFill>
                    <a:ea typeface="ＭＳ Ｐゴシック" charset="0"/>
                  </a:endParaRPr>
                </a:p>
              </p:txBody>
            </p:sp>
          </mc:Choice>
          <mc:Fallback xmlns="">
            <p:sp>
              <p:nvSpPr>
                <p:cNvPr id="93" name="ZoneTexte 92">
                  <a:extLst>
                    <a:ext uri="{FF2B5EF4-FFF2-40B4-BE49-F238E27FC236}">
                      <a16:creationId xmlns:a16="http://schemas.microsoft.com/office/drawing/2014/main" id="{FF2AA4FE-9EA6-4C5B-9B8F-DE5A691B838E}"/>
                    </a:ext>
                  </a:extLst>
                </p:cNvPr>
                <p:cNvSpPr txBox="1">
                  <a:spLocks noRot="1" noChangeAspect="1" noMove="1" noResize="1" noEditPoints="1" noAdjustHandles="1" noChangeArrowheads="1" noChangeShapeType="1" noTextEdit="1"/>
                </p:cNvSpPr>
                <p:nvPr/>
              </p:nvSpPr>
              <p:spPr bwMode="auto">
                <a:xfrm>
                  <a:off x="570967" y="4289790"/>
                  <a:ext cx="504625" cy="276999"/>
                </a:xfrm>
                <a:prstGeom prst="rect">
                  <a:avLst/>
                </a:prstGeom>
                <a:blipFill>
                  <a:blip r:embed="rId4"/>
                  <a:stretch>
                    <a:fillRect l="-10976" r="-2439" b="-11111"/>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xmlns:a14="http://schemas.microsoft.com/office/drawing/2010/main" val="1"/>
                  </a:ext>
                </a:extLst>
              </p:spPr>
              <p:txBody>
                <a:bodyPr/>
                <a:lstStyle/>
                <a:p>
                  <a:r>
                    <a:rPr lang="en-GB">
                      <a:noFill/>
                    </a:rPr>
                    <a:t> </a:t>
                  </a:r>
                </a:p>
              </p:txBody>
            </p:sp>
          </mc:Fallback>
        </mc:AlternateContent>
      </p:grpSp>
      <p:grpSp>
        <p:nvGrpSpPr>
          <p:cNvPr id="6" name="Groupe 5">
            <a:extLst>
              <a:ext uri="{FF2B5EF4-FFF2-40B4-BE49-F238E27FC236}">
                <a16:creationId xmlns:a16="http://schemas.microsoft.com/office/drawing/2014/main" id="{EDEDAC1F-A85D-401B-A64A-2863A74E258D}"/>
              </a:ext>
            </a:extLst>
          </p:cNvPr>
          <p:cNvGrpSpPr/>
          <p:nvPr/>
        </p:nvGrpSpPr>
        <p:grpSpPr>
          <a:xfrm>
            <a:off x="-585892" y="3329536"/>
            <a:ext cx="2578676" cy="792000"/>
            <a:chOff x="-585892" y="3329536"/>
            <a:chExt cx="2578676" cy="792000"/>
          </a:xfrm>
        </p:grpSpPr>
        <p:sp>
          <p:nvSpPr>
            <p:cNvPr id="52" name="Rectangle : coins arrondis 51">
              <a:extLst>
                <a:ext uri="{FF2B5EF4-FFF2-40B4-BE49-F238E27FC236}">
                  <a16:creationId xmlns:a16="http://schemas.microsoft.com/office/drawing/2014/main" id="{A43D659D-AA50-47F6-BE8C-72DF3C900E10}"/>
                </a:ext>
              </a:extLst>
            </p:cNvPr>
            <p:cNvSpPr/>
            <p:nvPr/>
          </p:nvSpPr>
          <p:spPr>
            <a:xfrm>
              <a:off x="-585892" y="3631092"/>
              <a:ext cx="432048" cy="216024"/>
            </a:xfrm>
            <a:prstGeom prst="roundRect">
              <a:avLst/>
            </a:prstGeom>
            <a:solidFill>
              <a:srgbClr val="009DDF"/>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ea typeface="+mn-ea"/>
                <a:cs typeface="+mn-cs"/>
              </a:endParaRPr>
            </a:p>
          </p:txBody>
        </p:sp>
        <p:sp>
          <p:nvSpPr>
            <p:cNvPr id="53" name="Triangle isocèle 52">
              <a:extLst>
                <a:ext uri="{FF2B5EF4-FFF2-40B4-BE49-F238E27FC236}">
                  <a16:creationId xmlns:a16="http://schemas.microsoft.com/office/drawing/2014/main" id="{E9ECA1A4-B1BC-4030-B8D3-3E8FEC7964E9}"/>
                </a:ext>
              </a:extLst>
            </p:cNvPr>
            <p:cNvSpPr/>
            <p:nvPr/>
          </p:nvSpPr>
          <p:spPr>
            <a:xfrm rot="16200000">
              <a:off x="523470" y="2652222"/>
              <a:ext cx="792000" cy="2146628"/>
            </a:xfrm>
            <a:prstGeom prst="triangle">
              <a:avLst/>
            </a:prstGeom>
            <a:noFill/>
            <a:ln w="9525" cap="flat" cmpd="sng" algn="ctr">
              <a:solidFill>
                <a:srgbClr val="009DDF"/>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ea typeface="+mn-ea"/>
                <a:cs typeface="+mn-cs"/>
              </a:endParaRPr>
            </a:p>
          </p:txBody>
        </p:sp>
      </p:grpSp>
      <p:grpSp>
        <p:nvGrpSpPr>
          <p:cNvPr id="7" name="Groupe 6">
            <a:extLst>
              <a:ext uri="{FF2B5EF4-FFF2-40B4-BE49-F238E27FC236}">
                <a16:creationId xmlns:a16="http://schemas.microsoft.com/office/drawing/2014/main" id="{5CB80A02-8BC8-44EE-AA6B-60F8121734D9}"/>
              </a:ext>
            </a:extLst>
          </p:cNvPr>
          <p:cNvGrpSpPr/>
          <p:nvPr/>
        </p:nvGrpSpPr>
        <p:grpSpPr>
          <a:xfrm>
            <a:off x="1316017" y="3849178"/>
            <a:ext cx="810269" cy="216024"/>
            <a:chOff x="1128688" y="3856029"/>
            <a:chExt cx="810269" cy="216024"/>
          </a:xfrm>
        </p:grpSpPr>
        <p:sp>
          <p:nvSpPr>
            <p:cNvPr id="54" name="Rectangle : coins arrondis 53">
              <a:extLst>
                <a:ext uri="{FF2B5EF4-FFF2-40B4-BE49-F238E27FC236}">
                  <a16:creationId xmlns:a16="http://schemas.microsoft.com/office/drawing/2014/main" id="{DE30F3CA-8B35-4F85-998E-AC243A1F0051}"/>
                </a:ext>
              </a:extLst>
            </p:cNvPr>
            <p:cNvSpPr/>
            <p:nvPr/>
          </p:nvSpPr>
          <p:spPr>
            <a:xfrm>
              <a:off x="1128688" y="3856029"/>
              <a:ext cx="432048" cy="216024"/>
            </a:xfrm>
            <a:prstGeom prst="roundRect">
              <a:avLst/>
            </a:prstGeom>
            <a:solidFill>
              <a:srgbClr val="2C9C89"/>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ea typeface="+mn-ea"/>
                <a:cs typeface="+mn-cs"/>
              </a:endParaRPr>
            </a:p>
          </p:txBody>
        </p:sp>
        <p:cxnSp>
          <p:nvCxnSpPr>
            <p:cNvPr id="58" name="Connecteur droit avec flèche 57">
              <a:extLst>
                <a:ext uri="{FF2B5EF4-FFF2-40B4-BE49-F238E27FC236}">
                  <a16:creationId xmlns:a16="http://schemas.microsoft.com/office/drawing/2014/main" id="{FFC5EAC7-6CBC-4277-B3B8-ACBC9ACC0002}"/>
                </a:ext>
              </a:extLst>
            </p:cNvPr>
            <p:cNvCxnSpPr>
              <a:cxnSpLocks/>
            </p:cNvCxnSpPr>
            <p:nvPr/>
          </p:nvCxnSpPr>
          <p:spPr>
            <a:xfrm>
              <a:off x="1560736" y="3964041"/>
              <a:ext cx="378221" cy="0"/>
            </a:xfrm>
            <a:prstGeom prst="straightConnector1">
              <a:avLst/>
            </a:prstGeom>
            <a:noFill/>
            <a:ln w="19050" cap="flat" cmpd="sng" algn="ctr">
              <a:solidFill>
                <a:srgbClr val="2C9C89"/>
              </a:solidFill>
              <a:prstDash val="solid"/>
              <a:tailEnd type="triangle"/>
            </a:ln>
            <a:effectLst/>
          </p:spPr>
        </p:cxnSp>
      </p:grpSp>
      <mc:AlternateContent xmlns:mc="http://schemas.openxmlformats.org/markup-compatibility/2006" xmlns:a14="http://schemas.microsoft.com/office/drawing/2010/main">
        <mc:Choice Requires="a14">
          <p:sp>
            <p:nvSpPr>
              <p:cNvPr id="94" name="ZoneTexte 93">
                <a:extLst>
                  <a:ext uri="{FF2B5EF4-FFF2-40B4-BE49-F238E27FC236}">
                    <a16:creationId xmlns:a16="http://schemas.microsoft.com/office/drawing/2014/main" id="{6FCF9693-B8A2-492E-AEEA-114441467C27}"/>
                  </a:ext>
                </a:extLst>
              </p:cNvPr>
              <p:cNvSpPr txBox="1"/>
              <p:nvPr/>
            </p:nvSpPr>
            <p:spPr bwMode="auto">
              <a:xfrm>
                <a:off x="3612096" y="3329536"/>
                <a:ext cx="725583" cy="215444"/>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none" lIns="0" tIns="0" rIns="0" bIns="0" numCol="1" rtlCol="0" anchor="b" anchorCtr="0" compatLnSpc="1">
                <a:prstTxWarp prst="textNoShape">
                  <a:avLst/>
                </a:prstTxWarp>
                <a:spAutoFit/>
              </a:bodyPr>
              <a:lstStyle/>
              <a:p>
                <a:pPr defTabSz="914400"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fr-FR" sz="1400" i="1" smtClean="0">
                          <a:solidFill>
                            <a:srgbClr val="E27823"/>
                          </a:solidFill>
                          <a:latin typeface="Cambria Math" panose="02040503050406030204" pitchFamily="18" charset="0"/>
                        </a:rPr>
                        <m:t>𝑆</m:t>
                      </m:r>
                      <m:r>
                        <a:rPr lang="fr-FR" sz="1400" i="1" smtClean="0">
                          <a:solidFill>
                            <a:srgbClr val="E27823"/>
                          </a:solidFill>
                          <a:latin typeface="Cambria Math" panose="02040503050406030204" pitchFamily="18" charset="0"/>
                        </a:rPr>
                        <m:t>&gt;</m:t>
                      </m:r>
                      <m:sSub>
                        <m:sSubPr>
                          <m:ctrlPr>
                            <a:rPr lang="fr-FR" sz="1400" i="1" smtClean="0">
                              <a:solidFill>
                                <a:srgbClr val="E27823"/>
                              </a:solidFill>
                              <a:latin typeface="Cambria Math" panose="02040503050406030204" pitchFamily="18" charset="0"/>
                            </a:rPr>
                          </m:ctrlPr>
                        </m:sSubPr>
                        <m:e>
                          <m:r>
                            <a:rPr lang="fr-FR" sz="1400" i="1" smtClean="0">
                              <a:solidFill>
                                <a:srgbClr val="E27823"/>
                              </a:solidFill>
                              <a:latin typeface="Cambria Math" panose="02040503050406030204" pitchFamily="18" charset="0"/>
                            </a:rPr>
                            <m:t>𝑆</m:t>
                          </m:r>
                        </m:e>
                        <m:sub>
                          <m:r>
                            <a:rPr lang="fr-FR" sz="1400" i="1" smtClean="0">
                              <a:solidFill>
                                <a:srgbClr val="E27823"/>
                              </a:solidFill>
                              <a:latin typeface="Cambria Math" panose="02040503050406030204" pitchFamily="18" charset="0"/>
                            </a:rPr>
                            <m:t>𝑚𝑎𝑥</m:t>
                          </m:r>
                        </m:sub>
                      </m:sSub>
                    </m:oMath>
                  </m:oMathPara>
                </a14:m>
                <a:endParaRPr lang="en-GB" sz="1400" dirty="0">
                  <a:solidFill>
                    <a:srgbClr val="E27823"/>
                  </a:solidFill>
                  <a:ea typeface="ＭＳ Ｐゴシック" charset="0"/>
                </a:endParaRPr>
              </a:p>
            </p:txBody>
          </p:sp>
        </mc:Choice>
        <mc:Fallback xmlns="">
          <p:sp>
            <p:nvSpPr>
              <p:cNvPr id="94" name="ZoneTexte 93">
                <a:extLst>
                  <a:ext uri="{FF2B5EF4-FFF2-40B4-BE49-F238E27FC236}">
                    <a16:creationId xmlns:a16="http://schemas.microsoft.com/office/drawing/2014/main" id="{6FCF9693-B8A2-492E-AEEA-114441467C27}"/>
                  </a:ext>
                </a:extLst>
              </p:cNvPr>
              <p:cNvSpPr txBox="1">
                <a:spLocks noRot="1" noChangeAspect="1" noMove="1" noResize="1" noEditPoints="1" noAdjustHandles="1" noChangeArrowheads="1" noChangeShapeType="1" noTextEdit="1"/>
              </p:cNvSpPr>
              <p:nvPr/>
            </p:nvSpPr>
            <p:spPr bwMode="auto">
              <a:xfrm>
                <a:off x="3612096" y="3329536"/>
                <a:ext cx="725583" cy="215444"/>
              </a:xfrm>
              <a:prstGeom prst="rect">
                <a:avLst/>
              </a:prstGeom>
              <a:blipFill>
                <a:blip r:embed="rId5"/>
                <a:stretch>
                  <a:fillRect l="-5042" b="-8333"/>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xmlns:a14="http://schemas.microsoft.com/office/drawing/2010/main" val="1"/>
                </a:ext>
              </a:extLst>
            </p:spPr>
            <p:txBody>
              <a:bodyPr/>
              <a:lstStyle/>
              <a:p>
                <a:r>
                  <a:rPr lang="en-GB">
                    <a:noFill/>
                  </a:rPr>
                  <a:t> </a:t>
                </a:r>
              </a:p>
            </p:txBody>
          </p:sp>
        </mc:Fallback>
      </mc:AlternateContent>
      <p:grpSp>
        <p:nvGrpSpPr>
          <p:cNvPr id="8" name="Groupe 7">
            <a:extLst>
              <a:ext uri="{FF2B5EF4-FFF2-40B4-BE49-F238E27FC236}">
                <a16:creationId xmlns:a16="http://schemas.microsoft.com/office/drawing/2014/main" id="{F9D91178-E60F-4937-A57C-0D908D98E5DB}"/>
              </a:ext>
            </a:extLst>
          </p:cNvPr>
          <p:cNvGrpSpPr/>
          <p:nvPr/>
        </p:nvGrpSpPr>
        <p:grpSpPr>
          <a:xfrm>
            <a:off x="821463" y="3500936"/>
            <a:ext cx="1561067" cy="216024"/>
            <a:chOff x="1385053" y="3508361"/>
            <a:chExt cx="1561067" cy="216024"/>
          </a:xfrm>
        </p:grpSpPr>
        <p:sp>
          <p:nvSpPr>
            <p:cNvPr id="33" name="Rectangle : coins arrondis 32">
              <a:extLst>
                <a:ext uri="{FF2B5EF4-FFF2-40B4-BE49-F238E27FC236}">
                  <a16:creationId xmlns:a16="http://schemas.microsoft.com/office/drawing/2014/main" id="{59467233-7276-4B13-8B86-736AE8EB80E9}"/>
                </a:ext>
              </a:extLst>
            </p:cNvPr>
            <p:cNvSpPr/>
            <p:nvPr/>
          </p:nvSpPr>
          <p:spPr>
            <a:xfrm>
              <a:off x="1385053" y="3508361"/>
              <a:ext cx="432048" cy="216024"/>
            </a:xfrm>
            <a:prstGeom prst="roundRect">
              <a:avLst/>
            </a:prstGeom>
            <a:solidFill>
              <a:srgbClr val="E27823"/>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dirty="0">
                <a:ln>
                  <a:noFill/>
                </a:ln>
                <a:solidFill>
                  <a:prstClr val="white"/>
                </a:solidFill>
                <a:effectLst/>
                <a:uLnTx/>
                <a:uFillTx/>
                <a:ea typeface="+mn-ea"/>
                <a:cs typeface="+mn-cs"/>
              </a:endParaRPr>
            </a:p>
          </p:txBody>
        </p:sp>
        <p:cxnSp>
          <p:nvCxnSpPr>
            <p:cNvPr id="34" name="Connecteur droit avec flèche 33">
              <a:extLst>
                <a:ext uri="{FF2B5EF4-FFF2-40B4-BE49-F238E27FC236}">
                  <a16:creationId xmlns:a16="http://schemas.microsoft.com/office/drawing/2014/main" id="{912E176C-A3E6-4A98-997C-7301DC9A5919}"/>
                </a:ext>
              </a:extLst>
            </p:cNvPr>
            <p:cNvCxnSpPr>
              <a:cxnSpLocks/>
            </p:cNvCxnSpPr>
            <p:nvPr/>
          </p:nvCxnSpPr>
          <p:spPr>
            <a:xfrm>
              <a:off x="1818621" y="3616373"/>
              <a:ext cx="1127499" cy="0"/>
            </a:xfrm>
            <a:prstGeom prst="straightConnector1">
              <a:avLst/>
            </a:prstGeom>
            <a:noFill/>
            <a:ln w="19050" cap="flat" cmpd="sng" algn="ctr">
              <a:solidFill>
                <a:srgbClr val="E27823"/>
              </a:solidFill>
              <a:prstDash val="solid"/>
              <a:tailEnd type="triangle"/>
            </a:ln>
            <a:effectLst/>
          </p:spPr>
        </p:cxnSp>
      </p:grpSp>
      <p:sp>
        <p:nvSpPr>
          <p:cNvPr id="4" name="Espace réservé du numéro de diapositive 3">
            <a:extLst>
              <a:ext uri="{FF2B5EF4-FFF2-40B4-BE49-F238E27FC236}">
                <a16:creationId xmlns:a16="http://schemas.microsoft.com/office/drawing/2014/main" id="{66E470C4-1FFF-447E-9331-174D7F2B881A}"/>
              </a:ext>
            </a:extLst>
          </p:cNvPr>
          <p:cNvSpPr>
            <a:spLocks noGrp="1"/>
          </p:cNvSpPr>
          <p:nvPr>
            <p:ph type="sldNum" sz="quarter" idx="12"/>
          </p:nvPr>
        </p:nvSpPr>
        <p:spPr>
          <a:xfrm>
            <a:off x="7086600" y="4890698"/>
            <a:ext cx="2057400" cy="275027"/>
          </a:xfrm>
        </p:spPr>
        <p:txBody>
          <a:bodyPr/>
          <a:lstStyle/>
          <a:p>
            <a:fld id="{99913D31-8F3C-41C5-88F1-41B354A4CD6F}" type="slidenum">
              <a:rPr lang="en-GB" smtClean="0"/>
              <a:t>16</a:t>
            </a:fld>
            <a:endParaRPr lang="en-GB" dirty="0"/>
          </a:p>
        </p:txBody>
      </p:sp>
    </p:spTree>
    <p:extLst>
      <p:ext uri="{BB962C8B-B14F-4D97-AF65-F5344CB8AC3E}">
        <p14:creationId xmlns:p14="http://schemas.microsoft.com/office/powerpoint/2010/main" val="2441635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0.06979 -1.47511E-6 L 0.07135 -1.47511E-6 " pathEditMode="relative" rAng="0" ptsTypes="AA">
                                      <p:cBhvr>
                                        <p:cTn id="6" dur="2000" fill="hold"/>
                                        <p:tgtEl>
                                          <p:spTgt spid="2"/>
                                        </p:tgtEl>
                                        <p:attrNameLst>
                                          <p:attrName>ppt_x</p:attrName>
                                          <p:attrName>ppt_y</p:attrName>
                                        </p:attrNameLst>
                                      </p:cBhvr>
                                      <p:rCtr x="7049" y="0"/>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par>
                          <p:cTn id="22" fill="hold">
                            <p:stCondLst>
                              <p:cond delay="500"/>
                            </p:stCondLst>
                            <p:childTnLst>
                              <p:par>
                                <p:cTn id="23" presetID="42" presetClass="path" presetSubtype="0" accel="50000" decel="50000" fill="hold" nodeType="afterEffect">
                                  <p:stCondLst>
                                    <p:cond delay="0"/>
                                  </p:stCondLst>
                                  <p:childTnLst>
                                    <p:animMotion origin="layout" path="M 2.77778E-7 1.18009E-6 L 0.14097 0.00092 " pathEditMode="relative" rAng="0" ptsTypes="AA">
                                      <p:cBhvr>
                                        <p:cTn id="24" dur="2000" fill="hold"/>
                                        <p:tgtEl>
                                          <p:spTgt spid="6"/>
                                        </p:tgtEl>
                                        <p:attrNameLst>
                                          <p:attrName>ppt_x</p:attrName>
                                          <p:attrName>ppt_y</p:attrName>
                                        </p:attrNameLst>
                                      </p:cBhvr>
                                      <p:rCtr x="7049" y="31"/>
                                    </p:animMotion>
                                  </p:childTnLst>
                                </p:cTn>
                              </p:par>
                              <p:par>
                                <p:cTn id="25" presetID="42" presetClass="path" presetSubtype="0" accel="50000" decel="50000" fill="hold" nodeType="withEffect">
                                  <p:stCondLst>
                                    <p:cond delay="0"/>
                                  </p:stCondLst>
                                  <p:childTnLst>
                                    <p:animMotion origin="layout" path="M -4.44444E-6 -3.98894E-6 L 0.10573 -3.98894E-6 " pathEditMode="relative" rAng="0" ptsTypes="AA">
                                      <p:cBhvr>
                                        <p:cTn id="26" dur="2000" fill="hold"/>
                                        <p:tgtEl>
                                          <p:spTgt spid="7"/>
                                        </p:tgtEl>
                                        <p:attrNameLst>
                                          <p:attrName>ppt_x</p:attrName>
                                          <p:attrName>ppt_y</p:attrName>
                                        </p:attrNameLst>
                                      </p:cBhvr>
                                      <p:rCtr x="5278" y="0"/>
                                    </p:animMotion>
                                  </p:childTnLst>
                                </p:cTn>
                              </p:par>
                              <p:par>
                                <p:cTn id="27" presetID="42" presetClass="path" presetSubtype="0" accel="50000" decel="50000" fill="hold" nodeType="withEffect">
                                  <p:stCondLst>
                                    <p:cond delay="0"/>
                                  </p:stCondLst>
                                  <p:childTnLst>
                                    <p:animMotion origin="layout" path="M -3.61111E-6 -4.89244E-6 L 0.21684 -0.00092 " pathEditMode="relative" rAng="0" ptsTypes="AA">
                                      <p:cBhvr>
                                        <p:cTn id="28" dur="2000" fill="hold"/>
                                        <p:tgtEl>
                                          <p:spTgt spid="8"/>
                                        </p:tgtEl>
                                        <p:attrNameLst>
                                          <p:attrName>ppt_x</p:attrName>
                                          <p:attrName>ppt_y</p:attrName>
                                        </p:attrNameLst>
                                      </p:cBhvr>
                                      <p:rCtr x="10833" y="-61"/>
                                    </p:animMotion>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94"/>
                                        </p:tgtEl>
                                        <p:attrNameLst>
                                          <p:attrName>style.visibility</p:attrName>
                                        </p:attrNameLst>
                                      </p:cBhvr>
                                      <p:to>
                                        <p:strVal val="visible"/>
                                      </p:to>
                                    </p:set>
                                    <p:animEffect transition="in" filter="fade">
                                      <p:cBhvr>
                                        <p:cTn id="32" dur="500"/>
                                        <p:tgtEl>
                                          <p:spTgt spid="94"/>
                                        </p:tgtEl>
                                      </p:cBhvr>
                                    </p:animEffect>
                                  </p:childTnLst>
                                </p:cTn>
                              </p:par>
                              <p:par>
                                <p:cTn id="33" presetID="10"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E1D0552-8976-41C6-82EC-4E2992AA02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828675"/>
          </a:xfrm>
          <a:prstGeom prst="rect">
            <a:avLst/>
          </a:prstGeom>
        </p:spPr>
      </p:pic>
      <p:pic>
        <p:nvPicPr>
          <p:cNvPr id="17" name="Picture 2" descr="Logotypes IMT Atlantique | IMT Atlantique">
            <a:extLst>
              <a:ext uri="{FF2B5EF4-FFF2-40B4-BE49-F238E27FC236}">
                <a16:creationId xmlns:a16="http://schemas.microsoft.com/office/drawing/2014/main" id="{11D66EF5-2B1F-4216-958E-996FFCEE50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1407048" y="214619"/>
            <a:ext cx="1148083" cy="368415"/>
          </a:xfrm>
          <a:prstGeom prst="rect">
            <a:avLst/>
          </a:prstGeom>
          <a:noFill/>
          <a:extLst>
            <a:ext uri="{909E8E84-426E-40DD-AFC4-6F175D3DCCD1}">
              <a14:hiddenFill xmlns:a14="http://schemas.microsoft.com/office/drawing/2010/main">
                <a:solidFill>
                  <a:srgbClr val="FFFFFF"/>
                </a:solidFill>
              </a14:hiddenFill>
            </a:ext>
          </a:extLst>
        </p:spPr>
      </p:pic>
      <p:sp>
        <p:nvSpPr>
          <p:cNvPr id="14" name="Titre 1">
            <a:extLst>
              <a:ext uri="{FF2B5EF4-FFF2-40B4-BE49-F238E27FC236}">
                <a16:creationId xmlns:a16="http://schemas.microsoft.com/office/drawing/2014/main" id="{63F72F04-A221-47B8-B0F0-E81C81CD1D7A}"/>
              </a:ext>
            </a:extLst>
          </p:cNvPr>
          <p:cNvSpPr txBox="1">
            <a:spLocks/>
          </p:cNvSpPr>
          <p:nvPr/>
        </p:nvSpPr>
        <p:spPr bwMode="auto">
          <a:xfrm>
            <a:off x="2555776" y="134646"/>
            <a:ext cx="6264696" cy="5648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36000" bIns="45720" numCol="1" anchor="ctr" anchorCtr="0" compatLnSpc="1">
            <a:prstTxWarp prst="textNoShape">
              <a:avLst/>
            </a:prstTxWarp>
          </a:bodyPr>
          <a:lstStyle>
            <a:lvl1pPr algn="r" defTabSz="457200" rtl="0" eaLnBrk="1" fontAlgn="base" hangingPunct="1">
              <a:spcBef>
                <a:spcPct val="0"/>
              </a:spcBef>
              <a:spcAft>
                <a:spcPct val="0"/>
              </a:spcAft>
              <a:defRPr sz="2000" b="1" kern="1200">
                <a:solidFill>
                  <a:schemeClr val="bg1"/>
                </a:solidFill>
                <a:latin typeface="+mj-lt"/>
                <a:ea typeface="ＭＳ Ｐゴシック" panose="020B0600070205080204" pitchFamily="34" charset="-128"/>
                <a:cs typeface="ＭＳ Ｐゴシック" charset="0"/>
              </a:defRPr>
            </a:lvl1pPr>
            <a:lvl2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2pPr>
            <a:lvl3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3pPr>
            <a:lvl4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4pPr>
            <a:lvl5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5pPr>
            <a:lvl6pPr marL="4572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6pPr>
            <a:lvl7pPr marL="9144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7pPr>
            <a:lvl8pPr marL="13716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8pPr>
            <a:lvl9pPr marL="18288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9pPr>
          </a:lstStyle>
          <a:p>
            <a:r>
              <a:rPr lang="fr-FR" dirty="0" err="1">
                <a:latin typeface="+mn-lt"/>
                <a:cs typeface="Arial" panose="020B0604020202020204" pitchFamily="34" charset="0"/>
              </a:rPr>
              <a:t>Misbehaviour</a:t>
            </a:r>
            <a:r>
              <a:rPr lang="fr-FR" dirty="0">
                <a:latin typeface="+mn-lt"/>
                <a:cs typeface="Arial" panose="020B0604020202020204" pitchFamily="34" charset="0"/>
              </a:rPr>
              <a:t> </a:t>
            </a:r>
            <a:r>
              <a:rPr lang="fr-FR" dirty="0" err="1">
                <a:latin typeface="+mn-lt"/>
                <a:cs typeface="Arial" panose="020B0604020202020204" pitchFamily="34" charset="0"/>
              </a:rPr>
              <a:t>detection</a:t>
            </a:r>
            <a:endParaRPr lang="fr-FR" dirty="0">
              <a:latin typeface="+mn-lt"/>
              <a:cs typeface="Arial" panose="020B0604020202020204" pitchFamily="34" charset="0"/>
            </a:endParaRPr>
          </a:p>
          <a:p>
            <a:r>
              <a:rPr lang="fr-FR" sz="1800" b="0" i="1" dirty="0" err="1">
                <a:latin typeface="+mn-lt"/>
              </a:rPr>
              <a:t>Consistancy</a:t>
            </a:r>
            <a:r>
              <a:rPr lang="fr-FR" sz="1800" b="0" i="1" dirty="0">
                <a:latin typeface="+mn-lt"/>
              </a:rPr>
              <a:t> tests</a:t>
            </a:r>
          </a:p>
        </p:txBody>
      </p:sp>
      <p:sp>
        <p:nvSpPr>
          <p:cNvPr id="26" name="Rectangle : coins arrondis 25">
            <a:extLst>
              <a:ext uri="{FF2B5EF4-FFF2-40B4-BE49-F238E27FC236}">
                <a16:creationId xmlns:a16="http://schemas.microsoft.com/office/drawing/2014/main" id="{B1362B04-8655-4203-A350-B5321451C8AB}"/>
              </a:ext>
            </a:extLst>
          </p:cNvPr>
          <p:cNvSpPr/>
          <p:nvPr/>
        </p:nvSpPr>
        <p:spPr>
          <a:xfrm>
            <a:off x="177216" y="1059582"/>
            <a:ext cx="8715264" cy="1656184"/>
          </a:xfrm>
          <a:prstGeom prst="roundRect">
            <a:avLst>
              <a:gd name="adj" fmla="val 3622"/>
            </a:avLst>
          </a:prstGeom>
          <a:solidFill>
            <a:sysClr val="window" lastClr="FFFFFF">
              <a:lumMod val="95000"/>
            </a:sysClr>
          </a:solidFill>
          <a:ln w="9525" cap="flat" cmpd="sng" algn="ctr">
            <a:no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dirty="0">
              <a:ln>
                <a:noFill/>
              </a:ln>
              <a:solidFill>
                <a:prstClr val="white"/>
              </a:solidFill>
              <a:effectLst/>
              <a:uLnTx/>
              <a:uFillTx/>
              <a:ea typeface="+mn-ea"/>
              <a:cs typeface="+mn-cs"/>
            </a:endParaRPr>
          </a:p>
        </p:txBody>
      </p:sp>
      <p:sp>
        <p:nvSpPr>
          <p:cNvPr id="29" name="Rectangle : coins arrondis 28">
            <a:extLst>
              <a:ext uri="{FF2B5EF4-FFF2-40B4-BE49-F238E27FC236}">
                <a16:creationId xmlns:a16="http://schemas.microsoft.com/office/drawing/2014/main" id="{4B089D6F-0FF3-4948-8608-E067A82E4534}"/>
              </a:ext>
            </a:extLst>
          </p:cNvPr>
          <p:cNvSpPr/>
          <p:nvPr/>
        </p:nvSpPr>
        <p:spPr>
          <a:xfrm>
            <a:off x="2339752" y="1668599"/>
            <a:ext cx="432048" cy="216024"/>
          </a:xfrm>
          <a:prstGeom prst="roundRect">
            <a:avLst/>
          </a:prstGeom>
          <a:solidFill>
            <a:srgbClr val="E27823">
              <a:lumMod val="40000"/>
              <a:lumOff val="60000"/>
            </a:srgbClr>
          </a:solidFill>
          <a:ln w="12700" cap="flat" cmpd="sng" algn="ctr">
            <a:solidFill>
              <a:srgbClr val="E27823"/>
            </a:solidFill>
            <a:prstDash val="sysDash"/>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ea typeface="+mn-ea"/>
              <a:cs typeface="+mn-cs"/>
            </a:endParaRPr>
          </a:p>
        </p:txBody>
      </p:sp>
      <p:sp>
        <p:nvSpPr>
          <p:cNvPr id="30" name="ZoneTexte 29">
            <a:extLst>
              <a:ext uri="{FF2B5EF4-FFF2-40B4-BE49-F238E27FC236}">
                <a16:creationId xmlns:a16="http://schemas.microsoft.com/office/drawing/2014/main" id="{9DBA079D-D59C-4511-853E-CC0DD1A28E4C}"/>
              </a:ext>
            </a:extLst>
          </p:cNvPr>
          <p:cNvSpPr txBox="1"/>
          <p:nvPr/>
        </p:nvSpPr>
        <p:spPr bwMode="auto">
          <a:xfrm>
            <a:off x="5009910" y="1203598"/>
            <a:ext cx="3744416" cy="1077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rtlCol="0" anchor="b" anchorCtr="0" compatLnSpc="1">
            <a:prstTxWarp prst="textNoShape">
              <a:avLst/>
            </a:prstTxWarp>
            <a:spAutoFit/>
          </a:bodyPr>
          <a:lstStyle/>
          <a:p>
            <a:pPr algn="ctr" defTabSz="914400" eaLnBrk="0" fontAlgn="base" hangingPunct="0">
              <a:spcBef>
                <a:spcPct val="0"/>
              </a:spcBef>
              <a:spcAft>
                <a:spcPct val="0"/>
              </a:spcAft>
            </a:pPr>
            <a:r>
              <a:rPr lang="en-GB" sz="1600" i="1" dirty="0">
                <a:solidFill>
                  <a:srgbClr val="CDD4D7">
                    <a:lumMod val="50000"/>
                  </a:srgbClr>
                </a:solidFill>
                <a:ea typeface="ＭＳ Ｐゴシック" charset="0"/>
              </a:rPr>
              <a:t>Distance </a:t>
            </a:r>
            <a:r>
              <a:rPr lang="en-GB" sz="1600" i="1" dirty="0" err="1">
                <a:solidFill>
                  <a:srgbClr val="CDD4D7">
                    <a:lumMod val="50000"/>
                  </a:srgbClr>
                </a:solidFill>
                <a:ea typeface="ＭＳ Ｐゴシック" charset="0"/>
              </a:rPr>
              <a:t>Consistancy</a:t>
            </a:r>
            <a:endParaRPr lang="en-GB" sz="1600" i="1" dirty="0">
              <a:solidFill>
                <a:srgbClr val="CDD4D7">
                  <a:lumMod val="50000"/>
                </a:srgbClr>
              </a:solidFill>
              <a:ea typeface="ＭＳ Ｐゴシック" charset="0"/>
            </a:endParaRPr>
          </a:p>
          <a:p>
            <a:pPr algn="ctr" defTabSz="914400" eaLnBrk="0" fontAlgn="base" hangingPunct="0">
              <a:spcBef>
                <a:spcPct val="0"/>
              </a:spcBef>
              <a:spcAft>
                <a:spcPct val="0"/>
              </a:spcAft>
            </a:pPr>
            <a:endParaRPr lang="en-GB" sz="1600" i="1" dirty="0">
              <a:solidFill>
                <a:prstClr val="black"/>
              </a:solidFill>
              <a:ea typeface="ＭＳ Ｐゴシック" charset="0"/>
            </a:endParaRPr>
          </a:p>
          <a:p>
            <a:pPr algn="ctr" defTabSz="914400" eaLnBrk="0" fontAlgn="base" hangingPunct="0">
              <a:spcBef>
                <a:spcPct val="0"/>
              </a:spcBef>
              <a:spcAft>
                <a:spcPct val="0"/>
              </a:spcAft>
            </a:pPr>
            <a:endParaRPr lang="en-GB" sz="1600" i="1" dirty="0">
              <a:solidFill>
                <a:prstClr val="black"/>
              </a:solidFill>
              <a:ea typeface="ＭＳ Ｐゴシック" charset="0"/>
            </a:endParaRPr>
          </a:p>
          <a:p>
            <a:pPr algn="ctr" defTabSz="914400" eaLnBrk="0" fontAlgn="base" hangingPunct="0">
              <a:spcBef>
                <a:spcPct val="0"/>
              </a:spcBef>
              <a:spcAft>
                <a:spcPct val="0"/>
              </a:spcAft>
            </a:pPr>
            <a:r>
              <a:rPr lang="en-GB" sz="1600" i="1" dirty="0">
                <a:solidFill>
                  <a:prstClr val="black"/>
                </a:solidFill>
                <a:ea typeface="ＭＳ Ｐゴシック" charset="0"/>
              </a:rPr>
              <a:t> </a:t>
            </a:r>
          </a:p>
        </p:txBody>
      </p:sp>
      <p:cxnSp>
        <p:nvCxnSpPr>
          <p:cNvPr id="31" name="Connecteur droit 30">
            <a:extLst>
              <a:ext uri="{FF2B5EF4-FFF2-40B4-BE49-F238E27FC236}">
                <a16:creationId xmlns:a16="http://schemas.microsoft.com/office/drawing/2014/main" id="{07475EF0-6F46-4240-8438-A1DEC3AC3650}"/>
              </a:ext>
            </a:extLst>
          </p:cNvPr>
          <p:cNvCxnSpPr/>
          <p:nvPr/>
        </p:nvCxnSpPr>
        <p:spPr>
          <a:xfrm>
            <a:off x="4534848" y="1203598"/>
            <a:ext cx="0" cy="1368152"/>
          </a:xfrm>
          <a:prstGeom prst="line">
            <a:avLst/>
          </a:prstGeom>
          <a:noFill/>
          <a:ln w="19050" cap="flat" cmpd="sng" algn="ctr">
            <a:solidFill>
              <a:srgbClr val="CDD4D7">
                <a:lumMod val="90000"/>
              </a:srgbClr>
            </a:solidFill>
            <a:prstDash val="lgDash"/>
          </a:ln>
          <a:effectLst/>
        </p:spPr>
      </p:cxnSp>
      <p:sp>
        <p:nvSpPr>
          <p:cNvPr id="32" name="Rectangle : coins arrondis 31">
            <a:extLst>
              <a:ext uri="{FF2B5EF4-FFF2-40B4-BE49-F238E27FC236}">
                <a16:creationId xmlns:a16="http://schemas.microsoft.com/office/drawing/2014/main" id="{BEA88BFE-DAB2-40E1-ACFA-AC2963C33DCE}"/>
              </a:ext>
            </a:extLst>
          </p:cNvPr>
          <p:cNvSpPr/>
          <p:nvPr/>
        </p:nvSpPr>
        <p:spPr>
          <a:xfrm>
            <a:off x="2339107" y="1668599"/>
            <a:ext cx="432048" cy="216024"/>
          </a:xfrm>
          <a:prstGeom prst="roundRect">
            <a:avLst/>
          </a:prstGeom>
          <a:solidFill>
            <a:srgbClr val="E27823"/>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ea typeface="+mn-ea"/>
              <a:cs typeface="+mn-cs"/>
            </a:endParaRPr>
          </a:p>
        </p:txBody>
      </p:sp>
      <p:cxnSp>
        <p:nvCxnSpPr>
          <p:cNvPr id="33" name="Connecteur droit avec flèche 32">
            <a:extLst>
              <a:ext uri="{FF2B5EF4-FFF2-40B4-BE49-F238E27FC236}">
                <a16:creationId xmlns:a16="http://schemas.microsoft.com/office/drawing/2014/main" id="{450F7CAC-94C3-4D64-8D53-F33B61BC30B3}"/>
              </a:ext>
            </a:extLst>
          </p:cNvPr>
          <p:cNvCxnSpPr>
            <a:stCxn id="29" idx="3"/>
          </p:cNvCxnSpPr>
          <p:nvPr/>
        </p:nvCxnSpPr>
        <p:spPr>
          <a:xfrm>
            <a:off x="2771800" y="1776611"/>
            <a:ext cx="809293" cy="0"/>
          </a:xfrm>
          <a:prstGeom prst="straightConnector1">
            <a:avLst/>
          </a:prstGeom>
          <a:noFill/>
          <a:ln w="12700" cap="flat" cmpd="sng" algn="ctr">
            <a:solidFill>
              <a:srgbClr val="E27823"/>
            </a:solidFill>
            <a:prstDash val="solid"/>
            <a:tailEnd type="triangle"/>
          </a:ln>
          <a:effectLst>
            <a:outerShdw blurRad="40000" dist="20000" dir="5400000" rotWithShape="0">
              <a:srgbClr val="000000">
                <a:alpha val="38000"/>
              </a:srgbClr>
            </a:outerShdw>
          </a:effectLst>
        </p:spPr>
      </p:cxnSp>
      <p:grpSp>
        <p:nvGrpSpPr>
          <p:cNvPr id="4" name="Groupe 3">
            <a:extLst>
              <a:ext uri="{FF2B5EF4-FFF2-40B4-BE49-F238E27FC236}">
                <a16:creationId xmlns:a16="http://schemas.microsoft.com/office/drawing/2014/main" id="{F28ED783-35F1-4A31-A527-92811B632AB9}"/>
              </a:ext>
            </a:extLst>
          </p:cNvPr>
          <p:cNvGrpSpPr/>
          <p:nvPr/>
        </p:nvGrpSpPr>
        <p:grpSpPr>
          <a:xfrm>
            <a:off x="239056" y="1963933"/>
            <a:ext cx="2283234" cy="215444"/>
            <a:chOff x="239056" y="1963933"/>
            <a:chExt cx="2283234" cy="215444"/>
          </a:xfrm>
        </p:grpSpPr>
        <p:cxnSp>
          <p:nvCxnSpPr>
            <p:cNvPr id="34" name="Connecteur droit avec flèche 33">
              <a:extLst>
                <a:ext uri="{FF2B5EF4-FFF2-40B4-BE49-F238E27FC236}">
                  <a16:creationId xmlns:a16="http://schemas.microsoft.com/office/drawing/2014/main" id="{ED28D6D0-4F32-4A27-B10C-9CFC1D7964B9}"/>
                </a:ext>
              </a:extLst>
            </p:cNvPr>
            <p:cNvCxnSpPr>
              <a:cxnSpLocks/>
            </p:cNvCxnSpPr>
            <p:nvPr/>
          </p:nvCxnSpPr>
          <p:spPr>
            <a:xfrm>
              <a:off x="935596" y="2100067"/>
              <a:ext cx="1586694" cy="0"/>
            </a:xfrm>
            <a:prstGeom prst="straightConnector1">
              <a:avLst/>
            </a:prstGeom>
            <a:noFill/>
            <a:ln w="12700" cap="flat" cmpd="sng" algn="ctr">
              <a:solidFill>
                <a:srgbClr val="009DDF"/>
              </a:solidFill>
              <a:prstDash val="solid"/>
              <a:tailEnd type="triangle"/>
            </a:ln>
            <a:effectLst/>
          </p:spPr>
        </p:cxnSp>
        <mc:AlternateContent xmlns:mc="http://schemas.openxmlformats.org/markup-compatibility/2006" xmlns:a14="http://schemas.microsoft.com/office/drawing/2010/main">
          <mc:Choice Requires="a14">
            <p:sp>
              <p:nvSpPr>
                <p:cNvPr id="36" name="ZoneTexte 35">
                  <a:extLst>
                    <a:ext uri="{FF2B5EF4-FFF2-40B4-BE49-F238E27FC236}">
                      <a16:creationId xmlns:a16="http://schemas.microsoft.com/office/drawing/2014/main" id="{BECB5500-65E7-4A7A-98CE-FCDC6BE171B3}"/>
                    </a:ext>
                  </a:extLst>
                </p:cNvPr>
                <p:cNvSpPr txBox="1"/>
                <p:nvPr/>
              </p:nvSpPr>
              <p:spPr bwMode="auto">
                <a:xfrm>
                  <a:off x="239056" y="1963933"/>
                  <a:ext cx="624338" cy="215444"/>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none" lIns="0" tIns="0" rIns="0" bIns="0" numCol="1" rtlCol="0" anchor="b" anchorCtr="0" compatLnSpc="1">
                  <a:prstTxWarp prst="textNoShape">
                    <a:avLst/>
                  </a:prstTxWarp>
                  <a:spAutoFit/>
                </a:bodyPr>
                <a:lstStyle/>
                <a:p>
                  <a:pPr defTabSz="914400"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fr-FR" sz="1400" i="1" smtClean="0">
                            <a:solidFill>
                              <a:srgbClr val="009DDF"/>
                            </a:solidFill>
                            <a:latin typeface="Cambria Math" panose="02040503050406030204" pitchFamily="18" charset="0"/>
                          </a:rPr>
                          <m:t>𝐷𝑖𝑠</m:t>
                        </m:r>
                        <m:sSub>
                          <m:sSubPr>
                            <m:ctrlPr>
                              <a:rPr lang="fr-FR" sz="1400" i="1" smtClean="0">
                                <a:solidFill>
                                  <a:srgbClr val="009DDF"/>
                                </a:solidFill>
                                <a:latin typeface="Cambria Math" panose="02040503050406030204" pitchFamily="18" charset="0"/>
                              </a:rPr>
                            </m:ctrlPr>
                          </m:sSubPr>
                          <m:e>
                            <m:r>
                              <a:rPr lang="fr-FR" sz="1400" i="1" smtClean="0">
                                <a:solidFill>
                                  <a:srgbClr val="009DDF"/>
                                </a:solidFill>
                                <a:latin typeface="Cambria Math" panose="02040503050406030204" pitchFamily="18" charset="0"/>
                              </a:rPr>
                              <m:t>𝑡</m:t>
                            </m:r>
                          </m:e>
                          <m:sub>
                            <m:r>
                              <a:rPr lang="fr-FR" sz="1400" i="1" smtClean="0">
                                <a:solidFill>
                                  <a:srgbClr val="009DDF"/>
                                </a:solidFill>
                                <a:latin typeface="Cambria Math" panose="02040503050406030204" pitchFamily="18" charset="0"/>
                              </a:rPr>
                              <m:t>𝑡</m:t>
                            </m:r>
                            <m:r>
                              <a:rPr lang="fr-FR" sz="1400" i="1" smtClean="0">
                                <a:solidFill>
                                  <a:srgbClr val="009DDF"/>
                                </a:solidFill>
                                <a:latin typeface="Cambria Math" panose="02040503050406030204" pitchFamily="18" charset="0"/>
                              </a:rPr>
                              <m:t>−1</m:t>
                            </m:r>
                          </m:sub>
                        </m:sSub>
                      </m:oMath>
                    </m:oMathPara>
                  </a14:m>
                  <a:endParaRPr lang="en-GB" sz="1400" dirty="0">
                    <a:solidFill>
                      <a:srgbClr val="009DDF"/>
                    </a:solidFill>
                    <a:ea typeface="ＭＳ Ｐゴシック" charset="0"/>
                  </a:endParaRPr>
                </a:p>
              </p:txBody>
            </p:sp>
          </mc:Choice>
          <mc:Fallback xmlns="">
            <p:sp>
              <p:nvSpPr>
                <p:cNvPr id="36" name="ZoneTexte 35">
                  <a:extLst>
                    <a:ext uri="{FF2B5EF4-FFF2-40B4-BE49-F238E27FC236}">
                      <a16:creationId xmlns:a16="http://schemas.microsoft.com/office/drawing/2014/main" id="{BECB5500-65E7-4A7A-98CE-FCDC6BE171B3}"/>
                    </a:ext>
                  </a:extLst>
                </p:cNvPr>
                <p:cNvSpPr txBox="1">
                  <a:spLocks noRot="1" noChangeAspect="1" noMove="1" noResize="1" noEditPoints="1" noAdjustHandles="1" noChangeArrowheads="1" noChangeShapeType="1" noTextEdit="1"/>
                </p:cNvSpPr>
                <p:nvPr/>
              </p:nvSpPr>
              <p:spPr bwMode="auto">
                <a:xfrm>
                  <a:off x="239056" y="1963933"/>
                  <a:ext cx="624338" cy="215444"/>
                </a:xfrm>
                <a:prstGeom prst="rect">
                  <a:avLst/>
                </a:prstGeom>
                <a:blipFill>
                  <a:blip r:embed="rId4"/>
                  <a:stretch>
                    <a:fillRect l="-5825" b="-16667"/>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xmlns:a14="http://schemas.microsoft.com/office/drawing/2010/main" val="1"/>
                  </a:ext>
                </a:extLst>
              </p:spPr>
              <p:txBody>
                <a:bodyPr/>
                <a:lstStyle/>
                <a:p>
                  <a:r>
                    <a:rPr lang="en-GB">
                      <a:noFill/>
                    </a:rPr>
                    <a:t> </a:t>
                  </a:r>
                </a:p>
              </p:txBody>
            </p:sp>
          </mc:Fallback>
        </mc:AlternateContent>
      </p:grpSp>
      <p:grpSp>
        <p:nvGrpSpPr>
          <p:cNvPr id="5" name="Groupe 4">
            <a:extLst>
              <a:ext uri="{FF2B5EF4-FFF2-40B4-BE49-F238E27FC236}">
                <a16:creationId xmlns:a16="http://schemas.microsoft.com/office/drawing/2014/main" id="{FA85CB3E-023F-4F74-A1CB-C29FDC27B576}"/>
              </a:ext>
            </a:extLst>
          </p:cNvPr>
          <p:cNvGrpSpPr/>
          <p:nvPr/>
        </p:nvGrpSpPr>
        <p:grpSpPr>
          <a:xfrm>
            <a:off x="935596" y="2186796"/>
            <a:ext cx="2844316" cy="215444"/>
            <a:chOff x="935596" y="2186796"/>
            <a:chExt cx="2844316" cy="215444"/>
          </a:xfrm>
        </p:grpSpPr>
        <p:cxnSp>
          <p:nvCxnSpPr>
            <p:cNvPr id="35" name="Connecteur droit avec flèche 34">
              <a:extLst>
                <a:ext uri="{FF2B5EF4-FFF2-40B4-BE49-F238E27FC236}">
                  <a16:creationId xmlns:a16="http://schemas.microsoft.com/office/drawing/2014/main" id="{2EF9D36B-02C7-44F7-A818-657690A86ED7}"/>
                </a:ext>
              </a:extLst>
            </p:cNvPr>
            <p:cNvCxnSpPr>
              <a:cxnSpLocks/>
            </p:cNvCxnSpPr>
            <p:nvPr/>
          </p:nvCxnSpPr>
          <p:spPr>
            <a:xfrm>
              <a:off x="1475656" y="2325647"/>
              <a:ext cx="2304256" cy="0"/>
            </a:xfrm>
            <a:prstGeom prst="straightConnector1">
              <a:avLst/>
            </a:prstGeom>
            <a:noFill/>
            <a:ln w="12700" cap="flat" cmpd="sng" algn="ctr">
              <a:solidFill>
                <a:srgbClr val="009DDF"/>
              </a:solidFill>
              <a:prstDash val="solid"/>
              <a:tailEnd type="triangle"/>
            </a:ln>
            <a:effectLst/>
          </p:spPr>
        </p:cxnSp>
        <mc:AlternateContent xmlns:mc="http://schemas.openxmlformats.org/markup-compatibility/2006" xmlns:a14="http://schemas.microsoft.com/office/drawing/2010/main">
          <mc:Choice Requires="a14">
            <p:sp>
              <p:nvSpPr>
                <p:cNvPr id="37" name="ZoneTexte 36">
                  <a:extLst>
                    <a:ext uri="{FF2B5EF4-FFF2-40B4-BE49-F238E27FC236}">
                      <a16:creationId xmlns:a16="http://schemas.microsoft.com/office/drawing/2014/main" id="{7F7E5AD1-8C38-49A2-881A-9A480DA3BD70}"/>
                    </a:ext>
                  </a:extLst>
                </p:cNvPr>
                <p:cNvSpPr txBox="1"/>
                <p:nvPr/>
              </p:nvSpPr>
              <p:spPr bwMode="auto">
                <a:xfrm>
                  <a:off x="935596" y="2186796"/>
                  <a:ext cx="454420" cy="215444"/>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none" lIns="0" tIns="0" rIns="0" bIns="0" numCol="1" rtlCol="0" anchor="b" anchorCtr="0" compatLnSpc="1">
                  <a:prstTxWarp prst="textNoShape">
                    <a:avLst/>
                  </a:prstTxWarp>
                  <a:spAutoFit/>
                </a:bodyPr>
                <a:lstStyle/>
                <a:p>
                  <a:pPr defTabSz="914400"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fr-FR" sz="1400" i="1" smtClean="0">
                            <a:solidFill>
                              <a:srgbClr val="009DDF"/>
                            </a:solidFill>
                            <a:latin typeface="Cambria Math" panose="02040503050406030204" pitchFamily="18" charset="0"/>
                          </a:rPr>
                          <m:t>𝐷𝑖𝑠</m:t>
                        </m:r>
                        <m:sSub>
                          <m:sSubPr>
                            <m:ctrlPr>
                              <a:rPr lang="fr-FR" sz="1400" i="1" smtClean="0">
                                <a:solidFill>
                                  <a:srgbClr val="009DDF"/>
                                </a:solidFill>
                                <a:latin typeface="Cambria Math" panose="02040503050406030204" pitchFamily="18" charset="0"/>
                              </a:rPr>
                            </m:ctrlPr>
                          </m:sSubPr>
                          <m:e>
                            <m:r>
                              <a:rPr lang="fr-FR" sz="1400" i="1" smtClean="0">
                                <a:solidFill>
                                  <a:srgbClr val="009DDF"/>
                                </a:solidFill>
                                <a:latin typeface="Cambria Math" panose="02040503050406030204" pitchFamily="18" charset="0"/>
                              </a:rPr>
                              <m:t>𝑡</m:t>
                            </m:r>
                          </m:e>
                          <m:sub>
                            <m:r>
                              <a:rPr lang="fr-FR" sz="1400" i="1" smtClean="0">
                                <a:solidFill>
                                  <a:srgbClr val="009DDF"/>
                                </a:solidFill>
                                <a:latin typeface="Cambria Math" panose="02040503050406030204" pitchFamily="18" charset="0"/>
                              </a:rPr>
                              <m:t>𝑡</m:t>
                            </m:r>
                          </m:sub>
                        </m:sSub>
                      </m:oMath>
                    </m:oMathPara>
                  </a14:m>
                  <a:endParaRPr lang="en-GB" sz="1400" dirty="0">
                    <a:solidFill>
                      <a:srgbClr val="009DDF"/>
                    </a:solidFill>
                    <a:ea typeface="ＭＳ Ｐゴシック" charset="0"/>
                  </a:endParaRPr>
                </a:p>
              </p:txBody>
            </p:sp>
          </mc:Choice>
          <mc:Fallback xmlns="">
            <p:sp>
              <p:nvSpPr>
                <p:cNvPr id="37" name="ZoneTexte 36">
                  <a:extLst>
                    <a:ext uri="{FF2B5EF4-FFF2-40B4-BE49-F238E27FC236}">
                      <a16:creationId xmlns:a16="http://schemas.microsoft.com/office/drawing/2014/main" id="{7F7E5AD1-8C38-49A2-881A-9A480DA3BD70}"/>
                    </a:ext>
                  </a:extLst>
                </p:cNvPr>
                <p:cNvSpPr txBox="1">
                  <a:spLocks noRot="1" noChangeAspect="1" noMove="1" noResize="1" noEditPoints="1" noAdjustHandles="1" noChangeArrowheads="1" noChangeShapeType="1" noTextEdit="1"/>
                </p:cNvSpPr>
                <p:nvPr/>
              </p:nvSpPr>
              <p:spPr bwMode="auto">
                <a:xfrm>
                  <a:off x="935596" y="2186796"/>
                  <a:ext cx="454420" cy="215444"/>
                </a:xfrm>
                <a:prstGeom prst="rect">
                  <a:avLst/>
                </a:prstGeom>
                <a:blipFill>
                  <a:blip r:embed="rId5"/>
                  <a:stretch>
                    <a:fillRect l="-8000" b="-17143"/>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xmlns:a14="http://schemas.microsoft.com/office/drawing/2010/main" val="1"/>
                  </a:ext>
                </a:extLst>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38" name="ZoneTexte 37">
                <a:extLst>
                  <a:ext uri="{FF2B5EF4-FFF2-40B4-BE49-F238E27FC236}">
                    <a16:creationId xmlns:a16="http://schemas.microsoft.com/office/drawing/2014/main" id="{4EA3EAAC-B901-4E87-82C0-F254A5CEEC77}"/>
                  </a:ext>
                </a:extLst>
              </p:cNvPr>
              <p:cNvSpPr txBox="1"/>
              <p:nvPr/>
            </p:nvSpPr>
            <p:spPr bwMode="auto">
              <a:xfrm>
                <a:off x="5185531" y="1934644"/>
                <a:ext cx="3393173" cy="215444"/>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none" lIns="0" tIns="0" rIns="0" bIns="0" numCol="1" rtlCol="0" anchor="b" anchorCtr="0" compatLnSpc="1">
                <a:prstTxWarp prst="textNoShape">
                  <a:avLst/>
                </a:prstTxWarp>
                <a:spAutoFit/>
              </a:bodyPr>
              <a:lstStyle/>
              <a:p>
                <a:pPr algn="ctr" defTabSz="914400" eaLnBrk="0" fontAlgn="base" hangingPunct="0">
                  <a:spcBef>
                    <a:spcPct val="0"/>
                  </a:spcBef>
                  <a:spcAft>
                    <a:spcPct val="0"/>
                  </a:spcAft>
                </a:pPr>
                <a14:m>
                  <m:oMath xmlns:m="http://schemas.openxmlformats.org/officeDocument/2006/math">
                    <m:r>
                      <a:rPr lang="fr-FR" sz="1400" i="1" smtClean="0">
                        <a:solidFill>
                          <a:prstClr val="black"/>
                        </a:solidFill>
                        <a:latin typeface="Cambria Math" panose="02040503050406030204" pitchFamily="18" charset="0"/>
                      </a:rPr>
                      <m:t>| </m:t>
                    </m:r>
                    <m:r>
                      <a:rPr lang="fr-FR" sz="1400" i="1" smtClean="0">
                        <a:solidFill>
                          <a:prstClr val="black"/>
                        </a:solidFill>
                        <a:latin typeface="Cambria Math" panose="02040503050406030204" pitchFamily="18" charset="0"/>
                      </a:rPr>
                      <m:t>𝐷𝑖𝑠</m:t>
                    </m:r>
                    <m:sSub>
                      <m:sSubPr>
                        <m:ctrlPr>
                          <a:rPr lang="fr-FR" sz="1400" i="1" smtClean="0">
                            <a:solidFill>
                              <a:prstClr val="black"/>
                            </a:solidFill>
                            <a:latin typeface="Cambria Math" panose="02040503050406030204" pitchFamily="18" charset="0"/>
                          </a:rPr>
                        </m:ctrlPr>
                      </m:sSubPr>
                      <m:e>
                        <m:r>
                          <a:rPr lang="fr-FR" sz="1400" i="1" smtClean="0">
                            <a:solidFill>
                              <a:prstClr val="black"/>
                            </a:solidFill>
                            <a:latin typeface="Cambria Math" panose="02040503050406030204" pitchFamily="18" charset="0"/>
                          </a:rPr>
                          <m:t>𝑡</m:t>
                        </m:r>
                      </m:e>
                      <m:sub>
                        <m:r>
                          <a:rPr lang="fr-FR" sz="1400" i="1" smtClean="0">
                            <a:solidFill>
                              <a:prstClr val="black"/>
                            </a:solidFill>
                            <a:latin typeface="Cambria Math" panose="02040503050406030204" pitchFamily="18" charset="0"/>
                          </a:rPr>
                          <m:t>𝑡</m:t>
                        </m:r>
                      </m:sub>
                    </m:sSub>
                    <m:r>
                      <a:rPr lang="fr-FR" sz="1400" i="1" smtClean="0">
                        <a:solidFill>
                          <a:prstClr val="black"/>
                        </a:solidFill>
                        <a:latin typeface="Cambria Math" panose="02040503050406030204" pitchFamily="18" charset="0"/>
                      </a:rPr>
                      <m:t> −</m:t>
                    </m:r>
                    <m:r>
                      <a:rPr lang="fr-FR" sz="1400" i="1" smtClean="0">
                        <a:solidFill>
                          <a:prstClr val="black"/>
                        </a:solidFill>
                        <a:latin typeface="Cambria Math" panose="02040503050406030204" pitchFamily="18" charset="0"/>
                      </a:rPr>
                      <m:t>𝐷𝑖𝑠</m:t>
                    </m:r>
                    <m:sSub>
                      <m:sSubPr>
                        <m:ctrlPr>
                          <a:rPr lang="fr-FR" sz="1400" i="1" smtClean="0">
                            <a:solidFill>
                              <a:prstClr val="black"/>
                            </a:solidFill>
                            <a:latin typeface="Cambria Math" panose="02040503050406030204" pitchFamily="18" charset="0"/>
                          </a:rPr>
                        </m:ctrlPr>
                      </m:sSubPr>
                      <m:e>
                        <m:r>
                          <a:rPr lang="fr-FR" sz="1400" i="1" smtClean="0">
                            <a:solidFill>
                              <a:prstClr val="black"/>
                            </a:solidFill>
                            <a:latin typeface="Cambria Math" panose="02040503050406030204" pitchFamily="18" charset="0"/>
                          </a:rPr>
                          <m:t>𝑡</m:t>
                        </m:r>
                      </m:e>
                      <m:sub>
                        <m:r>
                          <a:rPr lang="fr-FR" sz="1400" i="1" smtClean="0">
                            <a:solidFill>
                              <a:prstClr val="black"/>
                            </a:solidFill>
                            <a:latin typeface="Cambria Math" panose="02040503050406030204" pitchFamily="18" charset="0"/>
                          </a:rPr>
                          <m:t>𝑡</m:t>
                        </m:r>
                        <m:r>
                          <a:rPr lang="fr-FR" sz="1400" i="1" smtClean="0">
                            <a:solidFill>
                              <a:prstClr val="black"/>
                            </a:solidFill>
                            <a:latin typeface="Cambria Math" panose="02040503050406030204" pitchFamily="18" charset="0"/>
                          </a:rPr>
                          <m:t>−1</m:t>
                        </m:r>
                      </m:sub>
                    </m:sSub>
                    <m:r>
                      <a:rPr lang="fr-FR" sz="1400" i="1" smtClean="0">
                        <a:solidFill>
                          <a:prstClr val="black"/>
                        </a:solidFill>
                        <a:latin typeface="Cambria Math" panose="02040503050406030204" pitchFamily="18" charset="0"/>
                      </a:rPr>
                      <m:t> |&lt;</m:t>
                    </m:r>
                    <m:r>
                      <a:rPr lang="fr-FR" sz="1400" i="1" smtClean="0">
                        <a:solidFill>
                          <a:prstClr val="black"/>
                        </a:solidFill>
                        <a:latin typeface="Cambria Math" panose="02040503050406030204" pitchFamily="18" charset="0"/>
                      </a:rPr>
                      <m:t>𝑀𝑎𝑥𝑆𝑝𝑒𝑒𝑑</m:t>
                    </m:r>
                    <m:r>
                      <a:rPr lang="fr-FR" sz="1400" i="1" smtClean="0">
                        <a:solidFill>
                          <a:prstClr val="black"/>
                        </a:solidFill>
                        <a:latin typeface="Cambria Math" panose="02040503050406030204" pitchFamily="18" charset="0"/>
                      </a:rPr>
                      <m:t> ∗2 ∗ </m:t>
                    </m:r>
                    <m:sSub>
                      <m:sSubPr>
                        <m:ctrlPr>
                          <a:rPr lang="fr-FR" sz="1400" i="1" smtClean="0">
                            <a:solidFill>
                              <a:prstClr val="black"/>
                            </a:solidFill>
                            <a:latin typeface="Cambria Math" panose="02040503050406030204" pitchFamily="18" charset="0"/>
                          </a:rPr>
                        </m:ctrlPr>
                      </m:sSubPr>
                      <m:e>
                        <m:r>
                          <m:rPr>
                            <m:sty m:val="p"/>
                          </m:rPr>
                          <a:rPr lang="el-GR" sz="1400" i="1" smtClean="0">
                            <a:solidFill>
                              <a:prstClr val="black"/>
                            </a:solidFill>
                            <a:latin typeface="Cambria Math" panose="02040503050406030204" pitchFamily="18" charset="0"/>
                          </a:rPr>
                          <m:t>Δ</m:t>
                        </m:r>
                      </m:e>
                      <m:sub>
                        <m:r>
                          <a:rPr lang="fr-FR" sz="1400" i="1" smtClean="0">
                            <a:solidFill>
                              <a:prstClr val="black"/>
                            </a:solidFill>
                            <a:latin typeface="Cambria Math" panose="02040503050406030204" pitchFamily="18" charset="0"/>
                          </a:rPr>
                          <m:t>𝑡</m:t>
                        </m:r>
                      </m:sub>
                    </m:sSub>
                  </m:oMath>
                </a14:m>
                <a:r>
                  <a:rPr lang="en-GB" sz="1400" dirty="0">
                    <a:solidFill>
                      <a:prstClr val="black"/>
                    </a:solidFill>
                    <a:ea typeface="ＭＳ Ｐゴシック" charset="0"/>
                  </a:rPr>
                  <a:t>  </a:t>
                </a:r>
              </a:p>
            </p:txBody>
          </p:sp>
        </mc:Choice>
        <mc:Fallback xmlns="">
          <p:sp>
            <p:nvSpPr>
              <p:cNvPr id="38" name="ZoneTexte 37">
                <a:extLst>
                  <a:ext uri="{FF2B5EF4-FFF2-40B4-BE49-F238E27FC236}">
                    <a16:creationId xmlns:a16="http://schemas.microsoft.com/office/drawing/2014/main" id="{4EA3EAAC-B901-4E87-82C0-F254A5CEEC77}"/>
                  </a:ext>
                </a:extLst>
              </p:cNvPr>
              <p:cNvSpPr txBox="1">
                <a:spLocks noRot="1" noChangeAspect="1" noMove="1" noResize="1" noEditPoints="1" noAdjustHandles="1" noChangeArrowheads="1" noChangeShapeType="1" noTextEdit="1"/>
              </p:cNvSpPr>
              <p:nvPr/>
            </p:nvSpPr>
            <p:spPr bwMode="auto">
              <a:xfrm>
                <a:off x="5185531" y="1934644"/>
                <a:ext cx="3393173" cy="215444"/>
              </a:xfrm>
              <a:prstGeom prst="rect">
                <a:avLst/>
              </a:prstGeom>
              <a:blipFill>
                <a:blip r:embed="rId6"/>
                <a:stretch>
                  <a:fillRect l="-360" b="-30556"/>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xmlns:a14="http://schemas.microsoft.com/office/drawing/2010/main" val="1"/>
                </a:ext>
              </a:extLst>
            </p:spPr>
            <p:txBody>
              <a:bodyPr/>
              <a:lstStyle/>
              <a:p>
                <a:r>
                  <a:rPr lang="en-GB">
                    <a:noFill/>
                  </a:rPr>
                  <a:t> </a:t>
                </a:r>
              </a:p>
            </p:txBody>
          </p:sp>
        </mc:Fallback>
      </mc:AlternateContent>
      <p:sp>
        <p:nvSpPr>
          <p:cNvPr id="39" name="Rectangle : coins arrondis 38">
            <a:extLst>
              <a:ext uri="{FF2B5EF4-FFF2-40B4-BE49-F238E27FC236}">
                <a16:creationId xmlns:a16="http://schemas.microsoft.com/office/drawing/2014/main" id="{B05026F4-5F6D-4E01-BDA0-06FC49415DD2}"/>
              </a:ext>
            </a:extLst>
          </p:cNvPr>
          <p:cNvSpPr/>
          <p:nvPr/>
        </p:nvSpPr>
        <p:spPr>
          <a:xfrm>
            <a:off x="214368" y="3008307"/>
            <a:ext cx="8715264" cy="1656184"/>
          </a:xfrm>
          <a:prstGeom prst="roundRect">
            <a:avLst>
              <a:gd name="adj" fmla="val 3622"/>
            </a:avLst>
          </a:prstGeom>
          <a:solidFill>
            <a:sysClr val="window" lastClr="FFFFFF">
              <a:lumMod val="95000"/>
            </a:sysClr>
          </a:solidFill>
          <a:ln w="9525" cap="flat" cmpd="sng" algn="ctr">
            <a:no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dirty="0">
              <a:ln>
                <a:noFill/>
              </a:ln>
              <a:solidFill>
                <a:prstClr val="white"/>
              </a:solidFill>
              <a:effectLst/>
              <a:uLnTx/>
              <a:uFillTx/>
              <a:ea typeface="+mn-ea"/>
              <a:cs typeface="+mn-cs"/>
            </a:endParaRPr>
          </a:p>
        </p:txBody>
      </p:sp>
      <p:grpSp>
        <p:nvGrpSpPr>
          <p:cNvPr id="6" name="Groupe 5">
            <a:extLst>
              <a:ext uri="{FF2B5EF4-FFF2-40B4-BE49-F238E27FC236}">
                <a16:creationId xmlns:a16="http://schemas.microsoft.com/office/drawing/2014/main" id="{0BFB4964-A2EA-4336-B917-E3262AEC0968}"/>
              </a:ext>
            </a:extLst>
          </p:cNvPr>
          <p:cNvGrpSpPr/>
          <p:nvPr/>
        </p:nvGrpSpPr>
        <p:grpSpPr>
          <a:xfrm>
            <a:off x="792728" y="3346361"/>
            <a:ext cx="2578676" cy="805612"/>
            <a:chOff x="792728" y="3346361"/>
            <a:chExt cx="2578676" cy="805612"/>
          </a:xfrm>
        </p:grpSpPr>
        <p:sp>
          <p:nvSpPr>
            <p:cNvPr id="40" name="Rectangle : coins arrondis 39">
              <a:extLst>
                <a:ext uri="{FF2B5EF4-FFF2-40B4-BE49-F238E27FC236}">
                  <a16:creationId xmlns:a16="http://schemas.microsoft.com/office/drawing/2014/main" id="{124B7C84-2B60-4E8C-9865-874DCEF5490E}"/>
                </a:ext>
              </a:extLst>
            </p:cNvPr>
            <p:cNvSpPr/>
            <p:nvPr/>
          </p:nvSpPr>
          <p:spPr>
            <a:xfrm>
              <a:off x="792728" y="3641155"/>
              <a:ext cx="432048" cy="216024"/>
            </a:xfrm>
            <a:prstGeom prst="roundRect">
              <a:avLst/>
            </a:prstGeom>
            <a:solidFill>
              <a:srgbClr val="009DDF"/>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ea typeface="+mn-ea"/>
                <a:cs typeface="+mn-cs"/>
              </a:endParaRPr>
            </a:p>
          </p:txBody>
        </p:sp>
        <p:sp>
          <p:nvSpPr>
            <p:cNvPr id="41" name="Triangle isocèle 40">
              <a:extLst>
                <a:ext uri="{FF2B5EF4-FFF2-40B4-BE49-F238E27FC236}">
                  <a16:creationId xmlns:a16="http://schemas.microsoft.com/office/drawing/2014/main" id="{D98F8972-EDEF-4217-8BB8-386695FFE475}"/>
                </a:ext>
              </a:extLst>
            </p:cNvPr>
            <p:cNvSpPr/>
            <p:nvPr/>
          </p:nvSpPr>
          <p:spPr>
            <a:xfrm rot="16200000">
              <a:off x="1895284" y="2675853"/>
              <a:ext cx="805612" cy="2146628"/>
            </a:xfrm>
            <a:prstGeom prst="triangle">
              <a:avLst/>
            </a:prstGeom>
            <a:noFill/>
            <a:ln w="9525" cap="flat" cmpd="sng" algn="ctr">
              <a:solidFill>
                <a:srgbClr val="009DDF"/>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ea typeface="+mn-ea"/>
                <a:cs typeface="+mn-cs"/>
              </a:endParaRPr>
            </a:p>
          </p:txBody>
        </p:sp>
      </p:grpSp>
      <p:sp>
        <p:nvSpPr>
          <p:cNvPr id="61" name="Rectangle : coins arrondis 60">
            <a:extLst>
              <a:ext uri="{FF2B5EF4-FFF2-40B4-BE49-F238E27FC236}">
                <a16:creationId xmlns:a16="http://schemas.microsoft.com/office/drawing/2014/main" id="{F6B4D430-3E49-404D-81F7-E879B11CBF72}"/>
              </a:ext>
            </a:extLst>
          </p:cNvPr>
          <p:cNvSpPr/>
          <p:nvPr/>
        </p:nvSpPr>
        <p:spPr>
          <a:xfrm>
            <a:off x="1946226" y="3667345"/>
            <a:ext cx="432048" cy="216024"/>
          </a:xfrm>
          <a:prstGeom prst="roundRect">
            <a:avLst/>
          </a:prstGeom>
          <a:solidFill>
            <a:srgbClr val="E27823">
              <a:lumMod val="40000"/>
              <a:lumOff val="60000"/>
            </a:srgbClr>
          </a:solidFill>
          <a:ln w="12700" cap="flat" cmpd="sng" algn="ctr">
            <a:solidFill>
              <a:srgbClr val="E27823"/>
            </a:solidFill>
            <a:prstDash val="sysDash"/>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ea typeface="+mn-ea"/>
              <a:cs typeface="+mn-cs"/>
            </a:endParaRPr>
          </a:p>
        </p:txBody>
      </p:sp>
      <p:sp>
        <p:nvSpPr>
          <p:cNvPr id="62" name="ZoneTexte 61">
            <a:extLst>
              <a:ext uri="{FF2B5EF4-FFF2-40B4-BE49-F238E27FC236}">
                <a16:creationId xmlns:a16="http://schemas.microsoft.com/office/drawing/2014/main" id="{A8592E9D-E374-4A71-9FBF-C4D054DBCF6C}"/>
              </a:ext>
            </a:extLst>
          </p:cNvPr>
          <p:cNvSpPr txBox="1"/>
          <p:nvPr/>
        </p:nvSpPr>
        <p:spPr bwMode="auto">
          <a:xfrm>
            <a:off x="5047062" y="3152323"/>
            <a:ext cx="3744416" cy="1077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rtlCol="0" anchor="b" anchorCtr="0" compatLnSpc="1">
            <a:prstTxWarp prst="textNoShape">
              <a:avLst/>
            </a:prstTxWarp>
            <a:spAutoFit/>
          </a:bodyPr>
          <a:lstStyle/>
          <a:p>
            <a:pPr algn="ctr" defTabSz="914400" eaLnBrk="0" fontAlgn="base" hangingPunct="0">
              <a:spcBef>
                <a:spcPct val="0"/>
              </a:spcBef>
              <a:spcAft>
                <a:spcPct val="0"/>
              </a:spcAft>
            </a:pPr>
            <a:r>
              <a:rPr lang="en-GB" sz="1600" i="1" dirty="0">
                <a:solidFill>
                  <a:srgbClr val="CDD4D7">
                    <a:lumMod val="50000"/>
                  </a:srgbClr>
                </a:solidFill>
                <a:ea typeface="ＭＳ Ｐゴシック" charset="0"/>
              </a:rPr>
              <a:t>Speed </a:t>
            </a:r>
            <a:r>
              <a:rPr lang="en-GB" sz="1600" i="1" dirty="0" err="1">
                <a:solidFill>
                  <a:srgbClr val="CDD4D7">
                    <a:lumMod val="50000"/>
                  </a:srgbClr>
                </a:solidFill>
                <a:ea typeface="ＭＳ Ｐゴシック" charset="0"/>
              </a:rPr>
              <a:t>Consistancy</a:t>
            </a:r>
            <a:endParaRPr lang="en-GB" sz="1600" i="1" dirty="0">
              <a:solidFill>
                <a:srgbClr val="CDD4D7">
                  <a:lumMod val="50000"/>
                </a:srgbClr>
              </a:solidFill>
              <a:ea typeface="ＭＳ Ｐゴシック" charset="0"/>
            </a:endParaRPr>
          </a:p>
          <a:p>
            <a:pPr algn="ctr" defTabSz="914400" eaLnBrk="0" fontAlgn="base" hangingPunct="0">
              <a:spcBef>
                <a:spcPct val="0"/>
              </a:spcBef>
              <a:spcAft>
                <a:spcPct val="0"/>
              </a:spcAft>
            </a:pPr>
            <a:endParaRPr lang="en-GB" sz="1600" i="1" dirty="0">
              <a:solidFill>
                <a:prstClr val="black"/>
              </a:solidFill>
              <a:ea typeface="ＭＳ Ｐゴシック" charset="0"/>
            </a:endParaRPr>
          </a:p>
          <a:p>
            <a:pPr algn="ctr" defTabSz="914400" eaLnBrk="0" fontAlgn="base" hangingPunct="0">
              <a:spcBef>
                <a:spcPct val="0"/>
              </a:spcBef>
              <a:spcAft>
                <a:spcPct val="0"/>
              </a:spcAft>
            </a:pPr>
            <a:endParaRPr lang="en-GB" sz="1600" i="1" dirty="0">
              <a:solidFill>
                <a:prstClr val="black"/>
              </a:solidFill>
              <a:ea typeface="ＭＳ Ｐゴシック" charset="0"/>
            </a:endParaRPr>
          </a:p>
          <a:p>
            <a:pPr algn="ctr" defTabSz="914400" eaLnBrk="0" fontAlgn="base" hangingPunct="0">
              <a:spcBef>
                <a:spcPct val="0"/>
              </a:spcBef>
              <a:spcAft>
                <a:spcPct val="0"/>
              </a:spcAft>
            </a:pPr>
            <a:r>
              <a:rPr lang="en-GB" sz="1600" i="1" dirty="0">
                <a:solidFill>
                  <a:prstClr val="black"/>
                </a:solidFill>
                <a:ea typeface="ＭＳ Ｐゴシック" charset="0"/>
              </a:rPr>
              <a:t> </a:t>
            </a:r>
          </a:p>
        </p:txBody>
      </p:sp>
      <p:cxnSp>
        <p:nvCxnSpPr>
          <p:cNvPr id="63" name="Connecteur droit 62">
            <a:extLst>
              <a:ext uri="{FF2B5EF4-FFF2-40B4-BE49-F238E27FC236}">
                <a16:creationId xmlns:a16="http://schemas.microsoft.com/office/drawing/2014/main" id="{62BC765C-9CC8-4BC7-A188-025C19AD2ADC}"/>
              </a:ext>
            </a:extLst>
          </p:cNvPr>
          <p:cNvCxnSpPr/>
          <p:nvPr/>
        </p:nvCxnSpPr>
        <p:spPr>
          <a:xfrm>
            <a:off x="4572000" y="3152323"/>
            <a:ext cx="0" cy="1368152"/>
          </a:xfrm>
          <a:prstGeom prst="line">
            <a:avLst/>
          </a:prstGeom>
          <a:noFill/>
          <a:ln w="19050" cap="flat" cmpd="sng" algn="ctr">
            <a:solidFill>
              <a:srgbClr val="CDD4D7">
                <a:lumMod val="90000"/>
              </a:srgbClr>
            </a:solidFill>
            <a:prstDash val="lgDash"/>
          </a:ln>
          <a:effectLst/>
        </p:spPr>
      </p:cxnSp>
      <p:sp>
        <p:nvSpPr>
          <p:cNvPr id="64" name="Rectangle : coins arrondis 63">
            <a:extLst>
              <a:ext uri="{FF2B5EF4-FFF2-40B4-BE49-F238E27FC236}">
                <a16:creationId xmlns:a16="http://schemas.microsoft.com/office/drawing/2014/main" id="{4BE5D560-BEEF-4DA1-8EFF-1CB8813F8CD6}"/>
              </a:ext>
            </a:extLst>
          </p:cNvPr>
          <p:cNvSpPr/>
          <p:nvPr/>
        </p:nvSpPr>
        <p:spPr>
          <a:xfrm>
            <a:off x="1941573" y="3667345"/>
            <a:ext cx="432048" cy="216024"/>
          </a:xfrm>
          <a:prstGeom prst="roundRect">
            <a:avLst/>
          </a:prstGeom>
          <a:solidFill>
            <a:srgbClr val="E27823"/>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ea typeface="+mn-ea"/>
              <a:cs typeface="+mn-cs"/>
            </a:endParaRPr>
          </a:p>
        </p:txBody>
      </p:sp>
      <p:grpSp>
        <p:nvGrpSpPr>
          <p:cNvPr id="8" name="Groupe 7">
            <a:extLst>
              <a:ext uri="{FF2B5EF4-FFF2-40B4-BE49-F238E27FC236}">
                <a16:creationId xmlns:a16="http://schemas.microsoft.com/office/drawing/2014/main" id="{4D396A5E-15E1-4AD5-BF7F-D7AE2E519882}"/>
              </a:ext>
            </a:extLst>
          </p:cNvPr>
          <p:cNvGrpSpPr/>
          <p:nvPr/>
        </p:nvGrpSpPr>
        <p:grpSpPr>
          <a:xfrm>
            <a:off x="2014932" y="3775357"/>
            <a:ext cx="765979" cy="745118"/>
            <a:chOff x="2014932" y="3775357"/>
            <a:chExt cx="765979" cy="745118"/>
          </a:xfrm>
        </p:grpSpPr>
        <p:cxnSp>
          <p:nvCxnSpPr>
            <p:cNvPr id="65" name="Connecteur droit avec flèche 64">
              <a:extLst>
                <a:ext uri="{FF2B5EF4-FFF2-40B4-BE49-F238E27FC236}">
                  <a16:creationId xmlns:a16="http://schemas.microsoft.com/office/drawing/2014/main" id="{E03668AF-7A22-4392-9D3E-762EBC7B3306}"/>
                </a:ext>
              </a:extLst>
            </p:cNvPr>
            <p:cNvCxnSpPr>
              <a:cxnSpLocks/>
              <a:stCxn id="61" idx="3"/>
            </p:cNvCxnSpPr>
            <p:nvPr/>
          </p:nvCxnSpPr>
          <p:spPr>
            <a:xfrm>
              <a:off x="2378274" y="3775357"/>
              <a:ext cx="249510" cy="0"/>
            </a:xfrm>
            <a:prstGeom prst="straightConnector1">
              <a:avLst/>
            </a:prstGeom>
            <a:noFill/>
            <a:ln w="12700" cap="flat" cmpd="sng" algn="ctr">
              <a:solidFill>
                <a:srgbClr val="E27823"/>
              </a:solidFill>
              <a:prstDash val="solid"/>
              <a:tailEnd type="triangle"/>
            </a:ln>
            <a:effectLst>
              <a:outerShdw blurRad="40000" dist="20000" dir="5400000" rotWithShape="0">
                <a:srgbClr val="000000">
                  <a:alpha val="38000"/>
                </a:srgbClr>
              </a:outerShdw>
            </a:effectLst>
          </p:spPr>
        </p:cxnSp>
        <mc:AlternateContent xmlns:mc="http://schemas.openxmlformats.org/markup-compatibility/2006" xmlns:a14="http://schemas.microsoft.com/office/drawing/2010/main">
          <mc:Choice Requires="a14">
            <p:sp>
              <p:nvSpPr>
                <p:cNvPr id="66" name="ZoneTexte 65">
                  <a:extLst>
                    <a:ext uri="{FF2B5EF4-FFF2-40B4-BE49-F238E27FC236}">
                      <a16:creationId xmlns:a16="http://schemas.microsoft.com/office/drawing/2014/main" id="{683C1E9C-329E-4989-9745-3A501C51F666}"/>
                    </a:ext>
                  </a:extLst>
                </p:cNvPr>
                <p:cNvSpPr txBox="1"/>
                <p:nvPr/>
              </p:nvSpPr>
              <p:spPr bwMode="auto">
                <a:xfrm>
                  <a:off x="2014932" y="4305031"/>
                  <a:ext cx="765979" cy="215444"/>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none" lIns="0" tIns="0" rIns="0" bIns="0" numCol="1" rtlCol="0" anchor="b" anchorCtr="0" compatLnSpc="1">
                  <a:prstTxWarp prst="textNoShape">
                    <a:avLst/>
                  </a:prstTxWarp>
                  <a:spAutoFit/>
                </a:bodyPr>
                <a:lstStyle/>
                <a:p>
                  <a:pPr defTabSz="914400"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sSub>
                          <m:sSubPr>
                            <m:ctrlPr>
                              <a:rPr lang="fr-FR" sz="1400" i="1" smtClean="0">
                                <a:solidFill>
                                  <a:srgbClr val="E27823"/>
                                </a:solidFill>
                                <a:latin typeface="Cambria Math" panose="02040503050406030204" pitchFamily="18" charset="0"/>
                              </a:rPr>
                            </m:ctrlPr>
                          </m:sSubPr>
                          <m:e>
                            <m:r>
                              <a:rPr lang="fr-FR" sz="1400" i="1" smtClean="0">
                                <a:solidFill>
                                  <a:srgbClr val="E27823"/>
                                </a:solidFill>
                                <a:latin typeface="Cambria Math" panose="02040503050406030204" pitchFamily="18" charset="0"/>
                              </a:rPr>
                              <m:t>𝑆𝑝𝑒𝑒𝑑</m:t>
                            </m:r>
                          </m:e>
                          <m:sub>
                            <m:r>
                              <a:rPr lang="fr-FR" sz="1400" i="1" smtClean="0">
                                <a:solidFill>
                                  <a:srgbClr val="E27823"/>
                                </a:solidFill>
                                <a:latin typeface="Cambria Math" panose="02040503050406030204" pitchFamily="18" charset="0"/>
                              </a:rPr>
                              <m:t>𝑡</m:t>
                            </m:r>
                            <m:r>
                              <a:rPr lang="fr-FR" sz="1400" i="1" smtClean="0">
                                <a:solidFill>
                                  <a:srgbClr val="E27823"/>
                                </a:solidFill>
                                <a:latin typeface="Cambria Math" panose="02040503050406030204" pitchFamily="18" charset="0"/>
                              </a:rPr>
                              <m:t>−1</m:t>
                            </m:r>
                          </m:sub>
                        </m:sSub>
                      </m:oMath>
                    </m:oMathPara>
                  </a14:m>
                  <a:endParaRPr lang="en-GB" sz="1400" dirty="0">
                    <a:solidFill>
                      <a:srgbClr val="E27823"/>
                    </a:solidFill>
                    <a:ea typeface="ＭＳ Ｐゴシック" charset="0"/>
                  </a:endParaRPr>
                </a:p>
              </p:txBody>
            </p:sp>
          </mc:Choice>
          <mc:Fallback xmlns="">
            <p:sp>
              <p:nvSpPr>
                <p:cNvPr id="66" name="ZoneTexte 65">
                  <a:extLst>
                    <a:ext uri="{FF2B5EF4-FFF2-40B4-BE49-F238E27FC236}">
                      <a16:creationId xmlns:a16="http://schemas.microsoft.com/office/drawing/2014/main" id="{683C1E9C-329E-4989-9745-3A501C51F666}"/>
                    </a:ext>
                  </a:extLst>
                </p:cNvPr>
                <p:cNvSpPr txBox="1">
                  <a:spLocks noRot="1" noChangeAspect="1" noMove="1" noResize="1" noEditPoints="1" noAdjustHandles="1" noChangeArrowheads="1" noChangeShapeType="1" noTextEdit="1"/>
                </p:cNvSpPr>
                <p:nvPr/>
              </p:nvSpPr>
              <p:spPr bwMode="auto">
                <a:xfrm>
                  <a:off x="2014932" y="4305031"/>
                  <a:ext cx="765979" cy="215444"/>
                </a:xfrm>
                <a:prstGeom prst="rect">
                  <a:avLst/>
                </a:prstGeom>
                <a:blipFill>
                  <a:blip r:embed="rId7"/>
                  <a:stretch>
                    <a:fillRect l="-7200" r="-800" b="-33333"/>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xmlns:a14="http://schemas.microsoft.com/office/drawing/2010/main" val="1"/>
                  </a:ext>
                </a:extLst>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68" name="ZoneTexte 67">
                <a:extLst>
                  <a:ext uri="{FF2B5EF4-FFF2-40B4-BE49-F238E27FC236}">
                    <a16:creationId xmlns:a16="http://schemas.microsoft.com/office/drawing/2014/main" id="{17C20931-28D4-4D5A-A8C1-FCC665ED84AD}"/>
                  </a:ext>
                </a:extLst>
              </p:cNvPr>
              <p:cNvSpPr txBox="1"/>
              <p:nvPr/>
            </p:nvSpPr>
            <p:spPr bwMode="auto">
              <a:xfrm>
                <a:off x="5469802" y="3744145"/>
                <a:ext cx="2898935" cy="679545"/>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none" lIns="0" tIns="0" rIns="0" bIns="0" numCol="1" rtlCol="0" anchor="b" anchorCtr="0" compatLnSpc="1">
                <a:prstTxWarp prst="textNoShape">
                  <a:avLst/>
                </a:prstTxWarp>
                <a:spAutoFit/>
              </a:bodyPr>
              <a:lstStyle/>
              <a:p>
                <a:pPr algn="ctr" defTabSz="914400"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sSub>
                        <m:sSubPr>
                          <m:ctrlPr>
                            <a:rPr lang="fr-FR" sz="1400" i="1" smtClean="0">
                              <a:solidFill>
                                <a:prstClr val="black"/>
                              </a:solidFill>
                              <a:latin typeface="Cambria Math" panose="02040503050406030204" pitchFamily="18" charset="0"/>
                            </a:rPr>
                          </m:ctrlPr>
                        </m:sSubPr>
                        <m:e>
                          <m:r>
                            <m:rPr>
                              <m:sty m:val="p"/>
                            </m:rPr>
                            <a:rPr lang="el-GR" sz="1400" i="1" smtClean="0">
                              <a:solidFill>
                                <a:prstClr val="black"/>
                              </a:solidFill>
                              <a:latin typeface="Cambria Math" panose="02040503050406030204" pitchFamily="18" charset="0"/>
                            </a:rPr>
                            <m:t>Δ</m:t>
                          </m:r>
                        </m:e>
                        <m:sub>
                          <m:r>
                            <a:rPr lang="fr-FR" sz="1400" i="1" smtClean="0">
                              <a:solidFill>
                                <a:prstClr val="black"/>
                              </a:solidFill>
                              <a:latin typeface="Cambria Math" panose="02040503050406030204" pitchFamily="18" charset="0"/>
                            </a:rPr>
                            <m:t>𝑆𝑝𝑒𝑒𝑑</m:t>
                          </m:r>
                        </m:sub>
                      </m:sSub>
                      <m:r>
                        <a:rPr lang="fr-FR" sz="1400" i="1" smtClean="0">
                          <a:solidFill>
                            <a:prstClr val="black"/>
                          </a:solidFill>
                          <a:latin typeface="Cambria Math" panose="02040503050406030204" pitchFamily="18" charset="0"/>
                        </a:rPr>
                        <m:t>&lt;</m:t>
                      </m:r>
                      <m:r>
                        <a:rPr lang="fr-FR" sz="1400" i="1" smtClean="0">
                          <a:solidFill>
                            <a:prstClr val="black"/>
                          </a:solidFill>
                          <a:latin typeface="Cambria Math" panose="02040503050406030204" pitchFamily="18" charset="0"/>
                        </a:rPr>
                        <m:t>𝑀𝑎𝑥𝑃𝑙𝑎𝑢𝑠𝑖𝑏𝑙𝑒𝐴𝑐𝑐𝑒𝑙</m:t>
                      </m:r>
                      <m:r>
                        <a:rPr lang="fr-FR" sz="1400" i="1" smtClean="0">
                          <a:solidFill>
                            <a:prstClr val="black"/>
                          </a:solidFill>
                          <a:latin typeface="Cambria Math" panose="02040503050406030204" pitchFamily="18" charset="0"/>
                        </a:rPr>
                        <m:t> ∗ </m:t>
                      </m:r>
                      <m:sSub>
                        <m:sSubPr>
                          <m:ctrlPr>
                            <a:rPr lang="fr-FR" sz="1400" i="1" smtClean="0">
                              <a:solidFill>
                                <a:prstClr val="black"/>
                              </a:solidFill>
                              <a:latin typeface="Cambria Math" panose="02040503050406030204" pitchFamily="18" charset="0"/>
                            </a:rPr>
                          </m:ctrlPr>
                        </m:sSubPr>
                        <m:e>
                          <m:r>
                            <m:rPr>
                              <m:sty m:val="p"/>
                            </m:rPr>
                            <a:rPr lang="el-GR" sz="1400" i="1" smtClean="0">
                              <a:solidFill>
                                <a:prstClr val="black"/>
                              </a:solidFill>
                              <a:latin typeface="Cambria Math" panose="02040503050406030204" pitchFamily="18" charset="0"/>
                            </a:rPr>
                            <m:t>Δ</m:t>
                          </m:r>
                        </m:e>
                        <m:sub>
                          <m:r>
                            <a:rPr lang="fr-FR" sz="1400" i="1" smtClean="0">
                              <a:solidFill>
                                <a:prstClr val="black"/>
                              </a:solidFill>
                              <a:latin typeface="Cambria Math" panose="02040503050406030204" pitchFamily="18" charset="0"/>
                            </a:rPr>
                            <m:t>𝑡</m:t>
                          </m:r>
                        </m:sub>
                      </m:sSub>
                    </m:oMath>
                  </m:oMathPara>
                </a14:m>
                <a:endParaRPr lang="en-GB" sz="1400" dirty="0">
                  <a:solidFill>
                    <a:prstClr val="black"/>
                  </a:solidFill>
                  <a:ea typeface="ＭＳ Ｐゴシック" charset="0"/>
                </a:endParaRPr>
              </a:p>
              <a:p>
                <a:pPr algn="ctr" defTabSz="914400" eaLnBrk="0" fontAlgn="base" hangingPunct="0">
                  <a:spcBef>
                    <a:spcPct val="0"/>
                  </a:spcBef>
                  <a:spcAft>
                    <a:spcPct val="0"/>
                  </a:spcAft>
                </a:pPr>
                <a:r>
                  <a:rPr lang="en-GB" sz="1400" dirty="0">
                    <a:solidFill>
                      <a:prstClr val="black"/>
                    </a:solidFill>
                    <a:ea typeface="ＭＳ Ｐゴシック" charset="0"/>
                  </a:rPr>
                  <a:t>Or</a:t>
                </a:r>
              </a:p>
              <a:p>
                <a:pPr algn="ctr" defTabSz="914400" eaLnBrk="0" fontAlgn="base" hangingPunct="0">
                  <a:spcBef>
                    <a:spcPct val="0"/>
                  </a:spcBef>
                  <a:spcAft>
                    <a:spcPct val="0"/>
                  </a:spcAft>
                </a:pPr>
                <a:r>
                  <a:rPr lang="en-GB" sz="1400" dirty="0">
                    <a:solidFill>
                      <a:prstClr val="black"/>
                    </a:solidFill>
                    <a:ea typeface="ＭＳ Ｐゴシック" charset="0"/>
                  </a:rPr>
                  <a:t> </a:t>
                </a:r>
                <a14:m>
                  <m:oMath xmlns:m="http://schemas.openxmlformats.org/officeDocument/2006/math">
                    <m:r>
                      <a:rPr lang="fr-FR" sz="1400" smtClean="0">
                        <a:solidFill>
                          <a:prstClr val="black"/>
                        </a:solidFill>
                        <a:latin typeface="Cambria Math" panose="02040503050406030204" pitchFamily="18" charset="0"/>
                      </a:rPr>
                      <m:t>|</m:t>
                    </m:r>
                    <m:sSub>
                      <m:sSubPr>
                        <m:ctrlPr>
                          <a:rPr lang="fr-FR" sz="1400" i="1" smtClean="0">
                            <a:solidFill>
                              <a:prstClr val="black"/>
                            </a:solidFill>
                            <a:latin typeface="Cambria Math" panose="02040503050406030204" pitchFamily="18" charset="0"/>
                          </a:rPr>
                        </m:ctrlPr>
                      </m:sSubPr>
                      <m:e>
                        <m:r>
                          <m:rPr>
                            <m:sty m:val="p"/>
                          </m:rPr>
                          <a:rPr lang="el-GR" sz="1400" i="1" smtClean="0">
                            <a:solidFill>
                              <a:prstClr val="black"/>
                            </a:solidFill>
                            <a:latin typeface="Cambria Math" panose="02040503050406030204" pitchFamily="18" charset="0"/>
                          </a:rPr>
                          <m:t>Δ</m:t>
                        </m:r>
                      </m:e>
                      <m:sub>
                        <m:r>
                          <a:rPr lang="fr-FR" sz="1400" i="1" smtClean="0">
                            <a:solidFill>
                              <a:prstClr val="black"/>
                            </a:solidFill>
                            <a:latin typeface="Cambria Math" panose="02040503050406030204" pitchFamily="18" charset="0"/>
                          </a:rPr>
                          <m:t>𝑆𝑝𝑒𝑒𝑑</m:t>
                        </m:r>
                      </m:sub>
                    </m:sSub>
                    <m:r>
                      <a:rPr lang="fr-FR" sz="1400" i="1" smtClean="0">
                        <a:solidFill>
                          <a:prstClr val="black"/>
                        </a:solidFill>
                        <a:latin typeface="Cambria Math" panose="02040503050406030204" pitchFamily="18" charset="0"/>
                      </a:rPr>
                      <m:t>|&lt;</m:t>
                    </m:r>
                    <m:r>
                      <a:rPr lang="fr-FR" sz="1400" i="1" smtClean="0">
                        <a:solidFill>
                          <a:prstClr val="black"/>
                        </a:solidFill>
                        <a:latin typeface="Cambria Math" panose="02040503050406030204" pitchFamily="18" charset="0"/>
                      </a:rPr>
                      <m:t>𝑀𝑎𝑥𝑃𝑙𝑎𝑢𝑠𝑖𝑏𝑙𝑒𝐷𝑒𝑐𝑒𝑙</m:t>
                    </m:r>
                    <m:r>
                      <a:rPr lang="fr-FR" sz="1400" i="1" smtClean="0">
                        <a:solidFill>
                          <a:prstClr val="black"/>
                        </a:solidFill>
                        <a:latin typeface="Cambria Math" panose="02040503050406030204" pitchFamily="18" charset="0"/>
                      </a:rPr>
                      <m:t> ∗ </m:t>
                    </m:r>
                    <m:sSub>
                      <m:sSubPr>
                        <m:ctrlPr>
                          <a:rPr lang="fr-FR" sz="1400" i="1" smtClean="0">
                            <a:solidFill>
                              <a:prstClr val="black"/>
                            </a:solidFill>
                            <a:latin typeface="Cambria Math" panose="02040503050406030204" pitchFamily="18" charset="0"/>
                          </a:rPr>
                        </m:ctrlPr>
                      </m:sSubPr>
                      <m:e>
                        <m:r>
                          <m:rPr>
                            <m:sty m:val="p"/>
                          </m:rPr>
                          <a:rPr lang="el-GR" sz="1400" i="1" smtClean="0">
                            <a:solidFill>
                              <a:prstClr val="black"/>
                            </a:solidFill>
                            <a:latin typeface="Cambria Math" panose="02040503050406030204" pitchFamily="18" charset="0"/>
                          </a:rPr>
                          <m:t>Δ</m:t>
                        </m:r>
                      </m:e>
                      <m:sub>
                        <m:r>
                          <a:rPr lang="fr-FR" sz="1400" i="1" smtClean="0">
                            <a:solidFill>
                              <a:prstClr val="black"/>
                            </a:solidFill>
                            <a:latin typeface="Cambria Math" panose="02040503050406030204" pitchFamily="18" charset="0"/>
                          </a:rPr>
                          <m:t>𝑡</m:t>
                        </m:r>
                      </m:sub>
                    </m:sSub>
                  </m:oMath>
                </a14:m>
                <a:r>
                  <a:rPr lang="en-GB" sz="1400" dirty="0">
                    <a:solidFill>
                      <a:prstClr val="black"/>
                    </a:solidFill>
                    <a:ea typeface="ＭＳ Ｐゴシック" charset="0"/>
                  </a:rPr>
                  <a:t> </a:t>
                </a:r>
              </a:p>
            </p:txBody>
          </p:sp>
        </mc:Choice>
        <mc:Fallback xmlns="">
          <p:sp>
            <p:nvSpPr>
              <p:cNvPr id="68" name="ZoneTexte 67">
                <a:extLst>
                  <a:ext uri="{FF2B5EF4-FFF2-40B4-BE49-F238E27FC236}">
                    <a16:creationId xmlns:a16="http://schemas.microsoft.com/office/drawing/2014/main" id="{17C20931-28D4-4D5A-A8C1-FCC665ED84AD}"/>
                  </a:ext>
                </a:extLst>
              </p:cNvPr>
              <p:cNvSpPr txBox="1">
                <a:spLocks noRot="1" noChangeAspect="1" noMove="1" noResize="1" noEditPoints="1" noAdjustHandles="1" noChangeArrowheads="1" noChangeShapeType="1" noTextEdit="1"/>
              </p:cNvSpPr>
              <p:nvPr/>
            </p:nvSpPr>
            <p:spPr bwMode="auto">
              <a:xfrm>
                <a:off x="5469802" y="3744145"/>
                <a:ext cx="2898935" cy="679545"/>
              </a:xfrm>
              <a:prstGeom prst="rect">
                <a:avLst/>
              </a:prstGeom>
              <a:blipFill>
                <a:blip r:embed="rId8"/>
                <a:stretch>
                  <a:fillRect b="-8036"/>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xmlns:a14="http://schemas.microsoft.com/office/drawing/2010/main" val="1"/>
                </a:ext>
              </a:extLst>
            </p:spPr>
            <p:txBody>
              <a:bodyPr/>
              <a:lstStyle/>
              <a:p>
                <a:r>
                  <a:rPr lang="en-GB">
                    <a:noFill/>
                  </a:rPr>
                  <a:t> </a:t>
                </a:r>
              </a:p>
            </p:txBody>
          </p:sp>
        </mc:Fallback>
      </mc:AlternateContent>
      <p:grpSp>
        <p:nvGrpSpPr>
          <p:cNvPr id="7" name="Groupe 6">
            <a:extLst>
              <a:ext uri="{FF2B5EF4-FFF2-40B4-BE49-F238E27FC236}">
                <a16:creationId xmlns:a16="http://schemas.microsoft.com/office/drawing/2014/main" id="{DF9DF3C6-F9E1-42D7-8995-8D386A59BF43}"/>
              </a:ext>
            </a:extLst>
          </p:cNvPr>
          <p:cNvGrpSpPr/>
          <p:nvPr/>
        </p:nvGrpSpPr>
        <p:grpSpPr>
          <a:xfrm>
            <a:off x="3423618" y="3755163"/>
            <a:ext cx="932358" cy="765312"/>
            <a:chOff x="3423618" y="3755163"/>
            <a:chExt cx="932358" cy="765312"/>
          </a:xfrm>
        </p:grpSpPr>
        <mc:AlternateContent xmlns:mc="http://schemas.openxmlformats.org/markup-compatibility/2006" xmlns:a14="http://schemas.microsoft.com/office/drawing/2010/main">
          <mc:Choice Requires="a14">
            <p:sp>
              <p:nvSpPr>
                <p:cNvPr id="67" name="ZoneTexte 66">
                  <a:extLst>
                    <a:ext uri="{FF2B5EF4-FFF2-40B4-BE49-F238E27FC236}">
                      <a16:creationId xmlns:a16="http://schemas.microsoft.com/office/drawing/2014/main" id="{8196ED14-CFFB-4842-8A8D-F848E873DC26}"/>
                    </a:ext>
                  </a:extLst>
                </p:cNvPr>
                <p:cNvSpPr txBox="1"/>
                <p:nvPr/>
              </p:nvSpPr>
              <p:spPr bwMode="auto">
                <a:xfrm>
                  <a:off x="3591766" y="4305031"/>
                  <a:ext cx="596061" cy="215444"/>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none" lIns="0" tIns="0" rIns="0" bIns="0" numCol="1" rtlCol="0" anchor="b" anchorCtr="0" compatLnSpc="1">
                  <a:prstTxWarp prst="textNoShape">
                    <a:avLst/>
                  </a:prstTxWarp>
                  <a:spAutoFit/>
                </a:bodyPr>
                <a:lstStyle/>
                <a:p>
                  <a:pPr defTabSz="914400"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sSub>
                          <m:sSubPr>
                            <m:ctrlPr>
                              <a:rPr lang="fr-FR" sz="1400" i="1" smtClean="0">
                                <a:solidFill>
                                  <a:srgbClr val="E27823"/>
                                </a:solidFill>
                                <a:latin typeface="Cambria Math" panose="02040503050406030204" pitchFamily="18" charset="0"/>
                              </a:rPr>
                            </m:ctrlPr>
                          </m:sSubPr>
                          <m:e>
                            <m:r>
                              <a:rPr lang="fr-FR" sz="1400" i="1" smtClean="0">
                                <a:solidFill>
                                  <a:srgbClr val="E27823"/>
                                </a:solidFill>
                                <a:latin typeface="Cambria Math" panose="02040503050406030204" pitchFamily="18" charset="0"/>
                              </a:rPr>
                              <m:t>𝑆𝑝𝑒𝑒𝑑</m:t>
                            </m:r>
                          </m:e>
                          <m:sub>
                            <m:r>
                              <a:rPr lang="fr-FR" sz="1400" i="1" smtClean="0">
                                <a:solidFill>
                                  <a:srgbClr val="E27823"/>
                                </a:solidFill>
                                <a:latin typeface="Cambria Math" panose="02040503050406030204" pitchFamily="18" charset="0"/>
                              </a:rPr>
                              <m:t>𝑡</m:t>
                            </m:r>
                          </m:sub>
                        </m:sSub>
                      </m:oMath>
                    </m:oMathPara>
                  </a14:m>
                  <a:endParaRPr lang="en-GB" sz="1400" dirty="0">
                    <a:solidFill>
                      <a:srgbClr val="009DDF"/>
                    </a:solidFill>
                    <a:ea typeface="ＭＳ Ｐゴシック" charset="0"/>
                  </a:endParaRPr>
                </a:p>
              </p:txBody>
            </p:sp>
          </mc:Choice>
          <mc:Fallback xmlns="">
            <p:sp>
              <p:nvSpPr>
                <p:cNvPr id="67" name="ZoneTexte 66">
                  <a:extLst>
                    <a:ext uri="{FF2B5EF4-FFF2-40B4-BE49-F238E27FC236}">
                      <a16:creationId xmlns:a16="http://schemas.microsoft.com/office/drawing/2014/main" id="{8196ED14-CFFB-4842-8A8D-F848E873DC26}"/>
                    </a:ext>
                  </a:extLst>
                </p:cNvPr>
                <p:cNvSpPr txBox="1">
                  <a:spLocks noRot="1" noChangeAspect="1" noMove="1" noResize="1" noEditPoints="1" noAdjustHandles="1" noChangeArrowheads="1" noChangeShapeType="1" noTextEdit="1"/>
                </p:cNvSpPr>
                <p:nvPr/>
              </p:nvSpPr>
              <p:spPr bwMode="auto">
                <a:xfrm>
                  <a:off x="3591766" y="4305031"/>
                  <a:ext cx="596061" cy="215444"/>
                </a:xfrm>
                <a:prstGeom prst="rect">
                  <a:avLst/>
                </a:prstGeom>
                <a:blipFill>
                  <a:blip r:embed="rId10"/>
                  <a:stretch>
                    <a:fillRect l="-9184" b="-33333"/>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xmlns:a14="http://schemas.microsoft.com/office/drawing/2010/main" val="1"/>
                  </a:ext>
                </a:extLst>
              </p:spPr>
              <p:txBody>
                <a:bodyPr/>
                <a:lstStyle/>
                <a:p>
                  <a:r>
                    <a:rPr lang="en-GB">
                      <a:noFill/>
                    </a:rPr>
                    <a:t> </a:t>
                  </a:r>
                </a:p>
              </p:txBody>
            </p:sp>
          </mc:Fallback>
        </mc:AlternateContent>
        <p:cxnSp>
          <p:nvCxnSpPr>
            <p:cNvPr id="69" name="Connecteur droit avec flèche 68">
              <a:extLst>
                <a:ext uri="{FF2B5EF4-FFF2-40B4-BE49-F238E27FC236}">
                  <a16:creationId xmlns:a16="http://schemas.microsoft.com/office/drawing/2014/main" id="{DF5710B0-1881-4EED-95E1-8409F03D2A50}"/>
                </a:ext>
              </a:extLst>
            </p:cNvPr>
            <p:cNvCxnSpPr>
              <a:cxnSpLocks/>
            </p:cNvCxnSpPr>
            <p:nvPr/>
          </p:nvCxnSpPr>
          <p:spPr>
            <a:xfrm>
              <a:off x="3423618" y="3755163"/>
              <a:ext cx="932358" cy="0"/>
            </a:xfrm>
            <a:prstGeom prst="straightConnector1">
              <a:avLst/>
            </a:prstGeom>
            <a:noFill/>
            <a:ln w="12700" cap="flat" cmpd="sng" algn="ctr">
              <a:solidFill>
                <a:srgbClr val="E27823"/>
              </a:solidFill>
              <a:prstDash val="solid"/>
              <a:tailEnd type="triangle"/>
            </a:ln>
            <a:effectLst>
              <a:outerShdw blurRad="40000" dist="20000" dir="5400000" rotWithShape="0">
                <a:srgbClr val="000000">
                  <a:alpha val="38000"/>
                </a:srgbClr>
              </a:outerShdw>
            </a:effectLst>
          </p:spPr>
        </p:cxnSp>
      </p:grpSp>
      <p:sp>
        <p:nvSpPr>
          <p:cNvPr id="71" name="Rectangle : coins arrondis 70">
            <a:extLst>
              <a:ext uri="{FF2B5EF4-FFF2-40B4-BE49-F238E27FC236}">
                <a16:creationId xmlns:a16="http://schemas.microsoft.com/office/drawing/2014/main" id="{5EC81291-62E7-46AE-9818-A012B81653A8}"/>
              </a:ext>
            </a:extLst>
          </p:cNvPr>
          <p:cNvSpPr/>
          <p:nvPr/>
        </p:nvSpPr>
        <p:spPr>
          <a:xfrm>
            <a:off x="267161" y="3641155"/>
            <a:ext cx="432048" cy="216024"/>
          </a:xfrm>
          <a:prstGeom prst="roundRect">
            <a:avLst/>
          </a:prstGeom>
          <a:solidFill>
            <a:srgbClr val="009DDF">
              <a:lumMod val="40000"/>
              <a:lumOff val="60000"/>
            </a:srgbClr>
          </a:solidFill>
          <a:ln w="12700" cap="flat" cmpd="sng" algn="ctr">
            <a:solidFill>
              <a:srgbClr val="009DDF"/>
            </a:solidFill>
            <a:prstDash val="sysDash"/>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ea typeface="+mn-ea"/>
              <a:cs typeface="+mn-cs"/>
            </a:endParaRPr>
          </a:p>
        </p:txBody>
      </p:sp>
      <p:sp>
        <p:nvSpPr>
          <p:cNvPr id="72" name="Rectangle : coins arrondis 71">
            <a:extLst>
              <a:ext uri="{FF2B5EF4-FFF2-40B4-BE49-F238E27FC236}">
                <a16:creationId xmlns:a16="http://schemas.microsoft.com/office/drawing/2014/main" id="{C2CA7FEF-6798-45BB-9AAC-359140BBA473}"/>
              </a:ext>
            </a:extLst>
          </p:cNvPr>
          <p:cNvSpPr/>
          <p:nvPr/>
        </p:nvSpPr>
        <p:spPr>
          <a:xfrm>
            <a:off x="719572" y="1639269"/>
            <a:ext cx="432048" cy="216024"/>
          </a:xfrm>
          <a:prstGeom prst="roundRect">
            <a:avLst/>
          </a:prstGeom>
          <a:solidFill>
            <a:srgbClr val="009DDF">
              <a:lumMod val="40000"/>
              <a:lumOff val="60000"/>
            </a:srgbClr>
          </a:solidFill>
          <a:ln w="12700" cap="flat" cmpd="sng" algn="ctr">
            <a:solidFill>
              <a:srgbClr val="009DDF"/>
            </a:solidFill>
            <a:prstDash val="sysDash"/>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ea typeface="+mn-ea"/>
              <a:cs typeface="+mn-cs"/>
            </a:endParaRPr>
          </a:p>
        </p:txBody>
      </p:sp>
      <p:grpSp>
        <p:nvGrpSpPr>
          <p:cNvPr id="3" name="Groupe 2">
            <a:extLst>
              <a:ext uri="{FF2B5EF4-FFF2-40B4-BE49-F238E27FC236}">
                <a16:creationId xmlns:a16="http://schemas.microsoft.com/office/drawing/2014/main" id="{733493BC-D198-4F20-9B2D-9CEFB1C7D25C}"/>
              </a:ext>
            </a:extLst>
          </p:cNvPr>
          <p:cNvGrpSpPr/>
          <p:nvPr/>
        </p:nvGrpSpPr>
        <p:grpSpPr>
          <a:xfrm>
            <a:off x="1265793" y="1344476"/>
            <a:ext cx="2578676" cy="805612"/>
            <a:chOff x="1259632" y="1347615"/>
            <a:chExt cx="2578676" cy="805612"/>
          </a:xfrm>
        </p:grpSpPr>
        <p:sp>
          <p:nvSpPr>
            <p:cNvPr id="27" name="Rectangle : coins arrondis 26">
              <a:extLst>
                <a:ext uri="{FF2B5EF4-FFF2-40B4-BE49-F238E27FC236}">
                  <a16:creationId xmlns:a16="http://schemas.microsoft.com/office/drawing/2014/main" id="{A710F49E-8803-45A2-9A0C-2F85AAC02EEB}"/>
                </a:ext>
              </a:extLst>
            </p:cNvPr>
            <p:cNvSpPr/>
            <p:nvPr/>
          </p:nvSpPr>
          <p:spPr>
            <a:xfrm>
              <a:off x="1259632" y="1642408"/>
              <a:ext cx="432048" cy="216024"/>
            </a:xfrm>
            <a:prstGeom prst="roundRect">
              <a:avLst/>
            </a:prstGeom>
            <a:solidFill>
              <a:srgbClr val="009DDF"/>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ea typeface="+mn-ea"/>
                <a:cs typeface="+mn-cs"/>
              </a:endParaRPr>
            </a:p>
          </p:txBody>
        </p:sp>
        <p:sp>
          <p:nvSpPr>
            <p:cNvPr id="28" name="Triangle isocèle 27">
              <a:extLst>
                <a:ext uri="{FF2B5EF4-FFF2-40B4-BE49-F238E27FC236}">
                  <a16:creationId xmlns:a16="http://schemas.microsoft.com/office/drawing/2014/main" id="{AC95FB66-9771-4F5D-949F-A171400E4CEA}"/>
                </a:ext>
              </a:extLst>
            </p:cNvPr>
            <p:cNvSpPr/>
            <p:nvPr/>
          </p:nvSpPr>
          <p:spPr>
            <a:xfrm rot="16200000">
              <a:off x="2362188" y="677107"/>
              <a:ext cx="805612" cy="2146628"/>
            </a:xfrm>
            <a:prstGeom prst="triangle">
              <a:avLst/>
            </a:prstGeom>
            <a:noFill/>
            <a:ln w="9525" cap="flat" cmpd="sng" algn="ctr">
              <a:solidFill>
                <a:srgbClr val="009DDF"/>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ea typeface="+mn-ea"/>
                <a:cs typeface="+mn-cs"/>
              </a:endParaRPr>
            </a:p>
          </p:txBody>
        </p:sp>
      </p:grpSp>
      <p:sp>
        <p:nvSpPr>
          <p:cNvPr id="2" name="Espace réservé du numéro de diapositive 1">
            <a:extLst>
              <a:ext uri="{FF2B5EF4-FFF2-40B4-BE49-F238E27FC236}">
                <a16:creationId xmlns:a16="http://schemas.microsoft.com/office/drawing/2014/main" id="{667B075D-E4FD-4F0C-B1CF-FA36604F69E9}"/>
              </a:ext>
            </a:extLst>
          </p:cNvPr>
          <p:cNvSpPr>
            <a:spLocks noGrp="1"/>
          </p:cNvSpPr>
          <p:nvPr>
            <p:ph type="sldNum" sz="quarter" idx="12"/>
          </p:nvPr>
        </p:nvSpPr>
        <p:spPr>
          <a:xfrm>
            <a:off x="7086600" y="4895398"/>
            <a:ext cx="2057400" cy="275027"/>
          </a:xfrm>
        </p:spPr>
        <p:txBody>
          <a:bodyPr/>
          <a:lstStyle/>
          <a:p>
            <a:fld id="{99913D31-8F3C-41C5-88F1-41B354A4CD6F}" type="slidenum">
              <a:rPr lang="en-GB" smtClean="0"/>
              <a:t>17</a:t>
            </a:fld>
            <a:endParaRPr lang="en-GB" dirty="0"/>
          </a:p>
        </p:txBody>
      </p:sp>
    </p:spTree>
    <p:extLst>
      <p:ext uri="{BB962C8B-B14F-4D97-AF65-F5344CB8AC3E}">
        <p14:creationId xmlns:p14="http://schemas.microsoft.com/office/powerpoint/2010/main" val="124124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05903 -0.00062 L -3.88889E-6 3.77382E-6 " pathEditMode="relative" rAng="0" ptsTypes="AA">
                                      <p:cBhvr>
                                        <p:cTn id="6" dur="2000" fill="hold"/>
                                        <p:tgtEl>
                                          <p:spTgt spid="3"/>
                                        </p:tgtEl>
                                        <p:attrNameLst>
                                          <p:attrName>ppt_x</p:attrName>
                                          <p:attrName>ppt_y</p:attrName>
                                        </p:attrNameLst>
                                      </p:cBhvr>
                                      <p:rCtr x="2951" y="-31"/>
                                    </p:animMotion>
                                  </p:childTnLst>
                                </p:cTn>
                              </p:par>
                              <p:par>
                                <p:cTn id="7" presetID="10" presetClass="entr" presetSubtype="0" fill="hold" grpId="0" nodeType="withEffect">
                                  <p:stCondLst>
                                    <p:cond delay="700"/>
                                  </p:stCondLst>
                                  <p:childTnLst>
                                    <p:set>
                                      <p:cBhvr>
                                        <p:cTn id="8" dur="1" fill="hold">
                                          <p:stCondLst>
                                            <p:cond delay="0"/>
                                          </p:stCondLst>
                                        </p:cTn>
                                        <p:tgtEl>
                                          <p:spTgt spid="72"/>
                                        </p:tgtEl>
                                        <p:attrNameLst>
                                          <p:attrName>style.visibility</p:attrName>
                                        </p:attrNameLst>
                                      </p:cBhvr>
                                      <p:to>
                                        <p:strVal val="visible"/>
                                      </p:to>
                                    </p:set>
                                    <p:animEffect transition="in" filter="fade">
                                      <p:cBhvr>
                                        <p:cTn id="9" dur="500"/>
                                        <p:tgtEl>
                                          <p:spTgt spid="72"/>
                                        </p:tgtEl>
                                      </p:cBhvr>
                                    </p:animEffect>
                                  </p:childTnLst>
                                </p:cTn>
                              </p:par>
                              <p:par>
                                <p:cTn id="10" presetID="10" presetClass="entr" presetSubtype="0" fill="hold" grpId="0" nodeType="withEffect">
                                  <p:stCondLst>
                                    <p:cond delay="80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par>
                                <p:cTn id="13" presetID="42" presetClass="path" presetSubtype="0" accel="50000" decel="50000" fill="hold" grpId="0" nodeType="withEffect">
                                  <p:stCondLst>
                                    <p:cond delay="0"/>
                                  </p:stCondLst>
                                  <p:childTnLst>
                                    <p:animMotion origin="layout" path="M -2.77778E-7 -4.44991E-6 L 0.13629 -4.44991E-6 " pathEditMode="relative" rAng="0" ptsTypes="AA">
                                      <p:cBhvr>
                                        <p:cTn id="14" dur="2000" fill="hold"/>
                                        <p:tgtEl>
                                          <p:spTgt spid="32"/>
                                        </p:tgtEl>
                                        <p:attrNameLst>
                                          <p:attrName>ppt_x</p:attrName>
                                          <p:attrName>ppt_y</p:attrName>
                                        </p:attrNameLst>
                                      </p:cBhvr>
                                      <p:rCtr x="6806" y="0"/>
                                    </p:animMotion>
                                  </p:childTnLst>
                                </p:cTn>
                              </p:par>
                            </p:childTnLst>
                          </p:cTn>
                        </p:par>
                        <p:par>
                          <p:cTn id="15" fill="hold">
                            <p:stCondLst>
                              <p:cond delay="2000"/>
                            </p:stCondLst>
                            <p:childTnLst>
                              <p:par>
                                <p:cTn id="16" presetID="10" presetClass="entr" presetSubtype="0" fill="hold" nodeType="after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par>
                                <p:cTn id="19" presetID="10"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10" presetClass="entr" presetSubtype="0" fill="hold" grpId="1" nodeType="with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fade">
                                      <p:cBhvr>
                                        <p:cTn id="32" dur="500"/>
                                        <p:tgtEl>
                                          <p:spTgt spid="64"/>
                                        </p:tgtEl>
                                      </p:cBhvr>
                                    </p:animEffect>
                                  </p:childTnLst>
                                </p:cTn>
                              </p:par>
                              <p:par>
                                <p:cTn id="33" presetID="42" presetClass="path" presetSubtype="0" accel="50000" decel="50000" fill="hold" nodeType="withEffect">
                                  <p:stCondLst>
                                    <p:cond delay="0"/>
                                  </p:stCondLst>
                                  <p:childTnLst>
                                    <p:animMotion origin="layout" path="M -0.05677 -0.00062 L -4.16667E-6 1.46896E-6 " pathEditMode="relative" rAng="0" ptsTypes="AA">
                                      <p:cBhvr>
                                        <p:cTn id="34" dur="2000" fill="hold"/>
                                        <p:tgtEl>
                                          <p:spTgt spid="6"/>
                                        </p:tgtEl>
                                        <p:attrNameLst>
                                          <p:attrName>ppt_x</p:attrName>
                                          <p:attrName>ppt_y</p:attrName>
                                        </p:attrNameLst>
                                      </p:cBhvr>
                                      <p:rCtr x="2830" y="31"/>
                                    </p:animMotion>
                                  </p:childTnLst>
                                </p:cTn>
                              </p:par>
                              <p:par>
                                <p:cTn id="35" presetID="10" presetClass="entr" presetSubtype="0" fill="hold" grpId="0" nodeType="withEffect">
                                  <p:stCondLst>
                                    <p:cond delay="800"/>
                                  </p:stCondLst>
                                  <p:childTnLst>
                                    <p:set>
                                      <p:cBhvr>
                                        <p:cTn id="36" dur="1" fill="hold">
                                          <p:stCondLst>
                                            <p:cond delay="0"/>
                                          </p:stCondLst>
                                        </p:cTn>
                                        <p:tgtEl>
                                          <p:spTgt spid="71"/>
                                        </p:tgtEl>
                                        <p:attrNameLst>
                                          <p:attrName>style.visibility</p:attrName>
                                        </p:attrNameLst>
                                      </p:cBhvr>
                                      <p:to>
                                        <p:strVal val="visible"/>
                                      </p:to>
                                    </p:set>
                                    <p:animEffect transition="in" filter="fade">
                                      <p:cBhvr>
                                        <p:cTn id="37" dur="500"/>
                                        <p:tgtEl>
                                          <p:spTgt spid="71"/>
                                        </p:tgtEl>
                                      </p:cBhvr>
                                    </p:animEffect>
                                  </p:childTnLst>
                                </p:cTn>
                              </p:par>
                              <p:par>
                                <p:cTn id="38" presetID="10" presetClass="entr" presetSubtype="0" fill="hold" grpId="0" nodeType="withEffect">
                                  <p:stCondLst>
                                    <p:cond delay="900"/>
                                  </p:stCondLst>
                                  <p:childTnLst>
                                    <p:set>
                                      <p:cBhvr>
                                        <p:cTn id="39" dur="1" fill="hold">
                                          <p:stCondLst>
                                            <p:cond delay="0"/>
                                          </p:stCondLst>
                                        </p:cTn>
                                        <p:tgtEl>
                                          <p:spTgt spid="61"/>
                                        </p:tgtEl>
                                        <p:attrNameLst>
                                          <p:attrName>style.visibility</p:attrName>
                                        </p:attrNameLst>
                                      </p:cBhvr>
                                      <p:to>
                                        <p:strVal val="visible"/>
                                      </p:to>
                                    </p:set>
                                    <p:animEffect transition="in" filter="fade">
                                      <p:cBhvr>
                                        <p:cTn id="40" dur="500"/>
                                        <p:tgtEl>
                                          <p:spTgt spid="61"/>
                                        </p:tgtEl>
                                      </p:cBhvr>
                                    </p:animEffect>
                                  </p:childTnLst>
                                </p:cTn>
                              </p:par>
                              <p:par>
                                <p:cTn id="41" presetID="42" presetClass="path" presetSubtype="0" accel="50000" decel="50000" fill="hold" grpId="0" nodeType="withEffect">
                                  <p:stCondLst>
                                    <p:cond delay="0"/>
                                  </p:stCondLst>
                                  <p:childTnLst>
                                    <p:animMotion origin="layout" path="M 2.5E-6 -2.87031E-6 L 0.11493 -2.87031E-6 " pathEditMode="relative" rAng="0" ptsTypes="AA">
                                      <p:cBhvr>
                                        <p:cTn id="42" dur="2000" fill="hold"/>
                                        <p:tgtEl>
                                          <p:spTgt spid="64"/>
                                        </p:tgtEl>
                                        <p:attrNameLst>
                                          <p:attrName>ppt_x</p:attrName>
                                          <p:attrName>ppt_y</p:attrName>
                                        </p:attrNameLst>
                                      </p:cBhvr>
                                      <p:rCtr x="5747" y="0"/>
                                    </p:animMotion>
                                  </p:childTnLst>
                                </p:cTn>
                              </p:par>
                            </p:childTnLst>
                          </p:cTn>
                        </p:par>
                        <p:par>
                          <p:cTn id="43" fill="hold">
                            <p:stCondLst>
                              <p:cond delay="2000"/>
                            </p:stCondLst>
                            <p:childTnLst>
                              <p:par>
                                <p:cTn id="44" presetID="10" presetClass="entr" presetSubtype="0" fill="hold" nodeType="after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par>
                                <p:cTn id="47" presetID="10" presetClass="entr" presetSubtype="0" fill="hold" nodeType="with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2" grpId="0" animBg="1"/>
      <p:bldP spid="61" grpId="0" animBg="1"/>
      <p:bldP spid="64" grpId="0" animBg="1"/>
      <p:bldP spid="64" grpId="1" animBg="1"/>
      <p:bldP spid="71" grpId="0" animBg="1"/>
      <p:bldP spid="7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E1D0552-8976-41C6-82EC-4E2992AA02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828675"/>
          </a:xfrm>
          <a:prstGeom prst="rect">
            <a:avLst/>
          </a:prstGeom>
        </p:spPr>
      </p:pic>
      <p:pic>
        <p:nvPicPr>
          <p:cNvPr id="17" name="Picture 2" descr="Logotypes IMT Atlantique | IMT Atlantique">
            <a:extLst>
              <a:ext uri="{FF2B5EF4-FFF2-40B4-BE49-F238E27FC236}">
                <a16:creationId xmlns:a16="http://schemas.microsoft.com/office/drawing/2014/main" id="{11D66EF5-2B1F-4216-958E-996FFCEE50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1407048" y="214619"/>
            <a:ext cx="1148083" cy="368415"/>
          </a:xfrm>
          <a:prstGeom prst="rect">
            <a:avLst/>
          </a:prstGeom>
          <a:noFill/>
          <a:extLst>
            <a:ext uri="{909E8E84-426E-40DD-AFC4-6F175D3DCCD1}">
              <a14:hiddenFill xmlns:a14="http://schemas.microsoft.com/office/drawing/2010/main">
                <a:solidFill>
                  <a:srgbClr val="FFFFFF"/>
                </a:solidFill>
              </a14:hiddenFill>
            </a:ext>
          </a:extLst>
        </p:spPr>
      </p:pic>
      <p:sp>
        <p:nvSpPr>
          <p:cNvPr id="14" name="Titre 1">
            <a:extLst>
              <a:ext uri="{FF2B5EF4-FFF2-40B4-BE49-F238E27FC236}">
                <a16:creationId xmlns:a16="http://schemas.microsoft.com/office/drawing/2014/main" id="{63F72F04-A221-47B8-B0F0-E81C81CD1D7A}"/>
              </a:ext>
            </a:extLst>
          </p:cNvPr>
          <p:cNvSpPr txBox="1">
            <a:spLocks/>
          </p:cNvSpPr>
          <p:nvPr/>
        </p:nvSpPr>
        <p:spPr bwMode="auto">
          <a:xfrm>
            <a:off x="2555776" y="134646"/>
            <a:ext cx="6264696" cy="5648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anchor="ctr" anchorCtr="0" compatLnSpc="1">
            <a:prstTxWarp prst="textNoShape">
              <a:avLst/>
            </a:prstTxWarp>
          </a:bodyPr>
          <a:lstStyle>
            <a:lvl1pPr algn="r" defTabSz="457200" rtl="0" eaLnBrk="1" fontAlgn="base" hangingPunct="1">
              <a:spcBef>
                <a:spcPct val="0"/>
              </a:spcBef>
              <a:spcAft>
                <a:spcPct val="0"/>
              </a:spcAft>
              <a:defRPr sz="2000" b="1" kern="1200">
                <a:solidFill>
                  <a:schemeClr val="bg1"/>
                </a:solidFill>
                <a:latin typeface="+mj-lt"/>
                <a:ea typeface="ＭＳ Ｐゴシック" panose="020B0600070205080204" pitchFamily="34" charset="-128"/>
                <a:cs typeface="ＭＳ Ｐゴシック" charset="0"/>
              </a:defRPr>
            </a:lvl1pPr>
            <a:lvl2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2pPr>
            <a:lvl3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3pPr>
            <a:lvl4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4pPr>
            <a:lvl5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5pPr>
            <a:lvl6pPr marL="4572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6pPr>
            <a:lvl7pPr marL="9144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7pPr>
            <a:lvl8pPr marL="13716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8pPr>
            <a:lvl9pPr marL="18288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9pPr>
          </a:lstStyle>
          <a:p>
            <a:r>
              <a:rPr lang="fr-FR" dirty="0" err="1">
                <a:latin typeface="+mn-lt"/>
                <a:cs typeface="Arial" panose="020B0604020202020204" pitchFamily="34" charset="0"/>
              </a:rPr>
              <a:t>Misbehaviour</a:t>
            </a:r>
            <a:r>
              <a:rPr lang="fr-FR" dirty="0">
                <a:latin typeface="+mn-lt"/>
                <a:cs typeface="Arial" panose="020B0604020202020204" pitchFamily="34" charset="0"/>
              </a:rPr>
              <a:t> </a:t>
            </a:r>
            <a:r>
              <a:rPr lang="fr-FR" dirty="0" err="1">
                <a:latin typeface="+mn-lt"/>
                <a:cs typeface="Arial" panose="020B0604020202020204" pitchFamily="34" charset="0"/>
              </a:rPr>
              <a:t>detection</a:t>
            </a:r>
            <a:endParaRPr lang="fr-FR" dirty="0">
              <a:latin typeface="+mn-lt"/>
              <a:cs typeface="Arial" panose="020B0604020202020204" pitchFamily="34" charset="0"/>
            </a:endParaRPr>
          </a:p>
          <a:p>
            <a:r>
              <a:rPr lang="fr-FR" sz="1800" b="0" i="1" dirty="0" err="1">
                <a:latin typeface="+mn-lt"/>
              </a:rPr>
              <a:t>Predictive</a:t>
            </a:r>
            <a:r>
              <a:rPr lang="fr-FR" sz="1800" b="0" i="1" dirty="0">
                <a:latin typeface="+mn-lt"/>
              </a:rPr>
              <a:t> tests</a:t>
            </a:r>
          </a:p>
        </p:txBody>
      </p:sp>
      <p:sp>
        <p:nvSpPr>
          <p:cNvPr id="42" name="Rectangle : coins arrondis 41">
            <a:extLst>
              <a:ext uri="{FF2B5EF4-FFF2-40B4-BE49-F238E27FC236}">
                <a16:creationId xmlns:a16="http://schemas.microsoft.com/office/drawing/2014/main" id="{3BEB7750-21E4-4D1E-8FAF-B534FC831637}"/>
              </a:ext>
            </a:extLst>
          </p:cNvPr>
          <p:cNvSpPr/>
          <p:nvPr/>
        </p:nvSpPr>
        <p:spPr>
          <a:xfrm>
            <a:off x="171993" y="1059292"/>
            <a:ext cx="8715264" cy="3384376"/>
          </a:xfrm>
          <a:prstGeom prst="roundRect">
            <a:avLst>
              <a:gd name="adj" fmla="val 1645"/>
            </a:avLst>
          </a:prstGeom>
          <a:solidFill>
            <a:sysClr val="window" lastClr="FFFFFF">
              <a:lumMod val="95000"/>
            </a:sysClr>
          </a:solidFill>
          <a:ln w="9525" cap="flat" cmpd="sng" algn="ctr">
            <a:no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dirty="0">
              <a:ln>
                <a:noFill/>
              </a:ln>
              <a:solidFill>
                <a:prstClr val="white"/>
              </a:solidFill>
              <a:effectLst/>
              <a:uLnTx/>
              <a:uFillTx/>
              <a:ea typeface="+mn-ea"/>
              <a:cs typeface="+mn-cs"/>
            </a:endParaRPr>
          </a:p>
        </p:txBody>
      </p:sp>
      <p:sp>
        <p:nvSpPr>
          <p:cNvPr id="45" name="Rectangle : coins arrondis 44">
            <a:extLst>
              <a:ext uri="{FF2B5EF4-FFF2-40B4-BE49-F238E27FC236}">
                <a16:creationId xmlns:a16="http://schemas.microsoft.com/office/drawing/2014/main" id="{725D491E-C877-472A-AB0A-7CEBC4BC21EC}"/>
              </a:ext>
            </a:extLst>
          </p:cNvPr>
          <p:cNvSpPr/>
          <p:nvPr/>
        </p:nvSpPr>
        <p:spPr>
          <a:xfrm>
            <a:off x="2527063" y="2116611"/>
            <a:ext cx="432048" cy="216024"/>
          </a:xfrm>
          <a:prstGeom prst="roundRect">
            <a:avLst/>
          </a:prstGeom>
          <a:solidFill>
            <a:srgbClr val="E27823">
              <a:lumMod val="40000"/>
              <a:lumOff val="60000"/>
            </a:srgbClr>
          </a:solidFill>
          <a:ln w="12700" cap="flat" cmpd="sng" algn="ctr">
            <a:solidFill>
              <a:srgbClr val="E27823"/>
            </a:solidFill>
            <a:prstDash val="sysDash"/>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ea typeface="+mn-ea"/>
              <a:cs typeface="+mn-cs"/>
            </a:endParaRPr>
          </a:p>
        </p:txBody>
      </p:sp>
      <p:sp>
        <p:nvSpPr>
          <p:cNvPr id="46" name="ZoneTexte 45">
            <a:extLst>
              <a:ext uri="{FF2B5EF4-FFF2-40B4-BE49-F238E27FC236}">
                <a16:creationId xmlns:a16="http://schemas.microsoft.com/office/drawing/2014/main" id="{2C2CE9B1-CB23-4A27-9517-554CD858F28A}"/>
              </a:ext>
            </a:extLst>
          </p:cNvPr>
          <p:cNvSpPr txBox="1"/>
          <p:nvPr/>
        </p:nvSpPr>
        <p:spPr bwMode="auto">
          <a:xfrm>
            <a:off x="5009910" y="1203598"/>
            <a:ext cx="3744416" cy="1077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36000" bIns="45720" numCol="1" rtlCol="0" anchor="b" anchorCtr="0" compatLnSpc="1">
            <a:prstTxWarp prst="textNoShape">
              <a:avLst/>
            </a:prstTxWarp>
            <a:spAutoFit/>
          </a:bodyPr>
          <a:lstStyle/>
          <a:p>
            <a:pPr algn="ctr" defTabSz="914400" eaLnBrk="0" fontAlgn="base" hangingPunct="0">
              <a:spcBef>
                <a:spcPct val="0"/>
              </a:spcBef>
              <a:spcAft>
                <a:spcPct val="0"/>
              </a:spcAft>
            </a:pPr>
            <a:r>
              <a:rPr lang="en-GB" sz="1600" i="1" dirty="0">
                <a:solidFill>
                  <a:srgbClr val="CDD4D7">
                    <a:lumMod val="50000"/>
                  </a:srgbClr>
                </a:solidFill>
                <a:ea typeface="ＭＳ Ｐゴシック" charset="0"/>
              </a:rPr>
              <a:t>Distance Prediction</a:t>
            </a:r>
          </a:p>
          <a:p>
            <a:pPr algn="ctr" defTabSz="914400" eaLnBrk="0" fontAlgn="base" hangingPunct="0">
              <a:spcBef>
                <a:spcPct val="0"/>
              </a:spcBef>
              <a:spcAft>
                <a:spcPct val="0"/>
              </a:spcAft>
            </a:pPr>
            <a:endParaRPr lang="en-GB" sz="1600" i="1" dirty="0">
              <a:solidFill>
                <a:prstClr val="black"/>
              </a:solidFill>
              <a:ea typeface="ＭＳ Ｐゴシック" charset="0"/>
            </a:endParaRPr>
          </a:p>
          <a:p>
            <a:pPr algn="ctr" defTabSz="914400" eaLnBrk="0" fontAlgn="base" hangingPunct="0">
              <a:spcBef>
                <a:spcPct val="0"/>
              </a:spcBef>
              <a:spcAft>
                <a:spcPct val="0"/>
              </a:spcAft>
            </a:pPr>
            <a:endParaRPr lang="en-GB" sz="1600" i="1" dirty="0">
              <a:solidFill>
                <a:prstClr val="black"/>
              </a:solidFill>
              <a:ea typeface="ＭＳ Ｐゴシック" charset="0"/>
            </a:endParaRPr>
          </a:p>
          <a:p>
            <a:pPr algn="ctr" defTabSz="914400" eaLnBrk="0" fontAlgn="base" hangingPunct="0">
              <a:spcBef>
                <a:spcPct val="0"/>
              </a:spcBef>
              <a:spcAft>
                <a:spcPct val="0"/>
              </a:spcAft>
            </a:pPr>
            <a:r>
              <a:rPr lang="en-GB" sz="1600" i="1" dirty="0">
                <a:solidFill>
                  <a:prstClr val="black"/>
                </a:solidFill>
                <a:ea typeface="ＭＳ Ｐゴシック" charset="0"/>
              </a:rPr>
              <a:t> </a:t>
            </a:r>
          </a:p>
        </p:txBody>
      </p:sp>
      <p:cxnSp>
        <p:nvCxnSpPr>
          <p:cNvPr id="47" name="Connecteur droit 46">
            <a:extLst>
              <a:ext uri="{FF2B5EF4-FFF2-40B4-BE49-F238E27FC236}">
                <a16:creationId xmlns:a16="http://schemas.microsoft.com/office/drawing/2014/main" id="{B7A9ABAD-74EC-4812-8714-90770492A1A6}"/>
              </a:ext>
            </a:extLst>
          </p:cNvPr>
          <p:cNvCxnSpPr>
            <a:cxnSpLocks/>
          </p:cNvCxnSpPr>
          <p:nvPr/>
        </p:nvCxnSpPr>
        <p:spPr>
          <a:xfrm>
            <a:off x="5148064" y="1203598"/>
            <a:ext cx="0" cy="3095764"/>
          </a:xfrm>
          <a:prstGeom prst="line">
            <a:avLst/>
          </a:prstGeom>
          <a:noFill/>
          <a:ln w="19050" cap="flat" cmpd="sng" algn="ctr">
            <a:solidFill>
              <a:srgbClr val="CDD4D7">
                <a:lumMod val="90000"/>
              </a:srgbClr>
            </a:solidFill>
            <a:prstDash val="lgDash"/>
          </a:ln>
          <a:effectLst/>
        </p:spPr>
      </p:cxnSp>
      <p:sp>
        <p:nvSpPr>
          <p:cNvPr id="48" name="Rectangle : coins arrondis 47">
            <a:extLst>
              <a:ext uri="{FF2B5EF4-FFF2-40B4-BE49-F238E27FC236}">
                <a16:creationId xmlns:a16="http://schemas.microsoft.com/office/drawing/2014/main" id="{034D73E3-F248-49B3-A23F-FA29B25CD439}"/>
              </a:ext>
            </a:extLst>
          </p:cNvPr>
          <p:cNvSpPr/>
          <p:nvPr/>
        </p:nvSpPr>
        <p:spPr>
          <a:xfrm>
            <a:off x="2527063" y="2112745"/>
            <a:ext cx="432048" cy="216024"/>
          </a:xfrm>
          <a:prstGeom prst="roundRect">
            <a:avLst/>
          </a:prstGeom>
          <a:solidFill>
            <a:srgbClr val="E27823"/>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ea typeface="+mn-ea"/>
              <a:cs typeface="+mn-cs"/>
            </a:endParaRPr>
          </a:p>
        </p:txBody>
      </p:sp>
      <p:grpSp>
        <p:nvGrpSpPr>
          <p:cNvPr id="3" name="Groupe 2">
            <a:extLst>
              <a:ext uri="{FF2B5EF4-FFF2-40B4-BE49-F238E27FC236}">
                <a16:creationId xmlns:a16="http://schemas.microsoft.com/office/drawing/2014/main" id="{752FAD97-872C-433A-BE70-C6658F1428CD}"/>
              </a:ext>
            </a:extLst>
          </p:cNvPr>
          <p:cNvGrpSpPr/>
          <p:nvPr/>
        </p:nvGrpSpPr>
        <p:grpSpPr>
          <a:xfrm>
            <a:off x="241814" y="3003798"/>
            <a:ext cx="2501273" cy="223467"/>
            <a:chOff x="241814" y="3003798"/>
            <a:chExt cx="2501273" cy="223467"/>
          </a:xfrm>
        </p:grpSpPr>
        <p:cxnSp>
          <p:nvCxnSpPr>
            <p:cNvPr id="50" name="Connecteur droit avec flèche 49">
              <a:extLst>
                <a:ext uri="{FF2B5EF4-FFF2-40B4-BE49-F238E27FC236}">
                  <a16:creationId xmlns:a16="http://schemas.microsoft.com/office/drawing/2014/main" id="{39246946-6F24-469C-947E-64EF344B6235}"/>
                </a:ext>
              </a:extLst>
            </p:cNvPr>
            <p:cNvCxnSpPr>
              <a:cxnSpLocks/>
            </p:cNvCxnSpPr>
            <p:nvPr/>
          </p:nvCxnSpPr>
          <p:spPr>
            <a:xfrm>
              <a:off x="428923" y="3003798"/>
              <a:ext cx="2314164" cy="0"/>
            </a:xfrm>
            <a:prstGeom prst="straightConnector1">
              <a:avLst/>
            </a:prstGeom>
            <a:noFill/>
            <a:ln w="12700" cap="flat" cmpd="sng" algn="ctr">
              <a:solidFill>
                <a:srgbClr val="009DDF"/>
              </a:solidFill>
              <a:prstDash val="solid"/>
              <a:tailEnd type="triangle"/>
            </a:ln>
            <a:effectLst/>
          </p:spPr>
        </p:cxnSp>
        <mc:AlternateContent xmlns:mc="http://schemas.openxmlformats.org/markup-compatibility/2006" xmlns:a14="http://schemas.microsoft.com/office/drawing/2010/main">
          <mc:Choice Requires="a14">
            <p:sp>
              <p:nvSpPr>
                <p:cNvPr id="52" name="ZoneTexte 51">
                  <a:extLst>
                    <a:ext uri="{FF2B5EF4-FFF2-40B4-BE49-F238E27FC236}">
                      <a16:creationId xmlns:a16="http://schemas.microsoft.com/office/drawing/2014/main" id="{69A9826C-0228-44C9-9E19-DCD7FBA9AEC5}"/>
                    </a:ext>
                  </a:extLst>
                </p:cNvPr>
                <p:cNvSpPr txBox="1"/>
                <p:nvPr/>
              </p:nvSpPr>
              <p:spPr bwMode="auto">
                <a:xfrm>
                  <a:off x="241814" y="3011821"/>
                  <a:ext cx="624338" cy="215444"/>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none" lIns="0" tIns="0" rIns="0" bIns="0" numCol="1" rtlCol="0" anchor="b" anchorCtr="0" compatLnSpc="1">
                  <a:prstTxWarp prst="textNoShape">
                    <a:avLst/>
                  </a:prstTxWarp>
                  <a:spAutoFit/>
                </a:bodyPr>
                <a:lstStyle/>
                <a:p>
                  <a:pPr defTabSz="914400"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fr-FR" sz="1400" i="1" smtClean="0">
                            <a:solidFill>
                              <a:srgbClr val="009DDF"/>
                            </a:solidFill>
                            <a:latin typeface="Cambria Math" panose="02040503050406030204" pitchFamily="18" charset="0"/>
                          </a:rPr>
                          <m:t>𝐷𝑖𝑠</m:t>
                        </m:r>
                        <m:sSub>
                          <m:sSubPr>
                            <m:ctrlPr>
                              <a:rPr lang="fr-FR" sz="1400" i="1" smtClean="0">
                                <a:solidFill>
                                  <a:srgbClr val="009DDF"/>
                                </a:solidFill>
                                <a:latin typeface="Cambria Math" panose="02040503050406030204" pitchFamily="18" charset="0"/>
                              </a:rPr>
                            </m:ctrlPr>
                          </m:sSubPr>
                          <m:e>
                            <m:r>
                              <a:rPr lang="fr-FR" sz="1400" i="1" smtClean="0">
                                <a:solidFill>
                                  <a:srgbClr val="009DDF"/>
                                </a:solidFill>
                                <a:latin typeface="Cambria Math" panose="02040503050406030204" pitchFamily="18" charset="0"/>
                              </a:rPr>
                              <m:t>𝑡</m:t>
                            </m:r>
                          </m:e>
                          <m:sub>
                            <m:r>
                              <a:rPr lang="fr-FR" sz="1400" i="1" smtClean="0">
                                <a:solidFill>
                                  <a:srgbClr val="009DDF"/>
                                </a:solidFill>
                                <a:latin typeface="Cambria Math" panose="02040503050406030204" pitchFamily="18" charset="0"/>
                              </a:rPr>
                              <m:t>𝑡</m:t>
                            </m:r>
                            <m:r>
                              <a:rPr lang="fr-FR" sz="1400" i="1" smtClean="0">
                                <a:solidFill>
                                  <a:srgbClr val="009DDF"/>
                                </a:solidFill>
                                <a:latin typeface="Cambria Math" panose="02040503050406030204" pitchFamily="18" charset="0"/>
                              </a:rPr>
                              <m:t>−1</m:t>
                            </m:r>
                          </m:sub>
                        </m:sSub>
                      </m:oMath>
                    </m:oMathPara>
                  </a14:m>
                  <a:endParaRPr lang="en-GB" sz="1400" dirty="0">
                    <a:solidFill>
                      <a:srgbClr val="009DDF"/>
                    </a:solidFill>
                    <a:ea typeface="ＭＳ Ｐゴシック" charset="0"/>
                  </a:endParaRPr>
                </a:p>
              </p:txBody>
            </p:sp>
          </mc:Choice>
          <mc:Fallback xmlns="">
            <p:sp>
              <p:nvSpPr>
                <p:cNvPr id="52" name="ZoneTexte 51">
                  <a:extLst>
                    <a:ext uri="{FF2B5EF4-FFF2-40B4-BE49-F238E27FC236}">
                      <a16:creationId xmlns:a16="http://schemas.microsoft.com/office/drawing/2014/main" id="{69A9826C-0228-44C9-9E19-DCD7FBA9AEC5}"/>
                    </a:ext>
                  </a:extLst>
                </p:cNvPr>
                <p:cNvSpPr txBox="1">
                  <a:spLocks noRot="1" noChangeAspect="1" noMove="1" noResize="1" noEditPoints="1" noAdjustHandles="1" noChangeArrowheads="1" noChangeShapeType="1" noTextEdit="1"/>
                </p:cNvSpPr>
                <p:nvPr/>
              </p:nvSpPr>
              <p:spPr bwMode="auto">
                <a:xfrm>
                  <a:off x="241814" y="3011821"/>
                  <a:ext cx="624338" cy="215444"/>
                </a:xfrm>
                <a:prstGeom prst="rect">
                  <a:avLst/>
                </a:prstGeom>
                <a:blipFill>
                  <a:blip r:embed="rId4"/>
                  <a:stretch>
                    <a:fillRect l="-6863" r="-980" b="-17143"/>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xmlns:a14="http://schemas.microsoft.com/office/drawing/2010/main" val="1"/>
                  </a:ext>
                </a:extLst>
              </p:spPr>
              <p:txBody>
                <a:bodyPr/>
                <a:lstStyle/>
                <a:p>
                  <a:r>
                    <a:rPr lang="en-GB">
                      <a:noFill/>
                    </a:rPr>
                    <a:t> </a:t>
                  </a:r>
                </a:p>
              </p:txBody>
            </p:sp>
          </mc:Fallback>
        </mc:AlternateContent>
      </p:grpSp>
      <p:grpSp>
        <p:nvGrpSpPr>
          <p:cNvPr id="4" name="Groupe 3">
            <a:extLst>
              <a:ext uri="{FF2B5EF4-FFF2-40B4-BE49-F238E27FC236}">
                <a16:creationId xmlns:a16="http://schemas.microsoft.com/office/drawing/2014/main" id="{4F9B4BB5-C4C0-47A4-99BD-06561F7AC928}"/>
              </a:ext>
            </a:extLst>
          </p:cNvPr>
          <p:cNvGrpSpPr/>
          <p:nvPr/>
        </p:nvGrpSpPr>
        <p:grpSpPr>
          <a:xfrm>
            <a:off x="1200331" y="3357297"/>
            <a:ext cx="2710424" cy="221986"/>
            <a:chOff x="1200331" y="3357297"/>
            <a:chExt cx="2710424" cy="221986"/>
          </a:xfrm>
        </p:grpSpPr>
        <p:cxnSp>
          <p:nvCxnSpPr>
            <p:cNvPr id="51" name="Connecteur droit avec flèche 50">
              <a:extLst>
                <a:ext uri="{FF2B5EF4-FFF2-40B4-BE49-F238E27FC236}">
                  <a16:creationId xmlns:a16="http://schemas.microsoft.com/office/drawing/2014/main" id="{ADC4D119-56F8-445B-8680-60522144D04F}"/>
                </a:ext>
              </a:extLst>
            </p:cNvPr>
            <p:cNvCxnSpPr>
              <a:cxnSpLocks/>
            </p:cNvCxnSpPr>
            <p:nvPr/>
          </p:nvCxnSpPr>
          <p:spPr>
            <a:xfrm>
              <a:off x="1427541" y="3357297"/>
              <a:ext cx="2483214" cy="0"/>
            </a:xfrm>
            <a:prstGeom prst="straightConnector1">
              <a:avLst/>
            </a:prstGeom>
            <a:noFill/>
            <a:ln w="12700" cap="flat" cmpd="sng" algn="ctr">
              <a:solidFill>
                <a:srgbClr val="009DDF"/>
              </a:solidFill>
              <a:prstDash val="solid"/>
              <a:tailEnd type="triangle"/>
            </a:ln>
            <a:effectLst/>
          </p:spPr>
        </p:cxnSp>
        <mc:AlternateContent xmlns:mc="http://schemas.openxmlformats.org/markup-compatibility/2006" xmlns:a14="http://schemas.microsoft.com/office/drawing/2010/main">
          <mc:Choice Requires="a14">
            <p:sp>
              <p:nvSpPr>
                <p:cNvPr id="53" name="ZoneTexte 52">
                  <a:extLst>
                    <a:ext uri="{FF2B5EF4-FFF2-40B4-BE49-F238E27FC236}">
                      <a16:creationId xmlns:a16="http://schemas.microsoft.com/office/drawing/2014/main" id="{5E8404B7-8897-467C-B1A9-C9B6A8E1FF04}"/>
                    </a:ext>
                  </a:extLst>
                </p:cNvPr>
                <p:cNvSpPr txBox="1"/>
                <p:nvPr/>
              </p:nvSpPr>
              <p:spPr bwMode="auto">
                <a:xfrm>
                  <a:off x="1200331" y="3363839"/>
                  <a:ext cx="454420" cy="215444"/>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none" lIns="0" tIns="0" rIns="0" bIns="0" numCol="1" rtlCol="0" anchor="b" anchorCtr="0" compatLnSpc="1">
                  <a:prstTxWarp prst="textNoShape">
                    <a:avLst/>
                  </a:prstTxWarp>
                  <a:spAutoFit/>
                </a:bodyPr>
                <a:lstStyle/>
                <a:p>
                  <a:pPr defTabSz="914400"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fr-FR" sz="1400" i="1" smtClean="0">
                            <a:solidFill>
                              <a:srgbClr val="009DDF"/>
                            </a:solidFill>
                            <a:latin typeface="Cambria Math" panose="02040503050406030204" pitchFamily="18" charset="0"/>
                          </a:rPr>
                          <m:t>𝐷𝑖𝑠</m:t>
                        </m:r>
                        <m:sSub>
                          <m:sSubPr>
                            <m:ctrlPr>
                              <a:rPr lang="fr-FR" sz="1400" i="1" smtClean="0">
                                <a:solidFill>
                                  <a:srgbClr val="009DDF"/>
                                </a:solidFill>
                                <a:latin typeface="Cambria Math" panose="02040503050406030204" pitchFamily="18" charset="0"/>
                              </a:rPr>
                            </m:ctrlPr>
                          </m:sSubPr>
                          <m:e>
                            <m:r>
                              <a:rPr lang="fr-FR" sz="1400" i="1" smtClean="0">
                                <a:solidFill>
                                  <a:srgbClr val="009DDF"/>
                                </a:solidFill>
                                <a:latin typeface="Cambria Math" panose="02040503050406030204" pitchFamily="18" charset="0"/>
                              </a:rPr>
                              <m:t>𝑡</m:t>
                            </m:r>
                          </m:e>
                          <m:sub>
                            <m:r>
                              <a:rPr lang="fr-FR" sz="1400" i="1" smtClean="0">
                                <a:solidFill>
                                  <a:srgbClr val="009DDF"/>
                                </a:solidFill>
                                <a:latin typeface="Cambria Math" panose="02040503050406030204" pitchFamily="18" charset="0"/>
                              </a:rPr>
                              <m:t>𝑡</m:t>
                            </m:r>
                          </m:sub>
                        </m:sSub>
                      </m:oMath>
                    </m:oMathPara>
                  </a14:m>
                  <a:endParaRPr lang="en-GB" sz="1400" dirty="0">
                    <a:solidFill>
                      <a:srgbClr val="009DDF"/>
                    </a:solidFill>
                    <a:ea typeface="ＭＳ Ｐゴシック" charset="0"/>
                  </a:endParaRPr>
                </a:p>
              </p:txBody>
            </p:sp>
          </mc:Choice>
          <mc:Fallback xmlns="">
            <p:sp>
              <p:nvSpPr>
                <p:cNvPr id="53" name="ZoneTexte 52">
                  <a:extLst>
                    <a:ext uri="{FF2B5EF4-FFF2-40B4-BE49-F238E27FC236}">
                      <a16:creationId xmlns:a16="http://schemas.microsoft.com/office/drawing/2014/main" id="{5E8404B7-8897-467C-B1A9-C9B6A8E1FF04}"/>
                    </a:ext>
                  </a:extLst>
                </p:cNvPr>
                <p:cNvSpPr txBox="1">
                  <a:spLocks noRot="1" noChangeAspect="1" noMove="1" noResize="1" noEditPoints="1" noAdjustHandles="1" noChangeArrowheads="1" noChangeShapeType="1" noTextEdit="1"/>
                </p:cNvSpPr>
                <p:nvPr/>
              </p:nvSpPr>
              <p:spPr bwMode="auto">
                <a:xfrm>
                  <a:off x="1200331" y="3363839"/>
                  <a:ext cx="454420" cy="215444"/>
                </a:xfrm>
                <a:prstGeom prst="rect">
                  <a:avLst/>
                </a:prstGeom>
                <a:blipFill>
                  <a:blip r:embed="rId5"/>
                  <a:stretch>
                    <a:fillRect l="-9459" r="-1351" b="-17143"/>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xmlns:a14="http://schemas.microsoft.com/office/drawing/2010/main" val="1"/>
                  </a:ext>
                </a:extLst>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54" name="ZoneTexte 53">
                <a:extLst>
                  <a:ext uri="{FF2B5EF4-FFF2-40B4-BE49-F238E27FC236}">
                    <a16:creationId xmlns:a16="http://schemas.microsoft.com/office/drawing/2014/main" id="{FC114BEF-81C3-4AE2-BC26-BF2E0CDD01C8}"/>
                  </a:ext>
                </a:extLst>
              </p:cNvPr>
              <p:cNvSpPr txBox="1"/>
              <p:nvPr/>
            </p:nvSpPr>
            <p:spPr bwMode="auto">
              <a:xfrm>
                <a:off x="5364088" y="2006030"/>
                <a:ext cx="3434851" cy="1723549"/>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rtlCol="0" anchor="b" anchorCtr="0" compatLnSpc="1">
                <a:prstTxWarp prst="textNoShape">
                  <a:avLst/>
                </a:prstTxWarp>
                <a:spAutoFit/>
              </a:bodyPr>
              <a:lstStyle/>
              <a:p>
                <a:pPr defTabSz="914400" eaLnBrk="0" fontAlgn="base" hangingPunct="0">
                  <a:spcBef>
                    <a:spcPct val="0"/>
                  </a:spcBef>
                  <a:spcAft>
                    <a:spcPct val="0"/>
                  </a:spcAft>
                </a:pPr>
                <a:r>
                  <a:rPr lang="fr-FR" sz="1400" i="1" dirty="0">
                    <a:solidFill>
                      <a:srgbClr val="CDD4D7">
                        <a:lumMod val="25000"/>
                      </a:srgbClr>
                    </a:solidFill>
                    <a:ea typeface="Cambria Math" panose="02040503050406030204" pitchFamily="18" charset="0"/>
                  </a:rPr>
                  <a:t>Let’s </a:t>
                </a:r>
                <a:r>
                  <a:rPr lang="fr-FR" sz="1400" i="1" dirty="0" err="1">
                    <a:solidFill>
                      <a:srgbClr val="CDD4D7">
                        <a:lumMod val="25000"/>
                      </a:srgbClr>
                    </a:solidFill>
                    <a:ea typeface="Cambria Math" panose="02040503050406030204" pitchFamily="18" charset="0"/>
                  </a:rPr>
                  <a:t>define</a:t>
                </a:r>
                <a:r>
                  <a:rPr lang="fr-FR" sz="1400" i="1" dirty="0">
                    <a:solidFill>
                      <a:srgbClr val="CDD4D7">
                        <a:lumMod val="25000"/>
                      </a:srgbClr>
                    </a:solidFill>
                    <a:ea typeface="Cambria Math" panose="02040503050406030204" pitchFamily="18" charset="0"/>
                  </a:rPr>
                  <a:t> :</a:t>
                </a:r>
              </a:p>
              <a:p>
                <a:pPr defTabSz="914400" eaLnBrk="0" fontAlgn="base" hangingPunct="0">
                  <a:spcBef>
                    <a:spcPct val="0"/>
                  </a:spcBef>
                  <a:spcAft>
                    <a:spcPct val="0"/>
                  </a:spcAft>
                </a:pPr>
                <a:r>
                  <a:rPr lang="fr-FR" sz="1400" i="1" dirty="0">
                    <a:solidFill>
                      <a:srgbClr val="CDD4D7">
                        <a:lumMod val="25000"/>
                      </a:srgbClr>
                    </a:solidFill>
                    <a:ea typeface="Cambria Math" panose="02040503050406030204" pitchFamily="18" charset="0"/>
                  </a:rPr>
                  <a:t>	</a:t>
                </a:r>
              </a:p>
              <a:p>
                <a:pPr algn="ctr" defTabSz="914400"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lang="fr-FR" sz="1400" i="1" smtClean="0">
                          <a:solidFill>
                            <a:srgbClr val="CDD4D7">
                              <a:lumMod val="25000"/>
                            </a:srgbClr>
                          </a:solidFill>
                          <a:latin typeface="Cambria Math" panose="02040503050406030204" pitchFamily="18" charset="0"/>
                          <a:ea typeface="Cambria Math" panose="02040503050406030204" pitchFamily="18" charset="0"/>
                        </a:rPr>
                        <m:t>𝑅𝑒𝑙𝑆𝑝𝑒𝑒</m:t>
                      </m:r>
                      <m:sSub>
                        <m:sSubPr>
                          <m:ctrlPr>
                            <a:rPr lang="fr-FR" sz="1400" i="1" smtClean="0">
                              <a:solidFill>
                                <a:srgbClr val="CDD4D7">
                                  <a:lumMod val="25000"/>
                                </a:srgbClr>
                              </a:solidFill>
                              <a:latin typeface="Cambria Math" panose="02040503050406030204" pitchFamily="18" charset="0"/>
                              <a:ea typeface="Cambria Math" panose="02040503050406030204" pitchFamily="18" charset="0"/>
                            </a:rPr>
                          </m:ctrlPr>
                        </m:sSubPr>
                        <m:e>
                          <m:r>
                            <a:rPr lang="fr-FR" sz="1400" i="1" smtClean="0">
                              <a:solidFill>
                                <a:srgbClr val="CDD4D7">
                                  <a:lumMod val="25000"/>
                                </a:srgbClr>
                              </a:solidFill>
                              <a:latin typeface="Cambria Math" panose="02040503050406030204" pitchFamily="18" charset="0"/>
                              <a:ea typeface="Cambria Math" panose="02040503050406030204" pitchFamily="18" charset="0"/>
                            </a:rPr>
                            <m:t>𝑑</m:t>
                          </m:r>
                        </m:e>
                        <m:sub>
                          <m:r>
                            <a:rPr lang="fr-FR" sz="1400" i="1" smtClean="0">
                              <a:solidFill>
                                <a:srgbClr val="CDD4D7">
                                  <a:lumMod val="25000"/>
                                </a:srgbClr>
                              </a:solidFill>
                              <a:latin typeface="Cambria Math" panose="02040503050406030204" pitchFamily="18" charset="0"/>
                              <a:ea typeface="Cambria Math" panose="02040503050406030204" pitchFamily="18" charset="0"/>
                            </a:rPr>
                            <m:t>𝑡</m:t>
                          </m:r>
                        </m:sub>
                      </m:sSub>
                      <m:r>
                        <a:rPr lang="fr-FR" sz="1400" i="1" smtClean="0">
                          <a:solidFill>
                            <a:srgbClr val="CDD4D7">
                              <a:lumMod val="25000"/>
                            </a:srgbClr>
                          </a:solidFill>
                          <a:latin typeface="Cambria Math" panose="02040503050406030204" pitchFamily="18" charset="0"/>
                          <a:ea typeface="Cambria Math" panose="02040503050406030204" pitchFamily="18" charset="0"/>
                        </a:rPr>
                        <m:t>=</m:t>
                      </m:r>
                      <m:d>
                        <m:dPr>
                          <m:begChr m:val="|"/>
                          <m:endChr m:val="|"/>
                          <m:ctrlPr>
                            <a:rPr lang="fr-FR" sz="1400" i="1" smtClean="0">
                              <a:solidFill>
                                <a:srgbClr val="CDD4D7">
                                  <a:lumMod val="25000"/>
                                </a:srgbClr>
                              </a:solidFill>
                              <a:latin typeface="Cambria Math" panose="02040503050406030204" pitchFamily="18" charset="0"/>
                              <a:ea typeface="Cambria Math" panose="02040503050406030204" pitchFamily="18" charset="0"/>
                            </a:rPr>
                          </m:ctrlPr>
                        </m:dPr>
                        <m:e>
                          <m:r>
                            <a:rPr lang="fr-FR" sz="1400" i="1" smtClean="0">
                              <a:solidFill>
                                <a:srgbClr val="CDD4D7">
                                  <a:lumMod val="25000"/>
                                </a:srgbClr>
                              </a:solidFill>
                              <a:latin typeface="Cambria Math" panose="02040503050406030204" pitchFamily="18" charset="0"/>
                              <a:ea typeface="Cambria Math" panose="02040503050406030204" pitchFamily="18" charset="0"/>
                            </a:rPr>
                            <m:t>𝑆𝑝𝑒𝑒</m:t>
                          </m:r>
                          <m:sSub>
                            <m:sSubPr>
                              <m:ctrlPr>
                                <a:rPr lang="fr-FR" sz="1400" i="1" smtClean="0">
                                  <a:solidFill>
                                    <a:srgbClr val="CDD4D7">
                                      <a:lumMod val="25000"/>
                                    </a:srgbClr>
                                  </a:solidFill>
                                  <a:latin typeface="Cambria Math" panose="02040503050406030204" pitchFamily="18" charset="0"/>
                                  <a:ea typeface="Cambria Math" panose="02040503050406030204" pitchFamily="18" charset="0"/>
                                </a:rPr>
                              </m:ctrlPr>
                            </m:sSubPr>
                            <m:e>
                              <m:r>
                                <a:rPr lang="fr-FR" sz="1400" i="1" smtClean="0">
                                  <a:solidFill>
                                    <a:srgbClr val="CDD4D7">
                                      <a:lumMod val="25000"/>
                                    </a:srgbClr>
                                  </a:solidFill>
                                  <a:latin typeface="Cambria Math" panose="02040503050406030204" pitchFamily="18" charset="0"/>
                                  <a:ea typeface="Cambria Math" panose="02040503050406030204" pitchFamily="18" charset="0"/>
                                </a:rPr>
                                <m:t>𝑑</m:t>
                              </m:r>
                            </m:e>
                            <m:sub>
                              <m:r>
                                <a:rPr lang="fr-FR" sz="1400" i="1" smtClean="0">
                                  <a:solidFill>
                                    <a:srgbClr val="CDD4D7">
                                      <a:lumMod val="25000"/>
                                    </a:srgbClr>
                                  </a:solidFill>
                                  <a:latin typeface="Cambria Math" panose="02040503050406030204" pitchFamily="18" charset="0"/>
                                  <a:ea typeface="Cambria Math" panose="02040503050406030204" pitchFamily="18" charset="0"/>
                                </a:rPr>
                                <m:t>𝑡</m:t>
                              </m:r>
                            </m:sub>
                          </m:sSub>
                          <m:r>
                            <a:rPr lang="fr-FR" sz="1400" i="1" smtClean="0">
                              <a:solidFill>
                                <a:srgbClr val="CDD4D7">
                                  <a:lumMod val="25000"/>
                                </a:srgbClr>
                              </a:solidFill>
                              <a:latin typeface="Cambria Math" panose="02040503050406030204" pitchFamily="18" charset="0"/>
                              <a:ea typeface="Cambria Math" panose="02040503050406030204" pitchFamily="18" charset="0"/>
                            </a:rPr>
                            <m:t>−</m:t>
                          </m:r>
                          <m:r>
                            <a:rPr lang="fr-FR" sz="1400" i="1" smtClean="0">
                              <a:solidFill>
                                <a:srgbClr val="CDD4D7">
                                  <a:lumMod val="25000"/>
                                </a:srgbClr>
                              </a:solidFill>
                              <a:latin typeface="Cambria Math" panose="02040503050406030204" pitchFamily="18" charset="0"/>
                              <a:ea typeface="Cambria Math" panose="02040503050406030204" pitchFamily="18" charset="0"/>
                            </a:rPr>
                            <m:t>𝐸𝑔𝑜𝑆𝑝𝑒𝑒</m:t>
                          </m:r>
                          <m:sSub>
                            <m:sSubPr>
                              <m:ctrlPr>
                                <a:rPr lang="fr-FR" sz="1400" i="1" smtClean="0">
                                  <a:solidFill>
                                    <a:srgbClr val="CDD4D7">
                                      <a:lumMod val="25000"/>
                                    </a:srgbClr>
                                  </a:solidFill>
                                  <a:latin typeface="Cambria Math" panose="02040503050406030204" pitchFamily="18" charset="0"/>
                                  <a:ea typeface="Cambria Math" panose="02040503050406030204" pitchFamily="18" charset="0"/>
                                </a:rPr>
                              </m:ctrlPr>
                            </m:sSubPr>
                            <m:e>
                              <m:r>
                                <a:rPr lang="fr-FR" sz="1400" i="1" smtClean="0">
                                  <a:solidFill>
                                    <a:srgbClr val="CDD4D7">
                                      <a:lumMod val="25000"/>
                                    </a:srgbClr>
                                  </a:solidFill>
                                  <a:latin typeface="Cambria Math" panose="02040503050406030204" pitchFamily="18" charset="0"/>
                                  <a:ea typeface="Cambria Math" panose="02040503050406030204" pitchFamily="18" charset="0"/>
                                </a:rPr>
                                <m:t>𝑑</m:t>
                              </m:r>
                            </m:e>
                            <m:sub>
                              <m:r>
                                <a:rPr lang="fr-FR" sz="1400" i="1" smtClean="0">
                                  <a:solidFill>
                                    <a:srgbClr val="CDD4D7">
                                      <a:lumMod val="25000"/>
                                    </a:srgbClr>
                                  </a:solidFill>
                                  <a:latin typeface="Cambria Math" panose="02040503050406030204" pitchFamily="18" charset="0"/>
                                  <a:ea typeface="Cambria Math" panose="02040503050406030204" pitchFamily="18" charset="0"/>
                                </a:rPr>
                                <m:t>𝑡</m:t>
                              </m:r>
                            </m:sub>
                          </m:sSub>
                        </m:e>
                      </m:d>
                    </m:oMath>
                  </m:oMathPara>
                </a14:m>
                <a:endParaRPr lang="fr-FR" sz="1400" i="1" dirty="0">
                  <a:solidFill>
                    <a:srgbClr val="CDD4D7">
                      <a:lumMod val="25000"/>
                    </a:srgbClr>
                  </a:solidFill>
                  <a:ea typeface="Cambria Math" panose="02040503050406030204" pitchFamily="18" charset="0"/>
                </a:endParaRPr>
              </a:p>
              <a:p>
                <a:pPr algn="ctr" defTabSz="914400" eaLnBrk="0" fontAlgn="base" hangingPunct="0">
                  <a:spcBef>
                    <a:spcPct val="0"/>
                  </a:spcBef>
                  <a:spcAft>
                    <a:spcPct val="0"/>
                  </a:spcAft>
                </a:pPr>
                <a:endParaRPr lang="fr-FR" sz="1400" i="1" dirty="0">
                  <a:solidFill>
                    <a:srgbClr val="CDD4D7">
                      <a:lumMod val="25000"/>
                    </a:srgbClr>
                  </a:solidFill>
                  <a:ea typeface="Cambria Math" panose="02040503050406030204" pitchFamily="18" charset="0"/>
                </a:endParaRPr>
              </a:p>
              <a:p>
                <a:pPr defTabSz="914400"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lang="fr-FR" sz="1400" i="1" smtClean="0">
                          <a:solidFill>
                            <a:srgbClr val="CDD4D7">
                              <a:lumMod val="25000"/>
                            </a:srgbClr>
                          </a:solidFill>
                          <a:latin typeface="Cambria Math" panose="02040503050406030204" pitchFamily="18" charset="0"/>
                          <a:ea typeface="Cambria Math" panose="02040503050406030204" pitchFamily="18" charset="0"/>
                        </a:rPr>
                        <m:t>𝑅𝑒𝑙𝑆𝑝𝑒𝑒𝑑</m:t>
                      </m:r>
                      <m:r>
                        <a:rPr lang="fr-FR" sz="1400" i="1" smtClean="0">
                          <a:solidFill>
                            <a:srgbClr val="CDD4D7">
                              <a:lumMod val="25000"/>
                            </a:srgbClr>
                          </a:solidFill>
                          <a:latin typeface="Cambria Math" panose="02040503050406030204" pitchFamily="18" charset="0"/>
                          <a:ea typeface="Cambria Math" panose="02040503050406030204" pitchFamily="18" charset="0"/>
                        </a:rPr>
                        <m:t>=</m:t>
                      </m:r>
                      <m:r>
                        <a:rPr lang="fr-FR" sz="1400" i="1">
                          <a:solidFill>
                            <a:srgbClr val="CDD4D7">
                              <a:lumMod val="25000"/>
                            </a:srgbClr>
                          </a:solidFill>
                          <a:latin typeface="Cambria Math" panose="02040503050406030204" pitchFamily="18" charset="0"/>
                        </a:rPr>
                        <m:t>𝑚𝑜𝑦</m:t>
                      </m:r>
                      <m:d>
                        <m:dPr>
                          <m:ctrlPr>
                            <a:rPr lang="fr-FR" sz="1400" i="1">
                              <a:solidFill>
                                <a:srgbClr val="CDD4D7">
                                  <a:lumMod val="25000"/>
                                </a:srgbClr>
                              </a:solidFill>
                              <a:latin typeface="Cambria Math" panose="02040503050406030204" pitchFamily="18" charset="0"/>
                            </a:rPr>
                          </m:ctrlPr>
                        </m:dPr>
                        <m:e>
                          <m:r>
                            <a:rPr lang="fr-FR" sz="1400" i="1">
                              <a:solidFill>
                                <a:srgbClr val="CDD4D7">
                                  <a:lumMod val="25000"/>
                                </a:srgbClr>
                              </a:solidFill>
                              <a:latin typeface="Cambria Math" panose="02040503050406030204" pitchFamily="18" charset="0"/>
                            </a:rPr>
                            <m:t>𝑅𝑒𝑙𝑆𝑝𝑒𝑒</m:t>
                          </m:r>
                          <m:sSub>
                            <m:sSubPr>
                              <m:ctrlPr>
                                <a:rPr lang="fr-FR" sz="1400" i="1">
                                  <a:solidFill>
                                    <a:srgbClr val="CDD4D7">
                                      <a:lumMod val="25000"/>
                                    </a:srgbClr>
                                  </a:solidFill>
                                  <a:latin typeface="Cambria Math" panose="02040503050406030204" pitchFamily="18" charset="0"/>
                                </a:rPr>
                              </m:ctrlPr>
                            </m:sSubPr>
                            <m:e>
                              <m:r>
                                <a:rPr lang="fr-FR" sz="1400" i="1">
                                  <a:solidFill>
                                    <a:srgbClr val="CDD4D7">
                                      <a:lumMod val="25000"/>
                                    </a:srgbClr>
                                  </a:solidFill>
                                  <a:latin typeface="Cambria Math" panose="02040503050406030204" pitchFamily="18" charset="0"/>
                                </a:rPr>
                                <m:t>𝑑</m:t>
                              </m:r>
                            </m:e>
                            <m:sub>
                              <m:r>
                                <a:rPr lang="fr-FR" sz="1400" i="1">
                                  <a:solidFill>
                                    <a:srgbClr val="CDD4D7">
                                      <a:lumMod val="25000"/>
                                    </a:srgbClr>
                                  </a:solidFill>
                                  <a:latin typeface="Cambria Math" panose="02040503050406030204" pitchFamily="18" charset="0"/>
                                </a:rPr>
                                <m:t>𝑡</m:t>
                              </m:r>
                            </m:sub>
                          </m:sSub>
                          <m:r>
                            <a:rPr lang="fr-FR" sz="1400" i="1">
                              <a:solidFill>
                                <a:srgbClr val="CDD4D7">
                                  <a:lumMod val="25000"/>
                                </a:srgbClr>
                              </a:solidFill>
                              <a:latin typeface="Cambria Math" panose="02040503050406030204" pitchFamily="18" charset="0"/>
                            </a:rPr>
                            <m:t> , </m:t>
                          </m:r>
                          <m:r>
                            <a:rPr lang="fr-FR" sz="1400" i="1">
                              <a:solidFill>
                                <a:srgbClr val="CDD4D7">
                                  <a:lumMod val="25000"/>
                                </a:srgbClr>
                              </a:solidFill>
                              <a:latin typeface="Cambria Math" panose="02040503050406030204" pitchFamily="18" charset="0"/>
                            </a:rPr>
                            <m:t>𝑅𝑒𝑙𝑆𝑝𝑒𝑒</m:t>
                          </m:r>
                          <m:sSub>
                            <m:sSubPr>
                              <m:ctrlPr>
                                <a:rPr lang="fr-FR" sz="1400" i="1">
                                  <a:solidFill>
                                    <a:srgbClr val="CDD4D7">
                                      <a:lumMod val="25000"/>
                                    </a:srgbClr>
                                  </a:solidFill>
                                  <a:latin typeface="Cambria Math" panose="02040503050406030204" pitchFamily="18" charset="0"/>
                                </a:rPr>
                              </m:ctrlPr>
                            </m:sSubPr>
                            <m:e>
                              <m:r>
                                <a:rPr lang="fr-FR" sz="1400" i="1">
                                  <a:solidFill>
                                    <a:srgbClr val="CDD4D7">
                                      <a:lumMod val="25000"/>
                                    </a:srgbClr>
                                  </a:solidFill>
                                  <a:latin typeface="Cambria Math" panose="02040503050406030204" pitchFamily="18" charset="0"/>
                                </a:rPr>
                                <m:t>𝑑</m:t>
                              </m:r>
                            </m:e>
                            <m:sub>
                              <m:r>
                                <a:rPr lang="fr-FR" sz="1400" i="1">
                                  <a:solidFill>
                                    <a:srgbClr val="CDD4D7">
                                      <a:lumMod val="25000"/>
                                    </a:srgbClr>
                                  </a:solidFill>
                                  <a:latin typeface="Cambria Math" panose="02040503050406030204" pitchFamily="18" charset="0"/>
                                </a:rPr>
                                <m:t>𝑡</m:t>
                              </m:r>
                              <m:r>
                                <a:rPr lang="fr-FR" sz="1400" i="1">
                                  <a:solidFill>
                                    <a:srgbClr val="CDD4D7">
                                      <a:lumMod val="25000"/>
                                    </a:srgbClr>
                                  </a:solidFill>
                                  <a:latin typeface="Cambria Math" panose="02040503050406030204" pitchFamily="18" charset="0"/>
                                </a:rPr>
                                <m:t>−1</m:t>
                              </m:r>
                            </m:sub>
                          </m:sSub>
                        </m:e>
                      </m:d>
                    </m:oMath>
                  </m:oMathPara>
                </a14:m>
                <a:endParaRPr lang="fr-FR" sz="1400" i="1" dirty="0">
                  <a:solidFill>
                    <a:srgbClr val="CDD4D7">
                      <a:lumMod val="25000"/>
                    </a:srgbClr>
                  </a:solidFill>
                  <a:ea typeface="Cambria Math" panose="02040503050406030204" pitchFamily="18" charset="0"/>
                </a:endParaRPr>
              </a:p>
              <a:p>
                <a:pPr algn="ctr" defTabSz="914400" eaLnBrk="0" fontAlgn="base" hangingPunct="0">
                  <a:spcBef>
                    <a:spcPct val="0"/>
                  </a:spcBef>
                  <a:spcAft>
                    <a:spcPct val="0"/>
                  </a:spcAft>
                </a:pPr>
                <a:endParaRPr lang="fr-FR" sz="1400" i="1" dirty="0">
                  <a:solidFill>
                    <a:prstClr val="black"/>
                  </a:solidFill>
                  <a:ea typeface="Cambria Math" panose="02040503050406030204" pitchFamily="18" charset="0"/>
                </a:endParaRPr>
              </a:p>
              <a:p>
                <a:pPr algn="ctr" defTabSz="914400" eaLnBrk="0" fontAlgn="base" hangingPunct="0">
                  <a:spcBef>
                    <a:spcPct val="0"/>
                  </a:spcBef>
                  <a:spcAft>
                    <a:spcPct val="0"/>
                  </a:spcAft>
                </a:pPr>
                <a:endParaRPr lang="fr-FR" sz="1400" i="1" dirty="0">
                  <a:solidFill>
                    <a:prstClr val="black"/>
                  </a:solidFill>
                  <a:ea typeface="Cambria Math" panose="02040503050406030204" pitchFamily="18" charset="0"/>
                </a:endParaRPr>
              </a:p>
              <a:p>
                <a:pPr defTabSz="914400" eaLnBrk="0" fontAlgn="base" hangingPunct="0">
                  <a:spcBef>
                    <a:spcPct val="0"/>
                  </a:spcBef>
                  <a:spcAft>
                    <a:spcPct val="0"/>
                  </a:spcAft>
                </a:pPr>
                <a14:m>
                  <m:oMath xmlns:m="http://schemas.openxmlformats.org/officeDocument/2006/math">
                    <m:sSub>
                      <m:sSubPr>
                        <m:ctrlPr>
                          <a:rPr lang="fr-FR" sz="1400" i="1" smtClean="0">
                            <a:solidFill>
                              <a:prstClr val="black"/>
                            </a:solidFill>
                            <a:latin typeface="Cambria Math" panose="02040503050406030204" pitchFamily="18" charset="0"/>
                            <a:ea typeface="Cambria Math" panose="02040503050406030204" pitchFamily="18" charset="0"/>
                          </a:rPr>
                        </m:ctrlPr>
                      </m:sSubPr>
                      <m:e>
                        <m:r>
                          <a:rPr lang="fr-FR" sz="1400" i="1" smtClean="0">
                            <a:solidFill>
                              <a:prstClr val="black"/>
                            </a:solidFill>
                            <a:latin typeface="Cambria Math" panose="02040503050406030204" pitchFamily="18" charset="0"/>
                            <a:ea typeface="Cambria Math" panose="02040503050406030204" pitchFamily="18" charset="0"/>
                          </a:rPr>
                          <m:t>∆</m:t>
                        </m:r>
                      </m:e>
                      <m:sub>
                        <m:r>
                          <a:rPr lang="fr-FR" sz="1400" i="1" smtClean="0">
                            <a:solidFill>
                              <a:prstClr val="black"/>
                            </a:solidFill>
                            <a:latin typeface="Cambria Math" panose="02040503050406030204" pitchFamily="18" charset="0"/>
                            <a:ea typeface="Cambria Math" panose="02040503050406030204" pitchFamily="18" charset="0"/>
                          </a:rPr>
                          <m:t>𝑑𝑖𝑠𝑡</m:t>
                        </m:r>
                      </m:sub>
                    </m:sSub>
                    <m:r>
                      <a:rPr lang="fr-FR" sz="1400" i="1" smtClean="0">
                        <a:solidFill>
                          <a:prstClr val="black"/>
                        </a:solidFill>
                        <a:latin typeface="Cambria Math" panose="02040503050406030204" pitchFamily="18" charset="0"/>
                        <a:ea typeface="Cambria Math" panose="02040503050406030204" pitchFamily="18" charset="0"/>
                      </a:rPr>
                      <m:t> </m:t>
                    </m:r>
                    <m:r>
                      <a:rPr lang="fr-FR" sz="1400" i="1">
                        <a:solidFill>
                          <a:prstClr val="black"/>
                        </a:solidFill>
                        <a:latin typeface="Cambria Math" panose="02040503050406030204" pitchFamily="18" charset="0"/>
                        <a:ea typeface="Cambria Math" panose="02040503050406030204" pitchFamily="18" charset="0"/>
                      </a:rPr>
                      <m:t>=</m:t>
                    </m:r>
                    <m:r>
                      <a:rPr lang="fr-FR" sz="1400" i="1">
                        <a:solidFill>
                          <a:prstClr val="black"/>
                        </a:solidFill>
                        <a:latin typeface="Cambria Math" panose="02040503050406030204" pitchFamily="18" charset="0"/>
                        <a:ea typeface="Cambria Math" panose="02040503050406030204" pitchFamily="18" charset="0"/>
                      </a:rPr>
                      <m:t>𝑅𝑒𝑙𝑆𝑝𝑒𝑒𝑑</m:t>
                    </m:r>
                    <m:r>
                      <a:rPr lang="fr-FR" sz="1400" i="1" smtClean="0">
                        <a:solidFill>
                          <a:prstClr val="black"/>
                        </a:solidFill>
                        <a:latin typeface="Cambria Math" panose="02040503050406030204" pitchFamily="18" charset="0"/>
                      </a:rPr>
                      <m:t>∗  </m:t>
                    </m:r>
                    <m:sSub>
                      <m:sSubPr>
                        <m:ctrlPr>
                          <a:rPr lang="fr-FR" sz="1400" i="1" smtClean="0">
                            <a:solidFill>
                              <a:prstClr val="black"/>
                            </a:solidFill>
                            <a:latin typeface="Cambria Math" panose="02040503050406030204" pitchFamily="18" charset="0"/>
                          </a:rPr>
                        </m:ctrlPr>
                      </m:sSubPr>
                      <m:e>
                        <m:r>
                          <m:rPr>
                            <m:sty m:val="p"/>
                          </m:rPr>
                          <a:rPr lang="el-GR" sz="1400" i="1" smtClean="0">
                            <a:solidFill>
                              <a:prstClr val="black"/>
                            </a:solidFill>
                            <a:latin typeface="Cambria Math" panose="02040503050406030204" pitchFamily="18" charset="0"/>
                          </a:rPr>
                          <m:t>Δ</m:t>
                        </m:r>
                      </m:e>
                      <m:sub>
                        <m:r>
                          <a:rPr lang="fr-FR" sz="1400" i="1" smtClean="0">
                            <a:solidFill>
                              <a:prstClr val="black"/>
                            </a:solidFill>
                            <a:latin typeface="Cambria Math" panose="02040503050406030204" pitchFamily="18" charset="0"/>
                          </a:rPr>
                          <m:t>𝑡</m:t>
                        </m:r>
                      </m:sub>
                    </m:sSub>
                    <m:r>
                      <a:rPr lang="fr-FR" sz="1400" i="1" smtClean="0">
                        <a:solidFill>
                          <a:prstClr val="black"/>
                        </a:solidFill>
                        <a:latin typeface="Cambria Math" panose="02040503050406030204" pitchFamily="18" charset="0"/>
                        <a:ea typeface="Cambria Math" panose="02040503050406030204" pitchFamily="18" charset="0"/>
                      </a:rPr>
                      <m:t>±</m:t>
                    </m:r>
                    <m:r>
                      <a:rPr lang="fr-FR" sz="1400" i="1" smtClean="0">
                        <a:solidFill>
                          <a:prstClr val="black"/>
                        </a:solidFill>
                        <a:latin typeface="Cambria Math" panose="02040503050406030204" pitchFamily="18" charset="0"/>
                        <a:ea typeface="Cambria Math" panose="02040503050406030204" pitchFamily="18" charset="0"/>
                      </a:rPr>
                      <m:t>𝐷𝑖𝑠𝑡𝐶𝑜𝑛𝑓𝑖𝑑𝑒𝑛𝑐𝑒</m:t>
                    </m:r>
                  </m:oMath>
                </a14:m>
                <a:r>
                  <a:rPr lang="en-GB" sz="1400" dirty="0">
                    <a:solidFill>
                      <a:prstClr val="black"/>
                    </a:solidFill>
                    <a:ea typeface="ＭＳ Ｐゴシック" charset="0"/>
                  </a:rPr>
                  <a:t>  </a:t>
                </a:r>
              </a:p>
            </p:txBody>
          </p:sp>
        </mc:Choice>
        <mc:Fallback xmlns="">
          <p:sp>
            <p:nvSpPr>
              <p:cNvPr id="54" name="ZoneTexte 53">
                <a:extLst>
                  <a:ext uri="{FF2B5EF4-FFF2-40B4-BE49-F238E27FC236}">
                    <a16:creationId xmlns:a16="http://schemas.microsoft.com/office/drawing/2014/main" id="{FC114BEF-81C3-4AE2-BC26-BF2E0CDD01C8}"/>
                  </a:ext>
                </a:extLst>
              </p:cNvPr>
              <p:cNvSpPr txBox="1">
                <a:spLocks noRot="1" noChangeAspect="1" noMove="1" noResize="1" noEditPoints="1" noAdjustHandles="1" noChangeArrowheads="1" noChangeShapeType="1" noTextEdit="1"/>
              </p:cNvSpPr>
              <p:nvPr/>
            </p:nvSpPr>
            <p:spPr bwMode="auto">
              <a:xfrm>
                <a:off x="5364088" y="2006030"/>
                <a:ext cx="3434851" cy="1723549"/>
              </a:xfrm>
              <a:prstGeom prst="rect">
                <a:avLst/>
              </a:prstGeom>
              <a:blipFill>
                <a:blip r:embed="rId6"/>
                <a:stretch>
                  <a:fillRect l="-3197" t="-2120" b="-3887"/>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xmlns:a14="http://schemas.microsoft.com/office/drawing/2010/main" val="1"/>
                </a:ext>
              </a:extLst>
            </p:spPr>
            <p:txBody>
              <a:bodyPr/>
              <a:lstStyle/>
              <a:p>
                <a:r>
                  <a:rPr lang="en-GB">
                    <a:noFill/>
                  </a:rPr>
                  <a:t> </a:t>
                </a:r>
              </a:p>
            </p:txBody>
          </p:sp>
        </mc:Fallback>
      </mc:AlternateContent>
      <p:grpSp>
        <p:nvGrpSpPr>
          <p:cNvPr id="6" name="Groupe 5">
            <a:extLst>
              <a:ext uri="{FF2B5EF4-FFF2-40B4-BE49-F238E27FC236}">
                <a16:creationId xmlns:a16="http://schemas.microsoft.com/office/drawing/2014/main" id="{989150EE-ABB4-43C7-9A14-4B5E4240950E}"/>
              </a:ext>
            </a:extLst>
          </p:cNvPr>
          <p:cNvGrpSpPr/>
          <p:nvPr/>
        </p:nvGrpSpPr>
        <p:grpSpPr>
          <a:xfrm>
            <a:off x="2926927" y="2224623"/>
            <a:ext cx="765979" cy="329948"/>
            <a:chOff x="2926927" y="2224623"/>
            <a:chExt cx="765979" cy="329948"/>
          </a:xfrm>
        </p:grpSpPr>
        <p:cxnSp>
          <p:nvCxnSpPr>
            <p:cNvPr id="49" name="Connecteur droit avec flèche 48">
              <a:extLst>
                <a:ext uri="{FF2B5EF4-FFF2-40B4-BE49-F238E27FC236}">
                  <a16:creationId xmlns:a16="http://schemas.microsoft.com/office/drawing/2014/main" id="{2EA4A73D-7384-422E-A2C4-EC7ECB87040D}"/>
                </a:ext>
              </a:extLst>
            </p:cNvPr>
            <p:cNvCxnSpPr>
              <a:cxnSpLocks/>
              <a:stCxn id="45" idx="3"/>
            </p:cNvCxnSpPr>
            <p:nvPr/>
          </p:nvCxnSpPr>
          <p:spPr>
            <a:xfrm>
              <a:off x="2959111" y="2224623"/>
              <a:ext cx="373756" cy="0"/>
            </a:xfrm>
            <a:prstGeom prst="straightConnector1">
              <a:avLst/>
            </a:prstGeom>
            <a:noFill/>
            <a:ln w="12700" cap="flat" cmpd="sng" algn="ctr">
              <a:solidFill>
                <a:srgbClr val="E27823"/>
              </a:solidFill>
              <a:prstDash val="solid"/>
              <a:tailEnd type="triangle"/>
            </a:ln>
            <a:effectLst>
              <a:outerShdw blurRad="40000" dist="20000" dir="5400000" rotWithShape="0">
                <a:srgbClr val="000000">
                  <a:alpha val="38000"/>
                </a:srgbClr>
              </a:outerShdw>
            </a:effectLst>
          </p:spPr>
        </p:cxnSp>
        <mc:AlternateContent xmlns:mc="http://schemas.openxmlformats.org/markup-compatibility/2006" xmlns:a14="http://schemas.microsoft.com/office/drawing/2010/main">
          <mc:Choice Requires="a14">
            <p:sp>
              <p:nvSpPr>
                <p:cNvPr id="56" name="ZoneTexte 55">
                  <a:extLst>
                    <a:ext uri="{FF2B5EF4-FFF2-40B4-BE49-F238E27FC236}">
                      <a16:creationId xmlns:a16="http://schemas.microsoft.com/office/drawing/2014/main" id="{082C92A5-6F91-4CC6-B841-794F1490CCC3}"/>
                    </a:ext>
                  </a:extLst>
                </p:cNvPr>
                <p:cNvSpPr txBox="1"/>
                <p:nvPr/>
              </p:nvSpPr>
              <p:spPr bwMode="auto">
                <a:xfrm>
                  <a:off x="2926927" y="2339127"/>
                  <a:ext cx="765979" cy="215444"/>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none" lIns="0" tIns="0" rIns="0" bIns="0" numCol="1" rtlCol="0" anchor="b" anchorCtr="0" compatLnSpc="1">
                  <a:prstTxWarp prst="textNoShape">
                    <a:avLst/>
                  </a:prstTxWarp>
                  <a:spAutoFit/>
                </a:bodyPr>
                <a:lstStyle/>
                <a:p>
                  <a:pPr defTabSz="914400"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sSub>
                          <m:sSubPr>
                            <m:ctrlPr>
                              <a:rPr lang="fr-FR" sz="1400" i="1" smtClean="0">
                                <a:solidFill>
                                  <a:srgbClr val="E27823"/>
                                </a:solidFill>
                                <a:latin typeface="Cambria Math" panose="02040503050406030204" pitchFamily="18" charset="0"/>
                              </a:rPr>
                            </m:ctrlPr>
                          </m:sSubPr>
                          <m:e>
                            <m:r>
                              <a:rPr lang="fr-FR" sz="1400" i="1" smtClean="0">
                                <a:solidFill>
                                  <a:srgbClr val="E27823"/>
                                </a:solidFill>
                                <a:latin typeface="Cambria Math" panose="02040503050406030204" pitchFamily="18" charset="0"/>
                              </a:rPr>
                              <m:t>𝑆𝑝𝑒𝑒𝑑</m:t>
                            </m:r>
                          </m:e>
                          <m:sub>
                            <m:r>
                              <a:rPr lang="fr-FR" sz="1400" i="1" smtClean="0">
                                <a:solidFill>
                                  <a:srgbClr val="E27823"/>
                                </a:solidFill>
                                <a:latin typeface="Cambria Math" panose="02040503050406030204" pitchFamily="18" charset="0"/>
                              </a:rPr>
                              <m:t>𝑡</m:t>
                            </m:r>
                            <m:r>
                              <a:rPr lang="fr-FR" sz="1400" i="1" smtClean="0">
                                <a:solidFill>
                                  <a:srgbClr val="E27823"/>
                                </a:solidFill>
                                <a:latin typeface="Cambria Math" panose="02040503050406030204" pitchFamily="18" charset="0"/>
                              </a:rPr>
                              <m:t>−1</m:t>
                            </m:r>
                          </m:sub>
                        </m:sSub>
                      </m:oMath>
                    </m:oMathPara>
                  </a14:m>
                  <a:endParaRPr lang="en-GB" sz="1400" dirty="0">
                    <a:solidFill>
                      <a:srgbClr val="E27823"/>
                    </a:solidFill>
                    <a:ea typeface="ＭＳ Ｐゴシック" charset="0"/>
                  </a:endParaRPr>
                </a:p>
              </p:txBody>
            </p:sp>
          </mc:Choice>
          <mc:Fallback xmlns="">
            <p:sp>
              <p:nvSpPr>
                <p:cNvPr id="56" name="ZoneTexte 55">
                  <a:extLst>
                    <a:ext uri="{FF2B5EF4-FFF2-40B4-BE49-F238E27FC236}">
                      <a16:creationId xmlns:a16="http://schemas.microsoft.com/office/drawing/2014/main" id="{082C92A5-6F91-4CC6-B841-794F1490CCC3}"/>
                    </a:ext>
                  </a:extLst>
                </p:cNvPr>
                <p:cNvSpPr txBox="1">
                  <a:spLocks noRot="1" noChangeAspect="1" noMove="1" noResize="1" noEditPoints="1" noAdjustHandles="1" noChangeArrowheads="1" noChangeShapeType="1" noTextEdit="1"/>
                </p:cNvSpPr>
                <p:nvPr/>
              </p:nvSpPr>
              <p:spPr bwMode="auto">
                <a:xfrm>
                  <a:off x="2926927" y="2339127"/>
                  <a:ext cx="765979" cy="215444"/>
                </a:xfrm>
                <a:prstGeom prst="rect">
                  <a:avLst/>
                </a:prstGeom>
                <a:blipFill>
                  <a:blip r:embed="rId7"/>
                  <a:stretch>
                    <a:fillRect l="-6349" b="-37143"/>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xmlns:a14="http://schemas.microsoft.com/office/drawing/2010/main" val="1"/>
                  </a:ext>
                </a:extLst>
              </p:spPr>
              <p:txBody>
                <a:bodyPr/>
                <a:lstStyle/>
                <a:p>
                  <a:r>
                    <a:rPr lang="en-GB">
                      <a:noFill/>
                    </a:rPr>
                    <a:t> </a:t>
                  </a:r>
                </a:p>
              </p:txBody>
            </p:sp>
          </mc:Fallback>
        </mc:AlternateContent>
      </p:grpSp>
      <p:grpSp>
        <p:nvGrpSpPr>
          <p:cNvPr id="5" name="Groupe 4">
            <a:extLst>
              <a:ext uri="{FF2B5EF4-FFF2-40B4-BE49-F238E27FC236}">
                <a16:creationId xmlns:a16="http://schemas.microsoft.com/office/drawing/2014/main" id="{21BEC4FF-F035-48CE-B3F8-83ED9B3AA17A}"/>
              </a:ext>
            </a:extLst>
          </p:cNvPr>
          <p:cNvGrpSpPr/>
          <p:nvPr/>
        </p:nvGrpSpPr>
        <p:grpSpPr>
          <a:xfrm>
            <a:off x="4126779" y="2224333"/>
            <a:ext cx="934280" cy="321693"/>
            <a:chOff x="4126779" y="2224333"/>
            <a:chExt cx="934280" cy="321693"/>
          </a:xfrm>
        </p:grpSpPr>
        <p:cxnSp>
          <p:nvCxnSpPr>
            <p:cNvPr id="55" name="Connecteur droit avec flèche 54">
              <a:extLst>
                <a:ext uri="{FF2B5EF4-FFF2-40B4-BE49-F238E27FC236}">
                  <a16:creationId xmlns:a16="http://schemas.microsoft.com/office/drawing/2014/main" id="{1202F243-0CF3-4A41-AD3E-6C57B7A54674}"/>
                </a:ext>
              </a:extLst>
            </p:cNvPr>
            <p:cNvCxnSpPr>
              <a:cxnSpLocks/>
            </p:cNvCxnSpPr>
            <p:nvPr/>
          </p:nvCxnSpPr>
          <p:spPr>
            <a:xfrm>
              <a:off x="4126779" y="2224333"/>
              <a:ext cx="934280" cy="0"/>
            </a:xfrm>
            <a:prstGeom prst="straightConnector1">
              <a:avLst/>
            </a:prstGeom>
            <a:noFill/>
            <a:ln w="12700" cap="flat" cmpd="sng" algn="ctr">
              <a:solidFill>
                <a:srgbClr val="E27823"/>
              </a:solidFill>
              <a:prstDash val="solid"/>
              <a:tailEnd type="triangle"/>
            </a:ln>
            <a:effectLst>
              <a:outerShdw blurRad="40000" dist="20000" dir="5400000" rotWithShape="0">
                <a:srgbClr val="000000">
                  <a:alpha val="38000"/>
                </a:srgbClr>
              </a:outerShdw>
            </a:effectLst>
          </p:spPr>
        </p:cxnSp>
        <mc:AlternateContent xmlns:mc="http://schemas.openxmlformats.org/markup-compatibility/2006" xmlns:a14="http://schemas.microsoft.com/office/drawing/2010/main">
          <mc:Choice Requires="a14">
            <p:sp>
              <p:nvSpPr>
                <p:cNvPr id="57" name="ZoneTexte 56">
                  <a:extLst>
                    <a:ext uri="{FF2B5EF4-FFF2-40B4-BE49-F238E27FC236}">
                      <a16:creationId xmlns:a16="http://schemas.microsoft.com/office/drawing/2014/main" id="{66648A2C-4DE0-404B-89DC-00E1C201464A}"/>
                    </a:ext>
                  </a:extLst>
                </p:cNvPr>
                <p:cNvSpPr txBox="1"/>
                <p:nvPr/>
              </p:nvSpPr>
              <p:spPr bwMode="auto">
                <a:xfrm>
                  <a:off x="4399097" y="2330582"/>
                  <a:ext cx="596061" cy="215444"/>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none" lIns="0" tIns="0" rIns="0" bIns="0" numCol="1" rtlCol="0" anchor="b" anchorCtr="0" compatLnSpc="1">
                  <a:prstTxWarp prst="textNoShape">
                    <a:avLst/>
                  </a:prstTxWarp>
                  <a:spAutoFit/>
                </a:bodyPr>
                <a:lstStyle/>
                <a:p>
                  <a:pPr defTabSz="914400"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sSub>
                          <m:sSubPr>
                            <m:ctrlPr>
                              <a:rPr lang="fr-FR" sz="1400" i="1" smtClean="0">
                                <a:solidFill>
                                  <a:srgbClr val="E27823"/>
                                </a:solidFill>
                                <a:latin typeface="Cambria Math" panose="02040503050406030204" pitchFamily="18" charset="0"/>
                              </a:rPr>
                            </m:ctrlPr>
                          </m:sSubPr>
                          <m:e>
                            <m:r>
                              <a:rPr lang="fr-FR" sz="1400" i="1" smtClean="0">
                                <a:solidFill>
                                  <a:srgbClr val="E27823"/>
                                </a:solidFill>
                                <a:latin typeface="Cambria Math" panose="02040503050406030204" pitchFamily="18" charset="0"/>
                              </a:rPr>
                              <m:t>𝑆𝑝𝑒𝑒𝑑</m:t>
                            </m:r>
                          </m:e>
                          <m:sub>
                            <m:r>
                              <a:rPr lang="fr-FR" sz="1400" i="1" smtClean="0">
                                <a:solidFill>
                                  <a:srgbClr val="E27823"/>
                                </a:solidFill>
                                <a:latin typeface="Cambria Math" panose="02040503050406030204" pitchFamily="18" charset="0"/>
                              </a:rPr>
                              <m:t>𝑡</m:t>
                            </m:r>
                          </m:sub>
                        </m:sSub>
                      </m:oMath>
                    </m:oMathPara>
                  </a14:m>
                  <a:endParaRPr lang="en-GB" sz="1400" dirty="0">
                    <a:solidFill>
                      <a:srgbClr val="E27823"/>
                    </a:solidFill>
                    <a:ea typeface="ＭＳ Ｐゴシック" charset="0"/>
                  </a:endParaRPr>
                </a:p>
              </p:txBody>
            </p:sp>
          </mc:Choice>
          <mc:Fallback xmlns="">
            <p:sp>
              <p:nvSpPr>
                <p:cNvPr id="57" name="ZoneTexte 56">
                  <a:extLst>
                    <a:ext uri="{FF2B5EF4-FFF2-40B4-BE49-F238E27FC236}">
                      <a16:creationId xmlns:a16="http://schemas.microsoft.com/office/drawing/2014/main" id="{66648A2C-4DE0-404B-89DC-00E1C201464A}"/>
                    </a:ext>
                  </a:extLst>
                </p:cNvPr>
                <p:cNvSpPr txBox="1">
                  <a:spLocks noRot="1" noChangeAspect="1" noMove="1" noResize="1" noEditPoints="1" noAdjustHandles="1" noChangeArrowheads="1" noChangeShapeType="1" noTextEdit="1"/>
                </p:cNvSpPr>
                <p:nvPr/>
              </p:nvSpPr>
              <p:spPr bwMode="auto">
                <a:xfrm>
                  <a:off x="4399097" y="2330582"/>
                  <a:ext cx="596061" cy="215444"/>
                </a:xfrm>
                <a:prstGeom prst="rect">
                  <a:avLst/>
                </a:prstGeom>
                <a:blipFill>
                  <a:blip r:embed="rId8"/>
                  <a:stretch>
                    <a:fillRect l="-10309" b="-33333"/>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xmlns:a14="http://schemas.microsoft.com/office/drawing/2010/main" val="1"/>
                  </a:ext>
                </a:extLst>
              </p:spPr>
              <p:txBody>
                <a:bodyPr/>
                <a:lstStyle/>
                <a:p>
                  <a:r>
                    <a:rPr lang="en-GB">
                      <a:noFill/>
                    </a:rPr>
                    <a:t> </a:t>
                  </a:r>
                </a:p>
              </p:txBody>
            </p:sp>
          </mc:Fallback>
        </mc:AlternateContent>
      </p:grpSp>
      <p:grpSp>
        <p:nvGrpSpPr>
          <p:cNvPr id="8" name="Groupe 7">
            <a:extLst>
              <a:ext uri="{FF2B5EF4-FFF2-40B4-BE49-F238E27FC236}">
                <a16:creationId xmlns:a16="http://schemas.microsoft.com/office/drawing/2014/main" id="{894B7DEE-4BC7-4B33-89A5-7212D8CD6CFC}"/>
              </a:ext>
            </a:extLst>
          </p:cNvPr>
          <p:cNvGrpSpPr/>
          <p:nvPr/>
        </p:nvGrpSpPr>
        <p:grpSpPr>
          <a:xfrm>
            <a:off x="280245" y="2316629"/>
            <a:ext cx="937756" cy="362206"/>
            <a:chOff x="280245" y="2316629"/>
            <a:chExt cx="937756" cy="362206"/>
          </a:xfrm>
        </p:grpSpPr>
        <p:cxnSp>
          <p:nvCxnSpPr>
            <p:cNvPr id="60" name="Connecteur droit avec flèche 59">
              <a:extLst>
                <a:ext uri="{FF2B5EF4-FFF2-40B4-BE49-F238E27FC236}">
                  <a16:creationId xmlns:a16="http://schemas.microsoft.com/office/drawing/2014/main" id="{71077FDD-42D9-4327-950E-605E2F08AA73}"/>
                </a:ext>
              </a:extLst>
            </p:cNvPr>
            <p:cNvCxnSpPr>
              <a:cxnSpLocks/>
            </p:cNvCxnSpPr>
            <p:nvPr/>
          </p:nvCxnSpPr>
          <p:spPr>
            <a:xfrm flipV="1">
              <a:off x="688791" y="2316629"/>
              <a:ext cx="354722" cy="2166"/>
            </a:xfrm>
            <a:prstGeom prst="straightConnector1">
              <a:avLst/>
            </a:prstGeom>
            <a:noFill/>
            <a:ln w="12700" cap="flat" cmpd="sng" algn="ctr">
              <a:solidFill>
                <a:srgbClr val="009DDF"/>
              </a:solidFill>
              <a:prstDash val="solid"/>
              <a:tailEnd type="triangle"/>
            </a:ln>
            <a:effectLst/>
          </p:spPr>
        </p:cxnSp>
        <mc:AlternateContent xmlns:mc="http://schemas.openxmlformats.org/markup-compatibility/2006" xmlns:a14="http://schemas.microsoft.com/office/drawing/2010/main">
          <mc:Choice Requires="a14">
            <p:sp>
              <p:nvSpPr>
                <p:cNvPr id="73" name="ZoneTexte 72">
                  <a:extLst>
                    <a:ext uri="{FF2B5EF4-FFF2-40B4-BE49-F238E27FC236}">
                      <a16:creationId xmlns:a16="http://schemas.microsoft.com/office/drawing/2014/main" id="{289DBAF8-A2F0-4D08-B22E-0084044DCF51}"/>
                    </a:ext>
                  </a:extLst>
                </p:cNvPr>
                <p:cNvSpPr txBox="1"/>
                <p:nvPr/>
              </p:nvSpPr>
              <p:spPr bwMode="auto">
                <a:xfrm>
                  <a:off x="280245" y="2494169"/>
                  <a:ext cx="937756" cy="184666"/>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none" lIns="0" tIns="0" rIns="0" bIns="0" numCol="1" rtlCol="0" anchor="b" anchorCtr="0" compatLnSpc="1">
                  <a:prstTxWarp prst="textNoShape">
                    <a:avLst/>
                  </a:prstTxWarp>
                  <a:spAutoFit/>
                </a:bodyPr>
                <a:lstStyle/>
                <a:p>
                  <a:pPr defTabSz="914400"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fr-FR" sz="1200" i="1" smtClean="0">
                            <a:solidFill>
                              <a:srgbClr val="009DDF"/>
                            </a:solidFill>
                            <a:latin typeface="Cambria Math" panose="02040503050406030204" pitchFamily="18" charset="0"/>
                          </a:rPr>
                          <m:t>𝐸𝑔𝑜</m:t>
                        </m:r>
                        <m:sSub>
                          <m:sSubPr>
                            <m:ctrlPr>
                              <a:rPr lang="fr-FR" sz="1200" i="1" smtClean="0">
                                <a:solidFill>
                                  <a:srgbClr val="009DDF"/>
                                </a:solidFill>
                                <a:latin typeface="Cambria Math" panose="02040503050406030204" pitchFamily="18" charset="0"/>
                              </a:rPr>
                            </m:ctrlPr>
                          </m:sSubPr>
                          <m:e>
                            <m:r>
                              <a:rPr lang="fr-FR" sz="1200" i="1" smtClean="0">
                                <a:solidFill>
                                  <a:srgbClr val="009DDF"/>
                                </a:solidFill>
                                <a:latin typeface="Cambria Math" panose="02040503050406030204" pitchFamily="18" charset="0"/>
                              </a:rPr>
                              <m:t>𝑆𝑝𝑒𝑒𝑑</m:t>
                            </m:r>
                          </m:e>
                          <m:sub>
                            <m:r>
                              <a:rPr lang="fr-FR" sz="1200" i="1" smtClean="0">
                                <a:solidFill>
                                  <a:srgbClr val="009DDF"/>
                                </a:solidFill>
                                <a:latin typeface="Cambria Math" panose="02040503050406030204" pitchFamily="18" charset="0"/>
                              </a:rPr>
                              <m:t>𝑡</m:t>
                            </m:r>
                            <m:r>
                              <a:rPr lang="fr-FR" sz="1200" i="1" smtClean="0">
                                <a:solidFill>
                                  <a:srgbClr val="009DDF"/>
                                </a:solidFill>
                                <a:latin typeface="Cambria Math" panose="02040503050406030204" pitchFamily="18" charset="0"/>
                              </a:rPr>
                              <m:t>−1</m:t>
                            </m:r>
                          </m:sub>
                        </m:sSub>
                      </m:oMath>
                    </m:oMathPara>
                  </a14:m>
                  <a:endParaRPr lang="en-GB" sz="1200" dirty="0">
                    <a:solidFill>
                      <a:srgbClr val="E27823"/>
                    </a:solidFill>
                    <a:ea typeface="ＭＳ Ｐゴシック" charset="0"/>
                  </a:endParaRPr>
                </a:p>
              </p:txBody>
            </p:sp>
          </mc:Choice>
          <mc:Fallback xmlns="">
            <p:sp>
              <p:nvSpPr>
                <p:cNvPr id="73" name="ZoneTexte 72">
                  <a:extLst>
                    <a:ext uri="{FF2B5EF4-FFF2-40B4-BE49-F238E27FC236}">
                      <a16:creationId xmlns:a16="http://schemas.microsoft.com/office/drawing/2014/main" id="{289DBAF8-A2F0-4D08-B22E-0084044DCF51}"/>
                    </a:ext>
                  </a:extLst>
                </p:cNvPr>
                <p:cNvSpPr txBox="1">
                  <a:spLocks noRot="1" noChangeAspect="1" noMove="1" noResize="1" noEditPoints="1" noAdjustHandles="1" noChangeArrowheads="1" noChangeShapeType="1" noTextEdit="1"/>
                </p:cNvSpPr>
                <p:nvPr/>
              </p:nvSpPr>
              <p:spPr bwMode="auto">
                <a:xfrm>
                  <a:off x="280245" y="2494169"/>
                  <a:ext cx="937756" cy="184666"/>
                </a:xfrm>
                <a:prstGeom prst="rect">
                  <a:avLst/>
                </a:prstGeom>
                <a:blipFill>
                  <a:blip r:embed="rId9"/>
                  <a:stretch>
                    <a:fillRect l="-5195" b="-36667"/>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xmlns:a14="http://schemas.microsoft.com/office/drawing/2010/main" val="1"/>
                  </a:ext>
                </a:extLst>
              </p:spPr>
              <p:txBody>
                <a:bodyPr/>
                <a:lstStyle/>
                <a:p>
                  <a:r>
                    <a:rPr lang="en-GB">
                      <a:noFill/>
                    </a:rPr>
                    <a:t> </a:t>
                  </a:r>
                </a:p>
              </p:txBody>
            </p:sp>
          </mc:Fallback>
        </mc:AlternateContent>
      </p:grpSp>
      <p:grpSp>
        <p:nvGrpSpPr>
          <p:cNvPr id="7" name="Groupe 6">
            <a:extLst>
              <a:ext uri="{FF2B5EF4-FFF2-40B4-BE49-F238E27FC236}">
                <a16:creationId xmlns:a16="http://schemas.microsoft.com/office/drawing/2014/main" id="{B9403D90-D57F-43A1-81EC-E1E51923D51D}"/>
              </a:ext>
            </a:extLst>
          </p:cNvPr>
          <p:cNvGrpSpPr/>
          <p:nvPr/>
        </p:nvGrpSpPr>
        <p:grpSpPr>
          <a:xfrm>
            <a:off x="1618879" y="2316629"/>
            <a:ext cx="786882" cy="362206"/>
            <a:chOff x="1618879" y="2316629"/>
            <a:chExt cx="786882" cy="362206"/>
          </a:xfrm>
        </p:grpSpPr>
        <p:cxnSp>
          <p:nvCxnSpPr>
            <p:cNvPr id="59" name="Connecteur droit avec flèche 58">
              <a:extLst>
                <a:ext uri="{FF2B5EF4-FFF2-40B4-BE49-F238E27FC236}">
                  <a16:creationId xmlns:a16="http://schemas.microsoft.com/office/drawing/2014/main" id="{F0590BCA-E4B7-4FFD-917B-D28FA60E7C13}"/>
                </a:ext>
              </a:extLst>
            </p:cNvPr>
            <p:cNvCxnSpPr>
              <a:cxnSpLocks/>
            </p:cNvCxnSpPr>
            <p:nvPr/>
          </p:nvCxnSpPr>
          <p:spPr>
            <a:xfrm>
              <a:off x="1635850" y="2316629"/>
              <a:ext cx="504056" cy="0"/>
            </a:xfrm>
            <a:prstGeom prst="straightConnector1">
              <a:avLst/>
            </a:prstGeom>
            <a:noFill/>
            <a:ln w="12700" cap="flat" cmpd="sng" algn="ctr">
              <a:solidFill>
                <a:srgbClr val="009DDF"/>
              </a:solidFill>
              <a:prstDash val="solid"/>
              <a:tailEnd type="triangle"/>
            </a:ln>
            <a:effectLst/>
          </p:spPr>
        </p:cxnSp>
        <mc:AlternateContent xmlns:mc="http://schemas.openxmlformats.org/markup-compatibility/2006" xmlns:a14="http://schemas.microsoft.com/office/drawing/2010/main">
          <mc:Choice Requires="a14">
            <p:sp>
              <p:nvSpPr>
                <p:cNvPr id="74" name="ZoneTexte 73">
                  <a:extLst>
                    <a:ext uri="{FF2B5EF4-FFF2-40B4-BE49-F238E27FC236}">
                      <a16:creationId xmlns:a16="http://schemas.microsoft.com/office/drawing/2014/main" id="{692B51BB-41D9-4DC9-ADB6-6F51A5122EC4}"/>
                    </a:ext>
                  </a:extLst>
                </p:cNvPr>
                <p:cNvSpPr txBox="1"/>
                <p:nvPr/>
              </p:nvSpPr>
              <p:spPr bwMode="auto">
                <a:xfrm>
                  <a:off x="1618879" y="2494169"/>
                  <a:ext cx="786882" cy="184666"/>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none" lIns="0" tIns="0" rIns="0" bIns="0" numCol="1" rtlCol="0" anchor="b" anchorCtr="0" compatLnSpc="1">
                  <a:prstTxWarp prst="textNoShape">
                    <a:avLst/>
                  </a:prstTxWarp>
                  <a:spAutoFit/>
                </a:bodyPr>
                <a:lstStyle/>
                <a:p>
                  <a:pPr defTabSz="914400"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sSub>
                          <m:sSubPr>
                            <m:ctrlPr>
                              <a:rPr lang="fr-FR" sz="1200" i="1" smtClean="0">
                                <a:solidFill>
                                  <a:srgbClr val="009DDF"/>
                                </a:solidFill>
                                <a:latin typeface="Cambria Math" panose="02040503050406030204" pitchFamily="18" charset="0"/>
                              </a:rPr>
                            </m:ctrlPr>
                          </m:sSubPr>
                          <m:e>
                            <m:r>
                              <a:rPr lang="fr-FR" sz="1200" i="1" smtClean="0">
                                <a:solidFill>
                                  <a:srgbClr val="009DDF"/>
                                </a:solidFill>
                                <a:latin typeface="Cambria Math" panose="02040503050406030204" pitchFamily="18" charset="0"/>
                              </a:rPr>
                              <m:t>𝐸𝑔𝑜𝑆𝑝𝑒𝑒𝑑</m:t>
                            </m:r>
                          </m:e>
                          <m:sub>
                            <m:r>
                              <a:rPr lang="fr-FR" sz="1200" i="1" smtClean="0">
                                <a:solidFill>
                                  <a:srgbClr val="009DDF"/>
                                </a:solidFill>
                                <a:latin typeface="Cambria Math" panose="02040503050406030204" pitchFamily="18" charset="0"/>
                              </a:rPr>
                              <m:t>𝑡</m:t>
                            </m:r>
                          </m:sub>
                        </m:sSub>
                      </m:oMath>
                    </m:oMathPara>
                  </a14:m>
                  <a:endParaRPr lang="en-GB" sz="1200" dirty="0">
                    <a:solidFill>
                      <a:srgbClr val="009DDF"/>
                    </a:solidFill>
                    <a:ea typeface="ＭＳ Ｐゴシック" charset="0"/>
                  </a:endParaRPr>
                </a:p>
              </p:txBody>
            </p:sp>
          </mc:Choice>
          <mc:Fallback xmlns="">
            <p:sp>
              <p:nvSpPr>
                <p:cNvPr id="74" name="ZoneTexte 73">
                  <a:extLst>
                    <a:ext uri="{FF2B5EF4-FFF2-40B4-BE49-F238E27FC236}">
                      <a16:creationId xmlns:a16="http://schemas.microsoft.com/office/drawing/2014/main" id="{692B51BB-41D9-4DC9-ADB6-6F51A5122EC4}"/>
                    </a:ext>
                  </a:extLst>
                </p:cNvPr>
                <p:cNvSpPr txBox="1">
                  <a:spLocks noRot="1" noChangeAspect="1" noMove="1" noResize="1" noEditPoints="1" noAdjustHandles="1" noChangeArrowheads="1" noChangeShapeType="1" noTextEdit="1"/>
                </p:cNvSpPr>
                <p:nvPr/>
              </p:nvSpPr>
              <p:spPr bwMode="auto">
                <a:xfrm>
                  <a:off x="1618879" y="2494169"/>
                  <a:ext cx="786882" cy="184666"/>
                </a:xfrm>
                <a:prstGeom prst="rect">
                  <a:avLst/>
                </a:prstGeom>
                <a:blipFill>
                  <a:blip r:embed="rId10"/>
                  <a:stretch>
                    <a:fillRect l="-6202" b="-36667"/>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xmlns:a14="http://schemas.microsoft.com/office/drawing/2010/main" val="1"/>
                  </a:ext>
                </a:extLst>
              </p:spPr>
              <p:txBody>
                <a:bodyPr/>
                <a:lstStyle/>
                <a:p>
                  <a:r>
                    <a:rPr lang="en-GB">
                      <a:noFill/>
                    </a:rPr>
                    <a:t> </a:t>
                  </a:r>
                </a:p>
              </p:txBody>
            </p:sp>
          </mc:Fallback>
        </mc:AlternateContent>
      </p:grpSp>
      <p:grpSp>
        <p:nvGrpSpPr>
          <p:cNvPr id="2" name="Groupe 1">
            <a:extLst>
              <a:ext uri="{FF2B5EF4-FFF2-40B4-BE49-F238E27FC236}">
                <a16:creationId xmlns:a16="http://schemas.microsoft.com/office/drawing/2014/main" id="{3C5E163A-78A8-47F9-BC5A-DA8CDB41F1B7}"/>
              </a:ext>
            </a:extLst>
          </p:cNvPr>
          <p:cNvGrpSpPr/>
          <p:nvPr/>
        </p:nvGrpSpPr>
        <p:grpSpPr>
          <a:xfrm>
            <a:off x="1204888" y="1746885"/>
            <a:ext cx="3061278" cy="1133864"/>
            <a:chOff x="1212448" y="1749697"/>
            <a:chExt cx="3061278" cy="1133864"/>
          </a:xfrm>
        </p:grpSpPr>
        <p:sp>
          <p:nvSpPr>
            <p:cNvPr id="26" name="Rectangle : coins arrondis 25">
              <a:extLst>
                <a:ext uri="{FF2B5EF4-FFF2-40B4-BE49-F238E27FC236}">
                  <a16:creationId xmlns:a16="http://schemas.microsoft.com/office/drawing/2014/main" id="{4C83C865-14D8-4E37-AC08-2BD77B83BC55}"/>
                </a:ext>
              </a:extLst>
            </p:cNvPr>
            <p:cNvSpPr/>
            <p:nvPr/>
          </p:nvSpPr>
          <p:spPr>
            <a:xfrm>
              <a:off x="1212448" y="2208617"/>
              <a:ext cx="432048" cy="216024"/>
            </a:xfrm>
            <a:prstGeom prst="roundRect">
              <a:avLst/>
            </a:prstGeom>
            <a:solidFill>
              <a:srgbClr val="009DDF"/>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ea typeface="+mn-ea"/>
                <a:cs typeface="+mn-cs"/>
              </a:endParaRPr>
            </a:p>
          </p:txBody>
        </p:sp>
        <p:sp>
          <p:nvSpPr>
            <p:cNvPr id="27" name="Triangle isocèle 26">
              <a:extLst>
                <a:ext uri="{FF2B5EF4-FFF2-40B4-BE49-F238E27FC236}">
                  <a16:creationId xmlns:a16="http://schemas.microsoft.com/office/drawing/2014/main" id="{22D0F239-5608-4542-84A6-D4CD6A8A26DC}"/>
                </a:ext>
              </a:extLst>
            </p:cNvPr>
            <p:cNvSpPr/>
            <p:nvPr/>
          </p:nvSpPr>
          <p:spPr>
            <a:xfrm rot="16200000">
              <a:off x="2387856" y="997691"/>
              <a:ext cx="1133864" cy="2637876"/>
            </a:xfrm>
            <a:prstGeom prst="triangle">
              <a:avLst/>
            </a:prstGeom>
            <a:noFill/>
            <a:ln w="9525" cap="flat" cmpd="sng" algn="ctr">
              <a:solidFill>
                <a:srgbClr val="009DDF"/>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ea typeface="+mn-ea"/>
                <a:cs typeface="+mn-cs"/>
              </a:endParaRPr>
            </a:p>
          </p:txBody>
        </p:sp>
      </p:grpSp>
      <p:sp>
        <p:nvSpPr>
          <p:cNvPr id="29" name="Rectangle : coins arrondis 28">
            <a:extLst>
              <a:ext uri="{FF2B5EF4-FFF2-40B4-BE49-F238E27FC236}">
                <a16:creationId xmlns:a16="http://schemas.microsoft.com/office/drawing/2014/main" id="{E2EB9DC4-CD8F-41A0-AB37-C9FB494ACF1B}"/>
              </a:ext>
            </a:extLst>
          </p:cNvPr>
          <p:cNvSpPr/>
          <p:nvPr/>
        </p:nvSpPr>
        <p:spPr>
          <a:xfrm>
            <a:off x="262942" y="2210254"/>
            <a:ext cx="432048" cy="216024"/>
          </a:xfrm>
          <a:prstGeom prst="roundRect">
            <a:avLst/>
          </a:prstGeom>
          <a:solidFill>
            <a:srgbClr val="009DDF">
              <a:lumMod val="40000"/>
              <a:lumOff val="60000"/>
            </a:srgbClr>
          </a:solidFill>
          <a:ln w="12700" cap="flat" cmpd="sng" algn="ctr">
            <a:solidFill>
              <a:srgbClr val="009DDF"/>
            </a:solidFill>
            <a:prstDash val="sysDash"/>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ea typeface="+mn-ea"/>
              <a:cs typeface="+mn-cs"/>
            </a:endParaRPr>
          </a:p>
        </p:txBody>
      </p:sp>
      <p:grpSp>
        <p:nvGrpSpPr>
          <p:cNvPr id="30" name="Groupe 29">
            <a:extLst>
              <a:ext uri="{FF2B5EF4-FFF2-40B4-BE49-F238E27FC236}">
                <a16:creationId xmlns:a16="http://schemas.microsoft.com/office/drawing/2014/main" id="{2D81A272-855C-4E10-934D-8B46BA964B37}"/>
              </a:ext>
            </a:extLst>
          </p:cNvPr>
          <p:cNvGrpSpPr/>
          <p:nvPr/>
        </p:nvGrpSpPr>
        <p:grpSpPr>
          <a:xfrm>
            <a:off x="1204888" y="1746884"/>
            <a:ext cx="3061278" cy="1133864"/>
            <a:chOff x="1212448" y="1749697"/>
            <a:chExt cx="3061278" cy="1133864"/>
          </a:xfrm>
        </p:grpSpPr>
        <p:sp>
          <p:nvSpPr>
            <p:cNvPr id="31" name="Rectangle : coins arrondis 30">
              <a:extLst>
                <a:ext uri="{FF2B5EF4-FFF2-40B4-BE49-F238E27FC236}">
                  <a16:creationId xmlns:a16="http://schemas.microsoft.com/office/drawing/2014/main" id="{B6F25B46-D6B7-4AF8-AD52-E1FEB626D958}"/>
                </a:ext>
              </a:extLst>
            </p:cNvPr>
            <p:cNvSpPr/>
            <p:nvPr/>
          </p:nvSpPr>
          <p:spPr>
            <a:xfrm>
              <a:off x="1212448" y="2208617"/>
              <a:ext cx="432048" cy="216024"/>
            </a:xfrm>
            <a:prstGeom prst="roundRect">
              <a:avLst/>
            </a:prstGeom>
            <a:solidFill>
              <a:srgbClr val="009DDF"/>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ea typeface="+mn-ea"/>
                <a:cs typeface="+mn-cs"/>
              </a:endParaRPr>
            </a:p>
          </p:txBody>
        </p:sp>
        <p:sp>
          <p:nvSpPr>
            <p:cNvPr id="32" name="Triangle isocèle 31">
              <a:extLst>
                <a:ext uri="{FF2B5EF4-FFF2-40B4-BE49-F238E27FC236}">
                  <a16:creationId xmlns:a16="http://schemas.microsoft.com/office/drawing/2014/main" id="{333E692A-B3FC-43B8-B49B-65ECACE8F417}"/>
                </a:ext>
              </a:extLst>
            </p:cNvPr>
            <p:cNvSpPr/>
            <p:nvPr/>
          </p:nvSpPr>
          <p:spPr>
            <a:xfrm rot="16200000">
              <a:off x="2387856" y="997691"/>
              <a:ext cx="1133864" cy="2637876"/>
            </a:xfrm>
            <a:prstGeom prst="triangle">
              <a:avLst/>
            </a:prstGeom>
            <a:noFill/>
            <a:ln w="9525" cap="flat" cmpd="sng" algn="ctr">
              <a:solidFill>
                <a:srgbClr val="009DDF"/>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ea typeface="+mn-ea"/>
                <a:cs typeface="+mn-cs"/>
              </a:endParaRPr>
            </a:p>
          </p:txBody>
        </p:sp>
      </p:grpSp>
      <p:sp>
        <p:nvSpPr>
          <p:cNvPr id="9" name="Espace réservé du numéro de diapositive 8">
            <a:extLst>
              <a:ext uri="{FF2B5EF4-FFF2-40B4-BE49-F238E27FC236}">
                <a16:creationId xmlns:a16="http://schemas.microsoft.com/office/drawing/2014/main" id="{091171CD-1248-4080-ABFA-2CA04519D264}"/>
              </a:ext>
            </a:extLst>
          </p:cNvPr>
          <p:cNvSpPr>
            <a:spLocks noGrp="1"/>
          </p:cNvSpPr>
          <p:nvPr>
            <p:ph type="sldNum" sz="quarter" idx="12"/>
          </p:nvPr>
        </p:nvSpPr>
        <p:spPr>
          <a:xfrm>
            <a:off x="7086600" y="4893022"/>
            <a:ext cx="2057400" cy="275027"/>
          </a:xfrm>
        </p:spPr>
        <p:txBody>
          <a:bodyPr/>
          <a:lstStyle/>
          <a:p>
            <a:fld id="{99913D31-8F3C-41C5-88F1-41B354A4CD6F}" type="slidenum">
              <a:rPr lang="en-GB" smtClean="0"/>
              <a:t>18</a:t>
            </a:fld>
            <a:endParaRPr lang="en-GB" dirty="0"/>
          </a:p>
        </p:txBody>
      </p:sp>
    </p:spTree>
    <p:extLst>
      <p:ext uri="{BB962C8B-B14F-4D97-AF65-F5344CB8AC3E}">
        <p14:creationId xmlns:p14="http://schemas.microsoft.com/office/powerpoint/2010/main" val="3261447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10416 3.39275E-6 L -1.94444E-6 3.39275E-6 " pathEditMode="relative" rAng="0" ptsTypes="AA">
                                      <p:cBhvr>
                                        <p:cTn id="6" dur="2000" fill="hold"/>
                                        <p:tgtEl>
                                          <p:spTgt spid="2"/>
                                        </p:tgtEl>
                                        <p:attrNameLst>
                                          <p:attrName>ppt_x</p:attrName>
                                          <p:attrName>ppt_y</p:attrName>
                                        </p:attrNameLst>
                                      </p:cBhvr>
                                      <p:rCtr x="5208" y="0"/>
                                    </p:animMotion>
                                  </p:childTnLst>
                                </p:cTn>
                              </p:par>
                              <p:par>
                                <p:cTn id="7" presetID="42" presetClass="path" presetSubtype="0" accel="50000" decel="50000" fill="hold" grpId="0" nodeType="withEffect">
                                  <p:stCondLst>
                                    <p:cond delay="0"/>
                                  </p:stCondLst>
                                  <p:childTnLst>
                                    <p:animMotion origin="layout" path="M 5.55112E-17 -2.3909E-6 L 0.12726 -2.3909E-6 " pathEditMode="relative" rAng="0" ptsTypes="AA">
                                      <p:cBhvr>
                                        <p:cTn id="8" dur="2000" fill="hold"/>
                                        <p:tgtEl>
                                          <p:spTgt spid="48"/>
                                        </p:tgtEl>
                                        <p:attrNameLst>
                                          <p:attrName>ppt_x</p:attrName>
                                          <p:attrName>ppt_y</p:attrName>
                                        </p:attrNameLst>
                                      </p:cBhvr>
                                      <p:rCtr x="6354" y="0"/>
                                    </p:animMotion>
                                  </p:childTnLst>
                                </p:cTn>
                              </p:par>
                              <p:par>
                                <p:cTn id="9" presetID="42" presetClass="path" presetSubtype="0" accel="50000" decel="50000" fill="hold" nodeType="withEffect">
                                  <p:stCondLst>
                                    <p:cond delay="0"/>
                                  </p:stCondLst>
                                  <p:childTnLst>
                                    <p:animMotion origin="layout" path="M -0.10416 3.39275E-6 L -1.94444E-6 3.39275E-6 " pathEditMode="relative" rAng="0" ptsTypes="AA">
                                      <p:cBhvr>
                                        <p:cTn id="10" dur="2000" fill="hold"/>
                                        <p:tgtEl>
                                          <p:spTgt spid="30"/>
                                        </p:tgtEl>
                                        <p:attrNameLst>
                                          <p:attrName>ppt_x</p:attrName>
                                          <p:attrName>ppt_y</p:attrName>
                                        </p:attrNameLst>
                                      </p:cBhvr>
                                      <p:rCtr x="5208" y="0"/>
                                    </p:animMotion>
                                  </p:childTnLst>
                                </p:cTn>
                              </p:par>
                              <p:par>
                                <p:cTn id="11" presetID="10" presetClass="entr" presetSubtype="0" fill="hold" grpId="0" nodeType="withEffect">
                                  <p:stCondLst>
                                    <p:cond delay="110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grpId="0" nodeType="withEffect">
                                  <p:stCondLst>
                                    <p:cond delay="110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childTnLst>
                          </p:cTn>
                        </p:par>
                        <p:par>
                          <p:cTn id="17" fill="hold">
                            <p:stCondLst>
                              <p:cond delay="2000"/>
                            </p:stCondLst>
                            <p:childTnLst>
                              <p:par>
                                <p:cTn id="18" presetID="10"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par>
                                <p:cTn id="33" presetID="10"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8" grpId="0" animBg="1"/>
      <p:bldP spid="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E1D0552-8976-41C6-82EC-4E2992AA02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940"/>
            <a:ext cx="9144000" cy="828675"/>
          </a:xfrm>
          <a:prstGeom prst="rect">
            <a:avLst/>
          </a:prstGeom>
        </p:spPr>
      </p:pic>
      <p:pic>
        <p:nvPicPr>
          <p:cNvPr id="17" name="Picture 2" descr="Logotypes IMT Atlantique | IMT Atlantique">
            <a:extLst>
              <a:ext uri="{FF2B5EF4-FFF2-40B4-BE49-F238E27FC236}">
                <a16:creationId xmlns:a16="http://schemas.microsoft.com/office/drawing/2014/main" id="{11D66EF5-2B1F-4216-958E-996FFCEE50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1407048" y="214619"/>
            <a:ext cx="1148083" cy="368415"/>
          </a:xfrm>
          <a:prstGeom prst="rect">
            <a:avLst/>
          </a:prstGeom>
          <a:noFill/>
          <a:extLst>
            <a:ext uri="{909E8E84-426E-40DD-AFC4-6F175D3DCCD1}">
              <a14:hiddenFill xmlns:a14="http://schemas.microsoft.com/office/drawing/2010/main">
                <a:solidFill>
                  <a:srgbClr val="FFFFFF"/>
                </a:solidFill>
              </a14:hiddenFill>
            </a:ext>
          </a:extLst>
        </p:spPr>
      </p:pic>
      <p:sp>
        <p:nvSpPr>
          <p:cNvPr id="14" name="Titre 1">
            <a:extLst>
              <a:ext uri="{FF2B5EF4-FFF2-40B4-BE49-F238E27FC236}">
                <a16:creationId xmlns:a16="http://schemas.microsoft.com/office/drawing/2014/main" id="{63F72F04-A221-47B8-B0F0-E81C81CD1D7A}"/>
              </a:ext>
            </a:extLst>
          </p:cNvPr>
          <p:cNvSpPr txBox="1">
            <a:spLocks/>
          </p:cNvSpPr>
          <p:nvPr/>
        </p:nvSpPr>
        <p:spPr bwMode="auto">
          <a:xfrm>
            <a:off x="2555776" y="134646"/>
            <a:ext cx="6264696" cy="5648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36000" bIns="45720" numCol="1" anchor="ctr" anchorCtr="0" compatLnSpc="1">
            <a:prstTxWarp prst="textNoShape">
              <a:avLst/>
            </a:prstTxWarp>
          </a:bodyPr>
          <a:lstStyle>
            <a:lvl1pPr algn="r" defTabSz="457200" rtl="0" eaLnBrk="1" fontAlgn="base" hangingPunct="1">
              <a:spcBef>
                <a:spcPct val="0"/>
              </a:spcBef>
              <a:spcAft>
                <a:spcPct val="0"/>
              </a:spcAft>
              <a:defRPr sz="2000" b="1" kern="1200">
                <a:solidFill>
                  <a:schemeClr val="bg1"/>
                </a:solidFill>
                <a:latin typeface="+mj-lt"/>
                <a:ea typeface="ＭＳ Ｐゴシック" panose="020B0600070205080204" pitchFamily="34" charset="-128"/>
                <a:cs typeface="ＭＳ Ｐゴシック" charset="0"/>
              </a:defRPr>
            </a:lvl1pPr>
            <a:lvl2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2pPr>
            <a:lvl3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3pPr>
            <a:lvl4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4pPr>
            <a:lvl5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5pPr>
            <a:lvl6pPr marL="4572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6pPr>
            <a:lvl7pPr marL="9144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7pPr>
            <a:lvl8pPr marL="13716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8pPr>
            <a:lvl9pPr marL="18288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9pPr>
          </a:lstStyle>
          <a:p>
            <a:r>
              <a:rPr lang="fr-FR" dirty="0">
                <a:latin typeface="+mn-lt"/>
                <a:cs typeface="Arial" panose="020B0604020202020204" pitchFamily="34" charset="0"/>
              </a:rPr>
              <a:t>Main </a:t>
            </a:r>
            <a:r>
              <a:rPr lang="fr-FR" dirty="0" err="1">
                <a:latin typeface="+mn-lt"/>
                <a:cs typeface="Arial" panose="020B0604020202020204" pitchFamily="34" charset="0"/>
              </a:rPr>
              <a:t>problems</a:t>
            </a:r>
            <a:r>
              <a:rPr lang="fr-FR" dirty="0">
                <a:latin typeface="+mn-lt"/>
                <a:cs typeface="Arial" panose="020B0604020202020204" pitchFamily="34" charset="0"/>
              </a:rPr>
              <a:t> </a:t>
            </a:r>
            <a:r>
              <a:rPr lang="fr-FR" dirty="0" err="1">
                <a:latin typeface="+mn-lt"/>
                <a:cs typeface="Arial" panose="020B0604020202020204" pitchFamily="34" charset="0"/>
              </a:rPr>
              <a:t>encountered</a:t>
            </a:r>
            <a:endParaRPr lang="fr-FR" dirty="0">
              <a:latin typeface="+mn-lt"/>
              <a:cs typeface="Arial" panose="020B0604020202020204" pitchFamily="34" charset="0"/>
            </a:endParaRPr>
          </a:p>
          <a:p>
            <a:r>
              <a:rPr lang="fr-FR" sz="1400" b="0" i="1" dirty="0" err="1">
                <a:latin typeface="+mn-lt"/>
                <a:cs typeface="Arial" panose="020B0604020202020204" pitchFamily="34" charset="0"/>
              </a:rPr>
              <a:t>While</a:t>
            </a:r>
            <a:r>
              <a:rPr lang="fr-FR" sz="1400" b="0" i="1" dirty="0">
                <a:latin typeface="+mn-lt"/>
                <a:cs typeface="Arial" panose="020B0604020202020204" pitchFamily="34" charset="0"/>
              </a:rPr>
              <a:t> </a:t>
            </a:r>
            <a:r>
              <a:rPr lang="fr-FR" sz="1400" b="0" i="1" dirty="0" err="1">
                <a:latin typeface="+mn-lt"/>
                <a:cs typeface="Arial" panose="020B0604020202020204" pitchFamily="34" charset="0"/>
              </a:rPr>
              <a:t>creating</a:t>
            </a:r>
            <a:r>
              <a:rPr lang="fr-FR" sz="1400" b="0" i="1" dirty="0">
                <a:latin typeface="+mn-lt"/>
                <a:cs typeface="Arial" panose="020B0604020202020204" pitchFamily="34" charset="0"/>
              </a:rPr>
              <a:t> CPM </a:t>
            </a:r>
            <a:r>
              <a:rPr lang="fr-FR" sz="1400" b="0" i="1" dirty="0" err="1">
                <a:latin typeface="+mn-lt"/>
                <a:cs typeface="Arial" panose="020B0604020202020204" pitchFamily="34" charset="0"/>
              </a:rPr>
              <a:t>features</a:t>
            </a:r>
            <a:endParaRPr lang="fr-FR" sz="1400" b="0" i="1" dirty="0">
              <a:latin typeface="+mn-lt"/>
              <a:cs typeface="Arial" panose="020B0604020202020204" pitchFamily="34" charset="0"/>
            </a:endParaRPr>
          </a:p>
        </p:txBody>
      </p:sp>
      <p:pic>
        <p:nvPicPr>
          <p:cNvPr id="6" name="Image 5">
            <a:extLst>
              <a:ext uri="{FF2B5EF4-FFF2-40B4-BE49-F238E27FC236}">
                <a16:creationId xmlns:a16="http://schemas.microsoft.com/office/drawing/2014/main" id="{1D310584-E25E-4D8B-9D61-C051CB68C678}"/>
              </a:ext>
            </a:extLst>
          </p:cNvPr>
          <p:cNvPicPr>
            <a:picLocks noChangeAspect="1"/>
          </p:cNvPicPr>
          <p:nvPr/>
        </p:nvPicPr>
        <p:blipFill>
          <a:blip r:embed="rId4"/>
          <a:stretch>
            <a:fillRect/>
          </a:stretch>
        </p:blipFill>
        <p:spPr>
          <a:xfrm>
            <a:off x="473657" y="1128051"/>
            <a:ext cx="2286754" cy="1215010"/>
          </a:xfrm>
          <a:prstGeom prst="rect">
            <a:avLst/>
          </a:prstGeom>
        </p:spPr>
      </p:pic>
      <p:sp>
        <p:nvSpPr>
          <p:cNvPr id="18" name="Rectangle : coins arrondis 17">
            <a:extLst>
              <a:ext uri="{FF2B5EF4-FFF2-40B4-BE49-F238E27FC236}">
                <a16:creationId xmlns:a16="http://schemas.microsoft.com/office/drawing/2014/main" id="{EBB32BF9-84BB-423E-AA0E-BD02FED8340B}"/>
              </a:ext>
            </a:extLst>
          </p:cNvPr>
          <p:cNvSpPr/>
          <p:nvPr/>
        </p:nvSpPr>
        <p:spPr>
          <a:xfrm>
            <a:off x="367652" y="1071980"/>
            <a:ext cx="2498765" cy="3709481"/>
          </a:xfrm>
          <a:prstGeom prst="roundRect">
            <a:avLst>
              <a:gd name="adj" fmla="val 4728"/>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ZoneTexte 21">
            <a:extLst>
              <a:ext uri="{FF2B5EF4-FFF2-40B4-BE49-F238E27FC236}">
                <a16:creationId xmlns:a16="http://schemas.microsoft.com/office/drawing/2014/main" id="{6FDD006D-3E4F-42AA-BF8A-0EC0B6BC985C}"/>
              </a:ext>
            </a:extLst>
          </p:cNvPr>
          <p:cNvSpPr txBox="1"/>
          <p:nvPr/>
        </p:nvSpPr>
        <p:spPr>
          <a:xfrm>
            <a:off x="473657" y="2509736"/>
            <a:ext cx="2286754" cy="1277273"/>
          </a:xfrm>
          <a:prstGeom prst="rect">
            <a:avLst/>
          </a:prstGeom>
          <a:noFill/>
        </p:spPr>
        <p:txBody>
          <a:bodyPr wrap="square" rtlCol="0">
            <a:spAutoFit/>
          </a:bodyPr>
          <a:lstStyle/>
          <a:p>
            <a:r>
              <a:rPr lang="en-GB" sz="1100" dirty="0" err="1"/>
              <a:t>Cpm</a:t>
            </a:r>
            <a:r>
              <a:rPr lang="en-GB" sz="1100" dirty="0"/>
              <a:t> is already implemented in </a:t>
            </a:r>
            <a:r>
              <a:rPr lang="en-GB" sz="1100" dirty="0" err="1"/>
              <a:t>Vanetza</a:t>
            </a:r>
            <a:r>
              <a:rPr lang="en-GB" sz="1100" dirty="0"/>
              <a:t>/Artery, following the ETSI regulation</a:t>
            </a:r>
          </a:p>
          <a:p>
            <a:endParaRPr lang="en-GB" sz="1100" dirty="0"/>
          </a:p>
          <a:p>
            <a:r>
              <a:rPr lang="en-GB" sz="1100" dirty="0"/>
              <a:t>Thus, each </a:t>
            </a:r>
            <a:r>
              <a:rPr lang="en-GB" sz="1100" dirty="0" err="1"/>
              <a:t>cpm</a:t>
            </a:r>
            <a:r>
              <a:rPr lang="en-GB" sz="1100" dirty="0"/>
              <a:t> sent must fulfil all the requirements defined in this regulation</a:t>
            </a:r>
          </a:p>
        </p:txBody>
      </p:sp>
      <p:grpSp>
        <p:nvGrpSpPr>
          <p:cNvPr id="37" name="Groupe 36">
            <a:extLst>
              <a:ext uri="{FF2B5EF4-FFF2-40B4-BE49-F238E27FC236}">
                <a16:creationId xmlns:a16="http://schemas.microsoft.com/office/drawing/2014/main" id="{84C1E92B-8311-4190-B845-1D368CE79FAA}"/>
              </a:ext>
            </a:extLst>
          </p:cNvPr>
          <p:cNvGrpSpPr/>
          <p:nvPr/>
        </p:nvGrpSpPr>
        <p:grpSpPr>
          <a:xfrm>
            <a:off x="3262009" y="1057646"/>
            <a:ext cx="5285360" cy="997195"/>
            <a:chOff x="3262009" y="1057646"/>
            <a:chExt cx="5285360" cy="997195"/>
          </a:xfrm>
        </p:grpSpPr>
        <p:cxnSp>
          <p:nvCxnSpPr>
            <p:cNvPr id="26" name="Connecteur droit 25">
              <a:extLst>
                <a:ext uri="{FF2B5EF4-FFF2-40B4-BE49-F238E27FC236}">
                  <a16:creationId xmlns:a16="http://schemas.microsoft.com/office/drawing/2014/main" id="{9F3BC7EF-AFD6-42F1-B616-F3165E0A2DA6}"/>
                </a:ext>
              </a:extLst>
            </p:cNvPr>
            <p:cNvCxnSpPr>
              <a:cxnSpLocks/>
            </p:cNvCxnSpPr>
            <p:nvPr/>
          </p:nvCxnSpPr>
          <p:spPr>
            <a:xfrm>
              <a:off x="3262009" y="1062408"/>
              <a:ext cx="0" cy="992433"/>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27" name="ZoneTexte 26">
              <a:extLst>
                <a:ext uri="{FF2B5EF4-FFF2-40B4-BE49-F238E27FC236}">
                  <a16:creationId xmlns:a16="http://schemas.microsoft.com/office/drawing/2014/main" id="{E28C0ADA-C6A7-4E94-A36D-105BB41D6AB1}"/>
                </a:ext>
              </a:extLst>
            </p:cNvPr>
            <p:cNvSpPr txBox="1"/>
            <p:nvPr/>
          </p:nvSpPr>
          <p:spPr>
            <a:xfrm>
              <a:off x="3411166" y="1057646"/>
              <a:ext cx="3080426" cy="369332"/>
            </a:xfrm>
            <a:prstGeom prst="rect">
              <a:avLst/>
            </a:prstGeom>
            <a:noFill/>
          </p:spPr>
          <p:txBody>
            <a:bodyPr wrap="square" rtlCol="0">
              <a:spAutoFit/>
            </a:bodyPr>
            <a:lstStyle/>
            <a:p>
              <a:r>
                <a:rPr lang="en-GB" dirty="0">
                  <a:solidFill>
                    <a:srgbClr val="00B0F0"/>
                  </a:solidFill>
                </a:rPr>
                <a:t>Measurements units</a:t>
              </a:r>
            </a:p>
          </p:txBody>
        </p:sp>
        <p:sp>
          <p:nvSpPr>
            <p:cNvPr id="28" name="ZoneTexte 27">
              <a:extLst>
                <a:ext uri="{FF2B5EF4-FFF2-40B4-BE49-F238E27FC236}">
                  <a16:creationId xmlns:a16="http://schemas.microsoft.com/office/drawing/2014/main" id="{78293D0E-A1A1-4E6B-9F1E-3176CC51FA5D}"/>
                </a:ext>
              </a:extLst>
            </p:cNvPr>
            <p:cNvSpPr txBox="1"/>
            <p:nvPr/>
          </p:nvSpPr>
          <p:spPr>
            <a:xfrm>
              <a:off x="3411166" y="1416118"/>
              <a:ext cx="5136203" cy="461665"/>
            </a:xfrm>
            <a:prstGeom prst="rect">
              <a:avLst/>
            </a:prstGeom>
            <a:noFill/>
          </p:spPr>
          <p:txBody>
            <a:bodyPr wrap="square" rtlCol="0">
              <a:spAutoFit/>
            </a:bodyPr>
            <a:lstStyle/>
            <a:p>
              <a:r>
                <a:rPr lang="en-GB" sz="1200" dirty="0"/>
                <a:t>Positions, speeds and heading – among other CPM-fields – must be declared in the correct units (centimetres, degrees…). If not, the CPM is not sent.</a:t>
              </a:r>
            </a:p>
          </p:txBody>
        </p:sp>
      </p:grpSp>
      <p:grpSp>
        <p:nvGrpSpPr>
          <p:cNvPr id="38" name="Groupe 37">
            <a:extLst>
              <a:ext uri="{FF2B5EF4-FFF2-40B4-BE49-F238E27FC236}">
                <a16:creationId xmlns:a16="http://schemas.microsoft.com/office/drawing/2014/main" id="{669C1E00-4865-447C-BAF7-5A6E44A4683F}"/>
              </a:ext>
            </a:extLst>
          </p:cNvPr>
          <p:cNvGrpSpPr/>
          <p:nvPr/>
        </p:nvGrpSpPr>
        <p:grpSpPr>
          <a:xfrm>
            <a:off x="3262009" y="2400341"/>
            <a:ext cx="5285360" cy="1204292"/>
            <a:chOff x="3262009" y="2400341"/>
            <a:chExt cx="5285360" cy="1204292"/>
          </a:xfrm>
        </p:grpSpPr>
        <p:cxnSp>
          <p:nvCxnSpPr>
            <p:cNvPr id="51" name="Connecteur droit 50">
              <a:extLst>
                <a:ext uri="{FF2B5EF4-FFF2-40B4-BE49-F238E27FC236}">
                  <a16:creationId xmlns:a16="http://schemas.microsoft.com/office/drawing/2014/main" id="{6BC01146-4F6B-4AB6-B9E2-964492EA604A}"/>
                </a:ext>
              </a:extLst>
            </p:cNvPr>
            <p:cNvCxnSpPr/>
            <p:nvPr/>
          </p:nvCxnSpPr>
          <p:spPr>
            <a:xfrm>
              <a:off x="3262009" y="2400341"/>
              <a:ext cx="0" cy="1204292"/>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54" name="ZoneTexte 53">
              <a:extLst>
                <a:ext uri="{FF2B5EF4-FFF2-40B4-BE49-F238E27FC236}">
                  <a16:creationId xmlns:a16="http://schemas.microsoft.com/office/drawing/2014/main" id="{9E54D2B6-ED98-4541-A8B7-7D31CB7B6A5B}"/>
                </a:ext>
              </a:extLst>
            </p:cNvPr>
            <p:cNvSpPr txBox="1"/>
            <p:nvPr/>
          </p:nvSpPr>
          <p:spPr>
            <a:xfrm>
              <a:off x="3411166" y="2400341"/>
              <a:ext cx="3080426" cy="369332"/>
            </a:xfrm>
            <a:prstGeom prst="rect">
              <a:avLst/>
            </a:prstGeom>
            <a:noFill/>
          </p:spPr>
          <p:txBody>
            <a:bodyPr wrap="square" rtlCol="0">
              <a:spAutoFit/>
            </a:bodyPr>
            <a:lstStyle/>
            <a:p>
              <a:r>
                <a:rPr lang="en-GB" dirty="0">
                  <a:solidFill>
                    <a:srgbClr val="00B0F0"/>
                  </a:solidFill>
                </a:rPr>
                <a:t>Pseudonym redundancy</a:t>
              </a:r>
            </a:p>
          </p:txBody>
        </p:sp>
        <p:sp>
          <p:nvSpPr>
            <p:cNvPr id="55" name="ZoneTexte 54">
              <a:extLst>
                <a:ext uri="{FF2B5EF4-FFF2-40B4-BE49-F238E27FC236}">
                  <a16:creationId xmlns:a16="http://schemas.microsoft.com/office/drawing/2014/main" id="{D3933A46-B4F8-4F3D-98D5-0CA8F85E6582}"/>
                </a:ext>
              </a:extLst>
            </p:cNvPr>
            <p:cNvSpPr txBox="1"/>
            <p:nvPr/>
          </p:nvSpPr>
          <p:spPr>
            <a:xfrm>
              <a:off x="3411167" y="2769673"/>
              <a:ext cx="5136202" cy="830997"/>
            </a:xfrm>
            <a:prstGeom prst="rect">
              <a:avLst/>
            </a:prstGeom>
            <a:noFill/>
          </p:spPr>
          <p:txBody>
            <a:bodyPr wrap="square" rtlCol="0">
              <a:spAutoFit/>
            </a:bodyPr>
            <a:lstStyle/>
            <a:p>
              <a:r>
                <a:rPr lang="en-GB" sz="1200" dirty="0" err="1"/>
                <a:t>senderID</a:t>
              </a:r>
              <a:r>
                <a:rPr lang="en-GB" sz="1200" dirty="0"/>
                <a:t> can only take a value between 0 and 255. In huge scenarios, this can cause several vehicles to have the same ID. Worse, we currently use the two last digits of the artery ID of each vehicles which sometimes cause ID repetitions even with a 10 vehicles scenario</a:t>
              </a:r>
            </a:p>
          </p:txBody>
        </p:sp>
      </p:grpSp>
      <p:grpSp>
        <p:nvGrpSpPr>
          <p:cNvPr id="39" name="Groupe 38">
            <a:extLst>
              <a:ext uri="{FF2B5EF4-FFF2-40B4-BE49-F238E27FC236}">
                <a16:creationId xmlns:a16="http://schemas.microsoft.com/office/drawing/2014/main" id="{F9A039DC-68C1-4C46-92FE-4E8EAEF01997}"/>
              </a:ext>
            </a:extLst>
          </p:cNvPr>
          <p:cNvGrpSpPr/>
          <p:nvPr/>
        </p:nvGrpSpPr>
        <p:grpSpPr>
          <a:xfrm>
            <a:off x="3262009" y="3923489"/>
            <a:ext cx="5285360" cy="867412"/>
            <a:chOff x="3262009" y="3923489"/>
            <a:chExt cx="5285360" cy="867412"/>
          </a:xfrm>
        </p:grpSpPr>
        <p:cxnSp>
          <p:nvCxnSpPr>
            <p:cNvPr id="57" name="Connecteur droit 56">
              <a:extLst>
                <a:ext uri="{FF2B5EF4-FFF2-40B4-BE49-F238E27FC236}">
                  <a16:creationId xmlns:a16="http://schemas.microsoft.com/office/drawing/2014/main" id="{4E7FA870-E4CD-4FE6-9144-AD73DB1F90E7}"/>
                </a:ext>
              </a:extLst>
            </p:cNvPr>
            <p:cNvCxnSpPr>
              <a:cxnSpLocks/>
            </p:cNvCxnSpPr>
            <p:nvPr/>
          </p:nvCxnSpPr>
          <p:spPr>
            <a:xfrm>
              <a:off x="3262009" y="3923489"/>
              <a:ext cx="0" cy="857972"/>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59" name="ZoneTexte 58">
              <a:extLst>
                <a:ext uri="{FF2B5EF4-FFF2-40B4-BE49-F238E27FC236}">
                  <a16:creationId xmlns:a16="http://schemas.microsoft.com/office/drawing/2014/main" id="{F60BFF99-6629-4377-8DDD-2EC75DCC9303}"/>
                </a:ext>
              </a:extLst>
            </p:cNvPr>
            <p:cNvSpPr txBox="1"/>
            <p:nvPr/>
          </p:nvSpPr>
          <p:spPr>
            <a:xfrm>
              <a:off x="3411166" y="3959904"/>
              <a:ext cx="4124528" cy="369332"/>
            </a:xfrm>
            <a:prstGeom prst="rect">
              <a:avLst/>
            </a:prstGeom>
            <a:noFill/>
          </p:spPr>
          <p:txBody>
            <a:bodyPr wrap="square" rtlCol="0">
              <a:spAutoFit/>
            </a:bodyPr>
            <a:lstStyle/>
            <a:p>
              <a:r>
                <a:rPr lang="en-GB" dirty="0">
                  <a:solidFill>
                    <a:srgbClr val="00B0F0"/>
                  </a:solidFill>
                </a:rPr>
                <a:t>Tests and logging must be adapted</a:t>
              </a:r>
            </a:p>
          </p:txBody>
        </p:sp>
        <p:sp>
          <p:nvSpPr>
            <p:cNvPr id="60" name="ZoneTexte 59">
              <a:extLst>
                <a:ext uri="{FF2B5EF4-FFF2-40B4-BE49-F238E27FC236}">
                  <a16:creationId xmlns:a16="http://schemas.microsoft.com/office/drawing/2014/main" id="{A660C0CC-14FD-46B9-BA8E-FBD1B8AD1B68}"/>
                </a:ext>
              </a:extLst>
            </p:cNvPr>
            <p:cNvSpPr txBox="1"/>
            <p:nvPr/>
          </p:nvSpPr>
          <p:spPr>
            <a:xfrm>
              <a:off x="3411167" y="4329236"/>
              <a:ext cx="5136202" cy="461665"/>
            </a:xfrm>
            <a:prstGeom prst="rect">
              <a:avLst/>
            </a:prstGeom>
            <a:noFill/>
          </p:spPr>
          <p:txBody>
            <a:bodyPr wrap="square" rtlCol="0">
              <a:spAutoFit/>
            </a:bodyPr>
            <a:lstStyle/>
            <a:p>
              <a:r>
                <a:rPr lang="en-GB" sz="1200" dirty="0" err="1"/>
                <a:t>Debbugging</a:t>
              </a:r>
              <a:r>
                <a:rPr lang="en-GB" sz="1200" dirty="0"/>
                <a:t> or logging values cannot be sent through the CPM, as it is not defined in the regulation</a:t>
              </a:r>
            </a:p>
          </p:txBody>
        </p:sp>
      </p:grpSp>
      <p:pic>
        <p:nvPicPr>
          <p:cNvPr id="61" name="Picture 4" descr="Logo of Artery V2X Simulation Framework">
            <a:extLst>
              <a:ext uri="{FF2B5EF4-FFF2-40B4-BE49-F238E27FC236}">
                <a16:creationId xmlns:a16="http://schemas.microsoft.com/office/drawing/2014/main" id="{C1472767-3BFB-412C-941A-2D98478833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8348" y="4005564"/>
            <a:ext cx="1597372" cy="449261"/>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numéro de diapositive 1">
            <a:extLst>
              <a:ext uri="{FF2B5EF4-FFF2-40B4-BE49-F238E27FC236}">
                <a16:creationId xmlns:a16="http://schemas.microsoft.com/office/drawing/2014/main" id="{FB0E6CEA-B706-4FCA-AB36-8AECB473D1E4}"/>
              </a:ext>
            </a:extLst>
          </p:cNvPr>
          <p:cNvSpPr>
            <a:spLocks noGrp="1"/>
          </p:cNvSpPr>
          <p:nvPr>
            <p:ph type="sldNum" sz="quarter" idx="12"/>
          </p:nvPr>
        </p:nvSpPr>
        <p:spPr>
          <a:xfrm>
            <a:off x="7086600" y="4893565"/>
            <a:ext cx="2057400" cy="275027"/>
          </a:xfrm>
        </p:spPr>
        <p:txBody>
          <a:bodyPr/>
          <a:lstStyle/>
          <a:p>
            <a:fld id="{99913D31-8F3C-41C5-88F1-41B354A4CD6F}" type="slidenum">
              <a:rPr lang="en-GB" smtClean="0"/>
              <a:t>19</a:t>
            </a:fld>
            <a:endParaRPr lang="en-GB" dirty="0"/>
          </a:p>
        </p:txBody>
      </p:sp>
    </p:spTree>
    <p:extLst>
      <p:ext uri="{BB962C8B-B14F-4D97-AF65-F5344CB8AC3E}">
        <p14:creationId xmlns:p14="http://schemas.microsoft.com/office/powerpoint/2010/main" val="2290159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E1D0552-8976-41C6-82EC-4E2992AA02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828675"/>
          </a:xfrm>
          <a:prstGeom prst="rect">
            <a:avLst/>
          </a:prstGeom>
        </p:spPr>
      </p:pic>
      <p:pic>
        <p:nvPicPr>
          <p:cNvPr id="17" name="Picture 2" descr="Logotypes IMT Atlantique | IMT Atlantique">
            <a:extLst>
              <a:ext uri="{FF2B5EF4-FFF2-40B4-BE49-F238E27FC236}">
                <a16:creationId xmlns:a16="http://schemas.microsoft.com/office/drawing/2014/main" id="{11D66EF5-2B1F-4216-958E-996FFCEE502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1407048" y="214619"/>
            <a:ext cx="1148083" cy="368415"/>
          </a:xfrm>
          <a:prstGeom prst="rect">
            <a:avLst/>
          </a:prstGeom>
          <a:noFill/>
          <a:extLst>
            <a:ext uri="{909E8E84-426E-40DD-AFC4-6F175D3DCCD1}">
              <a14:hiddenFill xmlns:a14="http://schemas.microsoft.com/office/drawing/2010/main">
                <a:solidFill>
                  <a:srgbClr val="FFFFFF"/>
                </a:solidFill>
              </a14:hiddenFill>
            </a:ext>
          </a:extLst>
        </p:spPr>
      </p:pic>
      <p:pic>
        <p:nvPicPr>
          <p:cNvPr id="19" name="Image 18">
            <a:extLst>
              <a:ext uri="{FF2B5EF4-FFF2-40B4-BE49-F238E27FC236}">
                <a16:creationId xmlns:a16="http://schemas.microsoft.com/office/drawing/2014/main" id="{63AE56B1-ABED-42A5-ADE2-9049AF8652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828675"/>
            <a:ext cx="1945532" cy="4350258"/>
          </a:xfrm>
          <a:prstGeom prst="rect">
            <a:avLst/>
          </a:prstGeom>
        </p:spPr>
      </p:pic>
      <p:sp>
        <p:nvSpPr>
          <p:cNvPr id="20" name="ZoneTexte 19">
            <a:extLst>
              <a:ext uri="{FF2B5EF4-FFF2-40B4-BE49-F238E27FC236}">
                <a16:creationId xmlns:a16="http://schemas.microsoft.com/office/drawing/2014/main" id="{C545A90E-D6E7-4416-B539-FA97485420F0}"/>
              </a:ext>
            </a:extLst>
          </p:cNvPr>
          <p:cNvSpPr txBox="1"/>
          <p:nvPr/>
        </p:nvSpPr>
        <p:spPr>
          <a:xfrm>
            <a:off x="2726567" y="1231170"/>
            <a:ext cx="5923721" cy="3570208"/>
          </a:xfrm>
          <a:prstGeom prst="rect">
            <a:avLst/>
          </a:prstGeom>
          <a:noFill/>
        </p:spPr>
        <p:txBody>
          <a:bodyPr wrap="square" lIns="0" tIns="0" rIns="0" bIns="0" rtlCol="0">
            <a:spAutoFit/>
          </a:bodyPr>
          <a:lstStyle/>
          <a:p>
            <a:pPr algn="ctr" defTabSz="914400" eaLnBrk="0" fontAlgn="base" hangingPunct="0">
              <a:spcBef>
                <a:spcPct val="0"/>
              </a:spcBef>
              <a:spcAft>
                <a:spcPct val="0"/>
              </a:spcAft>
            </a:pPr>
            <a:r>
              <a:rPr lang="fr-FR" sz="2400" b="1" dirty="0" err="1">
                <a:solidFill>
                  <a:srgbClr val="0083C7"/>
                </a:solidFill>
                <a:ea typeface="ＭＳ Ｐゴシック" charset="0"/>
              </a:rPr>
              <a:t>Internship</a:t>
            </a:r>
            <a:r>
              <a:rPr lang="fr-FR" sz="2400" b="1" dirty="0">
                <a:solidFill>
                  <a:srgbClr val="0083C7"/>
                </a:solidFill>
                <a:ea typeface="ＭＳ Ｐゴシック" charset="0"/>
              </a:rPr>
              <a:t> </a:t>
            </a:r>
            <a:r>
              <a:rPr lang="fr-FR" sz="2400" b="1" dirty="0" err="1">
                <a:solidFill>
                  <a:srgbClr val="0083C7"/>
                </a:solidFill>
                <a:ea typeface="ＭＳ Ｐゴシック" charset="0"/>
              </a:rPr>
              <a:t>context</a:t>
            </a:r>
            <a:endParaRPr lang="fr-FR" sz="2400" b="1" dirty="0">
              <a:solidFill>
                <a:srgbClr val="0083C7"/>
              </a:solidFill>
              <a:ea typeface="ＭＳ Ｐゴシック" charset="0"/>
            </a:endParaRPr>
          </a:p>
          <a:p>
            <a:pPr algn="ctr" defTabSz="914400" eaLnBrk="0" fontAlgn="base" hangingPunct="0">
              <a:spcBef>
                <a:spcPct val="0"/>
              </a:spcBef>
              <a:spcAft>
                <a:spcPct val="0"/>
              </a:spcAft>
            </a:pPr>
            <a:endParaRPr lang="fr-FR" sz="2400" b="1" dirty="0">
              <a:solidFill>
                <a:srgbClr val="0083C7"/>
              </a:solidFill>
              <a:ea typeface="ＭＳ Ｐゴシック" charset="0"/>
            </a:endParaRPr>
          </a:p>
          <a:p>
            <a:pPr algn="ctr" defTabSz="914400" eaLnBrk="0" fontAlgn="base" hangingPunct="0">
              <a:spcBef>
                <a:spcPct val="0"/>
              </a:spcBef>
              <a:spcAft>
                <a:spcPct val="0"/>
              </a:spcAft>
            </a:pPr>
            <a:r>
              <a:rPr lang="fr-FR" sz="2400" b="1" dirty="0">
                <a:solidFill>
                  <a:srgbClr val="0083C7"/>
                </a:solidFill>
                <a:ea typeface="ＭＳ Ｐゴシック" charset="0"/>
              </a:rPr>
              <a:t>F2MD </a:t>
            </a:r>
            <a:r>
              <a:rPr lang="fr-FR" sz="2400" b="1" dirty="0" err="1">
                <a:solidFill>
                  <a:srgbClr val="0083C7"/>
                </a:solidFill>
                <a:ea typeface="ＭＳ Ｐゴシック" charset="0"/>
              </a:rPr>
              <a:t>integration</a:t>
            </a:r>
            <a:r>
              <a:rPr lang="fr-FR" sz="2400" b="1" dirty="0">
                <a:solidFill>
                  <a:srgbClr val="0083C7"/>
                </a:solidFill>
                <a:ea typeface="ＭＳ Ｐゴシック" charset="0"/>
              </a:rPr>
              <a:t> </a:t>
            </a:r>
            <a:r>
              <a:rPr lang="fr-FR" sz="2400" b="1" dirty="0" err="1">
                <a:solidFill>
                  <a:srgbClr val="0083C7"/>
                </a:solidFill>
                <a:ea typeface="ＭＳ Ｐゴシック" charset="0"/>
              </a:rPr>
              <a:t>from</a:t>
            </a:r>
            <a:r>
              <a:rPr lang="fr-FR" sz="2400" b="1" dirty="0">
                <a:solidFill>
                  <a:srgbClr val="0083C7"/>
                </a:solidFill>
                <a:ea typeface="ＭＳ Ｐゴシック" charset="0"/>
              </a:rPr>
              <a:t> </a:t>
            </a:r>
            <a:r>
              <a:rPr lang="fr-FR" sz="2400" b="1" dirty="0" err="1">
                <a:solidFill>
                  <a:srgbClr val="0083C7"/>
                </a:solidFill>
                <a:ea typeface="ＭＳ Ｐゴシック" charset="0"/>
              </a:rPr>
              <a:t>Veins</a:t>
            </a:r>
            <a:r>
              <a:rPr lang="fr-FR" sz="2400" b="1" dirty="0">
                <a:solidFill>
                  <a:srgbClr val="0083C7"/>
                </a:solidFill>
                <a:ea typeface="ＭＳ Ｐゴシック" charset="0"/>
              </a:rPr>
              <a:t> To </a:t>
            </a:r>
            <a:r>
              <a:rPr lang="fr-FR" sz="2400" b="1" dirty="0" err="1">
                <a:solidFill>
                  <a:srgbClr val="0083C7"/>
                </a:solidFill>
                <a:ea typeface="ＭＳ Ｐゴシック" charset="0"/>
              </a:rPr>
              <a:t>Artery</a:t>
            </a:r>
            <a:endParaRPr lang="fr-FR" sz="2400" b="1" dirty="0">
              <a:solidFill>
                <a:srgbClr val="0083C7"/>
              </a:solidFill>
              <a:ea typeface="ＭＳ Ｐゴシック" charset="0"/>
            </a:endParaRPr>
          </a:p>
          <a:p>
            <a:pPr algn="ctr" defTabSz="914400" eaLnBrk="0" fontAlgn="base" hangingPunct="0">
              <a:spcBef>
                <a:spcPct val="0"/>
              </a:spcBef>
              <a:spcAft>
                <a:spcPct val="0"/>
              </a:spcAft>
            </a:pPr>
            <a:endParaRPr lang="fr-FR" sz="2400" b="1" dirty="0">
              <a:solidFill>
                <a:srgbClr val="0083C7"/>
              </a:solidFill>
              <a:ea typeface="ＭＳ Ｐゴシック" charset="0"/>
            </a:endParaRPr>
          </a:p>
          <a:p>
            <a:pPr algn="ctr" defTabSz="914400" eaLnBrk="0" fontAlgn="base" hangingPunct="0">
              <a:spcBef>
                <a:spcPct val="0"/>
              </a:spcBef>
              <a:spcAft>
                <a:spcPct val="0"/>
              </a:spcAft>
            </a:pPr>
            <a:r>
              <a:rPr lang="fr-FR" sz="2400" b="1" dirty="0" err="1">
                <a:solidFill>
                  <a:srgbClr val="0083C7"/>
                </a:solidFill>
                <a:ea typeface="ＭＳ Ｐゴシック" charset="0"/>
              </a:rPr>
              <a:t>Adding</a:t>
            </a:r>
            <a:r>
              <a:rPr lang="fr-FR" sz="2400" b="1" dirty="0">
                <a:solidFill>
                  <a:srgbClr val="0083C7"/>
                </a:solidFill>
                <a:ea typeface="ＭＳ Ｐゴシック" charset="0"/>
              </a:rPr>
              <a:t> CPM </a:t>
            </a:r>
            <a:r>
              <a:rPr lang="fr-FR" sz="2400" b="1" dirty="0" err="1">
                <a:solidFill>
                  <a:srgbClr val="0083C7"/>
                </a:solidFill>
                <a:ea typeface="ＭＳ Ｐゴシック" charset="0"/>
              </a:rPr>
              <a:t>features</a:t>
            </a:r>
            <a:r>
              <a:rPr lang="fr-FR" sz="2400" b="1" dirty="0">
                <a:solidFill>
                  <a:srgbClr val="0083C7"/>
                </a:solidFill>
                <a:ea typeface="ＭＳ Ｐゴシック" charset="0"/>
              </a:rPr>
              <a:t> to F2MD</a:t>
            </a:r>
          </a:p>
          <a:p>
            <a:pPr algn="ctr" defTabSz="914400" eaLnBrk="0" fontAlgn="base" hangingPunct="0">
              <a:spcBef>
                <a:spcPct val="0"/>
              </a:spcBef>
              <a:spcAft>
                <a:spcPct val="0"/>
              </a:spcAft>
            </a:pPr>
            <a:r>
              <a:rPr lang="fr-FR" i="1" dirty="0" err="1">
                <a:solidFill>
                  <a:srgbClr val="0083C7"/>
                </a:solidFill>
                <a:ea typeface="ＭＳ Ｐゴシック" charset="0"/>
              </a:rPr>
              <a:t>Overall</a:t>
            </a:r>
            <a:r>
              <a:rPr lang="fr-FR" i="1" dirty="0">
                <a:solidFill>
                  <a:srgbClr val="0083C7"/>
                </a:solidFill>
                <a:ea typeface="ＭＳ Ｐゴシック" charset="0"/>
              </a:rPr>
              <a:t> </a:t>
            </a:r>
            <a:r>
              <a:rPr lang="fr-FR" i="1" dirty="0" err="1">
                <a:solidFill>
                  <a:srgbClr val="0083C7"/>
                </a:solidFill>
                <a:ea typeface="ＭＳ Ｐゴシック" charset="0"/>
              </a:rPr>
              <a:t>features</a:t>
            </a:r>
            <a:endParaRPr lang="fr-FR" i="1" dirty="0">
              <a:solidFill>
                <a:srgbClr val="0083C7"/>
              </a:solidFill>
              <a:ea typeface="ＭＳ Ｐゴシック" charset="0"/>
            </a:endParaRPr>
          </a:p>
          <a:p>
            <a:pPr algn="ctr" defTabSz="914400" eaLnBrk="0" fontAlgn="base" hangingPunct="0">
              <a:spcBef>
                <a:spcPct val="0"/>
              </a:spcBef>
              <a:spcAft>
                <a:spcPct val="0"/>
              </a:spcAft>
            </a:pPr>
            <a:r>
              <a:rPr lang="fr-FR" i="1" dirty="0" err="1">
                <a:solidFill>
                  <a:srgbClr val="0083C7"/>
                </a:solidFill>
                <a:ea typeface="ＭＳ Ｐゴシック" charset="0"/>
              </a:rPr>
              <a:t>Attacks</a:t>
            </a:r>
            <a:endParaRPr lang="fr-FR" i="1" dirty="0">
              <a:solidFill>
                <a:srgbClr val="0083C7"/>
              </a:solidFill>
              <a:ea typeface="ＭＳ Ｐゴシック" charset="0"/>
            </a:endParaRPr>
          </a:p>
          <a:p>
            <a:pPr algn="ctr" defTabSz="914400" eaLnBrk="0" fontAlgn="base" hangingPunct="0">
              <a:spcBef>
                <a:spcPct val="0"/>
              </a:spcBef>
              <a:spcAft>
                <a:spcPct val="0"/>
              </a:spcAft>
            </a:pPr>
            <a:r>
              <a:rPr lang="fr-FR" i="1" dirty="0">
                <a:solidFill>
                  <a:srgbClr val="0083C7"/>
                </a:solidFill>
                <a:ea typeface="ＭＳ Ｐゴシック" charset="0"/>
              </a:rPr>
              <a:t>Checks</a:t>
            </a:r>
          </a:p>
          <a:p>
            <a:pPr algn="ctr" defTabSz="914400" eaLnBrk="0" fontAlgn="base" hangingPunct="0">
              <a:spcBef>
                <a:spcPct val="0"/>
              </a:spcBef>
              <a:spcAft>
                <a:spcPct val="0"/>
              </a:spcAft>
            </a:pPr>
            <a:r>
              <a:rPr lang="fr-FR" i="1" dirty="0" err="1">
                <a:solidFill>
                  <a:srgbClr val="0083C7"/>
                </a:solidFill>
                <a:ea typeface="ＭＳ Ｐゴシック" charset="0"/>
              </a:rPr>
              <a:t>Results</a:t>
            </a:r>
            <a:endParaRPr lang="fr-FR" i="1" dirty="0">
              <a:solidFill>
                <a:srgbClr val="0083C7"/>
              </a:solidFill>
              <a:ea typeface="ＭＳ Ｐゴシック" charset="0"/>
            </a:endParaRPr>
          </a:p>
          <a:p>
            <a:pPr algn="ctr" defTabSz="914400" eaLnBrk="0" fontAlgn="base" hangingPunct="0">
              <a:spcBef>
                <a:spcPct val="0"/>
              </a:spcBef>
              <a:spcAft>
                <a:spcPct val="0"/>
              </a:spcAft>
            </a:pPr>
            <a:endParaRPr lang="fr-FR" sz="1600" dirty="0">
              <a:solidFill>
                <a:srgbClr val="0083C7"/>
              </a:solidFill>
              <a:ea typeface="ＭＳ Ｐゴシック" charset="0"/>
            </a:endParaRPr>
          </a:p>
          <a:p>
            <a:pPr algn="ctr" defTabSz="914400" eaLnBrk="0" fontAlgn="base" hangingPunct="0">
              <a:spcBef>
                <a:spcPct val="0"/>
              </a:spcBef>
              <a:spcAft>
                <a:spcPct val="0"/>
              </a:spcAft>
            </a:pPr>
            <a:r>
              <a:rPr lang="fr-FR" sz="2400" b="1" dirty="0">
                <a:solidFill>
                  <a:srgbClr val="0083C7"/>
                </a:solidFill>
                <a:ea typeface="ＭＳ Ｐゴシック" charset="0"/>
              </a:rPr>
              <a:t>Conclusion</a:t>
            </a:r>
          </a:p>
        </p:txBody>
      </p:sp>
      <p:sp>
        <p:nvSpPr>
          <p:cNvPr id="21" name="Titre 1">
            <a:extLst>
              <a:ext uri="{FF2B5EF4-FFF2-40B4-BE49-F238E27FC236}">
                <a16:creationId xmlns:a16="http://schemas.microsoft.com/office/drawing/2014/main" id="{D1448532-BCCA-4257-A9C2-2561CECC97BC}"/>
              </a:ext>
            </a:extLst>
          </p:cNvPr>
          <p:cNvSpPr txBox="1">
            <a:spLocks/>
          </p:cNvSpPr>
          <p:nvPr/>
        </p:nvSpPr>
        <p:spPr bwMode="auto">
          <a:xfrm>
            <a:off x="2385592" y="284400"/>
            <a:ext cx="6264696" cy="3240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36000" bIns="45720" numCol="1" anchor="ctr" anchorCtr="0" compatLnSpc="1">
            <a:prstTxWarp prst="textNoShape">
              <a:avLst/>
            </a:prstTxWarp>
          </a:bodyPr>
          <a:lstStyle>
            <a:lvl1pPr algn="r" defTabSz="457200" rtl="0" eaLnBrk="1" fontAlgn="base" hangingPunct="1">
              <a:spcBef>
                <a:spcPct val="0"/>
              </a:spcBef>
              <a:spcAft>
                <a:spcPct val="0"/>
              </a:spcAft>
              <a:defRPr sz="2000" b="1" kern="1200">
                <a:solidFill>
                  <a:schemeClr val="bg1"/>
                </a:solidFill>
                <a:latin typeface="+mj-lt"/>
                <a:ea typeface="ＭＳ Ｐゴシック" panose="020B0600070205080204" pitchFamily="34" charset="-128"/>
                <a:cs typeface="ＭＳ Ｐゴシック" charset="0"/>
              </a:defRPr>
            </a:lvl1pPr>
            <a:lvl2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2pPr>
            <a:lvl3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3pPr>
            <a:lvl4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4pPr>
            <a:lvl5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5pPr>
            <a:lvl6pPr marL="4572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6pPr>
            <a:lvl7pPr marL="9144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7pPr>
            <a:lvl8pPr marL="13716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8pPr>
            <a:lvl9pPr marL="18288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9pPr>
          </a:lstStyle>
          <a:p>
            <a:r>
              <a:rPr lang="fr-FR" dirty="0" err="1">
                <a:latin typeface="+mn-lt"/>
                <a:cs typeface="Arial" panose="020B0604020202020204" pitchFamily="34" charset="0"/>
              </a:rPr>
              <a:t>Presentation</a:t>
            </a:r>
            <a:r>
              <a:rPr lang="fr-FR" dirty="0">
                <a:latin typeface="+mn-lt"/>
                <a:cs typeface="Arial" panose="020B0604020202020204" pitchFamily="34" charset="0"/>
              </a:rPr>
              <a:t> </a:t>
            </a:r>
            <a:r>
              <a:rPr lang="fr-FR" dirty="0" err="1">
                <a:latin typeface="+mn-lt"/>
                <a:cs typeface="Arial" panose="020B0604020202020204" pitchFamily="34" charset="0"/>
              </a:rPr>
              <a:t>overview</a:t>
            </a:r>
            <a:endParaRPr lang="fr-FR" dirty="0">
              <a:latin typeface="+mn-lt"/>
              <a:cs typeface="Arial" panose="020B0604020202020204" pitchFamily="34" charset="0"/>
            </a:endParaRPr>
          </a:p>
        </p:txBody>
      </p:sp>
      <p:sp>
        <p:nvSpPr>
          <p:cNvPr id="2" name="Espace réservé du numéro de diapositive 1">
            <a:extLst>
              <a:ext uri="{FF2B5EF4-FFF2-40B4-BE49-F238E27FC236}">
                <a16:creationId xmlns:a16="http://schemas.microsoft.com/office/drawing/2014/main" id="{AE3741EC-CC64-4BC8-8A68-49415B99C70C}"/>
              </a:ext>
            </a:extLst>
          </p:cNvPr>
          <p:cNvSpPr>
            <a:spLocks noGrp="1"/>
          </p:cNvSpPr>
          <p:nvPr>
            <p:ph type="sldNum" sz="quarter" idx="12"/>
          </p:nvPr>
        </p:nvSpPr>
        <p:spPr>
          <a:xfrm>
            <a:off x="7086600" y="4881325"/>
            <a:ext cx="2057400" cy="275027"/>
          </a:xfrm>
        </p:spPr>
        <p:txBody>
          <a:bodyPr/>
          <a:lstStyle/>
          <a:p>
            <a:fld id="{99913D31-8F3C-41C5-88F1-41B354A4CD6F}" type="slidenum">
              <a:rPr lang="en-GB" smtClean="0"/>
              <a:t>2</a:t>
            </a:fld>
            <a:endParaRPr lang="en-GB" dirty="0"/>
          </a:p>
        </p:txBody>
      </p:sp>
    </p:spTree>
    <p:extLst>
      <p:ext uri="{BB962C8B-B14F-4D97-AF65-F5344CB8AC3E}">
        <p14:creationId xmlns:p14="http://schemas.microsoft.com/office/powerpoint/2010/main" val="107482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E1D0552-8976-41C6-82EC-4E2992AA02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828675"/>
          </a:xfrm>
          <a:prstGeom prst="rect">
            <a:avLst/>
          </a:prstGeom>
        </p:spPr>
      </p:pic>
      <p:pic>
        <p:nvPicPr>
          <p:cNvPr id="17" name="Picture 2" descr="Logotypes IMT Atlantique | IMT Atlantique">
            <a:extLst>
              <a:ext uri="{FF2B5EF4-FFF2-40B4-BE49-F238E27FC236}">
                <a16:creationId xmlns:a16="http://schemas.microsoft.com/office/drawing/2014/main" id="{11D66EF5-2B1F-4216-958E-996FFCEE50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1407048" y="214619"/>
            <a:ext cx="1148083" cy="368415"/>
          </a:xfrm>
          <a:prstGeom prst="rect">
            <a:avLst/>
          </a:prstGeom>
          <a:noFill/>
          <a:extLst>
            <a:ext uri="{909E8E84-426E-40DD-AFC4-6F175D3DCCD1}">
              <a14:hiddenFill xmlns:a14="http://schemas.microsoft.com/office/drawing/2010/main">
                <a:solidFill>
                  <a:srgbClr val="FFFFFF"/>
                </a:solidFill>
              </a14:hiddenFill>
            </a:ext>
          </a:extLst>
        </p:spPr>
      </p:pic>
      <p:sp>
        <p:nvSpPr>
          <p:cNvPr id="14" name="Titre 1">
            <a:extLst>
              <a:ext uri="{FF2B5EF4-FFF2-40B4-BE49-F238E27FC236}">
                <a16:creationId xmlns:a16="http://schemas.microsoft.com/office/drawing/2014/main" id="{63F72F04-A221-47B8-B0F0-E81C81CD1D7A}"/>
              </a:ext>
            </a:extLst>
          </p:cNvPr>
          <p:cNvSpPr txBox="1">
            <a:spLocks/>
          </p:cNvSpPr>
          <p:nvPr/>
        </p:nvSpPr>
        <p:spPr bwMode="auto">
          <a:xfrm>
            <a:off x="2555776" y="134646"/>
            <a:ext cx="6264696" cy="5648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36000" bIns="45720" numCol="1" anchor="ctr" anchorCtr="0" compatLnSpc="1">
            <a:prstTxWarp prst="textNoShape">
              <a:avLst/>
            </a:prstTxWarp>
          </a:bodyPr>
          <a:lstStyle>
            <a:lvl1pPr algn="r" defTabSz="457200" rtl="0" eaLnBrk="1" fontAlgn="base" hangingPunct="1">
              <a:spcBef>
                <a:spcPct val="0"/>
              </a:spcBef>
              <a:spcAft>
                <a:spcPct val="0"/>
              </a:spcAft>
              <a:defRPr sz="2000" b="1" kern="1200">
                <a:solidFill>
                  <a:schemeClr val="bg1"/>
                </a:solidFill>
                <a:latin typeface="+mj-lt"/>
                <a:ea typeface="ＭＳ Ｐゴシック" panose="020B0600070205080204" pitchFamily="34" charset="-128"/>
                <a:cs typeface="ＭＳ Ｐゴシック" charset="0"/>
              </a:defRPr>
            </a:lvl1pPr>
            <a:lvl2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2pPr>
            <a:lvl3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3pPr>
            <a:lvl4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4pPr>
            <a:lvl5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5pPr>
            <a:lvl6pPr marL="4572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6pPr>
            <a:lvl7pPr marL="9144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7pPr>
            <a:lvl8pPr marL="13716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8pPr>
            <a:lvl9pPr marL="18288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9pPr>
          </a:lstStyle>
          <a:p>
            <a:r>
              <a:rPr lang="fr-FR" dirty="0">
                <a:latin typeface="+mn-lt"/>
                <a:cs typeface="Arial" panose="020B0604020202020204" pitchFamily="34" charset="0"/>
              </a:rPr>
              <a:t>Scenarios</a:t>
            </a:r>
          </a:p>
        </p:txBody>
      </p:sp>
      <p:grpSp>
        <p:nvGrpSpPr>
          <p:cNvPr id="2" name="Groupe 1">
            <a:extLst>
              <a:ext uri="{FF2B5EF4-FFF2-40B4-BE49-F238E27FC236}">
                <a16:creationId xmlns:a16="http://schemas.microsoft.com/office/drawing/2014/main" id="{4A2ABC3B-4F5C-4635-9B0D-6FC983A64B21}"/>
              </a:ext>
            </a:extLst>
          </p:cNvPr>
          <p:cNvGrpSpPr/>
          <p:nvPr/>
        </p:nvGrpSpPr>
        <p:grpSpPr>
          <a:xfrm>
            <a:off x="319766" y="987574"/>
            <a:ext cx="4039969" cy="3929993"/>
            <a:chOff x="319766" y="987574"/>
            <a:chExt cx="4039969" cy="3929993"/>
          </a:xfrm>
        </p:grpSpPr>
        <p:sp>
          <p:nvSpPr>
            <p:cNvPr id="26" name="Rectangle : coins arrondis 25">
              <a:extLst>
                <a:ext uri="{FF2B5EF4-FFF2-40B4-BE49-F238E27FC236}">
                  <a16:creationId xmlns:a16="http://schemas.microsoft.com/office/drawing/2014/main" id="{3CE0E24B-B00D-4B59-9667-8BF503EB3115}"/>
                </a:ext>
              </a:extLst>
            </p:cNvPr>
            <p:cNvSpPr/>
            <p:nvPr/>
          </p:nvSpPr>
          <p:spPr>
            <a:xfrm>
              <a:off x="319768" y="987574"/>
              <a:ext cx="4039967" cy="3929993"/>
            </a:xfrm>
            <a:prstGeom prst="roundRect">
              <a:avLst>
                <a:gd name="adj" fmla="val 1645"/>
              </a:avLst>
            </a:prstGeom>
            <a:solidFill>
              <a:sysClr val="window" lastClr="FFFFFF">
                <a:lumMod val="95000"/>
              </a:sysClr>
            </a:solidFill>
            <a:ln w="9525" cap="flat" cmpd="sng" algn="ctr">
              <a:no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dirty="0">
                <a:ln>
                  <a:noFill/>
                </a:ln>
                <a:solidFill>
                  <a:prstClr val="white"/>
                </a:solidFill>
                <a:effectLst/>
                <a:uLnTx/>
                <a:uFillTx/>
                <a:ea typeface="+mn-ea"/>
                <a:cs typeface="+mn-cs"/>
              </a:endParaRPr>
            </a:p>
          </p:txBody>
        </p:sp>
        <p:sp>
          <p:nvSpPr>
            <p:cNvPr id="61" name="ZoneTexte 60">
              <a:extLst>
                <a:ext uri="{FF2B5EF4-FFF2-40B4-BE49-F238E27FC236}">
                  <a16:creationId xmlns:a16="http://schemas.microsoft.com/office/drawing/2014/main" id="{79F0185B-66C2-4736-9F1B-14FF167A0E37}"/>
                </a:ext>
              </a:extLst>
            </p:cNvPr>
            <p:cNvSpPr txBox="1"/>
            <p:nvPr/>
          </p:nvSpPr>
          <p:spPr bwMode="auto">
            <a:xfrm>
              <a:off x="1217989" y="1039837"/>
              <a:ext cx="2236008"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rtlCol="0" anchor="b" anchorCtr="0" compatLnSpc="1">
              <a:prstTxWarp prst="textNoShape">
                <a:avLst/>
              </a:prstTxWarp>
              <a:spAutoFit/>
            </a:bodyPr>
            <a:lstStyle/>
            <a:p>
              <a:pPr algn="ctr" defTabSz="914400" eaLnBrk="0" fontAlgn="base" hangingPunct="0">
                <a:spcBef>
                  <a:spcPct val="0"/>
                </a:spcBef>
                <a:spcAft>
                  <a:spcPct val="0"/>
                </a:spcAft>
              </a:pPr>
              <a:r>
                <a:rPr lang="en-GB" sz="1400" dirty="0">
                  <a:solidFill>
                    <a:srgbClr val="009DDF"/>
                  </a:solidFill>
                  <a:ea typeface="ＭＳ Ｐゴシック" charset="0"/>
                </a:rPr>
                <a:t>Highway test Scenario</a:t>
              </a:r>
            </a:p>
          </p:txBody>
        </p:sp>
        <p:sp>
          <p:nvSpPr>
            <p:cNvPr id="64" name="ZoneTexte 63">
              <a:extLst>
                <a:ext uri="{FF2B5EF4-FFF2-40B4-BE49-F238E27FC236}">
                  <a16:creationId xmlns:a16="http://schemas.microsoft.com/office/drawing/2014/main" id="{A58A1031-7DDA-49E6-9DD4-DBD5313DD94D}"/>
                </a:ext>
              </a:extLst>
            </p:cNvPr>
            <p:cNvSpPr txBox="1"/>
            <p:nvPr/>
          </p:nvSpPr>
          <p:spPr bwMode="auto">
            <a:xfrm>
              <a:off x="498594" y="3743290"/>
              <a:ext cx="3718248" cy="11079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rtlCol="0" anchor="b" anchorCtr="0" compatLnSpc="1">
              <a:prstTxWarp prst="textNoShape">
                <a:avLst/>
              </a:prstTxWarp>
              <a:spAutoFit/>
            </a:bodyPr>
            <a:lstStyle/>
            <a:p>
              <a:pPr defTabSz="914400" eaLnBrk="0" fontAlgn="base" hangingPunct="0">
                <a:spcBef>
                  <a:spcPct val="0"/>
                </a:spcBef>
                <a:spcAft>
                  <a:spcPct val="0"/>
                </a:spcAft>
              </a:pPr>
              <a:r>
                <a:rPr lang="en-GB" sz="1100" dirty="0">
                  <a:solidFill>
                    <a:srgbClr val="CDD4D7">
                      <a:lumMod val="25000"/>
                    </a:srgbClr>
                  </a:solidFill>
                  <a:ea typeface="ＭＳ Ｐゴシック" charset="0"/>
                </a:rPr>
                <a:t>Simple highway scenario useful for testing</a:t>
              </a:r>
            </a:p>
            <a:p>
              <a:pPr defTabSz="914400" eaLnBrk="0" fontAlgn="base" hangingPunct="0">
                <a:spcBef>
                  <a:spcPct val="0"/>
                </a:spcBef>
                <a:spcAft>
                  <a:spcPct val="0"/>
                </a:spcAft>
              </a:pPr>
              <a:endParaRPr lang="en-GB" sz="1100" dirty="0">
                <a:solidFill>
                  <a:srgbClr val="CDD4D7">
                    <a:lumMod val="25000"/>
                  </a:srgbClr>
                </a:solidFill>
                <a:ea typeface="ＭＳ Ｐゴシック" charset="0"/>
              </a:endParaRPr>
            </a:p>
            <a:p>
              <a:pPr marL="171450" indent="-171450" defTabSz="914400" eaLnBrk="0" fontAlgn="base" hangingPunct="0">
                <a:spcBef>
                  <a:spcPct val="0"/>
                </a:spcBef>
                <a:spcAft>
                  <a:spcPct val="0"/>
                </a:spcAft>
                <a:buFontTx/>
                <a:buChar char="-"/>
              </a:pPr>
              <a:r>
                <a:rPr lang="en-GB" sz="1100" dirty="0">
                  <a:solidFill>
                    <a:srgbClr val="009DDF"/>
                  </a:solidFill>
                  <a:ea typeface="ＭＳ Ｐゴシック" charset="0"/>
                </a:rPr>
                <a:t>Unlimited amount</a:t>
              </a:r>
              <a:r>
                <a:rPr lang="en-GB" sz="1100" dirty="0">
                  <a:solidFill>
                    <a:srgbClr val="CDD4D7">
                      <a:lumMod val="25000"/>
                    </a:srgbClr>
                  </a:solidFill>
                  <a:ea typeface="ＭＳ Ｐゴシック" charset="0"/>
                </a:rPr>
                <a:t> of cars and scenario time</a:t>
              </a:r>
            </a:p>
            <a:p>
              <a:pPr marL="171450" indent="-171450" defTabSz="914400" eaLnBrk="0" fontAlgn="base" hangingPunct="0">
                <a:spcBef>
                  <a:spcPct val="0"/>
                </a:spcBef>
                <a:spcAft>
                  <a:spcPct val="0"/>
                </a:spcAft>
                <a:buFontTx/>
                <a:buChar char="-"/>
              </a:pPr>
              <a:r>
                <a:rPr lang="en-GB" sz="1100" dirty="0">
                  <a:solidFill>
                    <a:srgbClr val="009DDF"/>
                  </a:solidFill>
                  <a:ea typeface="ＭＳ Ｐゴシック" charset="0"/>
                </a:rPr>
                <a:t>2 ways highway </a:t>
              </a:r>
              <a:r>
                <a:rPr lang="en-GB" sz="1100" dirty="0">
                  <a:solidFill>
                    <a:srgbClr val="CDD4D7">
                      <a:lumMod val="25000"/>
                    </a:srgbClr>
                  </a:solidFill>
                  <a:ea typeface="ＭＳ Ｐゴシック" charset="0"/>
                </a:rPr>
                <a:t>( vehicle can cross each others</a:t>
              </a:r>
            </a:p>
            <a:p>
              <a:pPr marL="171450" indent="-171450" defTabSz="914400" eaLnBrk="0" fontAlgn="base" hangingPunct="0">
                <a:spcBef>
                  <a:spcPct val="0"/>
                </a:spcBef>
                <a:spcAft>
                  <a:spcPct val="0"/>
                </a:spcAft>
                <a:buFontTx/>
                <a:buChar char="-"/>
              </a:pPr>
              <a:r>
                <a:rPr lang="en-GB" sz="1100" dirty="0">
                  <a:solidFill>
                    <a:srgbClr val="CDD4D7">
                      <a:lumMod val="25000"/>
                    </a:srgbClr>
                  </a:solidFill>
                  <a:ea typeface="ＭＳ Ｐゴシック" charset="0"/>
                </a:rPr>
                <a:t>Vehicles can </a:t>
              </a:r>
              <a:r>
                <a:rPr lang="en-GB" sz="1100" dirty="0">
                  <a:solidFill>
                    <a:srgbClr val="009DDF"/>
                  </a:solidFill>
                  <a:ea typeface="ＭＳ Ｐゴシック" charset="0"/>
                </a:rPr>
                <a:t>overpass</a:t>
              </a:r>
              <a:r>
                <a:rPr lang="en-GB" sz="1100" dirty="0">
                  <a:solidFill>
                    <a:srgbClr val="CDD4D7">
                      <a:lumMod val="25000"/>
                    </a:srgbClr>
                  </a:solidFill>
                  <a:ea typeface="ＭＳ Ｐゴシック" charset="0"/>
                </a:rPr>
                <a:t> if their speed is different</a:t>
              </a:r>
            </a:p>
            <a:p>
              <a:pPr marL="171450" indent="-171450" defTabSz="914400" eaLnBrk="0" fontAlgn="base" hangingPunct="0">
                <a:spcBef>
                  <a:spcPct val="0"/>
                </a:spcBef>
                <a:spcAft>
                  <a:spcPct val="0"/>
                </a:spcAft>
                <a:buFontTx/>
                <a:buChar char="-"/>
              </a:pPr>
              <a:r>
                <a:rPr lang="en-GB" sz="1100" dirty="0">
                  <a:solidFill>
                    <a:srgbClr val="CDD4D7">
                      <a:lumMod val="25000"/>
                    </a:srgbClr>
                  </a:solidFill>
                  <a:ea typeface="ＭＳ Ｐゴシック" charset="0"/>
                </a:rPr>
                <a:t>Vehicles are the same during all the simulation</a:t>
              </a:r>
            </a:p>
          </p:txBody>
        </p:sp>
        <p:grpSp>
          <p:nvGrpSpPr>
            <p:cNvPr id="66" name="Groupe 65">
              <a:extLst>
                <a:ext uri="{FF2B5EF4-FFF2-40B4-BE49-F238E27FC236}">
                  <a16:creationId xmlns:a16="http://schemas.microsoft.com/office/drawing/2014/main" id="{6C5710E3-7B84-4F4D-8867-9BAE74711E6D}"/>
                </a:ext>
              </a:extLst>
            </p:cNvPr>
            <p:cNvGrpSpPr/>
            <p:nvPr/>
          </p:nvGrpSpPr>
          <p:grpSpPr>
            <a:xfrm>
              <a:off x="319766" y="1295108"/>
              <a:ext cx="4018371" cy="2572786"/>
              <a:chOff x="252808" y="1238656"/>
              <a:chExt cx="4604645" cy="3210127"/>
            </a:xfrm>
          </p:grpSpPr>
          <p:grpSp>
            <p:nvGrpSpPr>
              <p:cNvPr id="67" name="Groupe 66">
                <a:extLst>
                  <a:ext uri="{FF2B5EF4-FFF2-40B4-BE49-F238E27FC236}">
                    <a16:creationId xmlns:a16="http://schemas.microsoft.com/office/drawing/2014/main" id="{B7F015E5-5912-4FC2-990D-816F045F2A9F}"/>
                  </a:ext>
                </a:extLst>
              </p:cNvPr>
              <p:cNvGrpSpPr/>
              <p:nvPr/>
            </p:nvGrpSpPr>
            <p:grpSpPr>
              <a:xfrm>
                <a:off x="252808" y="1238656"/>
                <a:ext cx="4604645" cy="3210127"/>
                <a:chOff x="854412" y="718061"/>
                <a:chExt cx="9754384" cy="6285641"/>
              </a:xfrm>
            </p:grpSpPr>
            <p:pic>
              <p:nvPicPr>
                <p:cNvPr id="70" name="Picture 2">
                  <a:extLst>
                    <a:ext uri="{FF2B5EF4-FFF2-40B4-BE49-F238E27FC236}">
                      <a16:creationId xmlns:a16="http://schemas.microsoft.com/office/drawing/2014/main" id="{FD7D9E07-F9BF-4A51-BE27-FE53188D8C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412" y="718061"/>
                  <a:ext cx="9754384" cy="6285641"/>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Groupe 70">
                  <a:extLst>
                    <a:ext uri="{FF2B5EF4-FFF2-40B4-BE49-F238E27FC236}">
                      <a16:creationId xmlns:a16="http://schemas.microsoft.com/office/drawing/2014/main" id="{9BBD0869-D936-48F3-B719-06726EAD3332}"/>
                    </a:ext>
                  </a:extLst>
                </p:cNvPr>
                <p:cNvGrpSpPr/>
                <p:nvPr/>
              </p:nvGrpSpPr>
              <p:grpSpPr>
                <a:xfrm>
                  <a:off x="1296239" y="1782618"/>
                  <a:ext cx="8681774" cy="4688521"/>
                  <a:chOff x="1537400" y="1742424"/>
                  <a:chExt cx="8681774" cy="4688521"/>
                </a:xfrm>
              </p:grpSpPr>
              <p:sp>
                <p:nvSpPr>
                  <p:cNvPr id="72" name="Rectangle 71">
                    <a:extLst>
                      <a:ext uri="{FF2B5EF4-FFF2-40B4-BE49-F238E27FC236}">
                        <a16:creationId xmlns:a16="http://schemas.microsoft.com/office/drawing/2014/main" id="{84CFC6E7-18F9-4C36-AFE7-937A820D9D53}"/>
                      </a:ext>
                    </a:extLst>
                  </p:cNvPr>
                  <p:cNvSpPr/>
                  <p:nvPr/>
                </p:nvSpPr>
                <p:spPr>
                  <a:xfrm>
                    <a:off x="1728319" y="1941847"/>
                    <a:ext cx="8490855" cy="4318276"/>
                  </a:xfrm>
                  <a:prstGeom prst="rect">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1600" dirty="0" err="1"/>
                  </a:p>
                </p:txBody>
              </p:sp>
              <p:sp>
                <p:nvSpPr>
                  <p:cNvPr id="75" name="ZoneTexte 74">
                    <a:extLst>
                      <a:ext uri="{FF2B5EF4-FFF2-40B4-BE49-F238E27FC236}">
                        <a16:creationId xmlns:a16="http://schemas.microsoft.com/office/drawing/2014/main" id="{2FB9D065-27E1-4943-B0DE-A5BE2F736AB5}"/>
                      </a:ext>
                    </a:extLst>
                  </p:cNvPr>
                  <p:cNvSpPr txBox="1"/>
                  <p:nvPr/>
                </p:nvSpPr>
                <p:spPr>
                  <a:xfrm>
                    <a:off x="1879044" y="1742424"/>
                    <a:ext cx="994787" cy="187984"/>
                  </a:xfrm>
                  <a:prstGeom prst="rect">
                    <a:avLst/>
                  </a:prstGeom>
                  <a:solidFill>
                    <a:srgbClr val="292929"/>
                  </a:solidFill>
                </p:spPr>
                <p:txBody>
                  <a:bodyPr wrap="square" lIns="0" tIns="0" rIns="0" bIns="0" rtlCol="0">
                    <a:spAutoFit/>
                  </a:bodyPr>
                  <a:lstStyle/>
                  <a:p>
                    <a:pPr algn="ctr"/>
                    <a:r>
                      <a:rPr lang="en-GB" sz="500" dirty="0">
                        <a:solidFill>
                          <a:schemeClr val="bg1">
                            <a:lumMod val="85000"/>
                          </a:schemeClr>
                        </a:solidFill>
                      </a:rPr>
                      <a:t>Highway</a:t>
                    </a:r>
                  </a:p>
                </p:txBody>
              </p:sp>
              <p:sp>
                <p:nvSpPr>
                  <p:cNvPr id="76" name="Rectangle 75">
                    <a:extLst>
                      <a:ext uri="{FF2B5EF4-FFF2-40B4-BE49-F238E27FC236}">
                        <a16:creationId xmlns:a16="http://schemas.microsoft.com/office/drawing/2014/main" id="{79069DD4-55C1-41C7-A968-FCF1C676F91E}"/>
                      </a:ext>
                    </a:extLst>
                  </p:cNvPr>
                  <p:cNvSpPr/>
                  <p:nvPr/>
                </p:nvSpPr>
                <p:spPr>
                  <a:xfrm>
                    <a:off x="1537400" y="6285562"/>
                    <a:ext cx="4300693" cy="145383"/>
                  </a:xfrm>
                  <a:prstGeom prst="rect">
                    <a:avLst/>
                  </a:prstGeom>
                  <a:solidFill>
                    <a:srgbClr val="51565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1600" dirty="0" err="1"/>
                  </a:p>
                </p:txBody>
              </p:sp>
            </p:grpSp>
          </p:grpSp>
          <p:pic>
            <p:nvPicPr>
              <p:cNvPr id="68" name="Image 67">
                <a:extLst>
                  <a:ext uri="{FF2B5EF4-FFF2-40B4-BE49-F238E27FC236}">
                    <a16:creationId xmlns:a16="http://schemas.microsoft.com/office/drawing/2014/main" id="{59528B94-E7AB-4FF5-8A34-194E6191BF13}"/>
                  </a:ext>
                </a:extLst>
              </p:cNvPr>
              <p:cNvPicPr>
                <a:picLocks noChangeAspect="1"/>
              </p:cNvPicPr>
              <p:nvPr/>
            </p:nvPicPr>
            <p:blipFill>
              <a:blip r:embed="rId5"/>
              <a:stretch>
                <a:fillRect/>
              </a:stretch>
            </p:blipFill>
            <p:spPr>
              <a:xfrm>
                <a:off x="1611355" y="1424373"/>
                <a:ext cx="1710964" cy="102494"/>
              </a:xfrm>
              <a:prstGeom prst="rect">
                <a:avLst/>
              </a:prstGeom>
            </p:spPr>
          </p:pic>
          <p:pic>
            <p:nvPicPr>
              <p:cNvPr id="69" name="Image 68">
                <a:extLst>
                  <a:ext uri="{FF2B5EF4-FFF2-40B4-BE49-F238E27FC236}">
                    <a16:creationId xmlns:a16="http://schemas.microsoft.com/office/drawing/2014/main" id="{D271BE09-1E96-4B76-A48A-2AC6787591D2}"/>
                  </a:ext>
                </a:extLst>
              </p:cNvPr>
              <p:cNvPicPr>
                <a:picLocks noChangeAspect="1"/>
              </p:cNvPicPr>
              <p:nvPr/>
            </p:nvPicPr>
            <p:blipFill>
              <a:blip r:embed="rId6"/>
              <a:stretch>
                <a:fillRect/>
              </a:stretch>
            </p:blipFill>
            <p:spPr>
              <a:xfrm>
                <a:off x="2306929" y="1434562"/>
                <a:ext cx="369255" cy="79275"/>
              </a:xfrm>
              <a:prstGeom prst="rect">
                <a:avLst/>
              </a:prstGeom>
            </p:spPr>
          </p:pic>
        </p:grpSp>
        <p:pic>
          <p:nvPicPr>
            <p:cNvPr id="3" name="Image 2">
              <a:extLst>
                <a:ext uri="{FF2B5EF4-FFF2-40B4-BE49-F238E27FC236}">
                  <a16:creationId xmlns:a16="http://schemas.microsoft.com/office/drawing/2014/main" id="{DE6AEE63-63F4-4C61-8B3A-27F16044F081}"/>
                </a:ext>
              </a:extLst>
            </p:cNvPr>
            <p:cNvPicPr>
              <a:picLocks noChangeAspect="1"/>
            </p:cNvPicPr>
            <p:nvPr/>
          </p:nvPicPr>
          <p:blipFill rotWithShape="1">
            <a:blip r:embed="rId7">
              <a:extLst>
                <a:ext uri="{28A0092B-C50C-407E-A947-70E740481C1C}">
                  <a14:useLocalDpi xmlns:a14="http://schemas.microsoft.com/office/drawing/2010/main" val="0"/>
                </a:ext>
              </a:extLst>
            </a:blip>
            <a:srcRect t="10590" r="10552"/>
            <a:stretch/>
          </p:blipFill>
          <p:spPr>
            <a:xfrm>
              <a:off x="574228" y="1808899"/>
              <a:ext cx="3504056" cy="1778818"/>
            </a:xfrm>
            <a:prstGeom prst="rect">
              <a:avLst/>
            </a:prstGeom>
          </p:spPr>
        </p:pic>
      </p:grpSp>
      <p:grpSp>
        <p:nvGrpSpPr>
          <p:cNvPr id="4" name="Groupe 3">
            <a:extLst>
              <a:ext uri="{FF2B5EF4-FFF2-40B4-BE49-F238E27FC236}">
                <a16:creationId xmlns:a16="http://schemas.microsoft.com/office/drawing/2014/main" id="{304056B6-75BC-46FC-A233-A2A7882433BA}"/>
              </a:ext>
            </a:extLst>
          </p:cNvPr>
          <p:cNvGrpSpPr/>
          <p:nvPr/>
        </p:nvGrpSpPr>
        <p:grpSpPr>
          <a:xfrm>
            <a:off x="4784267" y="987574"/>
            <a:ext cx="4043966" cy="3929993"/>
            <a:chOff x="4784267" y="987574"/>
            <a:chExt cx="4043966" cy="3929993"/>
          </a:xfrm>
        </p:grpSpPr>
        <p:sp>
          <p:nvSpPr>
            <p:cNvPr id="27" name="Rectangle : coins arrondis 26">
              <a:extLst>
                <a:ext uri="{FF2B5EF4-FFF2-40B4-BE49-F238E27FC236}">
                  <a16:creationId xmlns:a16="http://schemas.microsoft.com/office/drawing/2014/main" id="{C703FD2C-CC0C-41F1-9471-0F2954C9DF07}"/>
                </a:ext>
              </a:extLst>
            </p:cNvPr>
            <p:cNvSpPr/>
            <p:nvPr/>
          </p:nvSpPr>
          <p:spPr>
            <a:xfrm>
              <a:off x="4784267" y="987574"/>
              <a:ext cx="4039967" cy="3929993"/>
            </a:xfrm>
            <a:prstGeom prst="roundRect">
              <a:avLst>
                <a:gd name="adj" fmla="val 1645"/>
              </a:avLst>
            </a:prstGeom>
            <a:solidFill>
              <a:sysClr val="window" lastClr="FFFFFF">
                <a:lumMod val="95000"/>
              </a:sysClr>
            </a:solidFill>
            <a:ln w="9525" cap="flat" cmpd="sng" algn="ctr">
              <a:no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dirty="0">
                <a:ln>
                  <a:noFill/>
                </a:ln>
                <a:solidFill>
                  <a:prstClr val="white"/>
                </a:solidFill>
                <a:effectLst/>
                <a:uLnTx/>
                <a:uFillTx/>
                <a:ea typeface="+mn-ea"/>
                <a:cs typeface="+mn-cs"/>
              </a:endParaRPr>
            </a:p>
          </p:txBody>
        </p:sp>
        <p:sp>
          <p:nvSpPr>
            <p:cNvPr id="62" name="ZoneTexte 61">
              <a:extLst>
                <a:ext uri="{FF2B5EF4-FFF2-40B4-BE49-F238E27FC236}">
                  <a16:creationId xmlns:a16="http://schemas.microsoft.com/office/drawing/2014/main" id="{7D284535-A9AB-4BD7-908D-CF4BE9D3C0EF}"/>
                </a:ext>
              </a:extLst>
            </p:cNvPr>
            <p:cNvSpPr txBox="1"/>
            <p:nvPr/>
          </p:nvSpPr>
          <p:spPr bwMode="auto">
            <a:xfrm>
              <a:off x="5690003" y="1039837"/>
              <a:ext cx="2236008"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rtlCol="0" anchor="b" anchorCtr="0" compatLnSpc="1">
              <a:prstTxWarp prst="textNoShape">
                <a:avLst/>
              </a:prstTxWarp>
              <a:spAutoFit/>
            </a:bodyPr>
            <a:lstStyle/>
            <a:p>
              <a:pPr algn="ctr" defTabSz="914400" eaLnBrk="0" fontAlgn="base" hangingPunct="0">
                <a:spcBef>
                  <a:spcPct val="0"/>
                </a:spcBef>
                <a:spcAft>
                  <a:spcPct val="0"/>
                </a:spcAft>
              </a:pPr>
              <a:r>
                <a:rPr lang="en-GB" sz="1400" dirty="0">
                  <a:solidFill>
                    <a:srgbClr val="009DDF"/>
                  </a:solidFill>
                  <a:ea typeface="ＭＳ Ｐゴシック" charset="0"/>
                </a:rPr>
                <a:t>IRTS complex Scenario</a:t>
              </a:r>
            </a:p>
          </p:txBody>
        </p:sp>
        <p:pic>
          <p:nvPicPr>
            <p:cNvPr id="63" name="Image 62">
              <a:extLst>
                <a:ext uri="{FF2B5EF4-FFF2-40B4-BE49-F238E27FC236}">
                  <a16:creationId xmlns:a16="http://schemas.microsoft.com/office/drawing/2014/main" id="{B71F23C9-0F78-48AF-B1B0-D8307319BA05}"/>
                </a:ext>
              </a:extLst>
            </p:cNvPr>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5815155" y="2242108"/>
              <a:ext cx="1985703" cy="929861"/>
            </a:xfrm>
            <a:prstGeom prst="rect">
              <a:avLst/>
            </a:prstGeom>
          </p:spPr>
        </p:pic>
        <p:sp>
          <p:nvSpPr>
            <p:cNvPr id="65" name="ZoneTexte 64">
              <a:extLst>
                <a:ext uri="{FF2B5EF4-FFF2-40B4-BE49-F238E27FC236}">
                  <a16:creationId xmlns:a16="http://schemas.microsoft.com/office/drawing/2014/main" id="{5AC35732-C442-4989-BA80-4F68921D4B90}"/>
                </a:ext>
              </a:extLst>
            </p:cNvPr>
            <p:cNvSpPr txBox="1"/>
            <p:nvPr/>
          </p:nvSpPr>
          <p:spPr bwMode="auto">
            <a:xfrm>
              <a:off x="4985954" y="3751104"/>
              <a:ext cx="3718248" cy="11079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rtlCol="0" anchor="b" anchorCtr="0" compatLnSpc="1">
              <a:prstTxWarp prst="textNoShape">
                <a:avLst/>
              </a:prstTxWarp>
              <a:spAutoFit/>
            </a:bodyPr>
            <a:lstStyle/>
            <a:p>
              <a:pPr defTabSz="914400" eaLnBrk="0" fontAlgn="base" hangingPunct="0">
                <a:spcBef>
                  <a:spcPct val="0"/>
                </a:spcBef>
                <a:spcAft>
                  <a:spcPct val="0"/>
                </a:spcAft>
              </a:pPr>
              <a:r>
                <a:rPr lang="en-GB" sz="1100" dirty="0">
                  <a:solidFill>
                    <a:srgbClr val="CDD4D7">
                      <a:lumMod val="25000"/>
                    </a:srgbClr>
                  </a:solidFill>
                  <a:ea typeface="ＭＳ Ｐゴシック" charset="0"/>
                </a:rPr>
                <a:t>Complex scenario with a city-like environment</a:t>
              </a:r>
            </a:p>
            <a:p>
              <a:pPr defTabSz="914400" eaLnBrk="0" fontAlgn="base" hangingPunct="0">
                <a:spcBef>
                  <a:spcPct val="0"/>
                </a:spcBef>
                <a:spcAft>
                  <a:spcPct val="0"/>
                </a:spcAft>
              </a:pPr>
              <a:endParaRPr lang="en-GB" sz="1100" dirty="0">
                <a:solidFill>
                  <a:srgbClr val="CDD4D7">
                    <a:lumMod val="25000"/>
                  </a:srgbClr>
                </a:solidFill>
                <a:ea typeface="ＭＳ Ｐゴシック" charset="0"/>
              </a:endParaRPr>
            </a:p>
            <a:p>
              <a:pPr marL="171450" indent="-171450" defTabSz="914400" eaLnBrk="0" fontAlgn="base" hangingPunct="0">
                <a:spcBef>
                  <a:spcPct val="0"/>
                </a:spcBef>
                <a:spcAft>
                  <a:spcPct val="0"/>
                </a:spcAft>
                <a:buFontTx/>
                <a:buChar char="-"/>
              </a:pPr>
              <a:r>
                <a:rPr lang="en-GB" sz="1100" dirty="0">
                  <a:solidFill>
                    <a:srgbClr val="009DDF"/>
                  </a:solidFill>
                  <a:ea typeface="ＭＳ Ｐゴシック" charset="0"/>
                </a:rPr>
                <a:t>Unlimited amount</a:t>
              </a:r>
              <a:r>
                <a:rPr lang="en-GB" sz="1100" dirty="0">
                  <a:solidFill>
                    <a:srgbClr val="CDD4D7">
                      <a:lumMod val="25000"/>
                    </a:srgbClr>
                  </a:solidFill>
                  <a:ea typeface="ＭＳ Ｐゴシック" charset="0"/>
                </a:rPr>
                <a:t> of cars and scenario time</a:t>
              </a:r>
            </a:p>
            <a:p>
              <a:pPr marL="171450" indent="-171450" defTabSz="914400" eaLnBrk="0" fontAlgn="base" hangingPunct="0">
                <a:spcBef>
                  <a:spcPct val="0"/>
                </a:spcBef>
                <a:spcAft>
                  <a:spcPct val="0"/>
                </a:spcAft>
                <a:buFontTx/>
                <a:buChar char="-"/>
              </a:pPr>
              <a:r>
                <a:rPr lang="en-GB" sz="1100" dirty="0">
                  <a:solidFill>
                    <a:srgbClr val="CDD4D7">
                      <a:lumMod val="25000"/>
                    </a:srgbClr>
                  </a:solidFill>
                  <a:ea typeface="ＭＳ Ｐゴシック" charset="0"/>
                </a:rPr>
                <a:t>Multiple </a:t>
              </a:r>
              <a:r>
                <a:rPr lang="en-GB" sz="1100" dirty="0">
                  <a:solidFill>
                    <a:srgbClr val="009DDF"/>
                  </a:solidFill>
                  <a:ea typeface="ＭＳ Ｐゴシック" charset="0"/>
                </a:rPr>
                <a:t>intersections</a:t>
              </a:r>
              <a:r>
                <a:rPr lang="en-GB" sz="1100" dirty="0">
                  <a:solidFill>
                    <a:srgbClr val="CDD4D7">
                      <a:lumMod val="25000"/>
                    </a:srgbClr>
                  </a:solidFill>
                  <a:ea typeface="ＭＳ Ｐゴシック" charset="0"/>
                </a:rPr>
                <a:t> and </a:t>
              </a:r>
              <a:r>
                <a:rPr lang="en-GB" sz="1100" dirty="0">
                  <a:solidFill>
                    <a:srgbClr val="009DDF"/>
                  </a:solidFill>
                  <a:ea typeface="ＭＳ Ｐゴシック" charset="0"/>
                </a:rPr>
                <a:t>buildings</a:t>
              </a:r>
            </a:p>
            <a:p>
              <a:pPr marL="171450" indent="-171450" defTabSz="914400" eaLnBrk="0" fontAlgn="base" hangingPunct="0">
                <a:spcBef>
                  <a:spcPct val="0"/>
                </a:spcBef>
                <a:spcAft>
                  <a:spcPct val="0"/>
                </a:spcAft>
                <a:buFontTx/>
                <a:buChar char="-"/>
              </a:pPr>
              <a:r>
                <a:rPr lang="en-GB" sz="1100" dirty="0">
                  <a:solidFill>
                    <a:srgbClr val="CDD4D7">
                      <a:lumMod val="25000"/>
                    </a:srgbClr>
                  </a:solidFill>
                  <a:ea typeface="ＭＳ Ｐゴシック" charset="0"/>
                </a:rPr>
                <a:t>Vehicles can </a:t>
              </a:r>
              <a:r>
                <a:rPr lang="en-GB" sz="1100" dirty="0">
                  <a:solidFill>
                    <a:srgbClr val="009DDF"/>
                  </a:solidFill>
                  <a:ea typeface="ＭＳ Ｐゴシック" charset="0"/>
                </a:rPr>
                <a:t>exit</a:t>
              </a:r>
              <a:r>
                <a:rPr lang="en-GB" sz="1100" dirty="0">
                  <a:solidFill>
                    <a:srgbClr val="CDD4D7">
                      <a:lumMod val="25000"/>
                    </a:srgbClr>
                  </a:solidFill>
                  <a:ea typeface="ＭＳ Ｐゴシック" charset="0"/>
                </a:rPr>
                <a:t> and </a:t>
              </a:r>
              <a:r>
                <a:rPr lang="en-GB" sz="1100" dirty="0">
                  <a:solidFill>
                    <a:srgbClr val="009DDF"/>
                  </a:solidFill>
                  <a:ea typeface="ＭＳ Ｐゴシック" charset="0"/>
                </a:rPr>
                <a:t>enter</a:t>
              </a:r>
              <a:r>
                <a:rPr lang="en-GB" sz="1100" dirty="0">
                  <a:solidFill>
                    <a:srgbClr val="CDD4D7">
                      <a:lumMod val="25000"/>
                    </a:srgbClr>
                  </a:solidFill>
                  <a:ea typeface="ＭＳ Ｐゴシック" charset="0"/>
                </a:rPr>
                <a:t> the map at any time</a:t>
              </a:r>
            </a:p>
            <a:p>
              <a:pPr marL="171450" indent="-171450" defTabSz="914400" eaLnBrk="0" fontAlgn="base" hangingPunct="0">
                <a:spcBef>
                  <a:spcPct val="0"/>
                </a:spcBef>
                <a:spcAft>
                  <a:spcPct val="0"/>
                </a:spcAft>
                <a:buFontTx/>
                <a:buChar char="-"/>
              </a:pPr>
              <a:r>
                <a:rPr lang="en-GB" sz="1100" dirty="0">
                  <a:solidFill>
                    <a:srgbClr val="CDD4D7">
                      <a:lumMod val="25000"/>
                    </a:srgbClr>
                  </a:solidFill>
                  <a:ea typeface="ＭＳ Ｐゴシック" charset="0"/>
                </a:rPr>
                <a:t>User can choose between CAM, CPM, and both</a:t>
              </a:r>
            </a:p>
          </p:txBody>
        </p:sp>
        <p:grpSp>
          <p:nvGrpSpPr>
            <p:cNvPr id="77" name="Groupe 76">
              <a:extLst>
                <a:ext uri="{FF2B5EF4-FFF2-40B4-BE49-F238E27FC236}">
                  <a16:creationId xmlns:a16="http://schemas.microsoft.com/office/drawing/2014/main" id="{699672BE-58EF-4A89-B9A3-438FC4923735}"/>
                </a:ext>
              </a:extLst>
            </p:cNvPr>
            <p:cNvGrpSpPr/>
            <p:nvPr/>
          </p:nvGrpSpPr>
          <p:grpSpPr>
            <a:xfrm>
              <a:off x="4809862" y="1294265"/>
              <a:ext cx="4018371" cy="2572786"/>
              <a:chOff x="252808" y="1238656"/>
              <a:chExt cx="4604645" cy="3210127"/>
            </a:xfrm>
          </p:grpSpPr>
          <p:grpSp>
            <p:nvGrpSpPr>
              <p:cNvPr id="78" name="Groupe 77">
                <a:extLst>
                  <a:ext uri="{FF2B5EF4-FFF2-40B4-BE49-F238E27FC236}">
                    <a16:creationId xmlns:a16="http://schemas.microsoft.com/office/drawing/2014/main" id="{2327ECC0-1209-4097-AE9E-065799672B96}"/>
                  </a:ext>
                </a:extLst>
              </p:cNvPr>
              <p:cNvGrpSpPr/>
              <p:nvPr/>
            </p:nvGrpSpPr>
            <p:grpSpPr>
              <a:xfrm>
                <a:off x="252808" y="1238656"/>
                <a:ext cx="4604645" cy="3210127"/>
                <a:chOff x="854412" y="718061"/>
                <a:chExt cx="9754384" cy="6285641"/>
              </a:xfrm>
            </p:grpSpPr>
            <p:pic>
              <p:nvPicPr>
                <p:cNvPr id="81" name="Picture 2">
                  <a:extLst>
                    <a:ext uri="{FF2B5EF4-FFF2-40B4-BE49-F238E27FC236}">
                      <a16:creationId xmlns:a16="http://schemas.microsoft.com/office/drawing/2014/main" id="{B6EDE2C9-4B21-4D6F-8913-6A56902348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412" y="718061"/>
                  <a:ext cx="9754384" cy="6285641"/>
                </a:xfrm>
                <a:prstGeom prst="rect">
                  <a:avLst/>
                </a:prstGeom>
                <a:noFill/>
                <a:extLst>
                  <a:ext uri="{909E8E84-426E-40DD-AFC4-6F175D3DCCD1}">
                    <a14:hiddenFill xmlns:a14="http://schemas.microsoft.com/office/drawing/2010/main">
                      <a:solidFill>
                        <a:srgbClr val="FFFFFF"/>
                      </a:solidFill>
                    </a14:hiddenFill>
                  </a:ext>
                </a:extLst>
              </p:spPr>
            </p:pic>
            <p:grpSp>
              <p:nvGrpSpPr>
                <p:cNvPr id="82" name="Groupe 81">
                  <a:extLst>
                    <a:ext uri="{FF2B5EF4-FFF2-40B4-BE49-F238E27FC236}">
                      <a16:creationId xmlns:a16="http://schemas.microsoft.com/office/drawing/2014/main" id="{2B6E65CF-BA69-47CF-B49E-631EFC22BA5A}"/>
                    </a:ext>
                  </a:extLst>
                </p:cNvPr>
                <p:cNvGrpSpPr/>
                <p:nvPr/>
              </p:nvGrpSpPr>
              <p:grpSpPr>
                <a:xfrm>
                  <a:off x="1296239" y="1782618"/>
                  <a:ext cx="8681774" cy="4688521"/>
                  <a:chOff x="1537400" y="1742424"/>
                  <a:chExt cx="8681774" cy="4688521"/>
                </a:xfrm>
              </p:grpSpPr>
              <p:sp>
                <p:nvSpPr>
                  <p:cNvPr id="83" name="Rectangle 82">
                    <a:extLst>
                      <a:ext uri="{FF2B5EF4-FFF2-40B4-BE49-F238E27FC236}">
                        <a16:creationId xmlns:a16="http://schemas.microsoft.com/office/drawing/2014/main" id="{FE0AAE70-68DC-4F53-9F96-0474320E1C73}"/>
                      </a:ext>
                    </a:extLst>
                  </p:cNvPr>
                  <p:cNvSpPr/>
                  <p:nvPr/>
                </p:nvSpPr>
                <p:spPr>
                  <a:xfrm>
                    <a:off x="1728319" y="1941847"/>
                    <a:ext cx="8490855" cy="4318276"/>
                  </a:xfrm>
                  <a:prstGeom prst="rect">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1600" dirty="0" err="1"/>
                  </a:p>
                </p:txBody>
              </p:sp>
              <p:sp>
                <p:nvSpPr>
                  <p:cNvPr id="84" name="ZoneTexte 83">
                    <a:extLst>
                      <a:ext uri="{FF2B5EF4-FFF2-40B4-BE49-F238E27FC236}">
                        <a16:creationId xmlns:a16="http://schemas.microsoft.com/office/drawing/2014/main" id="{8731A143-476A-47D1-9DE5-C89FB71EF0AE}"/>
                      </a:ext>
                    </a:extLst>
                  </p:cNvPr>
                  <p:cNvSpPr txBox="1"/>
                  <p:nvPr/>
                </p:nvSpPr>
                <p:spPr>
                  <a:xfrm>
                    <a:off x="1879044" y="1742424"/>
                    <a:ext cx="994787" cy="187984"/>
                  </a:xfrm>
                  <a:prstGeom prst="rect">
                    <a:avLst/>
                  </a:prstGeom>
                  <a:solidFill>
                    <a:srgbClr val="292929"/>
                  </a:solidFill>
                </p:spPr>
                <p:txBody>
                  <a:bodyPr wrap="square" lIns="0" tIns="0" rIns="0" bIns="0" rtlCol="0">
                    <a:spAutoFit/>
                  </a:bodyPr>
                  <a:lstStyle/>
                  <a:p>
                    <a:pPr algn="ctr"/>
                    <a:r>
                      <a:rPr lang="en-GB" sz="500" dirty="0">
                        <a:solidFill>
                          <a:schemeClr val="bg1">
                            <a:lumMod val="85000"/>
                          </a:schemeClr>
                        </a:solidFill>
                      </a:rPr>
                      <a:t>IRTS</a:t>
                    </a:r>
                  </a:p>
                </p:txBody>
              </p:sp>
              <p:sp>
                <p:nvSpPr>
                  <p:cNvPr id="85" name="Rectangle 84">
                    <a:extLst>
                      <a:ext uri="{FF2B5EF4-FFF2-40B4-BE49-F238E27FC236}">
                        <a16:creationId xmlns:a16="http://schemas.microsoft.com/office/drawing/2014/main" id="{F711EC7D-D387-4654-9177-011F249EFE51}"/>
                      </a:ext>
                    </a:extLst>
                  </p:cNvPr>
                  <p:cNvSpPr/>
                  <p:nvPr/>
                </p:nvSpPr>
                <p:spPr>
                  <a:xfrm>
                    <a:off x="1537400" y="6285562"/>
                    <a:ext cx="4300693" cy="145383"/>
                  </a:xfrm>
                  <a:prstGeom prst="rect">
                    <a:avLst/>
                  </a:prstGeom>
                  <a:solidFill>
                    <a:srgbClr val="51565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1600" dirty="0" err="1"/>
                  </a:p>
                </p:txBody>
              </p:sp>
            </p:grpSp>
          </p:grpSp>
          <p:pic>
            <p:nvPicPr>
              <p:cNvPr id="79" name="Image 78">
                <a:extLst>
                  <a:ext uri="{FF2B5EF4-FFF2-40B4-BE49-F238E27FC236}">
                    <a16:creationId xmlns:a16="http://schemas.microsoft.com/office/drawing/2014/main" id="{4E49E892-E7E6-4FAE-B5A6-1D54E984C0AC}"/>
                  </a:ext>
                </a:extLst>
              </p:cNvPr>
              <p:cNvPicPr>
                <a:picLocks noChangeAspect="1"/>
              </p:cNvPicPr>
              <p:nvPr/>
            </p:nvPicPr>
            <p:blipFill>
              <a:blip r:embed="rId5"/>
              <a:stretch>
                <a:fillRect/>
              </a:stretch>
            </p:blipFill>
            <p:spPr>
              <a:xfrm>
                <a:off x="1611355" y="1424373"/>
                <a:ext cx="1710964" cy="102494"/>
              </a:xfrm>
              <a:prstGeom prst="rect">
                <a:avLst/>
              </a:prstGeom>
            </p:spPr>
          </p:pic>
          <p:pic>
            <p:nvPicPr>
              <p:cNvPr id="80" name="Image 79">
                <a:extLst>
                  <a:ext uri="{FF2B5EF4-FFF2-40B4-BE49-F238E27FC236}">
                    <a16:creationId xmlns:a16="http://schemas.microsoft.com/office/drawing/2014/main" id="{B6849034-D809-4790-8453-A530792BD32E}"/>
                  </a:ext>
                </a:extLst>
              </p:cNvPr>
              <p:cNvPicPr>
                <a:picLocks noChangeAspect="1"/>
              </p:cNvPicPr>
              <p:nvPr/>
            </p:nvPicPr>
            <p:blipFill>
              <a:blip r:embed="rId6"/>
              <a:stretch>
                <a:fillRect/>
              </a:stretch>
            </p:blipFill>
            <p:spPr>
              <a:xfrm>
                <a:off x="2306929" y="1434562"/>
                <a:ext cx="369255" cy="79275"/>
              </a:xfrm>
              <a:prstGeom prst="rect">
                <a:avLst/>
              </a:prstGeom>
            </p:spPr>
          </p:pic>
        </p:grpSp>
        <p:pic>
          <p:nvPicPr>
            <p:cNvPr id="5" name="Image 4">
              <a:extLst>
                <a:ext uri="{FF2B5EF4-FFF2-40B4-BE49-F238E27FC236}">
                  <a16:creationId xmlns:a16="http://schemas.microsoft.com/office/drawing/2014/main" id="{D3C02056-CC36-4150-9A0A-8146E3A249D5}"/>
                </a:ext>
              </a:extLst>
            </p:cNvPr>
            <p:cNvPicPr>
              <a:picLocks noChangeAspect="1"/>
            </p:cNvPicPr>
            <p:nvPr/>
          </p:nvPicPr>
          <p:blipFill rotWithShape="1">
            <a:blip r:embed="rId9">
              <a:extLst>
                <a:ext uri="{28A0092B-C50C-407E-A947-70E740481C1C}">
                  <a14:useLocalDpi xmlns:a14="http://schemas.microsoft.com/office/drawing/2010/main" val="0"/>
                </a:ext>
              </a:extLst>
            </a:blip>
            <a:srcRect l="15973" t="27361" r="15588" b="5818"/>
            <a:stretch/>
          </p:blipFill>
          <p:spPr>
            <a:xfrm>
              <a:off x="5066526" y="1811165"/>
              <a:ext cx="3497045" cy="1767519"/>
            </a:xfrm>
            <a:prstGeom prst="rect">
              <a:avLst/>
            </a:prstGeom>
          </p:spPr>
        </p:pic>
      </p:grpSp>
      <p:pic>
        <p:nvPicPr>
          <p:cNvPr id="7" name="Image 6">
            <a:extLst>
              <a:ext uri="{FF2B5EF4-FFF2-40B4-BE49-F238E27FC236}">
                <a16:creationId xmlns:a16="http://schemas.microsoft.com/office/drawing/2014/main" id="{FD0625DB-D051-46D0-8335-2259E7647BD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663469" y="2095480"/>
            <a:ext cx="2522439" cy="1181202"/>
          </a:xfrm>
          <a:prstGeom prst="rect">
            <a:avLst/>
          </a:prstGeom>
        </p:spPr>
      </p:pic>
      <p:sp>
        <p:nvSpPr>
          <p:cNvPr id="6" name="Espace réservé du numéro de diapositive 5">
            <a:extLst>
              <a:ext uri="{FF2B5EF4-FFF2-40B4-BE49-F238E27FC236}">
                <a16:creationId xmlns:a16="http://schemas.microsoft.com/office/drawing/2014/main" id="{09B53E26-5F40-4779-BCDE-DFFE96A54C44}"/>
              </a:ext>
            </a:extLst>
          </p:cNvPr>
          <p:cNvSpPr>
            <a:spLocks noGrp="1"/>
          </p:cNvSpPr>
          <p:nvPr>
            <p:ph type="sldNum" sz="quarter" idx="12"/>
          </p:nvPr>
        </p:nvSpPr>
        <p:spPr>
          <a:xfrm>
            <a:off x="7086600" y="4890698"/>
            <a:ext cx="2057400" cy="275027"/>
          </a:xfrm>
        </p:spPr>
        <p:txBody>
          <a:bodyPr/>
          <a:lstStyle/>
          <a:p>
            <a:fld id="{99913D31-8F3C-41C5-88F1-41B354A4CD6F}" type="slidenum">
              <a:rPr lang="en-GB" smtClean="0"/>
              <a:t>20</a:t>
            </a:fld>
            <a:endParaRPr lang="en-GB" dirty="0"/>
          </a:p>
        </p:txBody>
      </p:sp>
    </p:spTree>
    <p:extLst>
      <p:ext uri="{BB962C8B-B14F-4D97-AF65-F5344CB8AC3E}">
        <p14:creationId xmlns:p14="http://schemas.microsoft.com/office/powerpoint/2010/main" val="409499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500"/>
                                        <p:tgtEl>
                                          <p:spTgt spid="7"/>
                                        </p:tgtEl>
                                      </p:cBhvr>
                                    </p:animEffect>
                                    <p:set>
                                      <p:cBhvr>
                                        <p:cTn id="19"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E1D0552-8976-41C6-82EC-4E2992AA02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828675"/>
          </a:xfrm>
          <a:prstGeom prst="rect">
            <a:avLst/>
          </a:prstGeom>
        </p:spPr>
      </p:pic>
      <p:pic>
        <p:nvPicPr>
          <p:cNvPr id="17" name="Picture 2" descr="Logotypes IMT Atlantique | IMT Atlantique">
            <a:extLst>
              <a:ext uri="{FF2B5EF4-FFF2-40B4-BE49-F238E27FC236}">
                <a16:creationId xmlns:a16="http://schemas.microsoft.com/office/drawing/2014/main" id="{11D66EF5-2B1F-4216-958E-996FFCEE50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1407048" y="214619"/>
            <a:ext cx="1148083" cy="368415"/>
          </a:xfrm>
          <a:prstGeom prst="rect">
            <a:avLst/>
          </a:prstGeom>
          <a:noFill/>
          <a:extLst>
            <a:ext uri="{909E8E84-426E-40DD-AFC4-6F175D3DCCD1}">
              <a14:hiddenFill xmlns:a14="http://schemas.microsoft.com/office/drawing/2010/main">
                <a:solidFill>
                  <a:srgbClr val="FFFFFF"/>
                </a:solidFill>
              </a14:hiddenFill>
            </a:ext>
          </a:extLst>
        </p:spPr>
      </p:pic>
      <p:sp>
        <p:nvSpPr>
          <p:cNvPr id="14" name="Titre 1">
            <a:extLst>
              <a:ext uri="{FF2B5EF4-FFF2-40B4-BE49-F238E27FC236}">
                <a16:creationId xmlns:a16="http://schemas.microsoft.com/office/drawing/2014/main" id="{63F72F04-A221-47B8-B0F0-E81C81CD1D7A}"/>
              </a:ext>
            </a:extLst>
          </p:cNvPr>
          <p:cNvSpPr txBox="1">
            <a:spLocks/>
          </p:cNvSpPr>
          <p:nvPr/>
        </p:nvSpPr>
        <p:spPr bwMode="auto">
          <a:xfrm>
            <a:off x="2555776" y="134646"/>
            <a:ext cx="6264696" cy="5648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anchor="ctr" anchorCtr="0" compatLnSpc="1">
            <a:prstTxWarp prst="textNoShape">
              <a:avLst/>
            </a:prstTxWarp>
          </a:bodyPr>
          <a:lstStyle>
            <a:lvl1pPr algn="r" defTabSz="457200" rtl="0" eaLnBrk="1" fontAlgn="base" hangingPunct="1">
              <a:spcBef>
                <a:spcPct val="0"/>
              </a:spcBef>
              <a:spcAft>
                <a:spcPct val="0"/>
              </a:spcAft>
              <a:defRPr sz="2000" b="1" kern="1200">
                <a:solidFill>
                  <a:schemeClr val="bg1"/>
                </a:solidFill>
                <a:latin typeface="+mj-lt"/>
                <a:ea typeface="ＭＳ Ｐゴシック" panose="020B0600070205080204" pitchFamily="34" charset="-128"/>
                <a:cs typeface="ＭＳ Ｐゴシック" charset="0"/>
              </a:defRPr>
            </a:lvl1pPr>
            <a:lvl2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2pPr>
            <a:lvl3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3pPr>
            <a:lvl4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4pPr>
            <a:lvl5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5pPr>
            <a:lvl6pPr marL="4572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6pPr>
            <a:lvl7pPr marL="9144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7pPr>
            <a:lvl8pPr marL="13716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8pPr>
            <a:lvl9pPr marL="18288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9pPr>
          </a:lstStyle>
          <a:p>
            <a:r>
              <a:rPr lang="fr-FR" dirty="0" err="1">
                <a:latin typeface="+mn-lt"/>
                <a:cs typeface="Arial" panose="020B0604020202020204" pitchFamily="34" charset="0"/>
              </a:rPr>
              <a:t>Examples</a:t>
            </a:r>
            <a:endParaRPr lang="fr-FR" dirty="0">
              <a:latin typeface="+mn-lt"/>
              <a:cs typeface="Arial" panose="020B0604020202020204" pitchFamily="34" charset="0"/>
            </a:endParaRPr>
          </a:p>
        </p:txBody>
      </p:sp>
      <p:sp>
        <p:nvSpPr>
          <p:cNvPr id="41" name="Rectangle : coins arrondis 40">
            <a:extLst>
              <a:ext uri="{FF2B5EF4-FFF2-40B4-BE49-F238E27FC236}">
                <a16:creationId xmlns:a16="http://schemas.microsoft.com/office/drawing/2014/main" id="{66CA9BE8-BD5D-43CC-AB6D-3D7892C91740}"/>
              </a:ext>
            </a:extLst>
          </p:cNvPr>
          <p:cNvSpPr/>
          <p:nvPr/>
        </p:nvSpPr>
        <p:spPr>
          <a:xfrm>
            <a:off x="6588224" y="1131590"/>
            <a:ext cx="2232248" cy="3727510"/>
          </a:xfrm>
          <a:prstGeom prst="roundRect">
            <a:avLst>
              <a:gd name="adj" fmla="val 3622"/>
            </a:avLst>
          </a:prstGeom>
          <a:solidFill>
            <a:sysClr val="window" lastClr="FFFFFF">
              <a:lumMod val="95000"/>
            </a:sysClr>
          </a:solidFill>
          <a:ln w="9525" cap="flat" cmpd="sng" algn="ctr">
            <a:no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dirty="0">
              <a:ln>
                <a:noFill/>
              </a:ln>
              <a:solidFill>
                <a:prstClr val="white"/>
              </a:solidFill>
              <a:effectLst/>
              <a:uLnTx/>
              <a:uFillTx/>
              <a:ea typeface="+mn-ea"/>
              <a:cs typeface="+mn-cs"/>
            </a:endParaRPr>
          </a:p>
        </p:txBody>
      </p:sp>
      <p:sp>
        <p:nvSpPr>
          <p:cNvPr id="42" name="ZoneTexte 41">
            <a:extLst>
              <a:ext uri="{FF2B5EF4-FFF2-40B4-BE49-F238E27FC236}">
                <a16:creationId xmlns:a16="http://schemas.microsoft.com/office/drawing/2014/main" id="{3CAA0515-DA76-42C0-8F7E-6E41E996AD1B}"/>
              </a:ext>
            </a:extLst>
          </p:cNvPr>
          <p:cNvSpPr txBox="1"/>
          <p:nvPr/>
        </p:nvSpPr>
        <p:spPr bwMode="auto">
          <a:xfrm>
            <a:off x="6912260" y="1272758"/>
            <a:ext cx="1584176"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rtlCol="0" anchor="b" anchorCtr="0" compatLnSpc="1">
            <a:prstTxWarp prst="textNoShape">
              <a:avLst/>
            </a:prstTxWarp>
            <a:spAutoFit/>
          </a:bodyPr>
          <a:lstStyle/>
          <a:p>
            <a:pPr algn="ctr" defTabSz="914400" eaLnBrk="0" fontAlgn="base" hangingPunct="0">
              <a:spcBef>
                <a:spcPct val="0"/>
              </a:spcBef>
              <a:spcAft>
                <a:spcPct val="0"/>
              </a:spcAft>
            </a:pPr>
            <a:r>
              <a:rPr lang="en-GB" sz="1400" b="1" dirty="0">
                <a:solidFill>
                  <a:srgbClr val="009DDF"/>
                </a:solidFill>
                <a:ea typeface="ＭＳ Ｐゴシック" charset="0"/>
              </a:rPr>
              <a:t>Example 1</a:t>
            </a:r>
          </a:p>
        </p:txBody>
      </p:sp>
      <p:sp>
        <p:nvSpPr>
          <p:cNvPr id="43" name="ZoneTexte 42">
            <a:extLst>
              <a:ext uri="{FF2B5EF4-FFF2-40B4-BE49-F238E27FC236}">
                <a16:creationId xmlns:a16="http://schemas.microsoft.com/office/drawing/2014/main" id="{16D9E650-E3E6-4E26-A621-0E09340FEE97}"/>
              </a:ext>
            </a:extLst>
          </p:cNvPr>
          <p:cNvSpPr txBox="1"/>
          <p:nvPr/>
        </p:nvSpPr>
        <p:spPr bwMode="auto">
          <a:xfrm>
            <a:off x="6706228" y="1883450"/>
            <a:ext cx="2037102" cy="2554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rtlCol="0" anchor="b" anchorCtr="0" compatLnSpc="1">
            <a:prstTxWarp prst="textNoShape">
              <a:avLst/>
            </a:prstTxWarp>
            <a:spAutoFit/>
          </a:bodyPr>
          <a:lstStyle/>
          <a:p>
            <a:pPr marL="285750" indent="-285750" defTabSz="914400" eaLnBrk="0" fontAlgn="base" hangingPunct="0">
              <a:lnSpc>
                <a:spcPct val="150000"/>
              </a:lnSpc>
              <a:spcBef>
                <a:spcPct val="0"/>
              </a:spcBef>
              <a:spcAft>
                <a:spcPct val="0"/>
              </a:spcAft>
              <a:buFontTx/>
              <a:buChar char="-"/>
            </a:pPr>
            <a:r>
              <a:rPr lang="en-GB" sz="1200" dirty="0">
                <a:solidFill>
                  <a:prstClr val="black"/>
                </a:solidFill>
                <a:ea typeface="ＭＳ Ｐゴシック" charset="0"/>
              </a:rPr>
              <a:t>Scenario Highway</a:t>
            </a:r>
          </a:p>
          <a:p>
            <a:pPr marL="285750" indent="-285750" defTabSz="914400" eaLnBrk="0" fontAlgn="base" hangingPunct="0">
              <a:lnSpc>
                <a:spcPct val="150000"/>
              </a:lnSpc>
              <a:spcBef>
                <a:spcPct val="0"/>
              </a:spcBef>
              <a:spcAft>
                <a:spcPct val="0"/>
              </a:spcAft>
              <a:buFontTx/>
              <a:buChar char="-"/>
            </a:pPr>
            <a:r>
              <a:rPr lang="en-GB" sz="1200" dirty="0">
                <a:solidFill>
                  <a:prstClr val="black"/>
                </a:solidFill>
                <a:ea typeface="ＭＳ Ｐゴシック" charset="0"/>
              </a:rPr>
              <a:t>5 vehicles</a:t>
            </a:r>
          </a:p>
          <a:p>
            <a:pPr marL="285750" indent="-285750" defTabSz="914400" eaLnBrk="0" fontAlgn="base" hangingPunct="0">
              <a:lnSpc>
                <a:spcPct val="150000"/>
              </a:lnSpc>
              <a:spcBef>
                <a:spcPct val="0"/>
              </a:spcBef>
              <a:spcAft>
                <a:spcPct val="0"/>
              </a:spcAft>
              <a:buFontTx/>
              <a:buChar char="-"/>
            </a:pPr>
            <a:r>
              <a:rPr lang="en-GB" sz="1200" dirty="0">
                <a:solidFill>
                  <a:prstClr val="black"/>
                </a:solidFill>
                <a:ea typeface="ＭＳ Ｐゴシック" charset="0"/>
              </a:rPr>
              <a:t>2 attackers</a:t>
            </a:r>
          </a:p>
          <a:p>
            <a:pPr marL="285750" indent="-285750" defTabSz="914400" eaLnBrk="0" fontAlgn="base" hangingPunct="0">
              <a:lnSpc>
                <a:spcPct val="150000"/>
              </a:lnSpc>
              <a:spcBef>
                <a:spcPct val="0"/>
              </a:spcBef>
              <a:spcAft>
                <a:spcPct val="0"/>
              </a:spcAft>
              <a:buFontTx/>
              <a:buChar char="-"/>
            </a:pPr>
            <a:r>
              <a:rPr lang="en-GB" sz="1200" dirty="0">
                <a:solidFill>
                  <a:prstClr val="black"/>
                </a:solidFill>
                <a:ea typeface="ＭＳ Ｐゴシック" charset="0"/>
              </a:rPr>
              <a:t>Penetration rate 100%</a:t>
            </a:r>
          </a:p>
          <a:p>
            <a:pPr marL="285750" indent="-285750" defTabSz="914400" eaLnBrk="0" fontAlgn="base" hangingPunct="0">
              <a:lnSpc>
                <a:spcPct val="150000"/>
              </a:lnSpc>
              <a:spcBef>
                <a:spcPct val="0"/>
              </a:spcBef>
              <a:spcAft>
                <a:spcPct val="0"/>
              </a:spcAft>
              <a:buFontTx/>
              <a:buChar char="-"/>
            </a:pPr>
            <a:endParaRPr lang="en-GB" sz="1200" dirty="0">
              <a:solidFill>
                <a:prstClr val="black"/>
              </a:solidFill>
              <a:ea typeface="ＭＳ Ｐゴシック" charset="0"/>
            </a:endParaRPr>
          </a:p>
          <a:p>
            <a:pPr marL="285750" indent="-285750" defTabSz="914400" eaLnBrk="0" fontAlgn="base" hangingPunct="0">
              <a:lnSpc>
                <a:spcPct val="150000"/>
              </a:lnSpc>
              <a:spcBef>
                <a:spcPct val="0"/>
              </a:spcBef>
              <a:spcAft>
                <a:spcPct val="0"/>
              </a:spcAft>
              <a:buFontTx/>
              <a:buChar char="-"/>
            </a:pPr>
            <a:r>
              <a:rPr lang="en-GB" sz="1200" dirty="0">
                <a:solidFill>
                  <a:srgbClr val="009DDF"/>
                </a:solidFill>
                <a:ea typeface="ＭＳ Ｐゴシック" charset="0"/>
              </a:rPr>
              <a:t>Attack:</a:t>
            </a:r>
            <a:r>
              <a:rPr lang="en-GB" sz="1200" dirty="0">
                <a:solidFill>
                  <a:prstClr val="black"/>
                </a:solidFill>
                <a:ea typeface="ＭＳ Ｐゴシック" charset="0"/>
              </a:rPr>
              <a:t> </a:t>
            </a:r>
            <a:r>
              <a:rPr lang="en-GB" sz="1200" i="1" dirty="0">
                <a:solidFill>
                  <a:prstClr val="black"/>
                </a:solidFill>
                <a:ea typeface="ＭＳ Ｐゴシック" charset="0"/>
              </a:rPr>
              <a:t>Offset Random</a:t>
            </a:r>
          </a:p>
          <a:p>
            <a:pPr marL="285750" indent="-285750" defTabSz="914400" eaLnBrk="0" fontAlgn="base" hangingPunct="0">
              <a:lnSpc>
                <a:spcPct val="150000"/>
              </a:lnSpc>
              <a:spcBef>
                <a:spcPct val="0"/>
              </a:spcBef>
              <a:spcAft>
                <a:spcPct val="0"/>
              </a:spcAft>
              <a:buFontTx/>
              <a:buChar char="-"/>
            </a:pPr>
            <a:endParaRPr lang="en-GB" sz="1200" dirty="0">
              <a:solidFill>
                <a:prstClr val="black"/>
              </a:solidFill>
              <a:ea typeface="ＭＳ Ｐゴシック" charset="0"/>
            </a:endParaRPr>
          </a:p>
          <a:p>
            <a:pPr marL="285750" indent="-285750" defTabSz="914400" eaLnBrk="0" fontAlgn="base" hangingPunct="0">
              <a:lnSpc>
                <a:spcPct val="150000"/>
              </a:lnSpc>
              <a:spcBef>
                <a:spcPct val="0"/>
              </a:spcBef>
              <a:spcAft>
                <a:spcPct val="0"/>
              </a:spcAft>
              <a:buFontTx/>
              <a:buChar char="-"/>
            </a:pPr>
            <a:r>
              <a:rPr lang="en-GB" sz="1200" dirty="0">
                <a:solidFill>
                  <a:srgbClr val="009DDF"/>
                </a:solidFill>
                <a:ea typeface="ＭＳ Ｐゴシック" charset="0"/>
              </a:rPr>
              <a:t>Result:</a:t>
            </a:r>
            <a:r>
              <a:rPr lang="en-GB" sz="1200" dirty="0">
                <a:solidFill>
                  <a:prstClr val="black"/>
                </a:solidFill>
                <a:ea typeface="ＭＳ Ｐゴシック" charset="0"/>
              </a:rPr>
              <a:t> all attackers are detected with basic tests</a:t>
            </a:r>
          </a:p>
        </p:txBody>
      </p:sp>
      <p:sp>
        <p:nvSpPr>
          <p:cNvPr id="2" name="Espace réservé du numéro de diapositive 1">
            <a:extLst>
              <a:ext uri="{FF2B5EF4-FFF2-40B4-BE49-F238E27FC236}">
                <a16:creationId xmlns:a16="http://schemas.microsoft.com/office/drawing/2014/main" id="{ECA6814F-7EB2-4048-8142-D651DCC3969D}"/>
              </a:ext>
            </a:extLst>
          </p:cNvPr>
          <p:cNvSpPr>
            <a:spLocks noGrp="1"/>
          </p:cNvSpPr>
          <p:nvPr>
            <p:ph type="sldNum" sz="quarter" idx="12"/>
          </p:nvPr>
        </p:nvSpPr>
        <p:spPr>
          <a:xfrm>
            <a:off x="7086600" y="4890698"/>
            <a:ext cx="2057400" cy="275027"/>
          </a:xfrm>
        </p:spPr>
        <p:txBody>
          <a:bodyPr/>
          <a:lstStyle/>
          <a:p>
            <a:fld id="{99913D31-8F3C-41C5-88F1-41B354A4CD6F}" type="slidenum">
              <a:rPr lang="en-GB" smtClean="0"/>
              <a:t>21</a:t>
            </a:fld>
            <a:endParaRPr lang="en-GB" dirty="0"/>
          </a:p>
        </p:txBody>
      </p:sp>
      <p:pic>
        <p:nvPicPr>
          <p:cNvPr id="4" name="Image 3">
            <a:extLst>
              <a:ext uri="{FF2B5EF4-FFF2-40B4-BE49-F238E27FC236}">
                <a16:creationId xmlns:a16="http://schemas.microsoft.com/office/drawing/2014/main" id="{DA5D6235-CEBD-4AD2-B396-852D07A663D7}"/>
              </a:ext>
            </a:extLst>
          </p:cNvPr>
          <p:cNvPicPr>
            <a:picLocks noChangeAspect="1"/>
          </p:cNvPicPr>
          <p:nvPr/>
        </p:nvPicPr>
        <p:blipFill>
          <a:blip r:embed="rId4"/>
          <a:stretch>
            <a:fillRect/>
          </a:stretch>
        </p:blipFill>
        <p:spPr>
          <a:xfrm>
            <a:off x="0" y="877227"/>
            <a:ext cx="6558927" cy="4261265"/>
          </a:xfrm>
          <a:prstGeom prst="rect">
            <a:avLst/>
          </a:prstGeom>
        </p:spPr>
      </p:pic>
    </p:spTree>
    <p:extLst>
      <p:ext uri="{BB962C8B-B14F-4D97-AF65-F5344CB8AC3E}">
        <p14:creationId xmlns:p14="http://schemas.microsoft.com/office/powerpoint/2010/main" val="3868577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E1D0552-8976-41C6-82EC-4E2992AA02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828675"/>
          </a:xfrm>
          <a:prstGeom prst="rect">
            <a:avLst/>
          </a:prstGeom>
        </p:spPr>
      </p:pic>
      <p:pic>
        <p:nvPicPr>
          <p:cNvPr id="17" name="Picture 2" descr="Logotypes IMT Atlantique | IMT Atlantique">
            <a:extLst>
              <a:ext uri="{FF2B5EF4-FFF2-40B4-BE49-F238E27FC236}">
                <a16:creationId xmlns:a16="http://schemas.microsoft.com/office/drawing/2014/main" id="{11D66EF5-2B1F-4216-958E-996FFCEE50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1407048" y="214619"/>
            <a:ext cx="1148083" cy="368415"/>
          </a:xfrm>
          <a:prstGeom prst="rect">
            <a:avLst/>
          </a:prstGeom>
          <a:noFill/>
          <a:extLst>
            <a:ext uri="{909E8E84-426E-40DD-AFC4-6F175D3DCCD1}">
              <a14:hiddenFill xmlns:a14="http://schemas.microsoft.com/office/drawing/2010/main">
                <a:solidFill>
                  <a:srgbClr val="FFFFFF"/>
                </a:solidFill>
              </a14:hiddenFill>
            </a:ext>
          </a:extLst>
        </p:spPr>
      </p:pic>
      <p:sp>
        <p:nvSpPr>
          <p:cNvPr id="14" name="Titre 1">
            <a:extLst>
              <a:ext uri="{FF2B5EF4-FFF2-40B4-BE49-F238E27FC236}">
                <a16:creationId xmlns:a16="http://schemas.microsoft.com/office/drawing/2014/main" id="{63F72F04-A221-47B8-B0F0-E81C81CD1D7A}"/>
              </a:ext>
            </a:extLst>
          </p:cNvPr>
          <p:cNvSpPr txBox="1">
            <a:spLocks/>
          </p:cNvSpPr>
          <p:nvPr/>
        </p:nvSpPr>
        <p:spPr bwMode="auto">
          <a:xfrm>
            <a:off x="2555776" y="134646"/>
            <a:ext cx="6264696" cy="5648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anchor="ctr" anchorCtr="0" compatLnSpc="1">
            <a:prstTxWarp prst="textNoShape">
              <a:avLst/>
            </a:prstTxWarp>
          </a:bodyPr>
          <a:lstStyle>
            <a:lvl1pPr algn="r" defTabSz="457200" rtl="0" eaLnBrk="1" fontAlgn="base" hangingPunct="1">
              <a:spcBef>
                <a:spcPct val="0"/>
              </a:spcBef>
              <a:spcAft>
                <a:spcPct val="0"/>
              </a:spcAft>
              <a:defRPr sz="2000" b="1" kern="1200">
                <a:solidFill>
                  <a:schemeClr val="bg1"/>
                </a:solidFill>
                <a:latin typeface="+mj-lt"/>
                <a:ea typeface="ＭＳ Ｐゴシック" panose="020B0600070205080204" pitchFamily="34" charset="-128"/>
                <a:cs typeface="ＭＳ Ｐゴシック" charset="0"/>
              </a:defRPr>
            </a:lvl1pPr>
            <a:lvl2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2pPr>
            <a:lvl3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3pPr>
            <a:lvl4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4pPr>
            <a:lvl5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5pPr>
            <a:lvl6pPr marL="4572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6pPr>
            <a:lvl7pPr marL="9144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7pPr>
            <a:lvl8pPr marL="13716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8pPr>
            <a:lvl9pPr marL="18288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9pPr>
          </a:lstStyle>
          <a:p>
            <a:r>
              <a:rPr lang="fr-FR" dirty="0" err="1">
                <a:latin typeface="+mn-lt"/>
                <a:cs typeface="Arial" panose="020B0604020202020204" pitchFamily="34" charset="0"/>
              </a:rPr>
              <a:t>Examples</a:t>
            </a:r>
            <a:endParaRPr lang="fr-FR" dirty="0">
              <a:latin typeface="+mn-lt"/>
              <a:cs typeface="Arial" panose="020B0604020202020204" pitchFamily="34" charset="0"/>
            </a:endParaRPr>
          </a:p>
        </p:txBody>
      </p:sp>
      <p:sp>
        <p:nvSpPr>
          <p:cNvPr id="18" name="Rectangle : coins arrondis 17">
            <a:extLst>
              <a:ext uri="{FF2B5EF4-FFF2-40B4-BE49-F238E27FC236}">
                <a16:creationId xmlns:a16="http://schemas.microsoft.com/office/drawing/2014/main" id="{48487D59-ED29-43BB-A8A8-D66DCFDD40E7}"/>
              </a:ext>
            </a:extLst>
          </p:cNvPr>
          <p:cNvSpPr/>
          <p:nvPr/>
        </p:nvSpPr>
        <p:spPr>
          <a:xfrm>
            <a:off x="6588224" y="1131590"/>
            <a:ext cx="2232248" cy="3727510"/>
          </a:xfrm>
          <a:prstGeom prst="roundRect">
            <a:avLst>
              <a:gd name="adj" fmla="val 3622"/>
            </a:avLst>
          </a:prstGeom>
          <a:solidFill>
            <a:sysClr val="window" lastClr="FFFFFF">
              <a:lumMod val="95000"/>
            </a:sysClr>
          </a:solidFill>
          <a:ln w="9525" cap="flat" cmpd="sng" algn="ctr">
            <a:no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dirty="0">
              <a:ln>
                <a:noFill/>
              </a:ln>
              <a:solidFill>
                <a:prstClr val="white"/>
              </a:solidFill>
              <a:effectLst/>
              <a:uLnTx/>
              <a:uFillTx/>
              <a:ea typeface="+mn-ea"/>
              <a:cs typeface="+mn-cs"/>
            </a:endParaRPr>
          </a:p>
        </p:txBody>
      </p:sp>
      <p:sp>
        <p:nvSpPr>
          <p:cNvPr id="19" name="ZoneTexte 18">
            <a:extLst>
              <a:ext uri="{FF2B5EF4-FFF2-40B4-BE49-F238E27FC236}">
                <a16:creationId xmlns:a16="http://schemas.microsoft.com/office/drawing/2014/main" id="{B67E940D-E67B-4F18-A72F-306DA901803F}"/>
              </a:ext>
            </a:extLst>
          </p:cNvPr>
          <p:cNvSpPr txBox="1"/>
          <p:nvPr/>
        </p:nvSpPr>
        <p:spPr bwMode="auto">
          <a:xfrm>
            <a:off x="6912260" y="1179585"/>
            <a:ext cx="1584176"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rtlCol="0" anchor="b" anchorCtr="0" compatLnSpc="1">
            <a:prstTxWarp prst="textNoShape">
              <a:avLst/>
            </a:prstTxWarp>
            <a:spAutoFit/>
          </a:bodyPr>
          <a:lstStyle/>
          <a:p>
            <a:pPr algn="ctr" defTabSz="914400" eaLnBrk="0" fontAlgn="base" hangingPunct="0">
              <a:spcBef>
                <a:spcPct val="0"/>
              </a:spcBef>
              <a:spcAft>
                <a:spcPct val="0"/>
              </a:spcAft>
            </a:pPr>
            <a:r>
              <a:rPr lang="en-GB" sz="1400" b="1" dirty="0">
                <a:solidFill>
                  <a:srgbClr val="009DDF"/>
                </a:solidFill>
                <a:ea typeface="ＭＳ Ｐゴシック" charset="0"/>
              </a:rPr>
              <a:t>Example 2</a:t>
            </a:r>
          </a:p>
        </p:txBody>
      </p:sp>
      <p:sp>
        <p:nvSpPr>
          <p:cNvPr id="20" name="ZoneTexte 19">
            <a:extLst>
              <a:ext uri="{FF2B5EF4-FFF2-40B4-BE49-F238E27FC236}">
                <a16:creationId xmlns:a16="http://schemas.microsoft.com/office/drawing/2014/main" id="{E4E63D61-D697-4660-A185-9D07D141855F}"/>
              </a:ext>
            </a:extLst>
          </p:cNvPr>
          <p:cNvSpPr txBox="1"/>
          <p:nvPr/>
        </p:nvSpPr>
        <p:spPr bwMode="auto">
          <a:xfrm>
            <a:off x="6685797" y="1745069"/>
            <a:ext cx="2037102" cy="31107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rtlCol="0" anchor="b" anchorCtr="0" compatLnSpc="1">
            <a:prstTxWarp prst="textNoShape">
              <a:avLst/>
            </a:prstTxWarp>
            <a:spAutoFit/>
          </a:bodyPr>
          <a:lstStyle/>
          <a:p>
            <a:pPr marL="285750" indent="-285750" defTabSz="914400" eaLnBrk="0" fontAlgn="base" hangingPunct="0">
              <a:lnSpc>
                <a:spcPct val="150000"/>
              </a:lnSpc>
              <a:spcBef>
                <a:spcPct val="0"/>
              </a:spcBef>
              <a:spcAft>
                <a:spcPct val="0"/>
              </a:spcAft>
              <a:buFontTx/>
              <a:buChar char="-"/>
            </a:pPr>
            <a:r>
              <a:rPr lang="en-GB" sz="1200" dirty="0">
                <a:solidFill>
                  <a:prstClr val="black"/>
                </a:solidFill>
                <a:ea typeface="ＭＳ Ｐゴシック" charset="0"/>
              </a:rPr>
              <a:t>Scenario Highway</a:t>
            </a:r>
          </a:p>
          <a:p>
            <a:pPr marL="285750" indent="-285750" defTabSz="914400" eaLnBrk="0" fontAlgn="base" hangingPunct="0">
              <a:lnSpc>
                <a:spcPct val="150000"/>
              </a:lnSpc>
              <a:spcBef>
                <a:spcPct val="0"/>
              </a:spcBef>
              <a:spcAft>
                <a:spcPct val="0"/>
              </a:spcAft>
              <a:buFontTx/>
              <a:buChar char="-"/>
            </a:pPr>
            <a:r>
              <a:rPr lang="en-GB" sz="1200" dirty="0">
                <a:solidFill>
                  <a:prstClr val="black"/>
                </a:solidFill>
                <a:ea typeface="ＭＳ Ｐゴシック" charset="0"/>
              </a:rPr>
              <a:t>15 vehicles</a:t>
            </a:r>
          </a:p>
          <a:p>
            <a:pPr marL="285750" indent="-285750" defTabSz="914400" eaLnBrk="0" fontAlgn="base" hangingPunct="0">
              <a:lnSpc>
                <a:spcPct val="150000"/>
              </a:lnSpc>
              <a:spcBef>
                <a:spcPct val="0"/>
              </a:spcBef>
              <a:spcAft>
                <a:spcPct val="0"/>
              </a:spcAft>
              <a:buFontTx/>
              <a:buChar char="-"/>
            </a:pPr>
            <a:r>
              <a:rPr lang="en-GB" sz="1200" dirty="0">
                <a:solidFill>
                  <a:prstClr val="black"/>
                </a:solidFill>
                <a:ea typeface="ＭＳ Ｐゴシック" charset="0"/>
              </a:rPr>
              <a:t>4 attackers</a:t>
            </a:r>
          </a:p>
          <a:p>
            <a:pPr marL="285750" indent="-285750" defTabSz="914400" eaLnBrk="0" fontAlgn="base" hangingPunct="0">
              <a:lnSpc>
                <a:spcPct val="150000"/>
              </a:lnSpc>
              <a:spcBef>
                <a:spcPct val="0"/>
              </a:spcBef>
              <a:spcAft>
                <a:spcPct val="0"/>
              </a:spcAft>
              <a:buFontTx/>
              <a:buChar char="-"/>
            </a:pPr>
            <a:r>
              <a:rPr lang="en-GB" sz="1200" dirty="0">
                <a:solidFill>
                  <a:prstClr val="black"/>
                </a:solidFill>
                <a:ea typeface="ＭＳ Ｐゴシック" charset="0"/>
              </a:rPr>
              <a:t>Penetration rate 100%</a:t>
            </a:r>
          </a:p>
          <a:p>
            <a:pPr marL="285750" indent="-285750" defTabSz="914400" eaLnBrk="0" fontAlgn="base" hangingPunct="0">
              <a:lnSpc>
                <a:spcPct val="150000"/>
              </a:lnSpc>
              <a:spcBef>
                <a:spcPct val="0"/>
              </a:spcBef>
              <a:spcAft>
                <a:spcPct val="0"/>
              </a:spcAft>
              <a:buFontTx/>
              <a:buChar char="-"/>
            </a:pPr>
            <a:endParaRPr lang="en-GB" sz="1200" dirty="0">
              <a:solidFill>
                <a:prstClr val="black"/>
              </a:solidFill>
              <a:ea typeface="ＭＳ Ｐゴシック" charset="0"/>
            </a:endParaRPr>
          </a:p>
          <a:p>
            <a:pPr marL="285750" indent="-285750" defTabSz="914400" eaLnBrk="0" fontAlgn="base" hangingPunct="0">
              <a:lnSpc>
                <a:spcPct val="150000"/>
              </a:lnSpc>
              <a:spcBef>
                <a:spcPct val="0"/>
              </a:spcBef>
              <a:spcAft>
                <a:spcPct val="0"/>
              </a:spcAft>
              <a:buFontTx/>
              <a:buChar char="-"/>
            </a:pPr>
            <a:r>
              <a:rPr lang="en-GB" sz="1200" dirty="0">
                <a:solidFill>
                  <a:srgbClr val="009DDF"/>
                </a:solidFill>
                <a:ea typeface="ＭＳ Ｐゴシック" charset="0"/>
              </a:rPr>
              <a:t>Attack:</a:t>
            </a:r>
            <a:r>
              <a:rPr lang="en-GB" sz="1200" dirty="0">
                <a:solidFill>
                  <a:prstClr val="black"/>
                </a:solidFill>
                <a:ea typeface="ＭＳ Ｐゴシック" charset="0"/>
              </a:rPr>
              <a:t> </a:t>
            </a:r>
            <a:r>
              <a:rPr lang="en-GB" sz="1200" i="1" dirty="0">
                <a:solidFill>
                  <a:prstClr val="black"/>
                </a:solidFill>
                <a:ea typeface="ＭＳ Ｐゴシック" charset="0"/>
              </a:rPr>
              <a:t>Offset Random</a:t>
            </a:r>
          </a:p>
          <a:p>
            <a:pPr marL="285750" indent="-285750" defTabSz="914400" eaLnBrk="0" fontAlgn="base" hangingPunct="0">
              <a:lnSpc>
                <a:spcPct val="150000"/>
              </a:lnSpc>
              <a:spcBef>
                <a:spcPct val="0"/>
              </a:spcBef>
              <a:spcAft>
                <a:spcPct val="0"/>
              </a:spcAft>
              <a:buFontTx/>
              <a:buChar char="-"/>
            </a:pPr>
            <a:endParaRPr lang="en-GB" sz="1200" dirty="0">
              <a:solidFill>
                <a:prstClr val="black"/>
              </a:solidFill>
              <a:ea typeface="ＭＳ Ｐゴシック" charset="0"/>
            </a:endParaRPr>
          </a:p>
          <a:p>
            <a:pPr marL="285750" indent="-285750" defTabSz="914400" eaLnBrk="0" fontAlgn="base" hangingPunct="0">
              <a:lnSpc>
                <a:spcPct val="150000"/>
              </a:lnSpc>
              <a:spcBef>
                <a:spcPct val="0"/>
              </a:spcBef>
              <a:spcAft>
                <a:spcPct val="0"/>
              </a:spcAft>
              <a:buFontTx/>
              <a:buChar char="-"/>
            </a:pPr>
            <a:r>
              <a:rPr lang="en-GB" sz="1200" dirty="0">
                <a:solidFill>
                  <a:srgbClr val="009DDF"/>
                </a:solidFill>
                <a:ea typeface="ＭＳ Ｐゴシック" charset="0"/>
              </a:rPr>
              <a:t>Result:</a:t>
            </a:r>
            <a:r>
              <a:rPr lang="en-GB" sz="1200" dirty="0">
                <a:solidFill>
                  <a:prstClr val="black"/>
                </a:solidFill>
                <a:ea typeface="ＭＳ Ｐゴシック" charset="0"/>
              </a:rPr>
              <a:t> all attackers are detected with basic tests, apart from one that does not perceive any objects</a:t>
            </a:r>
          </a:p>
        </p:txBody>
      </p:sp>
      <p:sp>
        <p:nvSpPr>
          <p:cNvPr id="2" name="Espace réservé du numéro de diapositive 1">
            <a:extLst>
              <a:ext uri="{FF2B5EF4-FFF2-40B4-BE49-F238E27FC236}">
                <a16:creationId xmlns:a16="http://schemas.microsoft.com/office/drawing/2014/main" id="{72DD63E6-B48E-46A4-92DB-EAD66BC272CE}"/>
              </a:ext>
            </a:extLst>
          </p:cNvPr>
          <p:cNvSpPr>
            <a:spLocks noGrp="1"/>
          </p:cNvSpPr>
          <p:nvPr>
            <p:ph type="sldNum" sz="quarter" idx="12"/>
          </p:nvPr>
        </p:nvSpPr>
        <p:spPr>
          <a:xfrm>
            <a:off x="7086600" y="4880268"/>
            <a:ext cx="2057400" cy="275027"/>
          </a:xfrm>
        </p:spPr>
        <p:txBody>
          <a:bodyPr/>
          <a:lstStyle/>
          <a:p>
            <a:fld id="{99913D31-8F3C-41C5-88F1-41B354A4CD6F}" type="slidenum">
              <a:rPr lang="en-GB" smtClean="0"/>
              <a:t>22</a:t>
            </a:fld>
            <a:endParaRPr lang="en-GB" dirty="0"/>
          </a:p>
        </p:txBody>
      </p:sp>
      <p:pic>
        <p:nvPicPr>
          <p:cNvPr id="6" name="Image 5">
            <a:extLst>
              <a:ext uri="{FF2B5EF4-FFF2-40B4-BE49-F238E27FC236}">
                <a16:creationId xmlns:a16="http://schemas.microsoft.com/office/drawing/2014/main" id="{7666D2B3-AC6D-464A-A8E0-1C2B03451AD0}"/>
              </a:ext>
            </a:extLst>
          </p:cNvPr>
          <p:cNvPicPr>
            <a:picLocks noChangeAspect="1"/>
          </p:cNvPicPr>
          <p:nvPr/>
        </p:nvPicPr>
        <p:blipFill>
          <a:blip r:embed="rId4"/>
          <a:stretch>
            <a:fillRect/>
          </a:stretch>
        </p:blipFill>
        <p:spPr>
          <a:xfrm>
            <a:off x="0" y="880017"/>
            <a:ext cx="6425076" cy="4275278"/>
          </a:xfrm>
          <a:prstGeom prst="rect">
            <a:avLst/>
          </a:prstGeom>
        </p:spPr>
      </p:pic>
    </p:spTree>
    <p:extLst>
      <p:ext uri="{BB962C8B-B14F-4D97-AF65-F5344CB8AC3E}">
        <p14:creationId xmlns:p14="http://schemas.microsoft.com/office/powerpoint/2010/main" val="2466944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E1D0552-8976-41C6-82EC-4E2992AA02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828675"/>
          </a:xfrm>
          <a:prstGeom prst="rect">
            <a:avLst/>
          </a:prstGeom>
        </p:spPr>
      </p:pic>
      <p:pic>
        <p:nvPicPr>
          <p:cNvPr id="17" name="Picture 2" descr="Logotypes IMT Atlantique | IMT Atlantique">
            <a:extLst>
              <a:ext uri="{FF2B5EF4-FFF2-40B4-BE49-F238E27FC236}">
                <a16:creationId xmlns:a16="http://schemas.microsoft.com/office/drawing/2014/main" id="{11D66EF5-2B1F-4216-958E-996FFCEE50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1407048" y="214619"/>
            <a:ext cx="1148083" cy="368415"/>
          </a:xfrm>
          <a:prstGeom prst="rect">
            <a:avLst/>
          </a:prstGeom>
          <a:noFill/>
          <a:extLst>
            <a:ext uri="{909E8E84-426E-40DD-AFC4-6F175D3DCCD1}">
              <a14:hiddenFill xmlns:a14="http://schemas.microsoft.com/office/drawing/2010/main">
                <a:solidFill>
                  <a:srgbClr val="FFFFFF"/>
                </a:solidFill>
              </a14:hiddenFill>
            </a:ext>
          </a:extLst>
        </p:spPr>
      </p:pic>
      <p:sp>
        <p:nvSpPr>
          <p:cNvPr id="14" name="Titre 1">
            <a:extLst>
              <a:ext uri="{FF2B5EF4-FFF2-40B4-BE49-F238E27FC236}">
                <a16:creationId xmlns:a16="http://schemas.microsoft.com/office/drawing/2014/main" id="{63F72F04-A221-47B8-B0F0-E81C81CD1D7A}"/>
              </a:ext>
            </a:extLst>
          </p:cNvPr>
          <p:cNvSpPr txBox="1">
            <a:spLocks/>
          </p:cNvSpPr>
          <p:nvPr/>
        </p:nvSpPr>
        <p:spPr bwMode="auto">
          <a:xfrm>
            <a:off x="2555776" y="134646"/>
            <a:ext cx="6264696" cy="5648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anchor="ctr" anchorCtr="0" compatLnSpc="1">
            <a:prstTxWarp prst="textNoShape">
              <a:avLst/>
            </a:prstTxWarp>
          </a:bodyPr>
          <a:lstStyle>
            <a:lvl1pPr algn="r" defTabSz="457200" rtl="0" eaLnBrk="1" fontAlgn="base" hangingPunct="1">
              <a:spcBef>
                <a:spcPct val="0"/>
              </a:spcBef>
              <a:spcAft>
                <a:spcPct val="0"/>
              </a:spcAft>
              <a:defRPr sz="2000" b="1" kern="1200">
                <a:solidFill>
                  <a:schemeClr val="bg1"/>
                </a:solidFill>
                <a:latin typeface="+mj-lt"/>
                <a:ea typeface="ＭＳ Ｐゴシック" panose="020B0600070205080204" pitchFamily="34" charset="-128"/>
                <a:cs typeface="ＭＳ Ｐゴシック" charset="0"/>
              </a:defRPr>
            </a:lvl1pPr>
            <a:lvl2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2pPr>
            <a:lvl3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3pPr>
            <a:lvl4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4pPr>
            <a:lvl5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5pPr>
            <a:lvl6pPr marL="4572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6pPr>
            <a:lvl7pPr marL="9144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7pPr>
            <a:lvl8pPr marL="13716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8pPr>
            <a:lvl9pPr marL="18288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9pPr>
          </a:lstStyle>
          <a:p>
            <a:r>
              <a:rPr lang="fr-FR" dirty="0" err="1">
                <a:latin typeface="+mn-lt"/>
                <a:cs typeface="Arial" panose="020B0604020202020204" pitchFamily="34" charset="0"/>
              </a:rPr>
              <a:t>Examples</a:t>
            </a:r>
            <a:endParaRPr lang="fr-FR" dirty="0">
              <a:latin typeface="+mn-lt"/>
              <a:cs typeface="Arial" panose="020B0604020202020204" pitchFamily="34" charset="0"/>
            </a:endParaRPr>
          </a:p>
        </p:txBody>
      </p:sp>
      <p:sp>
        <p:nvSpPr>
          <p:cNvPr id="23" name="Rectangle : coins arrondis 22">
            <a:extLst>
              <a:ext uri="{FF2B5EF4-FFF2-40B4-BE49-F238E27FC236}">
                <a16:creationId xmlns:a16="http://schemas.microsoft.com/office/drawing/2014/main" id="{09024F6B-E3AE-4493-BCE2-C78BDF4D2E75}"/>
              </a:ext>
            </a:extLst>
          </p:cNvPr>
          <p:cNvSpPr/>
          <p:nvPr/>
        </p:nvSpPr>
        <p:spPr>
          <a:xfrm>
            <a:off x="6588224" y="963321"/>
            <a:ext cx="2232248" cy="4067757"/>
          </a:xfrm>
          <a:prstGeom prst="roundRect">
            <a:avLst>
              <a:gd name="adj" fmla="val 3622"/>
            </a:avLst>
          </a:prstGeom>
          <a:solidFill>
            <a:sysClr val="window" lastClr="FFFFFF">
              <a:lumMod val="95000"/>
            </a:sysClr>
          </a:solidFill>
          <a:ln w="9525" cap="flat" cmpd="sng" algn="ctr">
            <a:no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dirty="0">
              <a:ln>
                <a:noFill/>
              </a:ln>
              <a:solidFill>
                <a:prstClr val="white"/>
              </a:solidFill>
              <a:effectLst/>
              <a:uLnTx/>
              <a:uFillTx/>
              <a:ea typeface="+mn-ea"/>
              <a:cs typeface="+mn-cs"/>
            </a:endParaRPr>
          </a:p>
        </p:txBody>
      </p:sp>
      <p:sp>
        <p:nvSpPr>
          <p:cNvPr id="24" name="ZoneTexte 23">
            <a:extLst>
              <a:ext uri="{FF2B5EF4-FFF2-40B4-BE49-F238E27FC236}">
                <a16:creationId xmlns:a16="http://schemas.microsoft.com/office/drawing/2014/main" id="{2A15C042-9B88-4B9F-83DE-303687FF0046}"/>
              </a:ext>
            </a:extLst>
          </p:cNvPr>
          <p:cNvSpPr txBox="1"/>
          <p:nvPr/>
        </p:nvSpPr>
        <p:spPr bwMode="auto">
          <a:xfrm>
            <a:off x="6912260" y="1031469"/>
            <a:ext cx="1584176"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rtlCol="0" anchor="b" anchorCtr="0" compatLnSpc="1">
            <a:prstTxWarp prst="textNoShape">
              <a:avLst/>
            </a:prstTxWarp>
            <a:spAutoFit/>
          </a:bodyPr>
          <a:lstStyle/>
          <a:p>
            <a:pPr algn="ctr" defTabSz="914400" eaLnBrk="0" fontAlgn="base" hangingPunct="0">
              <a:spcBef>
                <a:spcPct val="0"/>
              </a:spcBef>
              <a:spcAft>
                <a:spcPct val="0"/>
              </a:spcAft>
            </a:pPr>
            <a:r>
              <a:rPr lang="en-GB" sz="1400" b="1" dirty="0">
                <a:solidFill>
                  <a:srgbClr val="009DDF"/>
                </a:solidFill>
                <a:ea typeface="ＭＳ Ｐゴシック" charset="0"/>
              </a:rPr>
              <a:t>Example 3</a:t>
            </a:r>
          </a:p>
        </p:txBody>
      </p:sp>
      <p:sp>
        <p:nvSpPr>
          <p:cNvPr id="25" name="ZoneTexte 24">
            <a:extLst>
              <a:ext uri="{FF2B5EF4-FFF2-40B4-BE49-F238E27FC236}">
                <a16:creationId xmlns:a16="http://schemas.microsoft.com/office/drawing/2014/main" id="{46D85C32-57BF-425A-8352-9A05F626256A}"/>
              </a:ext>
            </a:extLst>
          </p:cNvPr>
          <p:cNvSpPr txBox="1"/>
          <p:nvPr/>
        </p:nvSpPr>
        <p:spPr bwMode="auto">
          <a:xfrm>
            <a:off x="6717002" y="1256120"/>
            <a:ext cx="2037102" cy="36621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rtlCol="0" anchor="b" anchorCtr="0" compatLnSpc="1">
            <a:prstTxWarp prst="textNoShape">
              <a:avLst/>
            </a:prstTxWarp>
            <a:spAutoFit/>
          </a:bodyPr>
          <a:lstStyle/>
          <a:p>
            <a:pPr marL="285750" indent="-285750" defTabSz="914400" eaLnBrk="0" fontAlgn="base" hangingPunct="0">
              <a:lnSpc>
                <a:spcPct val="150000"/>
              </a:lnSpc>
              <a:spcBef>
                <a:spcPct val="0"/>
              </a:spcBef>
              <a:spcAft>
                <a:spcPct val="0"/>
              </a:spcAft>
              <a:buFontTx/>
              <a:buChar char="-"/>
            </a:pPr>
            <a:r>
              <a:rPr lang="en-GB" sz="1200" dirty="0">
                <a:solidFill>
                  <a:prstClr val="black"/>
                </a:solidFill>
                <a:ea typeface="ＭＳ Ｐゴシック" charset="0"/>
              </a:rPr>
              <a:t>Scenario Highway</a:t>
            </a:r>
          </a:p>
          <a:p>
            <a:pPr marL="285750" indent="-285750" defTabSz="914400" eaLnBrk="0" fontAlgn="base" hangingPunct="0">
              <a:lnSpc>
                <a:spcPct val="150000"/>
              </a:lnSpc>
              <a:spcBef>
                <a:spcPct val="0"/>
              </a:spcBef>
              <a:spcAft>
                <a:spcPct val="0"/>
              </a:spcAft>
              <a:buFontTx/>
              <a:buChar char="-"/>
            </a:pPr>
            <a:r>
              <a:rPr lang="en-GB" sz="1200" dirty="0">
                <a:solidFill>
                  <a:prstClr val="black"/>
                </a:solidFill>
                <a:ea typeface="ＭＳ Ｐゴシック" charset="0"/>
              </a:rPr>
              <a:t>5 vehicles</a:t>
            </a:r>
          </a:p>
          <a:p>
            <a:pPr marL="285750" indent="-285750" defTabSz="914400" eaLnBrk="0" fontAlgn="base" hangingPunct="0">
              <a:lnSpc>
                <a:spcPct val="150000"/>
              </a:lnSpc>
              <a:spcBef>
                <a:spcPct val="0"/>
              </a:spcBef>
              <a:spcAft>
                <a:spcPct val="0"/>
              </a:spcAft>
              <a:buFontTx/>
              <a:buChar char="-"/>
            </a:pPr>
            <a:r>
              <a:rPr lang="en-GB" sz="1200" dirty="0">
                <a:solidFill>
                  <a:prstClr val="black"/>
                </a:solidFill>
                <a:ea typeface="ＭＳ Ｐゴシック" charset="0"/>
              </a:rPr>
              <a:t>2 attackers</a:t>
            </a:r>
          </a:p>
          <a:p>
            <a:pPr marL="285750" indent="-285750" defTabSz="914400" eaLnBrk="0" fontAlgn="base" hangingPunct="0">
              <a:lnSpc>
                <a:spcPct val="150000"/>
              </a:lnSpc>
              <a:spcBef>
                <a:spcPct val="0"/>
              </a:spcBef>
              <a:spcAft>
                <a:spcPct val="0"/>
              </a:spcAft>
              <a:buFontTx/>
              <a:buChar char="-"/>
            </a:pPr>
            <a:r>
              <a:rPr lang="en-GB" sz="1200" dirty="0">
                <a:solidFill>
                  <a:prstClr val="black"/>
                </a:solidFill>
                <a:ea typeface="ＭＳ Ｐゴシック" charset="0"/>
              </a:rPr>
              <a:t>Penetration rate 100%</a:t>
            </a:r>
          </a:p>
          <a:p>
            <a:pPr marL="285750" indent="-285750" defTabSz="914400" eaLnBrk="0" fontAlgn="base" hangingPunct="0">
              <a:lnSpc>
                <a:spcPct val="150000"/>
              </a:lnSpc>
              <a:spcBef>
                <a:spcPct val="0"/>
              </a:spcBef>
              <a:spcAft>
                <a:spcPct val="0"/>
              </a:spcAft>
              <a:buFontTx/>
              <a:buChar char="-"/>
            </a:pPr>
            <a:endParaRPr lang="en-GB" sz="1200" dirty="0">
              <a:solidFill>
                <a:prstClr val="black"/>
              </a:solidFill>
              <a:ea typeface="ＭＳ Ｐゴシック" charset="0"/>
            </a:endParaRPr>
          </a:p>
          <a:p>
            <a:pPr marL="285750" indent="-285750" defTabSz="914400" eaLnBrk="0" fontAlgn="base" hangingPunct="0">
              <a:lnSpc>
                <a:spcPct val="150000"/>
              </a:lnSpc>
              <a:spcBef>
                <a:spcPct val="0"/>
              </a:spcBef>
              <a:spcAft>
                <a:spcPct val="0"/>
              </a:spcAft>
              <a:buFontTx/>
              <a:buChar char="-"/>
            </a:pPr>
            <a:endParaRPr lang="en-GB" sz="1200" dirty="0">
              <a:solidFill>
                <a:prstClr val="black"/>
              </a:solidFill>
              <a:ea typeface="ＭＳ Ｐゴシック" charset="0"/>
            </a:endParaRPr>
          </a:p>
          <a:p>
            <a:pPr marL="285750" indent="-285750" defTabSz="914400" eaLnBrk="0" fontAlgn="base" hangingPunct="0">
              <a:lnSpc>
                <a:spcPct val="150000"/>
              </a:lnSpc>
              <a:spcBef>
                <a:spcPct val="0"/>
              </a:spcBef>
              <a:spcAft>
                <a:spcPct val="0"/>
              </a:spcAft>
              <a:buFontTx/>
              <a:buChar char="-"/>
            </a:pPr>
            <a:r>
              <a:rPr lang="en-GB" sz="1200" dirty="0">
                <a:solidFill>
                  <a:srgbClr val="009DDF"/>
                </a:solidFill>
                <a:ea typeface="ＭＳ Ｐゴシック" charset="0"/>
              </a:rPr>
              <a:t>Attack:</a:t>
            </a:r>
            <a:r>
              <a:rPr lang="en-GB" sz="1200" dirty="0">
                <a:solidFill>
                  <a:prstClr val="black"/>
                </a:solidFill>
                <a:ea typeface="ＭＳ Ｐゴシック" charset="0"/>
              </a:rPr>
              <a:t> </a:t>
            </a:r>
            <a:r>
              <a:rPr lang="en-GB" sz="1200" i="1" dirty="0">
                <a:solidFill>
                  <a:prstClr val="black"/>
                </a:solidFill>
                <a:ea typeface="ＭＳ Ｐゴシック" charset="0"/>
              </a:rPr>
              <a:t>Ghost Objects</a:t>
            </a:r>
          </a:p>
          <a:p>
            <a:pPr marL="285750" indent="-285750" defTabSz="914400" eaLnBrk="0" fontAlgn="base" hangingPunct="0">
              <a:lnSpc>
                <a:spcPct val="150000"/>
              </a:lnSpc>
              <a:spcBef>
                <a:spcPct val="0"/>
              </a:spcBef>
              <a:spcAft>
                <a:spcPct val="0"/>
              </a:spcAft>
              <a:buFontTx/>
              <a:buChar char="-"/>
            </a:pPr>
            <a:endParaRPr lang="en-GB" sz="1200" dirty="0">
              <a:solidFill>
                <a:prstClr val="black"/>
              </a:solidFill>
              <a:ea typeface="ＭＳ Ｐゴシック" charset="0"/>
            </a:endParaRPr>
          </a:p>
          <a:p>
            <a:pPr marL="285750" indent="-285750" defTabSz="914400" eaLnBrk="0" fontAlgn="base" hangingPunct="0">
              <a:lnSpc>
                <a:spcPct val="150000"/>
              </a:lnSpc>
              <a:spcBef>
                <a:spcPct val="0"/>
              </a:spcBef>
              <a:spcAft>
                <a:spcPct val="0"/>
              </a:spcAft>
              <a:buFontTx/>
              <a:buChar char="-"/>
            </a:pPr>
            <a:r>
              <a:rPr lang="en-GB" sz="1200" dirty="0">
                <a:solidFill>
                  <a:srgbClr val="009DDF"/>
                </a:solidFill>
                <a:ea typeface="ＭＳ Ｐゴシック" charset="0"/>
              </a:rPr>
              <a:t>Result:</a:t>
            </a:r>
            <a:r>
              <a:rPr lang="en-GB" sz="1200" dirty="0">
                <a:solidFill>
                  <a:prstClr val="black"/>
                </a:solidFill>
                <a:ea typeface="ＭＳ Ｐゴシック" charset="0"/>
              </a:rPr>
              <a:t> Basic tests does not allow to detect such attacks. One attackers is detected because of redundant pseudonym</a:t>
            </a:r>
          </a:p>
        </p:txBody>
      </p:sp>
      <p:sp>
        <p:nvSpPr>
          <p:cNvPr id="2" name="Espace réservé du numéro de diapositive 1">
            <a:extLst>
              <a:ext uri="{FF2B5EF4-FFF2-40B4-BE49-F238E27FC236}">
                <a16:creationId xmlns:a16="http://schemas.microsoft.com/office/drawing/2014/main" id="{8C9792BC-ADFA-4FCB-B7B0-41CFF4033562}"/>
              </a:ext>
            </a:extLst>
          </p:cNvPr>
          <p:cNvSpPr>
            <a:spLocks noGrp="1"/>
          </p:cNvSpPr>
          <p:nvPr>
            <p:ph type="sldNum" sz="quarter" idx="12"/>
          </p:nvPr>
        </p:nvSpPr>
        <p:spPr>
          <a:xfrm>
            <a:off x="7086600" y="4886557"/>
            <a:ext cx="2057400" cy="275027"/>
          </a:xfrm>
        </p:spPr>
        <p:txBody>
          <a:bodyPr/>
          <a:lstStyle/>
          <a:p>
            <a:fld id="{99913D31-8F3C-41C5-88F1-41B354A4CD6F}" type="slidenum">
              <a:rPr lang="en-GB" smtClean="0"/>
              <a:t>23</a:t>
            </a:fld>
            <a:endParaRPr lang="en-GB" dirty="0"/>
          </a:p>
        </p:txBody>
      </p:sp>
      <p:pic>
        <p:nvPicPr>
          <p:cNvPr id="4" name="Image 3">
            <a:extLst>
              <a:ext uri="{FF2B5EF4-FFF2-40B4-BE49-F238E27FC236}">
                <a16:creationId xmlns:a16="http://schemas.microsoft.com/office/drawing/2014/main" id="{AF809887-5B36-4AF4-84A4-26CDCD443B81}"/>
              </a:ext>
            </a:extLst>
          </p:cNvPr>
          <p:cNvPicPr>
            <a:picLocks noChangeAspect="1"/>
          </p:cNvPicPr>
          <p:nvPr/>
        </p:nvPicPr>
        <p:blipFill>
          <a:blip r:embed="rId4"/>
          <a:stretch>
            <a:fillRect/>
          </a:stretch>
        </p:blipFill>
        <p:spPr>
          <a:xfrm>
            <a:off x="45166" y="908648"/>
            <a:ext cx="6381040" cy="4198263"/>
          </a:xfrm>
          <a:prstGeom prst="rect">
            <a:avLst/>
          </a:prstGeom>
        </p:spPr>
      </p:pic>
    </p:spTree>
    <p:extLst>
      <p:ext uri="{BB962C8B-B14F-4D97-AF65-F5344CB8AC3E}">
        <p14:creationId xmlns:p14="http://schemas.microsoft.com/office/powerpoint/2010/main" val="2864946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 coins arrondis 11">
            <a:extLst>
              <a:ext uri="{FF2B5EF4-FFF2-40B4-BE49-F238E27FC236}">
                <a16:creationId xmlns:a16="http://schemas.microsoft.com/office/drawing/2014/main" id="{03A0D6EF-EC6F-4A1C-8DC5-1B6BF8B05736}"/>
              </a:ext>
            </a:extLst>
          </p:cNvPr>
          <p:cNvSpPr/>
          <p:nvPr/>
        </p:nvSpPr>
        <p:spPr>
          <a:xfrm>
            <a:off x="116951" y="972005"/>
            <a:ext cx="8910097" cy="1305214"/>
          </a:xfrm>
          <a:prstGeom prst="roundRect">
            <a:avLst>
              <a:gd name="adj" fmla="val 3622"/>
            </a:avLst>
          </a:prstGeom>
          <a:solidFill>
            <a:sysClr val="window" lastClr="FFFFFF">
              <a:lumMod val="95000"/>
            </a:sysClr>
          </a:solidFill>
          <a:ln w="9525" cap="flat" cmpd="sng" algn="ctr">
            <a:no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dirty="0">
              <a:ln>
                <a:noFill/>
              </a:ln>
              <a:solidFill>
                <a:prstClr val="white"/>
              </a:solidFill>
              <a:effectLst/>
              <a:uLnTx/>
              <a:uFillTx/>
              <a:ea typeface="+mn-ea"/>
              <a:cs typeface="+mn-cs"/>
            </a:endParaRPr>
          </a:p>
        </p:txBody>
      </p:sp>
      <p:sp>
        <p:nvSpPr>
          <p:cNvPr id="20" name="ZoneTexte 19">
            <a:extLst>
              <a:ext uri="{FF2B5EF4-FFF2-40B4-BE49-F238E27FC236}">
                <a16:creationId xmlns:a16="http://schemas.microsoft.com/office/drawing/2014/main" id="{9E3D5676-726C-4BBC-BB02-EB0D82D98FDF}"/>
              </a:ext>
            </a:extLst>
          </p:cNvPr>
          <p:cNvSpPr txBox="1"/>
          <p:nvPr/>
        </p:nvSpPr>
        <p:spPr bwMode="auto">
          <a:xfrm>
            <a:off x="1183517" y="1240126"/>
            <a:ext cx="733933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36000" bIns="45720" numCol="1" rtlCol="0" anchor="b" anchorCtr="0" compatLnSpc="1">
            <a:prstTxWarp prst="textNoShape">
              <a:avLst/>
            </a:prstTxWarp>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0" normalizeH="0" baseline="0" noProof="0" dirty="0">
                <a:ln>
                  <a:noFill/>
                </a:ln>
                <a:solidFill>
                  <a:prstClr val="white">
                    <a:lumMod val="95000"/>
                  </a:prstClr>
                </a:solidFill>
                <a:effectLst/>
                <a:uLnTx/>
                <a:uFillTx/>
                <a:ea typeface="ＭＳ Ｐゴシック" charset="0"/>
              </a:rPr>
              <a:t>Random Sped</a:t>
            </a:r>
          </a:p>
        </p:txBody>
      </p:sp>
      <p:sp>
        <p:nvSpPr>
          <p:cNvPr id="21" name="ZoneTexte 20">
            <a:extLst>
              <a:ext uri="{FF2B5EF4-FFF2-40B4-BE49-F238E27FC236}">
                <a16:creationId xmlns:a16="http://schemas.microsoft.com/office/drawing/2014/main" id="{16E1127B-96D5-44EC-81ED-5BB598277BE7}"/>
              </a:ext>
            </a:extLst>
          </p:cNvPr>
          <p:cNvSpPr txBox="1"/>
          <p:nvPr/>
        </p:nvSpPr>
        <p:spPr bwMode="auto">
          <a:xfrm>
            <a:off x="1528918" y="1476463"/>
            <a:ext cx="6547516"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36000" bIns="45720" numCol="1" rtlCol="0" anchor="b" anchorCtr="0" compatLnSpc="1">
            <a:prstTxWarp prst="textNoShape">
              <a:avLst/>
            </a:prstTxWarp>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100" b="0" i="0" u="none" strike="noStrike" kern="0" cap="none" spc="0" normalizeH="0" baseline="0" noProof="0" dirty="0">
                <a:ln>
                  <a:noFill/>
                </a:ln>
                <a:solidFill>
                  <a:prstClr val="white">
                    <a:lumMod val="95000"/>
                  </a:prstClr>
                </a:solidFill>
                <a:effectLst/>
                <a:uLnTx/>
                <a:uFillTx/>
                <a:ea typeface="ＭＳ Ｐゴシック" charset="0"/>
              </a:rPr>
              <a:t>Change the speed randomly</a:t>
            </a:r>
          </a:p>
        </p:txBody>
      </p:sp>
      <p:sp>
        <p:nvSpPr>
          <p:cNvPr id="22" name="ZoneTexte 21">
            <a:extLst>
              <a:ext uri="{FF2B5EF4-FFF2-40B4-BE49-F238E27FC236}">
                <a16:creationId xmlns:a16="http://schemas.microsoft.com/office/drawing/2014/main" id="{99B40042-B6AA-4C29-8843-637DA6EA26B8}"/>
              </a:ext>
            </a:extLst>
          </p:cNvPr>
          <p:cNvSpPr txBox="1"/>
          <p:nvPr/>
        </p:nvSpPr>
        <p:spPr bwMode="auto">
          <a:xfrm>
            <a:off x="182309" y="963321"/>
            <a:ext cx="3179799"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36000" bIns="45720" numCol="1" rtlCol="0" anchor="b"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lang="en-GB" sz="1400" kern="0" dirty="0">
                <a:solidFill>
                  <a:srgbClr val="00B0F0"/>
                </a:solidFill>
                <a:ea typeface="ＭＳ Ｐゴシック" charset="0"/>
              </a:rPr>
              <a:t>Offset attack / 5 vehicles</a:t>
            </a:r>
            <a:endParaRPr kumimoji="0" lang="en-GB" sz="1400" b="0" i="0" u="none" strike="noStrike" kern="0" cap="none" spc="0" normalizeH="0" baseline="0" noProof="0" dirty="0">
              <a:ln>
                <a:noFill/>
              </a:ln>
              <a:solidFill>
                <a:srgbClr val="00B0F0"/>
              </a:solidFill>
              <a:effectLst/>
              <a:uLnTx/>
              <a:uFillTx/>
              <a:ea typeface="ＭＳ Ｐゴシック" charset="0"/>
            </a:endParaRPr>
          </a:p>
        </p:txBody>
      </p:sp>
      <p:pic>
        <p:nvPicPr>
          <p:cNvPr id="16" name="Image 15">
            <a:extLst>
              <a:ext uri="{FF2B5EF4-FFF2-40B4-BE49-F238E27FC236}">
                <a16:creationId xmlns:a16="http://schemas.microsoft.com/office/drawing/2014/main" id="{0E1D0552-8976-41C6-82EC-4E2992AA02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828675"/>
          </a:xfrm>
          <a:prstGeom prst="rect">
            <a:avLst/>
          </a:prstGeom>
        </p:spPr>
      </p:pic>
      <p:pic>
        <p:nvPicPr>
          <p:cNvPr id="17" name="Picture 2" descr="Logotypes IMT Atlantique | IMT Atlantique">
            <a:extLst>
              <a:ext uri="{FF2B5EF4-FFF2-40B4-BE49-F238E27FC236}">
                <a16:creationId xmlns:a16="http://schemas.microsoft.com/office/drawing/2014/main" id="{11D66EF5-2B1F-4216-958E-996FFCEE50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1407048" y="214619"/>
            <a:ext cx="1148083" cy="368415"/>
          </a:xfrm>
          <a:prstGeom prst="rect">
            <a:avLst/>
          </a:prstGeom>
          <a:noFill/>
          <a:extLst>
            <a:ext uri="{909E8E84-426E-40DD-AFC4-6F175D3DCCD1}">
              <a14:hiddenFill xmlns:a14="http://schemas.microsoft.com/office/drawing/2010/main">
                <a:solidFill>
                  <a:srgbClr val="FFFFFF"/>
                </a:solidFill>
              </a14:hiddenFill>
            </a:ext>
          </a:extLst>
        </p:spPr>
      </p:pic>
      <p:sp>
        <p:nvSpPr>
          <p:cNvPr id="14" name="Titre 1">
            <a:extLst>
              <a:ext uri="{FF2B5EF4-FFF2-40B4-BE49-F238E27FC236}">
                <a16:creationId xmlns:a16="http://schemas.microsoft.com/office/drawing/2014/main" id="{63F72F04-A221-47B8-B0F0-E81C81CD1D7A}"/>
              </a:ext>
            </a:extLst>
          </p:cNvPr>
          <p:cNvSpPr txBox="1">
            <a:spLocks/>
          </p:cNvSpPr>
          <p:nvPr/>
        </p:nvSpPr>
        <p:spPr bwMode="auto">
          <a:xfrm>
            <a:off x="2555776" y="134646"/>
            <a:ext cx="6264696" cy="5648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36000" bIns="45720" numCol="1" anchor="ctr" anchorCtr="0" compatLnSpc="1">
            <a:prstTxWarp prst="textNoShape">
              <a:avLst/>
            </a:prstTxWarp>
          </a:bodyPr>
          <a:lstStyle>
            <a:lvl1pPr algn="r" defTabSz="457200" rtl="0" eaLnBrk="1" fontAlgn="base" hangingPunct="1">
              <a:spcBef>
                <a:spcPct val="0"/>
              </a:spcBef>
              <a:spcAft>
                <a:spcPct val="0"/>
              </a:spcAft>
              <a:defRPr sz="2000" b="1" kern="1200">
                <a:solidFill>
                  <a:schemeClr val="bg1"/>
                </a:solidFill>
                <a:latin typeface="+mj-lt"/>
                <a:ea typeface="ＭＳ Ｐゴシック" panose="020B0600070205080204" pitchFamily="34" charset="-128"/>
                <a:cs typeface="ＭＳ Ｐゴシック" charset="0"/>
              </a:defRPr>
            </a:lvl1pPr>
            <a:lvl2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2pPr>
            <a:lvl3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3pPr>
            <a:lvl4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4pPr>
            <a:lvl5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5pPr>
            <a:lvl6pPr marL="4572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6pPr>
            <a:lvl7pPr marL="9144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7pPr>
            <a:lvl8pPr marL="13716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8pPr>
            <a:lvl9pPr marL="18288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9pPr>
          </a:lstStyle>
          <a:p>
            <a:r>
              <a:rPr lang="fr-FR" dirty="0" err="1">
                <a:latin typeface="+mn-lt"/>
                <a:cs typeface="Arial" panose="020B0604020202020204" pitchFamily="34" charset="0"/>
              </a:rPr>
              <a:t>Results</a:t>
            </a:r>
            <a:endParaRPr lang="fr-FR" dirty="0">
              <a:latin typeface="+mn-lt"/>
              <a:cs typeface="Arial" panose="020B0604020202020204" pitchFamily="34" charset="0"/>
            </a:endParaRPr>
          </a:p>
        </p:txBody>
      </p:sp>
      <p:pic>
        <p:nvPicPr>
          <p:cNvPr id="5" name="Image 4">
            <a:extLst>
              <a:ext uri="{FF2B5EF4-FFF2-40B4-BE49-F238E27FC236}">
                <a16:creationId xmlns:a16="http://schemas.microsoft.com/office/drawing/2014/main" id="{27A74739-F2CD-48B4-A89A-6D42D6C25E55}"/>
              </a:ext>
            </a:extLst>
          </p:cNvPr>
          <p:cNvPicPr>
            <a:picLocks noChangeAspect="1"/>
          </p:cNvPicPr>
          <p:nvPr/>
        </p:nvPicPr>
        <p:blipFill>
          <a:blip r:embed="rId4"/>
          <a:stretch>
            <a:fillRect/>
          </a:stretch>
        </p:blipFill>
        <p:spPr>
          <a:xfrm>
            <a:off x="678686" y="2302600"/>
            <a:ext cx="3553166" cy="2769791"/>
          </a:xfrm>
          <a:prstGeom prst="rect">
            <a:avLst/>
          </a:prstGeom>
        </p:spPr>
      </p:pic>
      <p:pic>
        <p:nvPicPr>
          <p:cNvPr id="4" name="Image 3">
            <a:extLst>
              <a:ext uri="{FF2B5EF4-FFF2-40B4-BE49-F238E27FC236}">
                <a16:creationId xmlns:a16="http://schemas.microsoft.com/office/drawing/2014/main" id="{41B11662-B7E6-4E26-ABEA-F431CDE72C3B}"/>
              </a:ext>
            </a:extLst>
          </p:cNvPr>
          <p:cNvPicPr>
            <a:picLocks noChangeAspect="1"/>
          </p:cNvPicPr>
          <p:nvPr/>
        </p:nvPicPr>
        <p:blipFill>
          <a:blip r:embed="rId5"/>
          <a:stretch>
            <a:fillRect/>
          </a:stretch>
        </p:blipFill>
        <p:spPr>
          <a:xfrm>
            <a:off x="7332178" y="1032417"/>
            <a:ext cx="1629513" cy="407378"/>
          </a:xfrm>
          <a:prstGeom prst="roundRect">
            <a:avLst>
              <a:gd name="adj" fmla="val 12646"/>
            </a:avLst>
          </a:prstGeom>
          <a:solidFill>
            <a:srgbClr val="FFFFFF">
              <a:shade val="85000"/>
            </a:srgbClr>
          </a:solidFill>
          <a:ln>
            <a:noFill/>
          </a:ln>
          <a:effectLst/>
        </p:spPr>
      </p:pic>
      <p:sp>
        <p:nvSpPr>
          <p:cNvPr id="8" name="ZoneTexte 7">
            <a:extLst>
              <a:ext uri="{FF2B5EF4-FFF2-40B4-BE49-F238E27FC236}">
                <a16:creationId xmlns:a16="http://schemas.microsoft.com/office/drawing/2014/main" id="{303072FB-AEC3-4BF3-820F-BBB38B6740F0}"/>
              </a:ext>
            </a:extLst>
          </p:cNvPr>
          <p:cNvSpPr txBox="1"/>
          <p:nvPr/>
        </p:nvSpPr>
        <p:spPr>
          <a:xfrm>
            <a:off x="127134" y="1283720"/>
            <a:ext cx="5236435" cy="646331"/>
          </a:xfrm>
          <a:prstGeom prst="rect">
            <a:avLst/>
          </a:prstGeom>
          <a:noFill/>
        </p:spPr>
        <p:txBody>
          <a:bodyPr wrap="square" rtlCol="0">
            <a:spAutoFit/>
          </a:bodyPr>
          <a:lstStyle/>
          <a:p>
            <a:pPr marL="171450" indent="-171450">
              <a:buFontTx/>
              <a:buChar char="-"/>
            </a:pPr>
            <a:r>
              <a:rPr lang="en-GB" sz="1200" dirty="0"/>
              <a:t>40% of attackers 	( id {97; 76} )			– 100% penetration rate</a:t>
            </a:r>
          </a:p>
          <a:p>
            <a:pPr marL="171450" indent="-171450">
              <a:buFontTx/>
              <a:buChar char="-"/>
            </a:pPr>
            <a:r>
              <a:rPr lang="en-GB" sz="1200" dirty="0"/>
              <a:t>Random distance offset</a:t>
            </a:r>
          </a:p>
          <a:p>
            <a:pPr marL="171450" indent="-171450">
              <a:buFontTx/>
              <a:buChar char="-"/>
            </a:pPr>
            <a:r>
              <a:rPr lang="en-GB" sz="1200" dirty="0"/>
              <a:t>30 seconds 					–  1 CPM / second</a:t>
            </a:r>
          </a:p>
        </p:txBody>
      </p:sp>
      <p:sp>
        <p:nvSpPr>
          <p:cNvPr id="9" name="ZoneTexte 8">
            <a:extLst>
              <a:ext uri="{FF2B5EF4-FFF2-40B4-BE49-F238E27FC236}">
                <a16:creationId xmlns:a16="http://schemas.microsoft.com/office/drawing/2014/main" id="{206CF77E-A1C1-4940-8A79-7B2B3B93CF23}"/>
              </a:ext>
            </a:extLst>
          </p:cNvPr>
          <p:cNvSpPr txBox="1"/>
          <p:nvPr/>
        </p:nvSpPr>
        <p:spPr>
          <a:xfrm>
            <a:off x="2237670" y="4330156"/>
            <a:ext cx="806122" cy="646331"/>
          </a:xfrm>
          <a:prstGeom prst="rect">
            <a:avLst/>
          </a:prstGeom>
          <a:solidFill>
            <a:schemeClr val="bg1"/>
          </a:solidFill>
        </p:spPr>
        <p:txBody>
          <a:bodyPr wrap="square" rtlCol="0">
            <a:spAutoFit/>
          </a:bodyPr>
          <a:lstStyle/>
          <a:p>
            <a:pPr algn="ctr"/>
            <a:r>
              <a:rPr lang="en-GB" sz="1200" dirty="0"/>
              <a:t>True positive</a:t>
            </a:r>
          </a:p>
          <a:p>
            <a:pPr algn="ctr"/>
            <a:endParaRPr lang="en-GB" sz="1200" dirty="0"/>
          </a:p>
        </p:txBody>
      </p:sp>
      <p:sp>
        <p:nvSpPr>
          <p:cNvPr id="30" name="ZoneTexte 29">
            <a:extLst>
              <a:ext uri="{FF2B5EF4-FFF2-40B4-BE49-F238E27FC236}">
                <a16:creationId xmlns:a16="http://schemas.microsoft.com/office/drawing/2014/main" id="{173AA8AE-B447-4C27-AA1E-39187B922E92}"/>
              </a:ext>
            </a:extLst>
          </p:cNvPr>
          <p:cNvSpPr txBox="1"/>
          <p:nvPr/>
        </p:nvSpPr>
        <p:spPr>
          <a:xfrm>
            <a:off x="1297377" y="4323332"/>
            <a:ext cx="928826" cy="646331"/>
          </a:xfrm>
          <a:prstGeom prst="rect">
            <a:avLst/>
          </a:prstGeom>
          <a:solidFill>
            <a:schemeClr val="bg1"/>
          </a:solidFill>
        </p:spPr>
        <p:txBody>
          <a:bodyPr wrap="square" rtlCol="0">
            <a:spAutoFit/>
          </a:bodyPr>
          <a:lstStyle/>
          <a:p>
            <a:pPr algn="ctr"/>
            <a:r>
              <a:rPr lang="en-GB" sz="1200" dirty="0"/>
              <a:t>True Negative</a:t>
            </a:r>
          </a:p>
          <a:p>
            <a:pPr algn="ctr"/>
            <a:endParaRPr lang="en-GB" sz="1200" dirty="0"/>
          </a:p>
        </p:txBody>
      </p:sp>
      <p:sp>
        <p:nvSpPr>
          <p:cNvPr id="31" name="ZoneTexte 30">
            <a:extLst>
              <a:ext uri="{FF2B5EF4-FFF2-40B4-BE49-F238E27FC236}">
                <a16:creationId xmlns:a16="http://schemas.microsoft.com/office/drawing/2014/main" id="{91931391-529A-4FB2-AECF-1589C6D0269D}"/>
              </a:ext>
            </a:extLst>
          </p:cNvPr>
          <p:cNvSpPr txBox="1"/>
          <p:nvPr/>
        </p:nvSpPr>
        <p:spPr>
          <a:xfrm>
            <a:off x="3110909" y="4330156"/>
            <a:ext cx="928826" cy="646331"/>
          </a:xfrm>
          <a:prstGeom prst="rect">
            <a:avLst/>
          </a:prstGeom>
          <a:solidFill>
            <a:schemeClr val="bg1"/>
          </a:solidFill>
        </p:spPr>
        <p:txBody>
          <a:bodyPr wrap="square" rtlCol="0">
            <a:spAutoFit/>
          </a:bodyPr>
          <a:lstStyle/>
          <a:p>
            <a:pPr algn="ctr"/>
            <a:r>
              <a:rPr lang="en-GB" sz="1200" dirty="0"/>
              <a:t>False Negative</a:t>
            </a:r>
          </a:p>
          <a:p>
            <a:pPr algn="ctr"/>
            <a:endParaRPr lang="en-GB" sz="1200" dirty="0"/>
          </a:p>
        </p:txBody>
      </p:sp>
      <p:sp>
        <p:nvSpPr>
          <p:cNvPr id="2" name="Espace réservé du numéro de diapositive 1">
            <a:extLst>
              <a:ext uri="{FF2B5EF4-FFF2-40B4-BE49-F238E27FC236}">
                <a16:creationId xmlns:a16="http://schemas.microsoft.com/office/drawing/2014/main" id="{5CD07934-10B9-4309-B59B-28D9A6AFBAFF}"/>
              </a:ext>
            </a:extLst>
          </p:cNvPr>
          <p:cNvSpPr>
            <a:spLocks noGrp="1"/>
          </p:cNvSpPr>
          <p:nvPr>
            <p:ph type="sldNum" sz="quarter" idx="12"/>
          </p:nvPr>
        </p:nvSpPr>
        <p:spPr>
          <a:xfrm>
            <a:off x="7086600" y="4895043"/>
            <a:ext cx="2057400" cy="275027"/>
          </a:xfrm>
        </p:spPr>
        <p:txBody>
          <a:bodyPr/>
          <a:lstStyle/>
          <a:p>
            <a:fld id="{99913D31-8F3C-41C5-88F1-41B354A4CD6F}" type="slidenum">
              <a:rPr lang="en-GB" smtClean="0"/>
              <a:t>24</a:t>
            </a:fld>
            <a:endParaRPr lang="en-GB" dirty="0"/>
          </a:p>
        </p:txBody>
      </p:sp>
      <p:pic>
        <p:nvPicPr>
          <p:cNvPr id="10" name="Image 9">
            <a:extLst>
              <a:ext uri="{FF2B5EF4-FFF2-40B4-BE49-F238E27FC236}">
                <a16:creationId xmlns:a16="http://schemas.microsoft.com/office/drawing/2014/main" id="{538B0A4B-8CBB-48A2-B71A-A36E193181A6}"/>
              </a:ext>
            </a:extLst>
          </p:cNvPr>
          <p:cNvPicPr>
            <a:picLocks noChangeAspect="1"/>
          </p:cNvPicPr>
          <p:nvPr/>
        </p:nvPicPr>
        <p:blipFill>
          <a:blip r:embed="rId6"/>
          <a:stretch>
            <a:fillRect/>
          </a:stretch>
        </p:blipFill>
        <p:spPr>
          <a:xfrm>
            <a:off x="4790288" y="2347864"/>
            <a:ext cx="3411997" cy="2297458"/>
          </a:xfrm>
          <a:prstGeom prst="rect">
            <a:avLst/>
          </a:prstGeom>
        </p:spPr>
      </p:pic>
    </p:spTree>
    <p:extLst>
      <p:ext uri="{BB962C8B-B14F-4D97-AF65-F5344CB8AC3E}">
        <p14:creationId xmlns:p14="http://schemas.microsoft.com/office/powerpoint/2010/main" val="1773951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E1D0552-8976-41C6-82EC-4E2992AA02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828675"/>
          </a:xfrm>
          <a:prstGeom prst="rect">
            <a:avLst/>
          </a:prstGeom>
        </p:spPr>
      </p:pic>
      <p:pic>
        <p:nvPicPr>
          <p:cNvPr id="17" name="Picture 2" descr="Logotypes IMT Atlantique | IMT Atlantique">
            <a:extLst>
              <a:ext uri="{FF2B5EF4-FFF2-40B4-BE49-F238E27FC236}">
                <a16:creationId xmlns:a16="http://schemas.microsoft.com/office/drawing/2014/main" id="{11D66EF5-2B1F-4216-958E-996FFCEE50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1407048" y="214619"/>
            <a:ext cx="1148083" cy="368415"/>
          </a:xfrm>
          <a:prstGeom prst="rect">
            <a:avLst/>
          </a:prstGeom>
          <a:noFill/>
          <a:extLst>
            <a:ext uri="{909E8E84-426E-40DD-AFC4-6F175D3DCCD1}">
              <a14:hiddenFill xmlns:a14="http://schemas.microsoft.com/office/drawing/2010/main">
                <a:solidFill>
                  <a:srgbClr val="FFFFFF"/>
                </a:solidFill>
              </a14:hiddenFill>
            </a:ext>
          </a:extLst>
        </p:spPr>
      </p:pic>
      <p:sp>
        <p:nvSpPr>
          <p:cNvPr id="14" name="Titre 1">
            <a:extLst>
              <a:ext uri="{FF2B5EF4-FFF2-40B4-BE49-F238E27FC236}">
                <a16:creationId xmlns:a16="http://schemas.microsoft.com/office/drawing/2014/main" id="{63F72F04-A221-47B8-B0F0-E81C81CD1D7A}"/>
              </a:ext>
            </a:extLst>
          </p:cNvPr>
          <p:cNvSpPr txBox="1">
            <a:spLocks/>
          </p:cNvSpPr>
          <p:nvPr/>
        </p:nvSpPr>
        <p:spPr bwMode="auto">
          <a:xfrm>
            <a:off x="2555776" y="134646"/>
            <a:ext cx="6264696" cy="5648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anchor="ctr" anchorCtr="0" compatLnSpc="1">
            <a:prstTxWarp prst="textNoShape">
              <a:avLst/>
            </a:prstTxWarp>
          </a:bodyPr>
          <a:lstStyle>
            <a:lvl1pPr algn="r" defTabSz="457200" rtl="0" eaLnBrk="1" fontAlgn="base" hangingPunct="1">
              <a:spcBef>
                <a:spcPct val="0"/>
              </a:spcBef>
              <a:spcAft>
                <a:spcPct val="0"/>
              </a:spcAft>
              <a:defRPr sz="2000" b="1" kern="1200">
                <a:solidFill>
                  <a:schemeClr val="bg1"/>
                </a:solidFill>
                <a:latin typeface="+mj-lt"/>
                <a:ea typeface="ＭＳ Ｐゴシック" panose="020B0600070205080204" pitchFamily="34" charset="-128"/>
                <a:cs typeface="ＭＳ Ｐゴシック" charset="0"/>
              </a:defRPr>
            </a:lvl1pPr>
            <a:lvl2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2pPr>
            <a:lvl3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3pPr>
            <a:lvl4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4pPr>
            <a:lvl5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5pPr>
            <a:lvl6pPr marL="4572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6pPr>
            <a:lvl7pPr marL="9144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7pPr>
            <a:lvl8pPr marL="13716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8pPr>
            <a:lvl9pPr marL="18288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9pPr>
          </a:lstStyle>
          <a:p>
            <a:r>
              <a:rPr lang="fr-FR" dirty="0">
                <a:latin typeface="+mn-lt"/>
                <a:cs typeface="Arial" panose="020B0604020202020204" pitchFamily="34" charset="0"/>
              </a:rPr>
              <a:t>Next </a:t>
            </a:r>
            <a:r>
              <a:rPr lang="fr-FR" dirty="0" err="1">
                <a:latin typeface="+mn-lt"/>
                <a:cs typeface="Arial" panose="020B0604020202020204" pitchFamily="34" charset="0"/>
              </a:rPr>
              <a:t>steps</a:t>
            </a:r>
            <a:endParaRPr lang="fr-FR" dirty="0">
              <a:latin typeface="+mn-lt"/>
              <a:cs typeface="Arial" panose="020B0604020202020204" pitchFamily="34" charset="0"/>
            </a:endParaRPr>
          </a:p>
        </p:txBody>
      </p:sp>
      <p:pic>
        <p:nvPicPr>
          <p:cNvPr id="6" name="Picture 2" descr="Image result for road timeline">
            <a:extLst>
              <a:ext uri="{FF2B5EF4-FFF2-40B4-BE49-F238E27FC236}">
                <a16:creationId xmlns:a16="http://schemas.microsoft.com/office/drawing/2014/main" id="{EB9912FA-01BB-4F26-ADF8-DBAECB3AD5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293" y="1083932"/>
            <a:ext cx="8785014" cy="4018877"/>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 2">
            <a:extLst>
              <a:ext uri="{FF2B5EF4-FFF2-40B4-BE49-F238E27FC236}">
                <a16:creationId xmlns:a16="http://schemas.microsoft.com/office/drawing/2014/main" id="{D0E5D745-641C-4EAE-BA5E-B2B3CE9F1968}"/>
              </a:ext>
            </a:extLst>
          </p:cNvPr>
          <p:cNvPicPr>
            <a:picLocks noChangeAspect="1"/>
          </p:cNvPicPr>
          <p:nvPr/>
        </p:nvPicPr>
        <p:blipFill>
          <a:blip r:embed="rId5"/>
          <a:stretch>
            <a:fillRect/>
          </a:stretch>
        </p:blipFill>
        <p:spPr>
          <a:xfrm>
            <a:off x="6416099" y="2472646"/>
            <a:ext cx="1632112" cy="149019"/>
          </a:xfrm>
          <a:prstGeom prst="rect">
            <a:avLst/>
          </a:prstGeom>
        </p:spPr>
      </p:pic>
      <p:sp>
        <p:nvSpPr>
          <p:cNvPr id="20" name="Rectangle 19">
            <a:extLst>
              <a:ext uri="{FF2B5EF4-FFF2-40B4-BE49-F238E27FC236}">
                <a16:creationId xmlns:a16="http://schemas.microsoft.com/office/drawing/2014/main" id="{3745507E-79F3-4050-82EE-E9ABB77D3F16}"/>
              </a:ext>
            </a:extLst>
          </p:cNvPr>
          <p:cNvSpPr/>
          <p:nvPr/>
        </p:nvSpPr>
        <p:spPr>
          <a:xfrm>
            <a:off x="6174923" y="2281502"/>
            <a:ext cx="374286" cy="1341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8A6C5948-DD2A-41BD-AB7B-D083CE562A00}"/>
              </a:ext>
            </a:extLst>
          </p:cNvPr>
          <p:cNvSpPr/>
          <p:nvPr/>
        </p:nvSpPr>
        <p:spPr>
          <a:xfrm>
            <a:off x="6041813" y="2472646"/>
            <a:ext cx="374286" cy="745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E66FF3BA-134F-43A0-88EC-E1BDB3AB23F2}"/>
              </a:ext>
            </a:extLst>
          </p:cNvPr>
          <p:cNvSpPr/>
          <p:nvPr/>
        </p:nvSpPr>
        <p:spPr>
          <a:xfrm>
            <a:off x="6041812" y="2625124"/>
            <a:ext cx="1679787" cy="3091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Connecteur droit 22">
            <a:extLst>
              <a:ext uri="{FF2B5EF4-FFF2-40B4-BE49-F238E27FC236}">
                <a16:creationId xmlns:a16="http://schemas.microsoft.com/office/drawing/2014/main" id="{5FEE53E3-C87D-4E3A-931A-A92DE3334541}"/>
              </a:ext>
            </a:extLst>
          </p:cNvPr>
          <p:cNvCxnSpPr>
            <a:cxnSpLocks/>
          </p:cNvCxnSpPr>
          <p:nvPr/>
        </p:nvCxnSpPr>
        <p:spPr>
          <a:xfrm>
            <a:off x="4456853" y="982337"/>
            <a:ext cx="0" cy="3880919"/>
          </a:xfrm>
          <a:prstGeom prst="line">
            <a:avLst/>
          </a:prstGeom>
          <a:ln w="19050">
            <a:solidFill>
              <a:schemeClr val="tx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ZoneTexte 24">
            <a:extLst>
              <a:ext uri="{FF2B5EF4-FFF2-40B4-BE49-F238E27FC236}">
                <a16:creationId xmlns:a16="http://schemas.microsoft.com/office/drawing/2014/main" id="{8B52C57C-A4AE-4B1B-911B-E45D546450AB}"/>
              </a:ext>
            </a:extLst>
          </p:cNvPr>
          <p:cNvSpPr txBox="1"/>
          <p:nvPr/>
        </p:nvSpPr>
        <p:spPr>
          <a:xfrm>
            <a:off x="2830996" y="892561"/>
            <a:ext cx="1543634" cy="523220"/>
          </a:xfrm>
          <a:prstGeom prst="rect">
            <a:avLst/>
          </a:prstGeom>
          <a:noFill/>
        </p:spPr>
        <p:txBody>
          <a:bodyPr wrap="square" rtlCol="0">
            <a:spAutoFit/>
          </a:bodyPr>
          <a:lstStyle/>
          <a:p>
            <a:pPr algn="r"/>
            <a:r>
              <a:rPr lang="en-GB" sz="1400" dirty="0">
                <a:solidFill>
                  <a:schemeClr val="tx2"/>
                </a:solidFill>
              </a:rPr>
              <a:t>End of the internship</a:t>
            </a:r>
          </a:p>
        </p:txBody>
      </p:sp>
      <p:sp>
        <p:nvSpPr>
          <p:cNvPr id="26" name="ZoneTexte 25">
            <a:extLst>
              <a:ext uri="{FF2B5EF4-FFF2-40B4-BE49-F238E27FC236}">
                <a16:creationId xmlns:a16="http://schemas.microsoft.com/office/drawing/2014/main" id="{6381B6E5-3605-4F72-BAC6-4B1BE669103A}"/>
              </a:ext>
            </a:extLst>
          </p:cNvPr>
          <p:cNvSpPr txBox="1"/>
          <p:nvPr/>
        </p:nvSpPr>
        <p:spPr>
          <a:xfrm>
            <a:off x="4519459" y="897686"/>
            <a:ext cx="1543634" cy="307777"/>
          </a:xfrm>
          <a:prstGeom prst="rect">
            <a:avLst/>
          </a:prstGeom>
          <a:noFill/>
        </p:spPr>
        <p:txBody>
          <a:bodyPr wrap="square" rtlCol="0">
            <a:spAutoFit/>
          </a:bodyPr>
          <a:lstStyle/>
          <a:p>
            <a:r>
              <a:rPr lang="en-GB" sz="1400" dirty="0">
                <a:solidFill>
                  <a:schemeClr val="tx2"/>
                </a:solidFill>
              </a:rPr>
              <a:t>Start of the thesis</a:t>
            </a:r>
          </a:p>
        </p:txBody>
      </p:sp>
      <p:sp>
        <p:nvSpPr>
          <p:cNvPr id="2" name="Rectangle 1">
            <a:extLst>
              <a:ext uri="{FF2B5EF4-FFF2-40B4-BE49-F238E27FC236}">
                <a16:creationId xmlns:a16="http://schemas.microsoft.com/office/drawing/2014/main" id="{CCEC4DA4-17EA-42F6-9BC6-40E9C1BC5D1B}"/>
              </a:ext>
            </a:extLst>
          </p:cNvPr>
          <p:cNvSpPr/>
          <p:nvPr/>
        </p:nvSpPr>
        <p:spPr>
          <a:xfrm>
            <a:off x="989510" y="1087917"/>
            <a:ext cx="2438397" cy="5871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9115D97-F254-4933-AB29-52BAB0E6E428}"/>
              </a:ext>
            </a:extLst>
          </p:cNvPr>
          <p:cNvSpPr/>
          <p:nvPr/>
        </p:nvSpPr>
        <p:spPr>
          <a:xfrm>
            <a:off x="1457336" y="1763310"/>
            <a:ext cx="2438397" cy="4329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 name="Groupe 4">
            <a:extLst>
              <a:ext uri="{FF2B5EF4-FFF2-40B4-BE49-F238E27FC236}">
                <a16:creationId xmlns:a16="http://schemas.microsoft.com/office/drawing/2014/main" id="{982039AB-3CC4-434C-906D-E13B7A6211B4}"/>
              </a:ext>
            </a:extLst>
          </p:cNvPr>
          <p:cNvGrpSpPr/>
          <p:nvPr/>
        </p:nvGrpSpPr>
        <p:grpSpPr>
          <a:xfrm>
            <a:off x="1576317" y="1313578"/>
            <a:ext cx="1503921" cy="760659"/>
            <a:chOff x="1576317" y="1313578"/>
            <a:chExt cx="1503921" cy="760659"/>
          </a:xfrm>
        </p:grpSpPr>
        <p:sp>
          <p:nvSpPr>
            <p:cNvPr id="8" name="ZoneTexte 7">
              <a:extLst>
                <a:ext uri="{FF2B5EF4-FFF2-40B4-BE49-F238E27FC236}">
                  <a16:creationId xmlns:a16="http://schemas.microsoft.com/office/drawing/2014/main" id="{D1E90A59-377D-4BA3-ABAB-E8BDA28FBEC6}"/>
                </a:ext>
              </a:extLst>
            </p:cNvPr>
            <p:cNvSpPr txBox="1"/>
            <p:nvPr/>
          </p:nvSpPr>
          <p:spPr>
            <a:xfrm>
              <a:off x="1788178" y="1313578"/>
              <a:ext cx="1080198" cy="323165"/>
            </a:xfrm>
            <a:prstGeom prst="rect">
              <a:avLst/>
            </a:prstGeom>
            <a:solidFill>
              <a:srgbClr val="FFFFFF"/>
            </a:solidFill>
            <a:ln>
              <a:noFill/>
            </a:ln>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050" b="1" i="0" u="none" strike="noStrike" kern="0" cap="none" spc="0" normalizeH="0" baseline="0" noProof="0" dirty="0">
                  <a:ln>
                    <a:noFill/>
                  </a:ln>
                  <a:solidFill>
                    <a:srgbClr val="404040"/>
                  </a:solidFill>
                  <a:effectLst/>
                  <a:uLnTx/>
                  <a:uFillTx/>
                </a:rPr>
                <a:t>Solve minor </a:t>
              </a:r>
              <a:r>
                <a:rPr kumimoji="0" lang="fr-FR" sz="1050" b="1" i="0" u="none" strike="noStrike" kern="0" cap="none" spc="0" normalizeH="0" baseline="0" noProof="0" dirty="0" err="1">
                  <a:ln>
                    <a:noFill/>
                  </a:ln>
                  <a:solidFill>
                    <a:srgbClr val="404040"/>
                  </a:solidFill>
                  <a:effectLst/>
                  <a:uLnTx/>
                  <a:uFillTx/>
                </a:rPr>
                <a:t>problems</a:t>
              </a:r>
              <a:endParaRPr kumimoji="0" lang="fr-FR" sz="1050" b="1" i="0" u="none" strike="noStrike" kern="0" cap="none" spc="0" normalizeH="0" baseline="0" noProof="0" dirty="0">
                <a:ln>
                  <a:noFill/>
                </a:ln>
                <a:solidFill>
                  <a:srgbClr val="404040"/>
                </a:solidFill>
                <a:effectLst/>
                <a:uLnTx/>
                <a:uFillTx/>
              </a:endParaRPr>
            </a:p>
          </p:txBody>
        </p:sp>
        <p:sp>
          <p:nvSpPr>
            <p:cNvPr id="9" name="ZoneTexte 8">
              <a:extLst>
                <a:ext uri="{FF2B5EF4-FFF2-40B4-BE49-F238E27FC236}">
                  <a16:creationId xmlns:a16="http://schemas.microsoft.com/office/drawing/2014/main" id="{4413DB86-F9D2-44D9-BAA8-816EA4D046D2}"/>
                </a:ext>
              </a:extLst>
            </p:cNvPr>
            <p:cNvSpPr txBox="1"/>
            <p:nvPr/>
          </p:nvSpPr>
          <p:spPr>
            <a:xfrm>
              <a:off x="1576317" y="1797238"/>
              <a:ext cx="1503921" cy="276999"/>
            </a:xfrm>
            <a:prstGeom prst="rect">
              <a:avLst/>
            </a:prstGeom>
            <a:solidFill>
              <a:srgbClr val="FFFFFF"/>
            </a:solidFill>
            <a:ln>
              <a:noFill/>
            </a:ln>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900" b="0" i="1" u="none" strike="noStrike" kern="0" cap="none" spc="0" normalizeH="0" baseline="0" noProof="0" dirty="0" err="1">
                  <a:ln>
                    <a:noFill/>
                  </a:ln>
                  <a:solidFill>
                    <a:srgbClr val="404040"/>
                  </a:solidFill>
                  <a:effectLst/>
                  <a:uLnTx/>
                  <a:uFillTx/>
                </a:rPr>
                <a:t>Pseudonyms</a:t>
              </a:r>
              <a:r>
                <a:rPr kumimoji="0" lang="fr-FR" sz="900" b="0" i="1" u="none" strike="noStrike" kern="0" cap="none" spc="0" normalizeH="0" baseline="0" noProof="0" dirty="0">
                  <a:ln>
                    <a:noFill/>
                  </a:ln>
                  <a:solidFill>
                    <a:srgbClr val="404040"/>
                  </a:solidFill>
                  <a:effectLst/>
                  <a:uLnTx/>
                  <a:uFillTx/>
                </a:rPr>
                <a:t> </a:t>
              </a:r>
              <a:r>
                <a:rPr kumimoji="0" lang="fr-FR" sz="900" b="0" i="1" u="none" strike="noStrike" kern="0" cap="none" spc="0" normalizeH="0" baseline="0" noProof="0" dirty="0" err="1">
                  <a:ln>
                    <a:noFill/>
                  </a:ln>
                  <a:solidFill>
                    <a:srgbClr val="404040"/>
                  </a:solidFill>
                  <a:effectLst/>
                  <a:uLnTx/>
                  <a:uFillTx/>
                </a:rPr>
                <a:t>redundancy</a:t>
              </a:r>
              <a:r>
                <a:rPr kumimoji="0" lang="fr-FR" sz="900" b="0" i="1" u="none" strike="noStrike" kern="0" cap="none" spc="0" normalizeH="0" baseline="0" noProof="0" dirty="0">
                  <a:ln>
                    <a:noFill/>
                  </a:ln>
                  <a:solidFill>
                    <a:srgbClr val="404040"/>
                  </a:solidFill>
                  <a:effectLst/>
                  <a:uLnTx/>
                  <a:uFillTx/>
                </a:rPr>
                <a:t>, tests fail or </a:t>
              </a:r>
              <a:r>
                <a:rPr kumimoji="0" lang="fr-FR" sz="900" b="0" i="1" u="none" strike="noStrike" kern="0" cap="none" spc="0" normalizeH="0" baseline="0" noProof="0" dirty="0" err="1">
                  <a:ln>
                    <a:noFill/>
                  </a:ln>
                  <a:solidFill>
                    <a:srgbClr val="404040"/>
                  </a:solidFill>
                  <a:effectLst/>
                  <a:uLnTx/>
                  <a:uFillTx/>
                </a:rPr>
                <a:t>innacurate</a:t>
              </a:r>
              <a:endParaRPr kumimoji="0" lang="fr-FR" sz="900" b="0" i="1" u="none" strike="noStrike" kern="0" cap="none" spc="0" normalizeH="0" baseline="0" noProof="0" dirty="0">
                <a:ln>
                  <a:noFill/>
                </a:ln>
                <a:solidFill>
                  <a:srgbClr val="404040"/>
                </a:solidFill>
                <a:effectLst/>
                <a:uLnTx/>
                <a:uFillTx/>
              </a:endParaRPr>
            </a:p>
          </p:txBody>
        </p:sp>
      </p:grpSp>
      <p:sp>
        <p:nvSpPr>
          <p:cNvPr id="27" name="Rectangle 26">
            <a:extLst>
              <a:ext uri="{FF2B5EF4-FFF2-40B4-BE49-F238E27FC236}">
                <a16:creationId xmlns:a16="http://schemas.microsoft.com/office/drawing/2014/main" id="{D5AC6FAF-2C41-4B94-A2B2-030011B98EBE}"/>
              </a:ext>
            </a:extLst>
          </p:cNvPr>
          <p:cNvSpPr/>
          <p:nvPr/>
        </p:nvSpPr>
        <p:spPr>
          <a:xfrm>
            <a:off x="3100025" y="1909330"/>
            <a:ext cx="1241684" cy="4329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D3DD91FD-86B5-455C-A0BE-4F1B5E9B1E5D}"/>
              </a:ext>
            </a:extLst>
          </p:cNvPr>
          <p:cNvSpPr/>
          <p:nvPr/>
        </p:nvSpPr>
        <p:spPr>
          <a:xfrm>
            <a:off x="2939888" y="2455694"/>
            <a:ext cx="1396055" cy="3231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e 6">
            <a:extLst>
              <a:ext uri="{FF2B5EF4-FFF2-40B4-BE49-F238E27FC236}">
                <a16:creationId xmlns:a16="http://schemas.microsoft.com/office/drawing/2014/main" id="{BC8C5E6C-0E80-470D-BD8A-E5E813EF87C8}"/>
              </a:ext>
            </a:extLst>
          </p:cNvPr>
          <p:cNvGrpSpPr/>
          <p:nvPr/>
        </p:nvGrpSpPr>
        <p:grpSpPr>
          <a:xfrm>
            <a:off x="2880056" y="1988281"/>
            <a:ext cx="1445514" cy="761364"/>
            <a:chOff x="2880056" y="1988281"/>
            <a:chExt cx="1445514" cy="761364"/>
          </a:xfrm>
        </p:grpSpPr>
        <p:sp>
          <p:nvSpPr>
            <p:cNvPr id="10" name="ZoneTexte 9">
              <a:extLst>
                <a:ext uri="{FF2B5EF4-FFF2-40B4-BE49-F238E27FC236}">
                  <a16:creationId xmlns:a16="http://schemas.microsoft.com/office/drawing/2014/main" id="{9E5EE19E-2418-4EEE-A74A-0356E7F35937}"/>
                </a:ext>
              </a:extLst>
            </p:cNvPr>
            <p:cNvSpPr txBox="1"/>
            <p:nvPr/>
          </p:nvSpPr>
          <p:spPr>
            <a:xfrm>
              <a:off x="3101392" y="1988281"/>
              <a:ext cx="1080198" cy="323165"/>
            </a:xfrm>
            <a:prstGeom prst="rect">
              <a:avLst/>
            </a:prstGeom>
            <a:solidFill>
              <a:srgbClr val="FFFFFF"/>
            </a:solidFill>
            <a:ln>
              <a:noFill/>
            </a:ln>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050" b="1" i="0" u="none" strike="noStrike" kern="0" cap="none" spc="0" normalizeH="0" baseline="0" noProof="0" dirty="0">
                  <a:ln>
                    <a:noFill/>
                  </a:ln>
                  <a:solidFill>
                    <a:srgbClr val="404040"/>
                  </a:solidFill>
                  <a:effectLst/>
                  <a:uLnTx/>
                  <a:uFillTx/>
                </a:rPr>
                <a:t>Write a documentation</a:t>
              </a:r>
            </a:p>
          </p:txBody>
        </p:sp>
        <p:sp>
          <p:nvSpPr>
            <p:cNvPr id="11" name="ZoneTexte 10">
              <a:extLst>
                <a:ext uri="{FF2B5EF4-FFF2-40B4-BE49-F238E27FC236}">
                  <a16:creationId xmlns:a16="http://schemas.microsoft.com/office/drawing/2014/main" id="{23AD850E-7135-4FE5-B34B-BF3989C11748}"/>
                </a:ext>
              </a:extLst>
            </p:cNvPr>
            <p:cNvSpPr txBox="1"/>
            <p:nvPr/>
          </p:nvSpPr>
          <p:spPr>
            <a:xfrm>
              <a:off x="2880056" y="2472646"/>
              <a:ext cx="1445514" cy="276999"/>
            </a:xfrm>
            <a:prstGeom prst="rect">
              <a:avLst/>
            </a:prstGeom>
            <a:solidFill>
              <a:srgbClr val="FFFFFF"/>
            </a:solidFill>
            <a:ln>
              <a:noFill/>
            </a:ln>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900" b="0" i="1" u="none" strike="noStrike" kern="0" cap="none" spc="0" normalizeH="0" baseline="0" noProof="0" dirty="0">
                  <a:ln>
                    <a:noFill/>
                  </a:ln>
                  <a:solidFill>
                    <a:srgbClr val="404040"/>
                  </a:solidFill>
                  <a:effectLst/>
                  <a:uLnTx/>
                  <a:uFillTx/>
                </a:rPr>
                <a:t>So </a:t>
              </a:r>
              <a:r>
                <a:rPr kumimoji="0" lang="fr-FR" sz="900" b="0" i="1" u="none" strike="noStrike" kern="0" cap="none" spc="0" normalizeH="0" baseline="0" noProof="0" dirty="0" err="1">
                  <a:ln>
                    <a:noFill/>
                  </a:ln>
                  <a:solidFill>
                    <a:srgbClr val="404040"/>
                  </a:solidFill>
                  <a:effectLst/>
                  <a:uLnTx/>
                  <a:uFillTx/>
                </a:rPr>
                <a:t>that</a:t>
              </a:r>
              <a:r>
                <a:rPr kumimoji="0" lang="fr-FR" sz="900" b="0" i="1" u="none" strike="noStrike" kern="0" cap="none" spc="0" normalizeH="0" baseline="0" noProof="0" dirty="0">
                  <a:ln>
                    <a:noFill/>
                  </a:ln>
                  <a:solidFill>
                    <a:srgbClr val="404040"/>
                  </a:solidFill>
                  <a:effectLst/>
                  <a:uLnTx/>
                  <a:uFillTx/>
                </a:rPr>
                <a:t> </a:t>
              </a:r>
              <a:r>
                <a:rPr kumimoji="0" lang="fr-FR" sz="900" b="0" i="1" u="none" strike="noStrike" kern="0" cap="none" spc="0" normalizeH="0" baseline="0" noProof="0" dirty="0" err="1">
                  <a:ln>
                    <a:noFill/>
                  </a:ln>
                  <a:solidFill>
                    <a:srgbClr val="404040"/>
                  </a:solidFill>
                  <a:effectLst/>
                  <a:uLnTx/>
                  <a:uFillTx/>
                </a:rPr>
                <a:t>this</a:t>
              </a:r>
              <a:r>
                <a:rPr kumimoji="0" lang="fr-FR" sz="900" b="0" i="1" u="none" strike="noStrike" kern="0" cap="none" spc="0" normalizeH="0" baseline="0" noProof="0" dirty="0">
                  <a:ln>
                    <a:noFill/>
                  </a:ln>
                  <a:solidFill>
                    <a:srgbClr val="404040"/>
                  </a:solidFill>
                  <a:effectLst/>
                  <a:uLnTx/>
                  <a:uFillTx/>
                </a:rPr>
                <a:t> code can </a:t>
              </a:r>
              <a:r>
                <a:rPr kumimoji="0" lang="fr-FR" sz="900" b="0" i="1" u="none" strike="noStrike" kern="0" cap="none" spc="0" normalizeH="0" baseline="0" noProof="0" dirty="0" err="1">
                  <a:ln>
                    <a:noFill/>
                  </a:ln>
                  <a:solidFill>
                    <a:srgbClr val="404040"/>
                  </a:solidFill>
                  <a:effectLst/>
                  <a:uLnTx/>
                  <a:uFillTx/>
                </a:rPr>
                <a:t>be</a:t>
              </a:r>
              <a:r>
                <a:rPr kumimoji="0" lang="fr-FR" sz="900" b="0" i="1" u="none" strike="noStrike" kern="0" cap="none" spc="0" normalizeH="0" baseline="0" noProof="0" dirty="0">
                  <a:ln>
                    <a:noFill/>
                  </a:ln>
                  <a:solidFill>
                    <a:srgbClr val="404040"/>
                  </a:solidFill>
                  <a:effectLst/>
                  <a:uLnTx/>
                  <a:uFillTx/>
                </a:rPr>
                <a:t> </a:t>
              </a:r>
              <a:r>
                <a:rPr kumimoji="0" lang="fr-FR" sz="900" b="0" i="1" u="none" strike="noStrike" kern="0" cap="none" spc="0" normalizeH="0" baseline="0" noProof="0" dirty="0" err="1">
                  <a:ln>
                    <a:noFill/>
                  </a:ln>
                  <a:solidFill>
                    <a:srgbClr val="404040"/>
                  </a:solidFill>
                  <a:effectLst/>
                  <a:uLnTx/>
                  <a:uFillTx/>
                </a:rPr>
                <a:t>used</a:t>
              </a:r>
              <a:r>
                <a:rPr kumimoji="0" lang="fr-FR" sz="900" b="0" i="1" u="none" strike="noStrike" kern="0" cap="none" spc="0" normalizeH="0" baseline="0" noProof="0" dirty="0">
                  <a:ln>
                    <a:noFill/>
                  </a:ln>
                  <a:solidFill>
                    <a:srgbClr val="404040"/>
                  </a:solidFill>
                  <a:effectLst/>
                  <a:uLnTx/>
                  <a:uFillTx/>
                </a:rPr>
                <a:t> and </a:t>
              </a:r>
              <a:r>
                <a:rPr kumimoji="0" lang="fr-FR" sz="900" b="0" i="1" u="none" strike="noStrike" kern="0" cap="none" spc="0" normalizeH="0" baseline="0" noProof="0" dirty="0" err="1">
                  <a:ln>
                    <a:noFill/>
                  </a:ln>
                  <a:solidFill>
                    <a:srgbClr val="404040"/>
                  </a:solidFill>
                  <a:effectLst/>
                  <a:uLnTx/>
                  <a:uFillTx/>
                </a:rPr>
                <a:t>modified</a:t>
              </a:r>
              <a:r>
                <a:rPr kumimoji="0" lang="fr-FR" sz="900" b="0" i="1" u="none" strike="noStrike" kern="0" cap="none" spc="0" normalizeH="0" baseline="0" noProof="0" dirty="0">
                  <a:ln>
                    <a:noFill/>
                  </a:ln>
                  <a:solidFill>
                    <a:srgbClr val="404040"/>
                  </a:solidFill>
                  <a:effectLst/>
                  <a:uLnTx/>
                  <a:uFillTx/>
                </a:rPr>
                <a:t> </a:t>
              </a:r>
              <a:r>
                <a:rPr kumimoji="0" lang="fr-FR" sz="900" b="0" i="1" u="none" strike="noStrike" kern="0" cap="none" spc="0" normalizeH="0" baseline="0" noProof="0" dirty="0" err="1">
                  <a:ln>
                    <a:noFill/>
                  </a:ln>
                  <a:solidFill>
                    <a:srgbClr val="404040"/>
                  </a:solidFill>
                  <a:effectLst/>
                  <a:uLnTx/>
                  <a:uFillTx/>
                </a:rPr>
                <a:t>with</a:t>
              </a:r>
              <a:r>
                <a:rPr kumimoji="0" lang="fr-FR" sz="900" b="0" i="1" u="none" strike="noStrike" kern="0" cap="none" spc="0" normalizeH="0" baseline="0" noProof="0" dirty="0">
                  <a:ln>
                    <a:noFill/>
                  </a:ln>
                  <a:solidFill>
                    <a:srgbClr val="404040"/>
                  </a:solidFill>
                  <a:effectLst/>
                  <a:uLnTx/>
                  <a:uFillTx/>
                </a:rPr>
                <a:t> </a:t>
              </a:r>
              <a:r>
                <a:rPr kumimoji="0" lang="fr-FR" sz="900" b="0" i="1" u="none" strike="noStrike" kern="0" cap="none" spc="0" normalizeH="0" baseline="0" noProof="0" dirty="0" err="1">
                  <a:ln>
                    <a:noFill/>
                  </a:ln>
                  <a:solidFill>
                    <a:srgbClr val="404040"/>
                  </a:solidFill>
                  <a:effectLst/>
                  <a:uLnTx/>
                  <a:uFillTx/>
                </a:rPr>
                <a:t>ease</a:t>
              </a:r>
              <a:endParaRPr kumimoji="0" lang="fr-FR" sz="900" b="0" i="1" u="none" strike="noStrike" kern="0" cap="none" spc="0" normalizeH="0" baseline="0" noProof="0" dirty="0">
                <a:ln>
                  <a:noFill/>
                </a:ln>
                <a:solidFill>
                  <a:srgbClr val="404040"/>
                </a:solidFill>
                <a:effectLst/>
                <a:uLnTx/>
                <a:uFillTx/>
              </a:endParaRPr>
            </a:p>
          </p:txBody>
        </p:sp>
      </p:grpSp>
      <p:sp>
        <p:nvSpPr>
          <p:cNvPr id="29" name="Rectangle 28">
            <a:extLst>
              <a:ext uri="{FF2B5EF4-FFF2-40B4-BE49-F238E27FC236}">
                <a16:creationId xmlns:a16="http://schemas.microsoft.com/office/drawing/2014/main" id="{88F8668E-D2AA-47DD-8C22-64C8338643AD}"/>
              </a:ext>
            </a:extLst>
          </p:cNvPr>
          <p:cNvSpPr/>
          <p:nvPr/>
        </p:nvSpPr>
        <p:spPr>
          <a:xfrm>
            <a:off x="4519459" y="1681159"/>
            <a:ext cx="2029747" cy="4329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Rectangle 29">
            <a:extLst>
              <a:ext uri="{FF2B5EF4-FFF2-40B4-BE49-F238E27FC236}">
                <a16:creationId xmlns:a16="http://schemas.microsoft.com/office/drawing/2014/main" id="{5E7619EF-3BFE-4EA2-B754-E8FC49729316}"/>
              </a:ext>
            </a:extLst>
          </p:cNvPr>
          <p:cNvSpPr/>
          <p:nvPr/>
        </p:nvSpPr>
        <p:spPr>
          <a:xfrm>
            <a:off x="4559699" y="2160466"/>
            <a:ext cx="1703478" cy="4329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5" name="Groupe 14">
            <a:extLst>
              <a:ext uri="{FF2B5EF4-FFF2-40B4-BE49-F238E27FC236}">
                <a16:creationId xmlns:a16="http://schemas.microsoft.com/office/drawing/2014/main" id="{7F7CB726-50A6-47E6-9AFC-9920A9F09007}"/>
              </a:ext>
            </a:extLst>
          </p:cNvPr>
          <p:cNvGrpSpPr/>
          <p:nvPr/>
        </p:nvGrpSpPr>
        <p:grpSpPr>
          <a:xfrm>
            <a:off x="4572000" y="1741444"/>
            <a:ext cx="1543636" cy="724213"/>
            <a:chOff x="4572000" y="1741444"/>
            <a:chExt cx="1543636" cy="724213"/>
          </a:xfrm>
        </p:grpSpPr>
        <p:sp>
          <p:nvSpPr>
            <p:cNvPr id="12" name="ZoneTexte 11">
              <a:extLst>
                <a:ext uri="{FF2B5EF4-FFF2-40B4-BE49-F238E27FC236}">
                  <a16:creationId xmlns:a16="http://schemas.microsoft.com/office/drawing/2014/main" id="{8D3F6929-27DD-4C72-AD09-9C048C8FE07F}"/>
                </a:ext>
              </a:extLst>
            </p:cNvPr>
            <p:cNvSpPr txBox="1"/>
            <p:nvPr/>
          </p:nvSpPr>
          <p:spPr>
            <a:xfrm>
              <a:off x="4670474" y="1741444"/>
              <a:ext cx="1445162" cy="307777"/>
            </a:xfrm>
            <a:prstGeom prst="rect">
              <a:avLst/>
            </a:prstGeom>
            <a:solidFill>
              <a:srgbClr val="FFFFFF"/>
            </a:solidFill>
            <a:ln>
              <a:noFill/>
            </a:ln>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000" b="1" i="0" u="none" strike="noStrike" kern="0" cap="none" spc="0" normalizeH="0" baseline="0" noProof="0" dirty="0" err="1">
                  <a:ln>
                    <a:noFill/>
                  </a:ln>
                  <a:solidFill>
                    <a:srgbClr val="404040"/>
                  </a:solidFill>
                  <a:effectLst/>
                  <a:uLnTx/>
                  <a:uFillTx/>
                </a:rPr>
                <a:t>Add</a:t>
              </a:r>
              <a:r>
                <a:rPr kumimoji="0" lang="fr-FR" sz="1000" b="1" i="0" u="none" strike="noStrike" kern="0" cap="none" spc="0" normalizeH="0" baseline="0" noProof="0" dirty="0">
                  <a:ln>
                    <a:noFill/>
                  </a:ln>
                  <a:solidFill>
                    <a:srgbClr val="404040"/>
                  </a:solidFill>
                  <a:effectLst/>
                  <a:uLnTx/>
                  <a:uFillTx/>
                </a:rPr>
                <a:t> all </a:t>
              </a:r>
              <a:r>
                <a:rPr kumimoji="0" lang="fr-FR" sz="1000" b="1" i="0" u="none" strike="noStrike" kern="0" cap="none" spc="0" normalizeH="0" baseline="0" noProof="0" dirty="0" err="1">
                  <a:ln>
                    <a:noFill/>
                  </a:ln>
                  <a:solidFill>
                    <a:srgbClr val="404040"/>
                  </a:solidFill>
                  <a:effectLst/>
                  <a:uLnTx/>
                  <a:uFillTx/>
                </a:rPr>
                <a:t>missing</a:t>
              </a:r>
              <a:r>
                <a:rPr kumimoji="0" lang="fr-FR" sz="1000" b="1" i="0" u="none" strike="noStrike" kern="0" cap="none" spc="0" normalizeH="0" baseline="0" noProof="0" dirty="0">
                  <a:ln>
                    <a:noFill/>
                  </a:ln>
                  <a:solidFill>
                    <a:srgbClr val="404040"/>
                  </a:solidFill>
                  <a:effectLst/>
                  <a:uLnTx/>
                  <a:uFillTx/>
                </a:rPr>
                <a:t> </a:t>
              </a:r>
              <a:r>
                <a:rPr kumimoji="0" lang="fr-FR" sz="1000" b="1" i="0" u="none" strike="noStrike" kern="0" cap="none" spc="0" normalizeH="0" baseline="0" noProof="0" dirty="0" err="1">
                  <a:ln>
                    <a:noFill/>
                  </a:ln>
                  <a:solidFill>
                    <a:srgbClr val="404040"/>
                  </a:solidFill>
                  <a:effectLst/>
                  <a:uLnTx/>
                  <a:uFillTx/>
                </a:rPr>
                <a:t>features</a:t>
              </a:r>
              <a:r>
                <a:rPr kumimoji="0" lang="fr-FR" sz="1000" b="1" i="0" u="none" strike="noStrike" kern="0" cap="none" spc="0" normalizeH="0" baseline="0" noProof="0" dirty="0">
                  <a:ln>
                    <a:noFill/>
                  </a:ln>
                  <a:solidFill>
                    <a:srgbClr val="404040"/>
                  </a:solidFill>
                  <a:effectLst/>
                  <a:uLnTx/>
                  <a:uFillTx/>
                </a:rPr>
                <a:t> to CPM F2MD</a:t>
              </a:r>
            </a:p>
          </p:txBody>
        </p:sp>
        <p:sp>
          <p:nvSpPr>
            <p:cNvPr id="13" name="ZoneTexte 12">
              <a:extLst>
                <a:ext uri="{FF2B5EF4-FFF2-40B4-BE49-F238E27FC236}">
                  <a16:creationId xmlns:a16="http://schemas.microsoft.com/office/drawing/2014/main" id="{6110F1CB-630E-41C5-90D4-38DA8FFC0505}"/>
                </a:ext>
              </a:extLst>
            </p:cNvPr>
            <p:cNvSpPr txBox="1"/>
            <p:nvPr/>
          </p:nvSpPr>
          <p:spPr>
            <a:xfrm>
              <a:off x="4572000" y="2188658"/>
              <a:ext cx="1543636" cy="276999"/>
            </a:xfrm>
            <a:prstGeom prst="rect">
              <a:avLst/>
            </a:prstGeom>
            <a:solidFill>
              <a:srgbClr val="FFFFFF"/>
            </a:solidFill>
            <a:ln>
              <a:noFill/>
            </a:ln>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900" b="0" i="1" u="none" strike="noStrike" kern="0" cap="none" spc="0" normalizeH="0" baseline="0" noProof="0" dirty="0">
                  <a:ln>
                    <a:noFill/>
                  </a:ln>
                  <a:solidFill>
                    <a:srgbClr val="404040"/>
                  </a:solidFill>
                  <a:effectLst/>
                  <a:uLnTx/>
                  <a:uFillTx/>
                </a:rPr>
                <a:t>There </a:t>
              </a:r>
              <a:r>
                <a:rPr kumimoji="0" lang="fr-FR" sz="900" b="0" i="1" u="none" strike="noStrike" kern="0" cap="none" spc="0" normalizeH="0" baseline="0" noProof="0" dirty="0" err="1">
                  <a:ln>
                    <a:noFill/>
                  </a:ln>
                  <a:solidFill>
                    <a:srgbClr val="404040"/>
                  </a:solidFill>
                  <a:effectLst/>
                  <a:uLnTx/>
                  <a:uFillTx/>
                </a:rPr>
                <a:t>is</a:t>
              </a:r>
              <a:r>
                <a:rPr kumimoji="0" lang="fr-FR" sz="900" b="0" i="1" u="none" strike="noStrike" kern="0" cap="none" spc="0" normalizeH="0" baseline="0" noProof="0" dirty="0">
                  <a:ln>
                    <a:noFill/>
                  </a:ln>
                  <a:solidFill>
                    <a:srgbClr val="404040"/>
                  </a:solidFill>
                  <a:effectLst/>
                  <a:uLnTx/>
                  <a:uFillTx/>
                </a:rPr>
                <a:t> </a:t>
              </a:r>
              <a:r>
                <a:rPr kumimoji="0" lang="fr-FR" sz="900" b="0" i="1" u="none" strike="noStrike" kern="0" cap="none" spc="0" normalizeH="0" baseline="0" noProof="0" dirty="0" err="1">
                  <a:ln>
                    <a:noFill/>
                  </a:ln>
                  <a:solidFill>
                    <a:srgbClr val="404040"/>
                  </a:solidFill>
                  <a:effectLst/>
                  <a:uLnTx/>
                  <a:uFillTx/>
                </a:rPr>
                <a:t>still</a:t>
              </a:r>
              <a:r>
                <a:rPr kumimoji="0" lang="fr-FR" sz="900" b="0" i="1" u="none" strike="noStrike" kern="0" cap="none" spc="0" normalizeH="0" baseline="0" noProof="0" dirty="0">
                  <a:ln>
                    <a:noFill/>
                  </a:ln>
                  <a:solidFill>
                    <a:srgbClr val="404040"/>
                  </a:solidFill>
                  <a:effectLst/>
                  <a:uLnTx/>
                  <a:uFillTx/>
                </a:rPr>
                <a:t> a </a:t>
              </a:r>
              <a:r>
                <a:rPr kumimoji="0" lang="fr-FR" sz="900" b="0" i="1" u="none" strike="noStrike" kern="0" cap="none" spc="0" normalizeH="0" baseline="0" noProof="0" dirty="0" err="1">
                  <a:ln>
                    <a:noFill/>
                  </a:ln>
                  <a:solidFill>
                    <a:srgbClr val="404040"/>
                  </a:solidFill>
                  <a:effectLst/>
                  <a:uLnTx/>
                  <a:uFillTx/>
                </a:rPr>
                <a:t>lack</a:t>
              </a:r>
              <a:r>
                <a:rPr kumimoji="0" lang="fr-FR" sz="900" b="0" i="1" u="none" strike="noStrike" kern="0" cap="none" spc="0" normalizeH="0" baseline="0" noProof="0" dirty="0">
                  <a:ln>
                    <a:noFill/>
                  </a:ln>
                  <a:solidFill>
                    <a:srgbClr val="404040"/>
                  </a:solidFill>
                  <a:effectLst/>
                  <a:uLnTx/>
                  <a:uFillTx/>
                </a:rPr>
                <a:t> of </a:t>
              </a:r>
              <a:r>
                <a:rPr kumimoji="0" lang="fr-FR" sz="900" b="0" i="1" u="none" strike="noStrike" kern="0" cap="none" spc="0" normalizeH="0" baseline="0" noProof="0" dirty="0" err="1">
                  <a:ln>
                    <a:noFill/>
                  </a:ln>
                  <a:solidFill>
                    <a:srgbClr val="404040"/>
                  </a:solidFill>
                  <a:effectLst/>
                  <a:uLnTx/>
                  <a:uFillTx/>
                </a:rPr>
                <a:t>features</a:t>
              </a:r>
              <a:r>
                <a:rPr kumimoji="0" lang="fr-FR" sz="900" b="0" i="1" u="none" strike="noStrike" kern="0" cap="none" spc="0" normalizeH="0" baseline="0" noProof="0" dirty="0">
                  <a:ln>
                    <a:noFill/>
                  </a:ln>
                  <a:solidFill>
                    <a:srgbClr val="404040"/>
                  </a:solidFill>
                  <a:effectLst/>
                  <a:uLnTx/>
                  <a:uFillTx/>
                </a:rPr>
                <a:t> in CPM </a:t>
              </a:r>
              <a:r>
                <a:rPr kumimoji="0" lang="fr-FR" sz="900" b="0" i="1" u="none" strike="noStrike" kern="0" cap="none" spc="0" normalizeH="0" baseline="0" noProof="0" dirty="0" err="1">
                  <a:ln>
                    <a:noFill/>
                  </a:ln>
                  <a:solidFill>
                    <a:srgbClr val="404040"/>
                  </a:solidFill>
                  <a:effectLst/>
                  <a:uLnTx/>
                  <a:uFillTx/>
                </a:rPr>
                <a:t>facility</a:t>
              </a:r>
              <a:r>
                <a:rPr kumimoji="0" lang="fr-FR" sz="900" b="0" i="1" u="none" strike="noStrike" kern="0" cap="none" spc="0" normalizeH="0" baseline="0" noProof="0" dirty="0">
                  <a:ln>
                    <a:noFill/>
                  </a:ln>
                  <a:solidFill>
                    <a:srgbClr val="404040"/>
                  </a:solidFill>
                  <a:effectLst/>
                  <a:uLnTx/>
                  <a:uFillTx/>
                </a:rPr>
                <a:t> </a:t>
              </a:r>
              <a:r>
                <a:rPr kumimoji="0" lang="fr-FR" sz="900" b="0" i="1" u="none" strike="noStrike" kern="0" cap="none" spc="0" normalizeH="0" baseline="0" noProof="0" dirty="0" err="1">
                  <a:ln>
                    <a:noFill/>
                  </a:ln>
                  <a:solidFill>
                    <a:srgbClr val="404040"/>
                  </a:solidFill>
                  <a:effectLst/>
                  <a:uLnTx/>
                  <a:uFillTx/>
                </a:rPr>
                <a:t>compared</a:t>
              </a:r>
              <a:r>
                <a:rPr kumimoji="0" lang="fr-FR" sz="900" b="0" i="1" u="none" strike="noStrike" kern="0" cap="none" spc="0" normalizeH="0" baseline="0" noProof="0" dirty="0">
                  <a:ln>
                    <a:noFill/>
                  </a:ln>
                  <a:solidFill>
                    <a:srgbClr val="404040"/>
                  </a:solidFill>
                  <a:effectLst/>
                  <a:uLnTx/>
                  <a:uFillTx/>
                </a:rPr>
                <a:t> to CAM</a:t>
              </a:r>
            </a:p>
          </p:txBody>
        </p:sp>
      </p:grpSp>
      <p:sp>
        <p:nvSpPr>
          <p:cNvPr id="31" name="Rectangle 30">
            <a:extLst>
              <a:ext uri="{FF2B5EF4-FFF2-40B4-BE49-F238E27FC236}">
                <a16:creationId xmlns:a16="http://schemas.microsoft.com/office/drawing/2014/main" id="{54B095B2-C30D-48F0-A97F-4533D9011CA9}"/>
              </a:ext>
            </a:extLst>
          </p:cNvPr>
          <p:cNvSpPr/>
          <p:nvPr/>
        </p:nvSpPr>
        <p:spPr>
          <a:xfrm>
            <a:off x="7196472" y="1229647"/>
            <a:ext cx="1703478" cy="4329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2" name="Rectangle 31">
            <a:extLst>
              <a:ext uri="{FF2B5EF4-FFF2-40B4-BE49-F238E27FC236}">
                <a16:creationId xmlns:a16="http://schemas.microsoft.com/office/drawing/2014/main" id="{F986642C-78CB-47A2-B779-E3168E88897B}"/>
              </a:ext>
            </a:extLst>
          </p:cNvPr>
          <p:cNvSpPr/>
          <p:nvPr/>
        </p:nvSpPr>
        <p:spPr>
          <a:xfrm>
            <a:off x="6362066" y="2036197"/>
            <a:ext cx="2029747" cy="4329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Rectangle 32">
            <a:extLst>
              <a:ext uri="{FF2B5EF4-FFF2-40B4-BE49-F238E27FC236}">
                <a16:creationId xmlns:a16="http://schemas.microsoft.com/office/drawing/2014/main" id="{57E47693-E235-462D-8FD6-8220FD796506}"/>
              </a:ext>
            </a:extLst>
          </p:cNvPr>
          <p:cNvSpPr/>
          <p:nvPr/>
        </p:nvSpPr>
        <p:spPr>
          <a:xfrm>
            <a:off x="6263177" y="2570782"/>
            <a:ext cx="2029747" cy="4329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8" name="Groupe 17">
            <a:extLst>
              <a:ext uri="{FF2B5EF4-FFF2-40B4-BE49-F238E27FC236}">
                <a16:creationId xmlns:a16="http://schemas.microsoft.com/office/drawing/2014/main" id="{EC50D21C-30DC-431D-A94B-8A86638AE568}"/>
              </a:ext>
            </a:extLst>
          </p:cNvPr>
          <p:cNvGrpSpPr/>
          <p:nvPr/>
        </p:nvGrpSpPr>
        <p:grpSpPr>
          <a:xfrm>
            <a:off x="6310852" y="2010981"/>
            <a:ext cx="1785034" cy="976485"/>
            <a:chOff x="6310852" y="2010981"/>
            <a:chExt cx="1785034" cy="976485"/>
          </a:xfrm>
        </p:grpSpPr>
        <p:sp>
          <p:nvSpPr>
            <p:cNvPr id="19" name="ZoneTexte 18">
              <a:extLst>
                <a:ext uri="{FF2B5EF4-FFF2-40B4-BE49-F238E27FC236}">
                  <a16:creationId xmlns:a16="http://schemas.microsoft.com/office/drawing/2014/main" id="{53FFC3AA-3136-4CDE-8181-6F6A90395404}"/>
                </a:ext>
              </a:extLst>
            </p:cNvPr>
            <p:cNvSpPr txBox="1"/>
            <p:nvPr/>
          </p:nvSpPr>
          <p:spPr>
            <a:xfrm>
              <a:off x="6409326" y="2010981"/>
              <a:ext cx="1445162" cy="461665"/>
            </a:xfrm>
            <a:prstGeom prst="rect">
              <a:avLst/>
            </a:prstGeom>
            <a:solidFill>
              <a:srgbClr val="FFFFFF"/>
            </a:solidFill>
            <a:ln>
              <a:noFill/>
            </a:ln>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000" b="1" i="0" u="none" strike="noStrike" kern="0" cap="none" spc="0" normalizeH="0" baseline="0" noProof="0" dirty="0">
                  <a:ln>
                    <a:noFill/>
                  </a:ln>
                  <a:solidFill>
                    <a:srgbClr val="404040"/>
                  </a:solidFill>
                  <a:effectLst/>
                  <a:uLnTx/>
                  <a:uFillTx/>
                </a:rPr>
                <a:t>Test the </a:t>
              </a:r>
              <a:r>
                <a:rPr kumimoji="0" lang="fr-FR" sz="1000" b="1" i="0" u="none" strike="noStrike" kern="0" cap="none" spc="0" normalizeH="0" baseline="0" noProof="0" dirty="0" err="1">
                  <a:ln>
                    <a:noFill/>
                  </a:ln>
                  <a:solidFill>
                    <a:srgbClr val="404040"/>
                  </a:solidFill>
                  <a:effectLst/>
                  <a:uLnTx/>
                  <a:uFillTx/>
                </a:rPr>
                <a:t>complete</a:t>
              </a:r>
              <a:r>
                <a:rPr kumimoji="0" lang="fr-FR" sz="1000" b="1" i="0" u="none" strike="noStrike" kern="0" cap="none" spc="0" normalizeH="0" baseline="0" noProof="0" dirty="0">
                  <a:ln>
                    <a:noFill/>
                  </a:ln>
                  <a:solidFill>
                    <a:srgbClr val="404040"/>
                  </a:solidFill>
                  <a:effectLst/>
                  <a:uLnTx/>
                  <a:uFillTx/>
                </a:rPr>
                <a:t> Framework in </a:t>
              </a:r>
              <a:r>
                <a:rPr kumimoji="0" lang="fr-FR" sz="1000" b="1" i="0" u="none" strike="noStrike" kern="0" cap="none" spc="0" normalizeH="0" baseline="0" noProof="0" dirty="0" err="1">
                  <a:ln>
                    <a:noFill/>
                  </a:ln>
                  <a:solidFill>
                    <a:srgbClr val="404040"/>
                  </a:solidFill>
                  <a:effectLst/>
                  <a:uLnTx/>
                  <a:uFillTx/>
                </a:rPr>
                <a:t>various</a:t>
              </a:r>
              <a:r>
                <a:rPr kumimoji="0" lang="fr-FR" sz="1000" b="1" i="0" u="none" strike="noStrike" kern="0" cap="none" spc="0" normalizeH="0" baseline="0" noProof="0" dirty="0">
                  <a:ln>
                    <a:noFill/>
                  </a:ln>
                  <a:solidFill>
                    <a:srgbClr val="404040"/>
                  </a:solidFill>
                  <a:effectLst/>
                  <a:uLnTx/>
                  <a:uFillTx/>
                </a:rPr>
                <a:t> </a:t>
              </a:r>
              <a:r>
                <a:rPr kumimoji="0" lang="fr-FR" sz="1000" b="1" i="0" u="none" strike="noStrike" kern="0" cap="none" spc="0" normalizeH="0" baseline="0" noProof="0" dirty="0" err="1">
                  <a:ln>
                    <a:noFill/>
                  </a:ln>
                  <a:solidFill>
                    <a:srgbClr val="404040"/>
                  </a:solidFill>
                  <a:effectLst/>
                  <a:uLnTx/>
                  <a:uFillTx/>
                </a:rPr>
                <a:t>complex</a:t>
              </a:r>
              <a:r>
                <a:rPr kumimoji="0" lang="fr-FR" sz="1000" b="1" i="0" u="none" strike="noStrike" kern="0" cap="none" spc="0" normalizeH="0" baseline="0" noProof="0" dirty="0">
                  <a:ln>
                    <a:noFill/>
                  </a:ln>
                  <a:solidFill>
                    <a:srgbClr val="404040"/>
                  </a:solidFill>
                  <a:effectLst/>
                  <a:uLnTx/>
                  <a:uFillTx/>
                </a:rPr>
                <a:t> scenarios</a:t>
              </a:r>
            </a:p>
          </p:txBody>
        </p:sp>
        <p:sp>
          <p:nvSpPr>
            <p:cNvPr id="22" name="ZoneTexte 21">
              <a:extLst>
                <a:ext uri="{FF2B5EF4-FFF2-40B4-BE49-F238E27FC236}">
                  <a16:creationId xmlns:a16="http://schemas.microsoft.com/office/drawing/2014/main" id="{A70165BD-3888-4865-841B-D0F27BBBCA68}"/>
                </a:ext>
              </a:extLst>
            </p:cNvPr>
            <p:cNvSpPr txBox="1"/>
            <p:nvPr/>
          </p:nvSpPr>
          <p:spPr>
            <a:xfrm>
              <a:off x="6310852" y="2571968"/>
              <a:ext cx="1785034" cy="415498"/>
            </a:xfrm>
            <a:prstGeom prst="rect">
              <a:avLst/>
            </a:prstGeom>
            <a:solidFill>
              <a:srgbClr val="FFFFFF"/>
            </a:solidFill>
            <a:ln>
              <a:noFill/>
            </a:ln>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900" b="0" i="1" u="none" strike="noStrike" kern="0" cap="none" spc="0" normalizeH="0" baseline="0" noProof="0" dirty="0">
                  <a:ln>
                    <a:noFill/>
                  </a:ln>
                  <a:solidFill>
                    <a:srgbClr val="404040"/>
                  </a:solidFill>
                  <a:effectLst/>
                  <a:uLnTx/>
                  <a:uFillTx/>
                </a:rPr>
                <a:t>The </a:t>
              </a:r>
              <a:r>
                <a:rPr kumimoji="0" lang="fr-FR" sz="900" b="0" i="1" u="none" strike="noStrike" kern="0" cap="none" spc="0" normalizeH="0" baseline="0" noProof="0" dirty="0" err="1">
                  <a:ln>
                    <a:noFill/>
                  </a:ln>
                  <a:solidFill>
                    <a:srgbClr val="404040"/>
                  </a:solidFill>
                  <a:effectLst/>
                  <a:uLnTx/>
                  <a:uFillTx/>
                </a:rPr>
                <a:t>framework</a:t>
              </a:r>
              <a:r>
                <a:rPr kumimoji="0" lang="fr-FR" sz="900" b="0" i="1" u="none" strike="noStrike" kern="0" cap="none" spc="0" normalizeH="0" baseline="0" noProof="0" dirty="0">
                  <a:ln>
                    <a:noFill/>
                  </a:ln>
                  <a:solidFill>
                    <a:srgbClr val="404040"/>
                  </a:solidFill>
                  <a:effectLst/>
                  <a:uLnTx/>
                  <a:uFillTx/>
                </a:rPr>
                <a:t> must </a:t>
              </a:r>
              <a:r>
                <a:rPr kumimoji="0" lang="fr-FR" sz="900" b="0" i="1" u="none" strike="noStrike" kern="0" cap="none" spc="0" normalizeH="0" baseline="0" noProof="0" dirty="0" err="1">
                  <a:ln>
                    <a:noFill/>
                  </a:ln>
                  <a:solidFill>
                    <a:srgbClr val="404040"/>
                  </a:solidFill>
                  <a:effectLst/>
                  <a:uLnTx/>
                  <a:uFillTx/>
                </a:rPr>
                <a:t>be</a:t>
              </a:r>
              <a:r>
                <a:rPr kumimoji="0" lang="fr-FR" sz="900" b="0" i="1" u="none" strike="noStrike" kern="0" cap="none" spc="0" normalizeH="0" baseline="0" noProof="0" dirty="0">
                  <a:ln>
                    <a:noFill/>
                  </a:ln>
                  <a:solidFill>
                    <a:srgbClr val="404040"/>
                  </a:solidFill>
                  <a:effectLst/>
                  <a:uLnTx/>
                  <a:uFillTx/>
                </a:rPr>
                <a:t> </a:t>
              </a:r>
              <a:r>
                <a:rPr kumimoji="0" lang="fr-FR" sz="900" b="0" i="1" u="none" strike="noStrike" kern="0" cap="none" spc="0" normalizeH="0" baseline="0" noProof="0" dirty="0" err="1">
                  <a:ln>
                    <a:noFill/>
                  </a:ln>
                  <a:solidFill>
                    <a:srgbClr val="404040"/>
                  </a:solidFill>
                  <a:effectLst/>
                  <a:uLnTx/>
                  <a:uFillTx/>
                </a:rPr>
                <a:t>robust</a:t>
              </a:r>
              <a:r>
                <a:rPr kumimoji="0" lang="fr-FR" sz="900" b="0" i="1" u="none" strike="noStrike" kern="0" cap="none" spc="0" normalizeH="0" baseline="0" noProof="0" dirty="0">
                  <a:ln>
                    <a:noFill/>
                  </a:ln>
                  <a:solidFill>
                    <a:srgbClr val="404040"/>
                  </a:solidFill>
                  <a:effectLst/>
                  <a:uLnTx/>
                  <a:uFillTx/>
                </a:rPr>
                <a:t> and efficient on </a:t>
              </a:r>
              <a:r>
                <a:rPr kumimoji="0" lang="fr-FR" sz="900" b="0" i="1" u="none" strike="noStrike" kern="0" cap="none" spc="0" normalizeH="0" baseline="0" noProof="0" dirty="0" err="1">
                  <a:ln>
                    <a:noFill/>
                  </a:ln>
                  <a:solidFill>
                    <a:srgbClr val="404040"/>
                  </a:solidFill>
                  <a:effectLst/>
                  <a:uLnTx/>
                  <a:uFillTx/>
                </a:rPr>
                <a:t>highly</a:t>
              </a:r>
              <a:r>
                <a:rPr kumimoji="0" lang="fr-FR" sz="900" b="0" i="1" u="none" strike="noStrike" kern="0" cap="none" spc="0" normalizeH="0" baseline="0" noProof="0" dirty="0">
                  <a:ln>
                    <a:noFill/>
                  </a:ln>
                  <a:solidFill>
                    <a:srgbClr val="404040"/>
                  </a:solidFill>
                  <a:effectLst/>
                  <a:uLnTx/>
                  <a:uFillTx/>
                </a:rPr>
                <a:t> </a:t>
              </a:r>
              <a:r>
                <a:rPr kumimoji="0" lang="fr-FR" sz="900" b="0" i="1" u="none" strike="noStrike" kern="0" cap="none" spc="0" normalizeH="0" baseline="0" noProof="0" dirty="0" err="1">
                  <a:ln>
                    <a:noFill/>
                  </a:ln>
                  <a:solidFill>
                    <a:srgbClr val="404040"/>
                  </a:solidFill>
                  <a:effectLst/>
                  <a:uLnTx/>
                  <a:uFillTx/>
                </a:rPr>
                <a:t>complex</a:t>
              </a:r>
              <a:r>
                <a:rPr kumimoji="0" lang="fr-FR" sz="900" b="0" i="1" u="none" strike="noStrike" kern="0" cap="none" spc="0" normalizeH="0" baseline="0" noProof="0" dirty="0">
                  <a:ln>
                    <a:noFill/>
                  </a:ln>
                  <a:solidFill>
                    <a:srgbClr val="404040"/>
                  </a:solidFill>
                  <a:effectLst/>
                  <a:uLnTx/>
                  <a:uFillTx/>
                </a:rPr>
                <a:t> scenarios, </a:t>
              </a:r>
              <a:r>
                <a:rPr kumimoji="0" lang="fr-FR" sz="900" b="0" i="1" u="none" strike="noStrike" kern="0" cap="none" spc="0" normalizeH="0" baseline="0" noProof="0" dirty="0" err="1">
                  <a:ln>
                    <a:noFill/>
                  </a:ln>
                  <a:solidFill>
                    <a:srgbClr val="404040"/>
                  </a:solidFill>
                  <a:effectLst/>
                  <a:uLnTx/>
                  <a:uFillTx/>
                </a:rPr>
                <a:t>such</a:t>
              </a:r>
              <a:r>
                <a:rPr kumimoji="0" lang="fr-FR" sz="900" b="0" i="1" u="none" strike="noStrike" kern="0" cap="none" spc="0" normalizeH="0" baseline="0" noProof="0" dirty="0">
                  <a:ln>
                    <a:noFill/>
                  </a:ln>
                  <a:solidFill>
                    <a:srgbClr val="404040"/>
                  </a:solidFill>
                  <a:effectLst/>
                  <a:uLnTx/>
                  <a:uFillTx/>
                </a:rPr>
                <a:t> as IRTS</a:t>
              </a:r>
            </a:p>
          </p:txBody>
        </p:sp>
      </p:grpSp>
      <p:sp>
        <p:nvSpPr>
          <p:cNvPr id="34" name="Espace réservé du numéro de diapositive 33">
            <a:extLst>
              <a:ext uri="{FF2B5EF4-FFF2-40B4-BE49-F238E27FC236}">
                <a16:creationId xmlns:a16="http://schemas.microsoft.com/office/drawing/2014/main" id="{576BE253-82C8-4456-B078-A3F8D2C40FE1}"/>
              </a:ext>
            </a:extLst>
          </p:cNvPr>
          <p:cNvSpPr>
            <a:spLocks noGrp="1"/>
          </p:cNvSpPr>
          <p:nvPr>
            <p:ph type="sldNum" sz="quarter" idx="12"/>
          </p:nvPr>
        </p:nvSpPr>
        <p:spPr>
          <a:xfrm>
            <a:off x="7086600" y="4876850"/>
            <a:ext cx="2057400" cy="275027"/>
          </a:xfrm>
        </p:spPr>
        <p:txBody>
          <a:bodyPr/>
          <a:lstStyle/>
          <a:p>
            <a:fld id="{99913D31-8F3C-41C5-88F1-41B354A4CD6F}" type="slidenum">
              <a:rPr lang="en-GB" smtClean="0"/>
              <a:t>25</a:t>
            </a:fld>
            <a:endParaRPr lang="en-GB" dirty="0"/>
          </a:p>
        </p:txBody>
      </p:sp>
      <p:sp>
        <p:nvSpPr>
          <p:cNvPr id="35" name="Rectangle 34">
            <a:extLst>
              <a:ext uri="{FF2B5EF4-FFF2-40B4-BE49-F238E27FC236}">
                <a16:creationId xmlns:a16="http://schemas.microsoft.com/office/drawing/2014/main" id="{5894EB5C-AC0A-423E-9525-D76C501240BB}"/>
              </a:ext>
            </a:extLst>
          </p:cNvPr>
          <p:cNvSpPr/>
          <p:nvPr/>
        </p:nvSpPr>
        <p:spPr>
          <a:xfrm>
            <a:off x="525600" y="4262400"/>
            <a:ext cx="1512000" cy="6887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10370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561753E2-F271-4D9C-B160-F299A063D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65725"/>
          </a:xfrm>
          <a:prstGeom prst="rect">
            <a:avLst/>
          </a:prstGeom>
        </p:spPr>
      </p:pic>
      <p:pic>
        <p:nvPicPr>
          <p:cNvPr id="6" name="Picture 2" descr="Logotypes IMT Atlantique | IMT Atlantique">
            <a:extLst>
              <a:ext uri="{FF2B5EF4-FFF2-40B4-BE49-F238E27FC236}">
                <a16:creationId xmlns:a16="http://schemas.microsoft.com/office/drawing/2014/main" id="{9384B33F-A0B4-4743-938B-51C591FFF53A}"/>
              </a:ext>
            </a:extLst>
          </p:cNvPr>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a:stretch/>
        </p:blipFill>
        <p:spPr bwMode="auto">
          <a:xfrm>
            <a:off x="1403648" y="223037"/>
            <a:ext cx="1201010" cy="385399"/>
          </a:xfrm>
          <a:prstGeom prst="rect">
            <a:avLst/>
          </a:prstGeom>
          <a:noFill/>
          <a:extLst>
            <a:ext uri="{909E8E84-426E-40DD-AFC4-6F175D3DCCD1}">
              <a14:hiddenFill xmlns:a14="http://schemas.microsoft.com/office/drawing/2010/main">
                <a:solidFill>
                  <a:srgbClr val="FFFFFF"/>
                </a:solidFill>
              </a14:hiddenFill>
            </a:ext>
          </a:extLst>
        </p:spPr>
      </p:pic>
      <p:sp>
        <p:nvSpPr>
          <p:cNvPr id="7" name="Titre 1">
            <a:extLst>
              <a:ext uri="{FF2B5EF4-FFF2-40B4-BE49-F238E27FC236}">
                <a16:creationId xmlns:a16="http://schemas.microsoft.com/office/drawing/2014/main" id="{390FD0E7-04B0-4A32-96F2-C468087C2A29}"/>
              </a:ext>
            </a:extLst>
          </p:cNvPr>
          <p:cNvSpPr txBox="1">
            <a:spLocks/>
          </p:cNvSpPr>
          <p:nvPr/>
        </p:nvSpPr>
        <p:spPr bwMode="auto">
          <a:xfrm>
            <a:off x="2339752" y="284400"/>
            <a:ext cx="6264696" cy="3240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36000" bIns="45720" numCol="1" anchor="ctr" anchorCtr="0" compatLnSpc="1">
            <a:prstTxWarp prst="textNoShape">
              <a:avLst/>
            </a:prstTxWarp>
          </a:bodyPr>
          <a:lstStyle>
            <a:lvl1pPr algn="r" defTabSz="457200" rtl="0" eaLnBrk="1" fontAlgn="base" hangingPunct="1">
              <a:spcBef>
                <a:spcPct val="0"/>
              </a:spcBef>
              <a:spcAft>
                <a:spcPct val="0"/>
              </a:spcAft>
              <a:defRPr sz="2000" b="1" kern="1200">
                <a:solidFill>
                  <a:schemeClr val="bg1"/>
                </a:solidFill>
                <a:latin typeface="+mj-lt"/>
                <a:ea typeface="ＭＳ Ｐゴシック" panose="020B0600070205080204" pitchFamily="34" charset="-128"/>
                <a:cs typeface="ＭＳ Ｐゴシック" charset="0"/>
              </a:defRPr>
            </a:lvl1pPr>
            <a:lvl2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2pPr>
            <a:lvl3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3pPr>
            <a:lvl4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4pPr>
            <a:lvl5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5pPr>
            <a:lvl6pPr marL="4572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6pPr>
            <a:lvl7pPr marL="9144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7pPr>
            <a:lvl8pPr marL="13716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8pPr>
            <a:lvl9pPr marL="18288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9pPr>
          </a:lstStyle>
          <a:p>
            <a:r>
              <a:rPr lang="fr-FR" dirty="0" err="1">
                <a:latin typeface="+mn-lt"/>
                <a:cs typeface="Arial" panose="020B0604020202020204" pitchFamily="34" charset="0"/>
              </a:rPr>
              <a:t>Presentation</a:t>
            </a:r>
            <a:r>
              <a:rPr lang="fr-FR" dirty="0">
                <a:latin typeface="+mn-lt"/>
                <a:cs typeface="Arial" panose="020B0604020202020204" pitchFamily="34" charset="0"/>
              </a:rPr>
              <a:t> </a:t>
            </a:r>
            <a:r>
              <a:rPr lang="fr-FR" dirty="0" err="1">
                <a:latin typeface="+mn-lt"/>
                <a:cs typeface="Arial" panose="020B0604020202020204" pitchFamily="34" charset="0"/>
              </a:rPr>
              <a:t>overview</a:t>
            </a:r>
            <a:endParaRPr lang="fr-FR" dirty="0">
              <a:latin typeface="+mn-lt"/>
              <a:cs typeface="Arial" panose="020B0604020202020204" pitchFamily="34" charset="0"/>
            </a:endParaRPr>
          </a:p>
        </p:txBody>
      </p:sp>
      <p:sp>
        <p:nvSpPr>
          <p:cNvPr id="9" name="ZoneTexte 8">
            <a:extLst>
              <a:ext uri="{FF2B5EF4-FFF2-40B4-BE49-F238E27FC236}">
                <a16:creationId xmlns:a16="http://schemas.microsoft.com/office/drawing/2014/main" id="{26D307EC-835F-4F37-91F5-25956EB1A00D}"/>
              </a:ext>
            </a:extLst>
          </p:cNvPr>
          <p:cNvSpPr txBox="1"/>
          <p:nvPr/>
        </p:nvSpPr>
        <p:spPr>
          <a:xfrm>
            <a:off x="1187624" y="1310906"/>
            <a:ext cx="5923721" cy="3231654"/>
          </a:xfrm>
          <a:prstGeom prst="rect">
            <a:avLst/>
          </a:prstGeom>
          <a:noFill/>
        </p:spPr>
        <p:txBody>
          <a:bodyPr wrap="square" lIns="0" tIns="0" rIns="0" bIns="0" rtlCol="0">
            <a:spAutoFit/>
          </a:bodyPr>
          <a:lstStyle/>
          <a:p>
            <a:pPr defTabSz="914400" eaLnBrk="0" fontAlgn="base" hangingPunct="0">
              <a:spcBef>
                <a:spcPct val="0"/>
              </a:spcBef>
              <a:spcAft>
                <a:spcPct val="0"/>
              </a:spcAft>
            </a:pPr>
            <a:r>
              <a:rPr lang="fr-FR" sz="2000" dirty="0" err="1">
                <a:solidFill>
                  <a:schemeClr val="bg1">
                    <a:lumMod val="85000"/>
                  </a:schemeClr>
                </a:solidFill>
                <a:ea typeface="ＭＳ Ｐゴシック" charset="0"/>
              </a:rPr>
              <a:t>Internship</a:t>
            </a:r>
            <a:r>
              <a:rPr lang="fr-FR" sz="2000" dirty="0">
                <a:solidFill>
                  <a:schemeClr val="bg1">
                    <a:lumMod val="85000"/>
                  </a:schemeClr>
                </a:solidFill>
                <a:ea typeface="ＭＳ Ｐゴシック" charset="0"/>
              </a:rPr>
              <a:t> </a:t>
            </a:r>
            <a:r>
              <a:rPr lang="fr-FR" sz="2000" dirty="0" err="1">
                <a:solidFill>
                  <a:schemeClr val="bg1">
                    <a:lumMod val="85000"/>
                  </a:schemeClr>
                </a:solidFill>
                <a:ea typeface="ＭＳ Ｐゴシック" charset="0"/>
              </a:rPr>
              <a:t>context</a:t>
            </a:r>
            <a:endParaRPr lang="fr-FR" sz="2000" dirty="0">
              <a:solidFill>
                <a:schemeClr val="bg1">
                  <a:lumMod val="85000"/>
                </a:schemeClr>
              </a:solidFill>
              <a:ea typeface="ＭＳ Ｐゴシック" charset="0"/>
            </a:endParaRPr>
          </a:p>
          <a:p>
            <a:pPr defTabSz="914400" eaLnBrk="0" fontAlgn="base" hangingPunct="0">
              <a:spcBef>
                <a:spcPct val="0"/>
              </a:spcBef>
              <a:spcAft>
                <a:spcPct val="0"/>
              </a:spcAft>
            </a:pPr>
            <a:endParaRPr lang="fr-FR" sz="2000" b="1" dirty="0">
              <a:solidFill>
                <a:schemeClr val="bg1">
                  <a:lumMod val="85000"/>
                </a:schemeClr>
              </a:solidFill>
              <a:ea typeface="ＭＳ Ｐゴシック" charset="0"/>
            </a:endParaRPr>
          </a:p>
          <a:p>
            <a:pPr defTabSz="914400" eaLnBrk="0" fontAlgn="base" hangingPunct="0">
              <a:spcBef>
                <a:spcPct val="0"/>
              </a:spcBef>
              <a:spcAft>
                <a:spcPct val="0"/>
              </a:spcAft>
            </a:pPr>
            <a:r>
              <a:rPr lang="fr-FR" sz="2000" dirty="0">
                <a:solidFill>
                  <a:schemeClr val="bg1">
                    <a:lumMod val="85000"/>
                  </a:schemeClr>
                </a:solidFill>
                <a:ea typeface="ＭＳ Ｐゴシック" charset="0"/>
              </a:rPr>
              <a:t>F2MD port </a:t>
            </a:r>
            <a:r>
              <a:rPr lang="fr-FR" sz="2000" dirty="0" err="1">
                <a:solidFill>
                  <a:schemeClr val="bg1">
                    <a:lumMod val="85000"/>
                  </a:schemeClr>
                </a:solidFill>
                <a:ea typeface="ＭＳ Ｐゴシック" charset="0"/>
              </a:rPr>
              <a:t>from</a:t>
            </a:r>
            <a:r>
              <a:rPr lang="fr-FR" sz="2000" dirty="0">
                <a:solidFill>
                  <a:schemeClr val="bg1">
                    <a:lumMod val="85000"/>
                  </a:schemeClr>
                </a:solidFill>
                <a:ea typeface="ＭＳ Ｐゴシック" charset="0"/>
              </a:rPr>
              <a:t> </a:t>
            </a:r>
            <a:r>
              <a:rPr lang="fr-FR" sz="2000" dirty="0" err="1">
                <a:solidFill>
                  <a:schemeClr val="bg1">
                    <a:lumMod val="85000"/>
                  </a:schemeClr>
                </a:solidFill>
                <a:ea typeface="ＭＳ Ｐゴシック" charset="0"/>
              </a:rPr>
              <a:t>Veins</a:t>
            </a:r>
            <a:r>
              <a:rPr lang="fr-FR" sz="2000" dirty="0">
                <a:solidFill>
                  <a:schemeClr val="bg1">
                    <a:lumMod val="85000"/>
                  </a:schemeClr>
                </a:solidFill>
                <a:ea typeface="ＭＳ Ｐゴシック" charset="0"/>
              </a:rPr>
              <a:t> To </a:t>
            </a:r>
            <a:r>
              <a:rPr lang="fr-FR" sz="2000" dirty="0" err="1">
                <a:solidFill>
                  <a:schemeClr val="bg1">
                    <a:lumMod val="85000"/>
                  </a:schemeClr>
                </a:solidFill>
                <a:ea typeface="ＭＳ Ｐゴシック" charset="0"/>
              </a:rPr>
              <a:t>Artery</a:t>
            </a:r>
            <a:endParaRPr lang="fr-FR" sz="2000" dirty="0">
              <a:solidFill>
                <a:schemeClr val="bg1">
                  <a:lumMod val="85000"/>
                </a:schemeClr>
              </a:solidFill>
              <a:ea typeface="ＭＳ Ｐゴシック" charset="0"/>
            </a:endParaRPr>
          </a:p>
          <a:p>
            <a:pPr defTabSz="914400" eaLnBrk="0" fontAlgn="base" hangingPunct="0">
              <a:spcBef>
                <a:spcPct val="0"/>
              </a:spcBef>
              <a:spcAft>
                <a:spcPct val="0"/>
              </a:spcAft>
            </a:pPr>
            <a:endParaRPr lang="fr-FR" sz="2000" dirty="0">
              <a:solidFill>
                <a:schemeClr val="bg1">
                  <a:lumMod val="85000"/>
                </a:schemeClr>
              </a:solidFill>
              <a:ea typeface="ＭＳ Ｐゴシック" charset="0"/>
            </a:endParaRPr>
          </a:p>
          <a:p>
            <a:pPr defTabSz="914400" eaLnBrk="0" fontAlgn="base" hangingPunct="0">
              <a:spcBef>
                <a:spcPct val="0"/>
              </a:spcBef>
              <a:spcAft>
                <a:spcPct val="0"/>
              </a:spcAft>
            </a:pPr>
            <a:r>
              <a:rPr lang="fr-FR" sz="2000" dirty="0" err="1">
                <a:solidFill>
                  <a:schemeClr val="bg1">
                    <a:lumMod val="85000"/>
                  </a:schemeClr>
                </a:solidFill>
                <a:ea typeface="ＭＳ Ｐゴシック" charset="0"/>
              </a:rPr>
              <a:t>Adding</a:t>
            </a:r>
            <a:r>
              <a:rPr lang="fr-FR" sz="2000" dirty="0">
                <a:solidFill>
                  <a:schemeClr val="bg1">
                    <a:lumMod val="85000"/>
                  </a:schemeClr>
                </a:solidFill>
                <a:ea typeface="ＭＳ Ｐゴシック" charset="0"/>
              </a:rPr>
              <a:t> CPM </a:t>
            </a:r>
            <a:r>
              <a:rPr lang="fr-FR" sz="2000" dirty="0" err="1">
                <a:solidFill>
                  <a:schemeClr val="bg1">
                    <a:lumMod val="85000"/>
                  </a:schemeClr>
                </a:solidFill>
                <a:ea typeface="ＭＳ Ｐゴシック" charset="0"/>
              </a:rPr>
              <a:t>features</a:t>
            </a:r>
            <a:r>
              <a:rPr lang="fr-FR" sz="2000" dirty="0">
                <a:solidFill>
                  <a:schemeClr val="bg1">
                    <a:lumMod val="85000"/>
                  </a:schemeClr>
                </a:solidFill>
                <a:ea typeface="ＭＳ Ｐゴシック" charset="0"/>
              </a:rPr>
              <a:t> to F2MD</a:t>
            </a:r>
            <a:endParaRPr lang="fr-FR" sz="1600" dirty="0">
              <a:solidFill>
                <a:schemeClr val="bg1">
                  <a:lumMod val="85000"/>
                </a:schemeClr>
              </a:solidFill>
              <a:ea typeface="ＭＳ Ｐゴシック" charset="0"/>
            </a:endParaRPr>
          </a:p>
          <a:p>
            <a:pPr defTabSz="914400" eaLnBrk="0" fontAlgn="base" hangingPunct="0">
              <a:spcBef>
                <a:spcPct val="0"/>
              </a:spcBef>
              <a:spcAft>
                <a:spcPct val="0"/>
              </a:spcAft>
            </a:pPr>
            <a:r>
              <a:rPr lang="fr-FR" sz="1400" dirty="0">
                <a:solidFill>
                  <a:schemeClr val="bg1">
                    <a:lumMod val="85000"/>
                  </a:schemeClr>
                </a:solidFill>
                <a:ea typeface="ＭＳ Ｐゴシック" charset="0"/>
              </a:rPr>
              <a:t>	</a:t>
            </a:r>
            <a:r>
              <a:rPr lang="fr-FR" sz="1600" i="1" dirty="0" err="1">
                <a:solidFill>
                  <a:schemeClr val="bg1">
                    <a:lumMod val="85000"/>
                  </a:schemeClr>
                </a:solidFill>
                <a:ea typeface="ＭＳ Ｐゴシック" charset="0"/>
              </a:rPr>
              <a:t>Overall</a:t>
            </a:r>
            <a:r>
              <a:rPr lang="fr-FR" sz="1600" i="1" dirty="0">
                <a:solidFill>
                  <a:schemeClr val="bg1">
                    <a:lumMod val="85000"/>
                  </a:schemeClr>
                </a:solidFill>
                <a:ea typeface="ＭＳ Ｐゴシック" charset="0"/>
              </a:rPr>
              <a:t> </a:t>
            </a:r>
            <a:r>
              <a:rPr lang="fr-FR" sz="1600" i="1" dirty="0" err="1">
                <a:solidFill>
                  <a:schemeClr val="bg1">
                    <a:lumMod val="85000"/>
                  </a:schemeClr>
                </a:solidFill>
                <a:ea typeface="ＭＳ Ｐゴシック" charset="0"/>
              </a:rPr>
              <a:t>features</a:t>
            </a:r>
            <a:endParaRPr lang="fr-FR" sz="1600" i="1" dirty="0">
              <a:solidFill>
                <a:schemeClr val="bg1">
                  <a:lumMod val="85000"/>
                </a:schemeClr>
              </a:solidFill>
              <a:ea typeface="ＭＳ Ｐゴシック" charset="0"/>
            </a:endParaRPr>
          </a:p>
          <a:p>
            <a:pPr defTabSz="914400" eaLnBrk="0" fontAlgn="base" hangingPunct="0">
              <a:spcBef>
                <a:spcPct val="0"/>
              </a:spcBef>
              <a:spcAft>
                <a:spcPct val="0"/>
              </a:spcAft>
            </a:pPr>
            <a:r>
              <a:rPr lang="fr-FR" sz="1600" i="1" dirty="0">
                <a:solidFill>
                  <a:schemeClr val="bg1">
                    <a:lumMod val="85000"/>
                  </a:schemeClr>
                </a:solidFill>
                <a:ea typeface="ＭＳ Ｐゴシック" charset="0"/>
              </a:rPr>
              <a:t>	</a:t>
            </a:r>
            <a:r>
              <a:rPr lang="fr-FR" sz="1600" i="1" dirty="0" err="1">
                <a:solidFill>
                  <a:schemeClr val="bg1">
                    <a:lumMod val="85000"/>
                  </a:schemeClr>
                </a:solidFill>
                <a:ea typeface="ＭＳ Ｐゴシック" charset="0"/>
              </a:rPr>
              <a:t>Attacks</a:t>
            </a:r>
            <a:endParaRPr lang="fr-FR" sz="1600" i="1" dirty="0">
              <a:solidFill>
                <a:schemeClr val="bg1">
                  <a:lumMod val="85000"/>
                </a:schemeClr>
              </a:solidFill>
              <a:ea typeface="ＭＳ Ｐゴシック" charset="0"/>
            </a:endParaRPr>
          </a:p>
          <a:p>
            <a:pPr defTabSz="914400" eaLnBrk="0" fontAlgn="base" hangingPunct="0">
              <a:spcBef>
                <a:spcPct val="0"/>
              </a:spcBef>
              <a:spcAft>
                <a:spcPct val="0"/>
              </a:spcAft>
            </a:pPr>
            <a:r>
              <a:rPr lang="fr-FR" sz="1600" i="1" dirty="0">
                <a:solidFill>
                  <a:schemeClr val="bg1">
                    <a:lumMod val="85000"/>
                  </a:schemeClr>
                </a:solidFill>
                <a:ea typeface="ＭＳ Ｐゴシック" charset="0"/>
              </a:rPr>
              <a:t>	Checks</a:t>
            </a:r>
          </a:p>
          <a:p>
            <a:pPr defTabSz="914400" eaLnBrk="0" fontAlgn="base" hangingPunct="0">
              <a:spcBef>
                <a:spcPct val="0"/>
              </a:spcBef>
              <a:spcAft>
                <a:spcPct val="0"/>
              </a:spcAft>
            </a:pPr>
            <a:r>
              <a:rPr lang="fr-FR" sz="1600" i="1" dirty="0">
                <a:solidFill>
                  <a:schemeClr val="bg1">
                    <a:lumMod val="85000"/>
                  </a:schemeClr>
                </a:solidFill>
                <a:ea typeface="ＭＳ Ｐゴシック" charset="0"/>
              </a:rPr>
              <a:t>	</a:t>
            </a:r>
            <a:r>
              <a:rPr lang="fr-FR" sz="1600" i="1" dirty="0" err="1">
                <a:solidFill>
                  <a:schemeClr val="bg1">
                    <a:lumMod val="85000"/>
                  </a:schemeClr>
                </a:solidFill>
                <a:ea typeface="ＭＳ Ｐゴシック" charset="0"/>
              </a:rPr>
              <a:t>Results</a:t>
            </a:r>
            <a:endParaRPr lang="fr-FR" sz="1600" i="1" dirty="0">
              <a:solidFill>
                <a:schemeClr val="bg1">
                  <a:lumMod val="85000"/>
                </a:schemeClr>
              </a:solidFill>
              <a:ea typeface="ＭＳ Ｐゴシック" charset="0"/>
            </a:endParaRPr>
          </a:p>
          <a:p>
            <a:pPr defTabSz="914400" eaLnBrk="0" fontAlgn="base" hangingPunct="0">
              <a:spcBef>
                <a:spcPct val="0"/>
              </a:spcBef>
              <a:spcAft>
                <a:spcPct val="0"/>
              </a:spcAft>
            </a:pPr>
            <a:endParaRPr lang="fr-FR" sz="1400" dirty="0">
              <a:solidFill>
                <a:prstClr val="white"/>
              </a:solidFill>
              <a:ea typeface="ＭＳ Ｐゴシック" charset="0"/>
            </a:endParaRPr>
          </a:p>
          <a:p>
            <a:pPr defTabSz="914400" eaLnBrk="0" fontAlgn="base" hangingPunct="0">
              <a:spcBef>
                <a:spcPct val="0"/>
              </a:spcBef>
              <a:spcAft>
                <a:spcPct val="0"/>
              </a:spcAft>
            </a:pPr>
            <a:r>
              <a:rPr lang="fr-FR" sz="2800" b="1" dirty="0">
                <a:solidFill>
                  <a:prstClr val="white"/>
                </a:solidFill>
                <a:ea typeface="ＭＳ Ｐゴシック" charset="0"/>
              </a:rPr>
              <a:t>Conclusion</a:t>
            </a:r>
          </a:p>
        </p:txBody>
      </p:sp>
      <p:sp>
        <p:nvSpPr>
          <p:cNvPr id="2" name="Espace réservé du numéro de diapositive 1">
            <a:extLst>
              <a:ext uri="{FF2B5EF4-FFF2-40B4-BE49-F238E27FC236}">
                <a16:creationId xmlns:a16="http://schemas.microsoft.com/office/drawing/2014/main" id="{D73F182D-C48D-475A-A2EB-5FCCC2973CBD}"/>
              </a:ext>
            </a:extLst>
          </p:cNvPr>
          <p:cNvSpPr>
            <a:spLocks noGrp="1"/>
          </p:cNvSpPr>
          <p:nvPr>
            <p:ph type="sldNum" sz="quarter" idx="12"/>
          </p:nvPr>
        </p:nvSpPr>
        <p:spPr>
          <a:xfrm>
            <a:off x="7086600" y="4881325"/>
            <a:ext cx="2057400" cy="275027"/>
          </a:xfrm>
        </p:spPr>
        <p:txBody>
          <a:bodyPr/>
          <a:lstStyle/>
          <a:p>
            <a:fld id="{99913D31-8F3C-41C5-88F1-41B354A4CD6F}" type="slidenum">
              <a:rPr lang="en-GB" smtClean="0">
                <a:solidFill>
                  <a:schemeClr val="bg1"/>
                </a:solidFill>
              </a:rPr>
              <a:t>26</a:t>
            </a:fld>
            <a:endParaRPr lang="en-GB" dirty="0">
              <a:solidFill>
                <a:schemeClr val="bg1"/>
              </a:solidFill>
            </a:endParaRPr>
          </a:p>
        </p:txBody>
      </p:sp>
    </p:spTree>
    <p:extLst>
      <p:ext uri="{BB962C8B-B14F-4D97-AF65-F5344CB8AC3E}">
        <p14:creationId xmlns:p14="http://schemas.microsoft.com/office/powerpoint/2010/main" val="1774599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p:cTn id="6" dur="indefinite"/>
                                        <p:tgtEl>
                                          <p:spTgt spid="9">
                                            <p:txEl>
                                              <p:pRg st="0" end="0"/>
                                            </p:txEl>
                                          </p:spTgt>
                                        </p:tgtEl>
                                        <p:attrNameLst>
                                          <p:attrName>style.opacity</p:attrName>
                                        </p:attrNameLst>
                                      </p:cBhvr>
                                      <p:to>
                                        <p:strVal val="0.5"/>
                                      </p:to>
                                    </p:set>
                                    <p:animEffect filter="image" prLst="opacity: 0.5">
                                      <p:cBhvr rctx="IE">
                                        <p:cTn id="7" dur="indefinite"/>
                                        <p:tgtEl>
                                          <p:spTgt spid="9">
                                            <p:txEl>
                                              <p:pRg st="0" end="0"/>
                                            </p:txEl>
                                          </p:spTgt>
                                        </p:tgtEl>
                                      </p:cBhvr>
                                    </p:animEffect>
                                  </p:childTnLst>
                                </p:cTn>
                              </p:par>
                              <p:par>
                                <p:cTn id="8" presetID="9" presetClass="emph" presetSubtype="0" nodeType="withEffect">
                                  <p:stCondLst>
                                    <p:cond delay="0"/>
                                  </p:stCondLst>
                                  <p:childTnLst>
                                    <p:set>
                                      <p:cBhvr>
                                        <p:cTn id="9" dur="indefinite"/>
                                        <p:tgtEl>
                                          <p:spTgt spid="9">
                                            <p:txEl>
                                              <p:pRg st="2" end="2"/>
                                            </p:txEl>
                                          </p:spTgt>
                                        </p:tgtEl>
                                        <p:attrNameLst>
                                          <p:attrName>style.opacity</p:attrName>
                                        </p:attrNameLst>
                                      </p:cBhvr>
                                      <p:to>
                                        <p:strVal val="0.5"/>
                                      </p:to>
                                    </p:set>
                                    <p:animEffect filter="image" prLst="opacity: 0.5">
                                      <p:cBhvr rctx="IE">
                                        <p:cTn id="10" dur="indefinite"/>
                                        <p:tgtEl>
                                          <p:spTgt spid="9">
                                            <p:txEl>
                                              <p:pRg st="2" end="2"/>
                                            </p:txEl>
                                          </p:spTgt>
                                        </p:tgtEl>
                                      </p:cBhvr>
                                    </p:animEffect>
                                  </p:childTnLst>
                                </p:cTn>
                              </p:par>
                              <p:par>
                                <p:cTn id="11" presetID="9" presetClass="emph" presetSubtype="0" nodeType="withEffect">
                                  <p:stCondLst>
                                    <p:cond delay="0"/>
                                  </p:stCondLst>
                                  <p:childTnLst>
                                    <p:set>
                                      <p:cBhvr>
                                        <p:cTn id="12" dur="indefinite"/>
                                        <p:tgtEl>
                                          <p:spTgt spid="9">
                                            <p:txEl>
                                              <p:pRg st="4" end="4"/>
                                            </p:txEl>
                                          </p:spTgt>
                                        </p:tgtEl>
                                        <p:attrNameLst>
                                          <p:attrName>style.opacity</p:attrName>
                                        </p:attrNameLst>
                                      </p:cBhvr>
                                      <p:to>
                                        <p:strVal val="0.5"/>
                                      </p:to>
                                    </p:set>
                                    <p:animEffect filter="image" prLst="opacity: 0.5">
                                      <p:cBhvr rctx="IE">
                                        <p:cTn id="13" dur="indefinite"/>
                                        <p:tgtEl>
                                          <p:spTgt spid="9">
                                            <p:txEl>
                                              <p:pRg st="4" end="4"/>
                                            </p:txEl>
                                          </p:spTgt>
                                        </p:tgtEl>
                                      </p:cBhvr>
                                    </p:animEffect>
                                  </p:childTnLst>
                                </p:cTn>
                              </p:par>
                              <p:par>
                                <p:cTn id="14" presetID="9" presetClass="emph" presetSubtype="0" nodeType="withEffect">
                                  <p:stCondLst>
                                    <p:cond delay="0"/>
                                  </p:stCondLst>
                                  <p:childTnLst>
                                    <p:set>
                                      <p:cBhvr>
                                        <p:cTn id="15" dur="indefinite"/>
                                        <p:tgtEl>
                                          <p:spTgt spid="9">
                                            <p:txEl>
                                              <p:pRg st="5" end="5"/>
                                            </p:txEl>
                                          </p:spTgt>
                                        </p:tgtEl>
                                        <p:attrNameLst>
                                          <p:attrName>style.opacity</p:attrName>
                                        </p:attrNameLst>
                                      </p:cBhvr>
                                      <p:to>
                                        <p:strVal val="0.5"/>
                                      </p:to>
                                    </p:set>
                                    <p:animEffect filter="image" prLst="opacity: 0.5">
                                      <p:cBhvr rctx="IE">
                                        <p:cTn id="16" dur="indefinite"/>
                                        <p:tgtEl>
                                          <p:spTgt spid="9">
                                            <p:txEl>
                                              <p:pRg st="5" end="5"/>
                                            </p:txEl>
                                          </p:spTgt>
                                        </p:tgtEl>
                                      </p:cBhvr>
                                    </p:animEffect>
                                  </p:childTnLst>
                                </p:cTn>
                              </p:par>
                              <p:par>
                                <p:cTn id="17" presetID="9" presetClass="emph" presetSubtype="0" nodeType="withEffect">
                                  <p:stCondLst>
                                    <p:cond delay="0"/>
                                  </p:stCondLst>
                                  <p:childTnLst>
                                    <p:set>
                                      <p:cBhvr>
                                        <p:cTn id="18" dur="indefinite"/>
                                        <p:tgtEl>
                                          <p:spTgt spid="9">
                                            <p:txEl>
                                              <p:pRg st="6" end="6"/>
                                            </p:txEl>
                                          </p:spTgt>
                                        </p:tgtEl>
                                        <p:attrNameLst>
                                          <p:attrName>style.opacity</p:attrName>
                                        </p:attrNameLst>
                                      </p:cBhvr>
                                      <p:to>
                                        <p:strVal val="0.5"/>
                                      </p:to>
                                    </p:set>
                                    <p:animEffect filter="image" prLst="opacity: 0.5">
                                      <p:cBhvr rctx="IE">
                                        <p:cTn id="19" dur="indefinite"/>
                                        <p:tgtEl>
                                          <p:spTgt spid="9">
                                            <p:txEl>
                                              <p:pRg st="6" end="6"/>
                                            </p:txEl>
                                          </p:spTgt>
                                        </p:tgtEl>
                                      </p:cBhvr>
                                    </p:animEffect>
                                  </p:childTnLst>
                                </p:cTn>
                              </p:par>
                              <p:par>
                                <p:cTn id="20" presetID="9" presetClass="emph" presetSubtype="0" nodeType="withEffect">
                                  <p:stCondLst>
                                    <p:cond delay="0"/>
                                  </p:stCondLst>
                                  <p:childTnLst>
                                    <p:set>
                                      <p:cBhvr>
                                        <p:cTn id="21" dur="indefinite"/>
                                        <p:tgtEl>
                                          <p:spTgt spid="9">
                                            <p:txEl>
                                              <p:pRg st="7" end="7"/>
                                            </p:txEl>
                                          </p:spTgt>
                                        </p:tgtEl>
                                        <p:attrNameLst>
                                          <p:attrName>style.opacity</p:attrName>
                                        </p:attrNameLst>
                                      </p:cBhvr>
                                      <p:to>
                                        <p:strVal val="0.5"/>
                                      </p:to>
                                    </p:set>
                                    <p:animEffect filter="image" prLst="opacity: 0.5">
                                      <p:cBhvr rctx="IE">
                                        <p:cTn id="22" dur="indefinite"/>
                                        <p:tgtEl>
                                          <p:spTgt spid="9">
                                            <p:txEl>
                                              <p:pRg st="7" end="7"/>
                                            </p:txEl>
                                          </p:spTgt>
                                        </p:tgtEl>
                                      </p:cBhvr>
                                    </p:animEffect>
                                  </p:childTnLst>
                                </p:cTn>
                              </p:par>
                              <p:par>
                                <p:cTn id="23" presetID="9" presetClass="emph" presetSubtype="0" nodeType="withEffect">
                                  <p:stCondLst>
                                    <p:cond delay="0"/>
                                  </p:stCondLst>
                                  <p:childTnLst>
                                    <p:set>
                                      <p:cBhvr>
                                        <p:cTn id="24" dur="indefinite"/>
                                        <p:tgtEl>
                                          <p:spTgt spid="9">
                                            <p:txEl>
                                              <p:pRg st="8" end="8"/>
                                            </p:txEl>
                                          </p:spTgt>
                                        </p:tgtEl>
                                        <p:attrNameLst>
                                          <p:attrName>style.opacity</p:attrName>
                                        </p:attrNameLst>
                                      </p:cBhvr>
                                      <p:to>
                                        <p:strVal val="0.5"/>
                                      </p:to>
                                    </p:set>
                                    <p:animEffect filter="image" prLst="opacity: 0.5">
                                      <p:cBhvr rctx="IE">
                                        <p:cTn id="25" dur="indefinite"/>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C934ED4B-64F9-4022-A759-36EEC7DE69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962150"/>
          </a:xfrm>
          <a:prstGeom prst="rect">
            <a:avLst/>
          </a:prstGeom>
        </p:spPr>
      </p:pic>
      <p:pic>
        <p:nvPicPr>
          <p:cNvPr id="3" name="Image 2">
            <a:extLst>
              <a:ext uri="{FF2B5EF4-FFF2-40B4-BE49-F238E27FC236}">
                <a16:creationId xmlns:a16="http://schemas.microsoft.com/office/drawing/2014/main" id="{7638065B-E283-4BDF-9480-29D47D897845}"/>
              </a:ext>
            </a:extLst>
          </p:cNvPr>
          <p:cNvPicPr>
            <a:picLocks noChangeAspect="1"/>
          </p:cNvPicPr>
          <p:nvPr/>
        </p:nvPicPr>
        <p:blipFill>
          <a:blip r:embed="rId3"/>
          <a:stretch>
            <a:fillRect/>
          </a:stretch>
        </p:blipFill>
        <p:spPr>
          <a:xfrm>
            <a:off x="0" y="3525204"/>
            <a:ext cx="9144000" cy="1640521"/>
          </a:xfrm>
          <a:prstGeom prst="rect">
            <a:avLst/>
          </a:prstGeom>
        </p:spPr>
      </p:pic>
      <p:sp>
        <p:nvSpPr>
          <p:cNvPr id="10" name="Espace réservé du contenu 1">
            <a:extLst>
              <a:ext uri="{FF2B5EF4-FFF2-40B4-BE49-F238E27FC236}">
                <a16:creationId xmlns:a16="http://schemas.microsoft.com/office/drawing/2014/main" id="{C93249DB-3C17-4AD5-B0E8-86FB5DBC890D}"/>
              </a:ext>
            </a:extLst>
          </p:cNvPr>
          <p:cNvSpPr txBox="1">
            <a:spLocks/>
          </p:cNvSpPr>
          <p:nvPr/>
        </p:nvSpPr>
        <p:spPr>
          <a:xfrm>
            <a:off x="107504" y="2067695"/>
            <a:ext cx="8928992" cy="648072"/>
          </a:xfrm>
          <a:prstGeom prst="rect">
            <a:avLst/>
          </a:prstGeom>
        </p:spPr>
        <p:txBody>
          <a:bodyPr vert="horz" bIns="36000" anchor="b" anchorCtr="0"/>
          <a:lstStyle>
            <a:lvl1pPr marL="0" indent="0" algn="ctr" defTabSz="457200" rtl="0" eaLnBrk="0" fontAlgn="base" hangingPunct="0">
              <a:lnSpc>
                <a:spcPts val="3400"/>
              </a:lnSpc>
              <a:spcBef>
                <a:spcPct val="20000"/>
              </a:spcBef>
              <a:spcAft>
                <a:spcPct val="0"/>
              </a:spcAft>
              <a:buFontTx/>
              <a:buNone/>
              <a:defRPr sz="3600" b="1" kern="1200">
                <a:solidFill>
                  <a:schemeClr val="tx1"/>
                </a:solidFill>
                <a:latin typeface="+mn-lt"/>
                <a:ea typeface="ＭＳ Ｐゴシック"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anose="020B0600070205080204"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anose="020B0600070205080204"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anose="020B0600070205080204"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457200" rtl="0" eaLnBrk="0" fontAlgn="base" latinLnBrk="0" hangingPunct="0">
              <a:lnSpc>
                <a:spcPts val="3400"/>
              </a:lnSpc>
              <a:spcBef>
                <a:spcPct val="20000"/>
              </a:spcBef>
              <a:spcAft>
                <a:spcPct val="0"/>
              </a:spcAft>
              <a:buClrTx/>
              <a:buSzTx/>
              <a:buFontTx/>
              <a:buNone/>
              <a:tabLst/>
              <a:defRPr/>
            </a:pPr>
            <a:r>
              <a:rPr kumimoji="0" lang="fr-FR" sz="3600" b="1" i="0" u="none" strike="noStrike" kern="1200" cap="none" spc="0" normalizeH="0" baseline="0" noProof="0">
                <a:ln>
                  <a:noFill/>
                </a:ln>
                <a:solidFill>
                  <a:srgbClr val="141313"/>
                </a:solidFill>
                <a:effectLst/>
                <a:uLnTx/>
                <a:uFillTx/>
                <a:ea typeface="ＭＳ Ｐゴシック" panose="020B0600070205080204" pitchFamily="34" charset="-128"/>
              </a:rPr>
              <a:t>Thank you for listening</a:t>
            </a:r>
            <a:endParaRPr kumimoji="0" lang="fr-FR" sz="3600" b="1" i="0" u="none" strike="noStrike" kern="1200" cap="none" spc="0" normalizeH="0" baseline="0" noProof="0" dirty="0">
              <a:ln>
                <a:noFill/>
              </a:ln>
              <a:solidFill>
                <a:srgbClr val="141313"/>
              </a:solidFill>
              <a:effectLst/>
              <a:uLnTx/>
              <a:uFillTx/>
              <a:ea typeface="ＭＳ Ｐゴシック" panose="020B0600070205080204" pitchFamily="34" charset="-128"/>
            </a:endParaRPr>
          </a:p>
        </p:txBody>
      </p:sp>
      <p:sp>
        <p:nvSpPr>
          <p:cNvPr id="11" name="Espace réservé du texte 2">
            <a:extLst>
              <a:ext uri="{FF2B5EF4-FFF2-40B4-BE49-F238E27FC236}">
                <a16:creationId xmlns:a16="http://schemas.microsoft.com/office/drawing/2014/main" id="{FAF911C5-9436-4498-A969-72286E64897E}"/>
              </a:ext>
            </a:extLst>
          </p:cNvPr>
          <p:cNvSpPr txBox="1">
            <a:spLocks/>
          </p:cNvSpPr>
          <p:nvPr/>
        </p:nvSpPr>
        <p:spPr>
          <a:xfrm>
            <a:off x="107504" y="2715766"/>
            <a:ext cx="8928992" cy="432048"/>
          </a:xfrm>
          <a:prstGeom prst="rect">
            <a:avLst/>
          </a:prstGeom>
        </p:spPr>
        <p:txBody>
          <a:bodyPr vert="horz" tIns="36000"/>
          <a:lstStyle>
            <a:lvl1pPr marL="0" indent="0" algn="ctr" defTabSz="457200" rtl="0" eaLnBrk="0" fontAlgn="base" hangingPunct="0">
              <a:spcBef>
                <a:spcPct val="20000"/>
              </a:spcBef>
              <a:spcAft>
                <a:spcPct val="0"/>
              </a:spcAft>
              <a:buFontTx/>
              <a:buNone/>
              <a:defRPr sz="1600" b="1" kern="1200">
                <a:solidFill>
                  <a:schemeClr val="accent2"/>
                </a:solidFill>
                <a:latin typeface="+mn-lt"/>
                <a:ea typeface="ＭＳ Ｐゴシック"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anose="020B0600070205080204"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anose="020B0600070205080204"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anose="020B0600070205080204"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457200" rtl="0" eaLnBrk="0" fontAlgn="base" latinLnBrk="0" hangingPunct="0">
              <a:lnSpc>
                <a:spcPct val="100000"/>
              </a:lnSpc>
              <a:spcBef>
                <a:spcPct val="20000"/>
              </a:spcBef>
              <a:spcAft>
                <a:spcPct val="0"/>
              </a:spcAft>
              <a:buClrTx/>
              <a:buSzTx/>
              <a:buFontTx/>
              <a:buNone/>
              <a:tabLst/>
              <a:defRPr/>
            </a:pPr>
            <a:r>
              <a:rPr kumimoji="0" lang="fr-FR" sz="1600" b="1" i="0" u="none" strike="noStrike" kern="1200" cap="none" spc="0" normalizeH="0" baseline="0" noProof="0">
                <a:ln>
                  <a:noFill/>
                </a:ln>
                <a:solidFill>
                  <a:srgbClr val="00688D"/>
                </a:solidFill>
                <a:effectLst/>
                <a:uLnTx/>
                <a:uFillTx/>
                <a:ea typeface="ＭＳ Ｐゴシック" panose="020B0600070205080204" pitchFamily="34" charset="-128"/>
              </a:rPr>
              <a:t>Please feel free to ask questions</a:t>
            </a:r>
            <a:endParaRPr kumimoji="0" lang="fr-FR" sz="1600" b="1" i="0" u="none" strike="noStrike" kern="1200" cap="none" spc="0" normalizeH="0" baseline="0" noProof="0" dirty="0">
              <a:ln>
                <a:noFill/>
              </a:ln>
              <a:solidFill>
                <a:srgbClr val="00688D"/>
              </a:solidFill>
              <a:effectLst/>
              <a:uLnTx/>
              <a:uFillTx/>
              <a:ea typeface="ＭＳ Ｐゴシック" panose="020B0600070205080204" pitchFamily="34" charset="-128"/>
            </a:endParaRPr>
          </a:p>
        </p:txBody>
      </p:sp>
      <p:sp>
        <p:nvSpPr>
          <p:cNvPr id="2" name="Espace réservé du numéro de diapositive 1">
            <a:extLst>
              <a:ext uri="{FF2B5EF4-FFF2-40B4-BE49-F238E27FC236}">
                <a16:creationId xmlns:a16="http://schemas.microsoft.com/office/drawing/2014/main" id="{ED4594DC-651B-4EA6-9BFA-772BA028A5FA}"/>
              </a:ext>
            </a:extLst>
          </p:cNvPr>
          <p:cNvSpPr>
            <a:spLocks noGrp="1"/>
          </p:cNvSpPr>
          <p:nvPr>
            <p:ph type="sldNum" sz="quarter" idx="12"/>
          </p:nvPr>
        </p:nvSpPr>
        <p:spPr/>
        <p:txBody>
          <a:bodyPr/>
          <a:lstStyle/>
          <a:p>
            <a:fld id="{99913D31-8F3C-41C5-88F1-41B354A4CD6F}" type="slidenum">
              <a:rPr lang="en-GB" smtClean="0"/>
              <a:t>27</a:t>
            </a:fld>
            <a:endParaRPr lang="en-GB"/>
          </a:p>
        </p:txBody>
      </p:sp>
    </p:spTree>
    <p:extLst>
      <p:ext uri="{BB962C8B-B14F-4D97-AF65-F5344CB8AC3E}">
        <p14:creationId xmlns:p14="http://schemas.microsoft.com/office/powerpoint/2010/main" val="953176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561753E2-F271-4D9C-B160-F299A063D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67"/>
            <a:ext cx="9144000" cy="5165725"/>
          </a:xfrm>
          <a:prstGeom prst="rect">
            <a:avLst/>
          </a:prstGeom>
        </p:spPr>
      </p:pic>
      <p:pic>
        <p:nvPicPr>
          <p:cNvPr id="6" name="Picture 2" descr="Logotypes IMT Atlantique | IMT Atlantique">
            <a:extLst>
              <a:ext uri="{FF2B5EF4-FFF2-40B4-BE49-F238E27FC236}">
                <a16:creationId xmlns:a16="http://schemas.microsoft.com/office/drawing/2014/main" id="{9384B33F-A0B4-4743-938B-51C591FFF53A}"/>
              </a:ext>
            </a:extLst>
          </p:cNvPr>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a:stretch/>
        </p:blipFill>
        <p:spPr bwMode="auto">
          <a:xfrm>
            <a:off x="1403648" y="223037"/>
            <a:ext cx="1201010" cy="385399"/>
          </a:xfrm>
          <a:prstGeom prst="rect">
            <a:avLst/>
          </a:prstGeom>
          <a:noFill/>
          <a:extLst>
            <a:ext uri="{909E8E84-426E-40DD-AFC4-6F175D3DCCD1}">
              <a14:hiddenFill xmlns:a14="http://schemas.microsoft.com/office/drawing/2010/main">
                <a:solidFill>
                  <a:srgbClr val="FFFFFF"/>
                </a:solidFill>
              </a14:hiddenFill>
            </a:ext>
          </a:extLst>
        </p:spPr>
      </p:pic>
      <p:sp>
        <p:nvSpPr>
          <p:cNvPr id="7" name="Titre 1">
            <a:extLst>
              <a:ext uri="{FF2B5EF4-FFF2-40B4-BE49-F238E27FC236}">
                <a16:creationId xmlns:a16="http://schemas.microsoft.com/office/drawing/2014/main" id="{390FD0E7-04B0-4A32-96F2-C468087C2A29}"/>
              </a:ext>
            </a:extLst>
          </p:cNvPr>
          <p:cNvSpPr txBox="1">
            <a:spLocks/>
          </p:cNvSpPr>
          <p:nvPr/>
        </p:nvSpPr>
        <p:spPr bwMode="auto">
          <a:xfrm>
            <a:off x="2339752" y="284400"/>
            <a:ext cx="6264696" cy="3240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36000" bIns="45720" numCol="1" anchor="ctr" anchorCtr="0" compatLnSpc="1">
            <a:prstTxWarp prst="textNoShape">
              <a:avLst/>
            </a:prstTxWarp>
          </a:bodyPr>
          <a:lstStyle>
            <a:lvl1pPr algn="r" defTabSz="457200" rtl="0" eaLnBrk="1" fontAlgn="base" hangingPunct="1">
              <a:spcBef>
                <a:spcPct val="0"/>
              </a:spcBef>
              <a:spcAft>
                <a:spcPct val="0"/>
              </a:spcAft>
              <a:defRPr sz="2000" b="1" kern="1200">
                <a:solidFill>
                  <a:schemeClr val="bg1"/>
                </a:solidFill>
                <a:latin typeface="+mj-lt"/>
                <a:ea typeface="ＭＳ Ｐゴシック" panose="020B0600070205080204" pitchFamily="34" charset="-128"/>
                <a:cs typeface="ＭＳ Ｐゴシック" charset="0"/>
              </a:defRPr>
            </a:lvl1pPr>
            <a:lvl2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2pPr>
            <a:lvl3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3pPr>
            <a:lvl4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4pPr>
            <a:lvl5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5pPr>
            <a:lvl6pPr marL="4572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6pPr>
            <a:lvl7pPr marL="9144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7pPr>
            <a:lvl8pPr marL="13716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8pPr>
            <a:lvl9pPr marL="18288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9pPr>
          </a:lstStyle>
          <a:p>
            <a:r>
              <a:rPr lang="fr-FR" dirty="0" err="1">
                <a:latin typeface="+mn-lt"/>
                <a:cs typeface="Arial" panose="020B0604020202020204" pitchFamily="34" charset="0"/>
              </a:rPr>
              <a:t>Presentation</a:t>
            </a:r>
            <a:r>
              <a:rPr lang="fr-FR" dirty="0">
                <a:latin typeface="+mn-lt"/>
                <a:cs typeface="Arial" panose="020B0604020202020204" pitchFamily="34" charset="0"/>
              </a:rPr>
              <a:t> </a:t>
            </a:r>
            <a:r>
              <a:rPr lang="fr-FR" dirty="0" err="1">
                <a:latin typeface="+mn-lt"/>
                <a:cs typeface="Arial" panose="020B0604020202020204" pitchFamily="34" charset="0"/>
              </a:rPr>
              <a:t>overview</a:t>
            </a:r>
            <a:endParaRPr lang="fr-FR" dirty="0">
              <a:latin typeface="+mn-lt"/>
              <a:cs typeface="Arial" panose="020B0604020202020204" pitchFamily="34" charset="0"/>
            </a:endParaRPr>
          </a:p>
        </p:txBody>
      </p:sp>
      <p:sp>
        <p:nvSpPr>
          <p:cNvPr id="8" name="ZoneTexte 7">
            <a:extLst>
              <a:ext uri="{FF2B5EF4-FFF2-40B4-BE49-F238E27FC236}">
                <a16:creationId xmlns:a16="http://schemas.microsoft.com/office/drawing/2014/main" id="{662A34D2-0926-4178-977A-B12949A6DC73}"/>
              </a:ext>
            </a:extLst>
          </p:cNvPr>
          <p:cNvSpPr txBox="1"/>
          <p:nvPr/>
        </p:nvSpPr>
        <p:spPr>
          <a:xfrm>
            <a:off x="1187624" y="1310906"/>
            <a:ext cx="5923721" cy="3170099"/>
          </a:xfrm>
          <a:prstGeom prst="rect">
            <a:avLst/>
          </a:prstGeom>
          <a:noFill/>
        </p:spPr>
        <p:txBody>
          <a:bodyPr wrap="square" lIns="0" tIns="0" rIns="0" bIns="0" rtlCol="0">
            <a:spAutoFit/>
          </a:bodyPr>
          <a:lstStyle/>
          <a:p>
            <a:pPr defTabSz="914400" eaLnBrk="0" fontAlgn="base" hangingPunct="0">
              <a:spcBef>
                <a:spcPct val="0"/>
              </a:spcBef>
              <a:spcAft>
                <a:spcPct val="0"/>
              </a:spcAft>
            </a:pPr>
            <a:r>
              <a:rPr lang="fr-FR" sz="2800" b="1" dirty="0" err="1">
                <a:solidFill>
                  <a:prstClr val="white"/>
                </a:solidFill>
                <a:ea typeface="ＭＳ Ｐゴシック" charset="0"/>
              </a:rPr>
              <a:t>Internship</a:t>
            </a:r>
            <a:r>
              <a:rPr lang="fr-FR" sz="2800" b="1" dirty="0">
                <a:solidFill>
                  <a:prstClr val="white"/>
                </a:solidFill>
                <a:ea typeface="ＭＳ Ｐゴシック" charset="0"/>
              </a:rPr>
              <a:t> </a:t>
            </a:r>
            <a:r>
              <a:rPr lang="fr-FR" sz="2800" b="1" dirty="0" err="1">
                <a:solidFill>
                  <a:prstClr val="white"/>
                </a:solidFill>
                <a:ea typeface="ＭＳ Ｐゴシック" charset="0"/>
              </a:rPr>
              <a:t>context</a:t>
            </a:r>
            <a:endParaRPr lang="fr-FR" sz="2800" b="1" dirty="0">
              <a:solidFill>
                <a:prstClr val="white"/>
              </a:solidFill>
              <a:ea typeface="ＭＳ Ｐゴシック" charset="0"/>
            </a:endParaRPr>
          </a:p>
          <a:p>
            <a:pPr defTabSz="914400" eaLnBrk="0" fontAlgn="base" hangingPunct="0">
              <a:spcBef>
                <a:spcPct val="0"/>
              </a:spcBef>
              <a:spcAft>
                <a:spcPct val="0"/>
              </a:spcAft>
            </a:pPr>
            <a:endParaRPr lang="fr-FR" sz="2000" b="1" dirty="0">
              <a:solidFill>
                <a:prstClr val="white"/>
              </a:solidFill>
              <a:ea typeface="ＭＳ Ｐゴシック" charset="0"/>
            </a:endParaRPr>
          </a:p>
          <a:p>
            <a:pPr defTabSz="914400" eaLnBrk="0" fontAlgn="base" hangingPunct="0">
              <a:spcBef>
                <a:spcPct val="0"/>
              </a:spcBef>
              <a:spcAft>
                <a:spcPct val="0"/>
              </a:spcAft>
            </a:pPr>
            <a:r>
              <a:rPr lang="fr-FR" sz="2000" dirty="0">
                <a:solidFill>
                  <a:schemeClr val="bg1">
                    <a:lumMod val="85000"/>
                  </a:schemeClr>
                </a:solidFill>
                <a:ea typeface="ＭＳ Ｐゴシック" charset="0"/>
              </a:rPr>
              <a:t>F2MD </a:t>
            </a:r>
            <a:r>
              <a:rPr lang="fr-FR" sz="2000" dirty="0" err="1">
                <a:solidFill>
                  <a:schemeClr val="bg1">
                    <a:lumMod val="85000"/>
                  </a:schemeClr>
                </a:solidFill>
                <a:ea typeface="ＭＳ Ｐゴシック" charset="0"/>
              </a:rPr>
              <a:t>integration</a:t>
            </a:r>
            <a:r>
              <a:rPr lang="fr-FR" sz="2000" dirty="0">
                <a:solidFill>
                  <a:schemeClr val="bg1">
                    <a:lumMod val="85000"/>
                  </a:schemeClr>
                </a:solidFill>
                <a:ea typeface="ＭＳ Ｐゴシック" charset="0"/>
              </a:rPr>
              <a:t> </a:t>
            </a:r>
            <a:r>
              <a:rPr lang="fr-FR" sz="2000" dirty="0" err="1">
                <a:solidFill>
                  <a:schemeClr val="bg1">
                    <a:lumMod val="85000"/>
                  </a:schemeClr>
                </a:solidFill>
                <a:ea typeface="ＭＳ Ｐゴシック" charset="0"/>
              </a:rPr>
              <a:t>from</a:t>
            </a:r>
            <a:r>
              <a:rPr lang="fr-FR" sz="2000" dirty="0">
                <a:solidFill>
                  <a:schemeClr val="bg1">
                    <a:lumMod val="85000"/>
                  </a:schemeClr>
                </a:solidFill>
                <a:ea typeface="ＭＳ Ｐゴシック" charset="0"/>
              </a:rPr>
              <a:t> </a:t>
            </a:r>
            <a:r>
              <a:rPr lang="fr-FR" sz="2000" dirty="0" err="1">
                <a:solidFill>
                  <a:schemeClr val="bg1">
                    <a:lumMod val="85000"/>
                  </a:schemeClr>
                </a:solidFill>
                <a:ea typeface="ＭＳ Ｐゴシック" charset="0"/>
              </a:rPr>
              <a:t>Veins</a:t>
            </a:r>
            <a:r>
              <a:rPr lang="fr-FR" sz="2000" dirty="0">
                <a:solidFill>
                  <a:schemeClr val="bg1">
                    <a:lumMod val="85000"/>
                  </a:schemeClr>
                </a:solidFill>
                <a:ea typeface="ＭＳ Ｐゴシック" charset="0"/>
              </a:rPr>
              <a:t> To </a:t>
            </a:r>
            <a:r>
              <a:rPr lang="fr-FR" sz="2000" dirty="0" err="1">
                <a:solidFill>
                  <a:schemeClr val="bg1">
                    <a:lumMod val="85000"/>
                  </a:schemeClr>
                </a:solidFill>
                <a:ea typeface="ＭＳ Ｐゴシック" charset="0"/>
              </a:rPr>
              <a:t>Artery</a:t>
            </a:r>
            <a:endParaRPr lang="fr-FR" sz="2000" dirty="0">
              <a:solidFill>
                <a:schemeClr val="bg1">
                  <a:lumMod val="85000"/>
                </a:schemeClr>
              </a:solidFill>
              <a:ea typeface="ＭＳ Ｐゴシック" charset="0"/>
            </a:endParaRPr>
          </a:p>
          <a:p>
            <a:pPr defTabSz="914400" eaLnBrk="0" fontAlgn="base" hangingPunct="0">
              <a:spcBef>
                <a:spcPct val="0"/>
              </a:spcBef>
              <a:spcAft>
                <a:spcPct val="0"/>
              </a:spcAft>
            </a:pPr>
            <a:endParaRPr lang="fr-FR" sz="2000" dirty="0">
              <a:solidFill>
                <a:schemeClr val="bg1">
                  <a:lumMod val="85000"/>
                </a:schemeClr>
              </a:solidFill>
              <a:ea typeface="ＭＳ Ｐゴシック" charset="0"/>
            </a:endParaRPr>
          </a:p>
          <a:p>
            <a:pPr defTabSz="914400" eaLnBrk="0" fontAlgn="base" hangingPunct="0">
              <a:spcBef>
                <a:spcPct val="0"/>
              </a:spcBef>
              <a:spcAft>
                <a:spcPct val="0"/>
              </a:spcAft>
            </a:pPr>
            <a:r>
              <a:rPr lang="fr-FR" sz="2000" dirty="0" err="1">
                <a:solidFill>
                  <a:schemeClr val="bg1">
                    <a:lumMod val="85000"/>
                  </a:schemeClr>
                </a:solidFill>
                <a:ea typeface="ＭＳ Ｐゴシック" charset="0"/>
              </a:rPr>
              <a:t>Adding</a:t>
            </a:r>
            <a:r>
              <a:rPr lang="fr-FR" sz="2000" dirty="0">
                <a:solidFill>
                  <a:schemeClr val="bg1">
                    <a:lumMod val="85000"/>
                  </a:schemeClr>
                </a:solidFill>
                <a:ea typeface="ＭＳ Ｐゴシック" charset="0"/>
              </a:rPr>
              <a:t> CPM </a:t>
            </a:r>
            <a:r>
              <a:rPr lang="fr-FR" sz="2000" dirty="0" err="1">
                <a:solidFill>
                  <a:schemeClr val="bg1">
                    <a:lumMod val="85000"/>
                  </a:schemeClr>
                </a:solidFill>
                <a:ea typeface="ＭＳ Ｐゴシック" charset="0"/>
              </a:rPr>
              <a:t>features</a:t>
            </a:r>
            <a:r>
              <a:rPr lang="fr-FR" sz="2000" dirty="0">
                <a:solidFill>
                  <a:schemeClr val="bg1">
                    <a:lumMod val="85000"/>
                  </a:schemeClr>
                </a:solidFill>
                <a:ea typeface="ＭＳ Ｐゴシック" charset="0"/>
              </a:rPr>
              <a:t> to F2MD</a:t>
            </a:r>
            <a:endParaRPr lang="fr-FR" sz="1600" dirty="0">
              <a:solidFill>
                <a:schemeClr val="bg1">
                  <a:lumMod val="85000"/>
                </a:schemeClr>
              </a:solidFill>
              <a:ea typeface="ＭＳ Ｐゴシック" charset="0"/>
            </a:endParaRPr>
          </a:p>
          <a:p>
            <a:pPr defTabSz="914400" eaLnBrk="0" fontAlgn="base" hangingPunct="0">
              <a:spcBef>
                <a:spcPct val="0"/>
              </a:spcBef>
              <a:spcAft>
                <a:spcPct val="0"/>
              </a:spcAft>
            </a:pPr>
            <a:r>
              <a:rPr lang="fr-FR" sz="1400" dirty="0">
                <a:solidFill>
                  <a:schemeClr val="bg1">
                    <a:lumMod val="85000"/>
                  </a:schemeClr>
                </a:solidFill>
                <a:ea typeface="ＭＳ Ｐゴシック" charset="0"/>
              </a:rPr>
              <a:t>	</a:t>
            </a:r>
            <a:r>
              <a:rPr lang="fr-FR" sz="1600" i="1" dirty="0" err="1">
                <a:solidFill>
                  <a:schemeClr val="bg1">
                    <a:lumMod val="85000"/>
                  </a:schemeClr>
                </a:solidFill>
                <a:ea typeface="ＭＳ Ｐゴシック" charset="0"/>
              </a:rPr>
              <a:t>Overall</a:t>
            </a:r>
            <a:r>
              <a:rPr lang="fr-FR" sz="1600" i="1" dirty="0">
                <a:solidFill>
                  <a:schemeClr val="bg1">
                    <a:lumMod val="85000"/>
                  </a:schemeClr>
                </a:solidFill>
                <a:ea typeface="ＭＳ Ｐゴシック" charset="0"/>
              </a:rPr>
              <a:t> </a:t>
            </a:r>
            <a:r>
              <a:rPr lang="fr-FR" sz="1600" i="1" dirty="0" err="1">
                <a:solidFill>
                  <a:schemeClr val="bg1">
                    <a:lumMod val="85000"/>
                  </a:schemeClr>
                </a:solidFill>
                <a:ea typeface="ＭＳ Ｐゴシック" charset="0"/>
              </a:rPr>
              <a:t>features</a:t>
            </a:r>
            <a:endParaRPr lang="fr-FR" sz="1600" i="1" dirty="0">
              <a:solidFill>
                <a:schemeClr val="bg1">
                  <a:lumMod val="85000"/>
                </a:schemeClr>
              </a:solidFill>
              <a:ea typeface="ＭＳ Ｐゴシック" charset="0"/>
            </a:endParaRPr>
          </a:p>
          <a:p>
            <a:pPr defTabSz="914400" eaLnBrk="0" fontAlgn="base" hangingPunct="0">
              <a:spcBef>
                <a:spcPct val="0"/>
              </a:spcBef>
              <a:spcAft>
                <a:spcPct val="0"/>
              </a:spcAft>
            </a:pPr>
            <a:r>
              <a:rPr lang="fr-FR" sz="1600" i="1" dirty="0">
                <a:solidFill>
                  <a:schemeClr val="bg1">
                    <a:lumMod val="85000"/>
                  </a:schemeClr>
                </a:solidFill>
                <a:ea typeface="ＭＳ Ｐゴシック" charset="0"/>
              </a:rPr>
              <a:t>	</a:t>
            </a:r>
            <a:r>
              <a:rPr lang="fr-FR" sz="1600" i="1" dirty="0" err="1">
                <a:solidFill>
                  <a:schemeClr val="bg1">
                    <a:lumMod val="85000"/>
                  </a:schemeClr>
                </a:solidFill>
                <a:ea typeface="ＭＳ Ｐゴシック" charset="0"/>
              </a:rPr>
              <a:t>Attacks</a:t>
            </a:r>
            <a:endParaRPr lang="fr-FR" sz="1600" i="1" dirty="0">
              <a:solidFill>
                <a:schemeClr val="bg1">
                  <a:lumMod val="85000"/>
                </a:schemeClr>
              </a:solidFill>
              <a:ea typeface="ＭＳ Ｐゴシック" charset="0"/>
            </a:endParaRPr>
          </a:p>
          <a:p>
            <a:pPr defTabSz="914400" eaLnBrk="0" fontAlgn="base" hangingPunct="0">
              <a:spcBef>
                <a:spcPct val="0"/>
              </a:spcBef>
              <a:spcAft>
                <a:spcPct val="0"/>
              </a:spcAft>
            </a:pPr>
            <a:r>
              <a:rPr lang="fr-FR" sz="1600" i="1" dirty="0">
                <a:solidFill>
                  <a:schemeClr val="bg1">
                    <a:lumMod val="85000"/>
                  </a:schemeClr>
                </a:solidFill>
                <a:ea typeface="ＭＳ Ｐゴシック" charset="0"/>
              </a:rPr>
              <a:t>	Checks</a:t>
            </a:r>
          </a:p>
          <a:p>
            <a:pPr defTabSz="914400" eaLnBrk="0" fontAlgn="base" hangingPunct="0">
              <a:spcBef>
                <a:spcPct val="0"/>
              </a:spcBef>
              <a:spcAft>
                <a:spcPct val="0"/>
              </a:spcAft>
            </a:pPr>
            <a:r>
              <a:rPr lang="fr-FR" sz="1600" i="1" dirty="0">
                <a:solidFill>
                  <a:schemeClr val="bg1">
                    <a:lumMod val="85000"/>
                  </a:schemeClr>
                </a:solidFill>
                <a:ea typeface="ＭＳ Ｐゴシック" charset="0"/>
              </a:rPr>
              <a:t>	</a:t>
            </a:r>
            <a:r>
              <a:rPr lang="fr-FR" sz="1600" i="1" dirty="0" err="1">
                <a:solidFill>
                  <a:schemeClr val="bg1">
                    <a:lumMod val="85000"/>
                  </a:schemeClr>
                </a:solidFill>
                <a:ea typeface="ＭＳ Ｐゴシック" charset="0"/>
              </a:rPr>
              <a:t>Results</a:t>
            </a:r>
            <a:endParaRPr lang="fr-FR" sz="1600" i="1" dirty="0">
              <a:solidFill>
                <a:schemeClr val="bg1">
                  <a:lumMod val="85000"/>
                </a:schemeClr>
              </a:solidFill>
              <a:ea typeface="ＭＳ Ｐゴシック" charset="0"/>
            </a:endParaRPr>
          </a:p>
          <a:p>
            <a:pPr defTabSz="914400" eaLnBrk="0" fontAlgn="base" hangingPunct="0">
              <a:spcBef>
                <a:spcPct val="0"/>
              </a:spcBef>
              <a:spcAft>
                <a:spcPct val="0"/>
              </a:spcAft>
            </a:pPr>
            <a:endParaRPr lang="fr-FR" sz="1400" dirty="0">
              <a:solidFill>
                <a:schemeClr val="bg1">
                  <a:lumMod val="85000"/>
                </a:schemeClr>
              </a:solidFill>
              <a:ea typeface="ＭＳ Ｐゴシック" charset="0"/>
            </a:endParaRPr>
          </a:p>
          <a:p>
            <a:pPr defTabSz="914400" eaLnBrk="0" fontAlgn="base" hangingPunct="0">
              <a:spcBef>
                <a:spcPct val="0"/>
              </a:spcBef>
              <a:spcAft>
                <a:spcPct val="0"/>
              </a:spcAft>
            </a:pPr>
            <a:r>
              <a:rPr lang="fr-FR" sz="2000" dirty="0">
                <a:solidFill>
                  <a:schemeClr val="bg1">
                    <a:lumMod val="85000"/>
                  </a:schemeClr>
                </a:solidFill>
                <a:ea typeface="ＭＳ Ｐゴシック" charset="0"/>
              </a:rPr>
              <a:t>Conclusion</a:t>
            </a:r>
          </a:p>
        </p:txBody>
      </p:sp>
      <p:sp>
        <p:nvSpPr>
          <p:cNvPr id="2" name="Espace réservé du numéro de diapositive 1">
            <a:extLst>
              <a:ext uri="{FF2B5EF4-FFF2-40B4-BE49-F238E27FC236}">
                <a16:creationId xmlns:a16="http://schemas.microsoft.com/office/drawing/2014/main" id="{FCC19E15-6D08-4E99-9A44-647C0769D132}"/>
              </a:ext>
            </a:extLst>
          </p:cNvPr>
          <p:cNvSpPr>
            <a:spLocks noGrp="1"/>
          </p:cNvSpPr>
          <p:nvPr>
            <p:ph type="sldNum" sz="quarter" idx="12"/>
          </p:nvPr>
        </p:nvSpPr>
        <p:spPr>
          <a:xfrm>
            <a:off x="7086600" y="4885341"/>
            <a:ext cx="2057400" cy="275027"/>
          </a:xfrm>
        </p:spPr>
        <p:txBody>
          <a:bodyPr/>
          <a:lstStyle/>
          <a:p>
            <a:fld id="{99913D31-8F3C-41C5-88F1-41B354A4CD6F}" type="slidenum">
              <a:rPr lang="en-GB" smtClean="0">
                <a:solidFill>
                  <a:schemeClr val="bg1"/>
                </a:solidFill>
              </a:rPr>
              <a:t>3</a:t>
            </a:fld>
            <a:endParaRPr lang="en-GB" dirty="0">
              <a:solidFill>
                <a:schemeClr val="bg1"/>
              </a:solidFill>
            </a:endParaRPr>
          </a:p>
        </p:txBody>
      </p:sp>
    </p:spTree>
    <p:extLst>
      <p:ext uri="{BB962C8B-B14F-4D97-AF65-F5344CB8AC3E}">
        <p14:creationId xmlns:p14="http://schemas.microsoft.com/office/powerpoint/2010/main" val="1507663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p:cTn id="6" dur="indefinite"/>
                                        <p:tgtEl>
                                          <p:spTgt spid="8">
                                            <p:txEl>
                                              <p:pRg st="2" end="2"/>
                                            </p:txEl>
                                          </p:spTgt>
                                        </p:tgtEl>
                                        <p:attrNameLst>
                                          <p:attrName>style.opacity</p:attrName>
                                        </p:attrNameLst>
                                      </p:cBhvr>
                                      <p:to>
                                        <p:strVal val="0.5"/>
                                      </p:to>
                                    </p:set>
                                    <p:animEffect filter="image" prLst="opacity: 0.5">
                                      <p:cBhvr rctx="IE">
                                        <p:cTn id="7" dur="indefinite"/>
                                        <p:tgtEl>
                                          <p:spTgt spid="8">
                                            <p:txEl>
                                              <p:pRg st="2" end="2"/>
                                            </p:txEl>
                                          </p:spTgt>
                                        </p:tgtEl>
                                      </p:cBhvr>
                                    </p:animEffect>
                                  </p:childTnLst>
                                </p:cTn>
                              </p:par>
                              <p:par>
                                <p:cTn id="8" presetID="9" presetClass="emph" presetSubtype="0" nodeType="withEffect">
                                  <p:stCondLst>
                                    <p:cond delay="0"/>
                                  </p:stCondLst>
                                  <p:childTnLst>
                                    <p:set>
                                      <p:cBhvr>
                                        <p:cTn id="9" dur="indefinite"/>
                                        <p:tgtEl>
                                          <p:spTgt spid="8">
                                            <p:txEl>
                                              <p:pRg st="4" end="4"/>
                                            </p:txEl>
                                          </p:spTgt>
                                        </p:tgtEl>
                                        <p:attrNameLst>
                                          <p:attrName>style.opacity</p:attrName>
                                        </p:attrNameLst>
                                      </p:cBhvr>
                                      <p:to>
                                        <p:strVal val="0.5"/>
                                      </p:to>
                                    </p:set>
                                    <p:animEffect filter="image" prLst="opacity: 0.5">
                                      <p:cBhvr rctx="IE">
                                        <p:cTn id="10" dur="indefinite"/>
                                        <p:tgtEl>
                                          <p:spTgt spid="8">
                                            <p:txEl>
                                              <p:pRg st="4" end="4"/>
                                            </p:txEl>
                                          </p:spTgt>
                                        </p:tgtEl>
                                      </p:cBhvr>
                                    </p:animEffect>
                                  </p:childTnLst>
                                </p:cTn>
                              </p:par>
                              <p:par>
                                <p:cTn id="11" presetID="9" presetClass="emph" presetSubtype="0" nodeType="withEffect">
                                  <p:stCondLst>
                                    <p:cond delay="0"/>
                                  </p:stCondLst>
                                  <p:childTnLst>
                                    <p:set>
                                      <p:cBhvr>
                                        <p:cTn id="12" dur="indefinite"/>
                                        <p:tgtEl>
                                          <p:spTgt spid="8">
                                            <p:txEl>
                                              <p:pRg st="5" end="5"/>
                                            </p:txEl>
                                          </p:spTgt>
                                        </p:tgtEl>
                                        <p:attrNameLst>
                                          <p:attrName>style.opacity</p:attrName>
                                        </p:attrNameLst>
                                      </p:cBhvr>
                                      <p:to>
                                        <p:strVal val="0.5"/>
                                      </p:to>
                                    </p:set>
                                    <p:animEffect filter="image" prLst="opacity: 0.5">
                                      <p:cBhvr rctx="IE">
                                        <p:cTn id="13" dur="indefinite"/>
                                        <p:tgtEl>
                                          <p:spTgt spid="8">
                                            <p:txEl>
                                              <p:pRg st="5" end="5"/>
                                            </p:txEl>
                                          </p:spTgt>
                                        </p:tgtEl>
                                      </p:cBhvr>
                                    </p:animEffect>
                                  </p:childTnLst>
                                </p:cTn>
                              </p:par>
                              <p:par>
                                <p:cTn id="14" presetID="9" presetClass="emph" presetSubtype="0" nodeType="withEffect">
                                  <p:stCondLst>
                                    <p:cond delay="0"/>
                                  </p:stCondLst>
                                  <p:childTnLst>
                                    <p:set>
                                      <p:cBhvr>
                                        <p:cTn id="15" dur="indefinite"/>
                                        <p:tgtEl>
                                          <p:spTgt spid="8">
                                            <p:txEl>
                                              <p:pRg st="6" end="6"/>
                                            </p:txEl>
                                          </p:spTgt>
                                        </p:tgtEl>
                                        <p:attrNameLst>
                                          <p:attrName>style.opacity</p:attrName>
                                        </p:attrNameLst>
                                      </p:cBhvr>
                                      <p:to>
                                        <p:strVal val="0.5"/>
                                      </p:to>
                                    </p:set>
                                    <p:animEffect filter="image" prLst="opacity: 0.5">
                                      <p:cBhvr rctx="IE">
                                        <p:cTn id="16" dur="indefinite"/>
                                        <p:tgtEl>
                                          <p:spTgt spid="8">
                                            <p:txEl>
                                              <p:pRg st="6" end="6"/>
                                            </p:txEl>
                                          </p:spTgt>
                                        </p:tgtEl>
                                      </p:cBhvr>
                                    </p:animEffect>
                                  </p:childTnLst>
                                </p:cTn>
                              </p:par>
                              <p:par>
                                <p:cTn id="17" presetID="9" presetClass="emph" presetSubtype="0" nodeType="withEffect">
                                  <p:stCondLst>
                                    <p:cond delay="0"/>
                                  </p:stCondLst>
                                  <p:childTnLst>
                                    <p:set>
                                      <p:cBhvr>
                                        <p:cTn id="18" dur="indefinite"/>
                                        <p:tgtEl>
                                          <p:spTgt spid="8">
                                            <p:txEl>
                                              <p:pRg st="7" end="7"/>
                                            </p:txEl>
                                          </p:spTgt>
                                        </p:tgtEl>
                                        <p:attrNameLst>
                                          <p:attrName>style.opacity</p:attrName>
                                        </p:attrNameLst>
                                      </p:cBhvr>
                                      <p:to>
                                        <p:strVal val="0.5"/>
                                      </p:to>
                                    </p:set>
                                    <p:animEffect filter="image" prLst="opacity: 0.5">
                                      <p:cBhvr rctx="IE">
                                        <p:cTn id="19" dur="indefinite"/>
                                        <p:tgtEl>
                                          <p:spTgt spid="8">
                                            <p:txEl>
                                              <p:pRg st="7" end="7"/>
                                            </p:txEl>
                                          </p:spTgt>
                                        </p:tgtEl>
                                      </p:cBhvr>
                                    </p:animEffect>
                                  </p:childTnLst>
                                </p:cTn>
                              </p:par>
                              <p:par>
                                <p:cTn id="20" presetID="9" presetClass="emph" presetSubtype="0" nodeType="withEffect">
                                  <p:stCondLst>
                                    <p:cond delay="0"/>
                                  </p:stCondLst>
                                  <p:childTnLst>
                                    <p:set>
                                      <p:cBhvr>
                                        <p:cTn id="21" dur="indefinite"/>
                                        <p:tgtEl>
                                          <p:spTgt spid="8">
                                            <p:txEl>
                                              <p:pRg st="8" end="8"/>
                                            </p:txEl>
                                          </p:spTgt>
                                        </p:tgtEl>
                                        <p:attrNameLst>
                                          <p:attrName>style.opacity</p:attrName>
                                        </p:attrNameLst>
                                      </p:cBhvr>
                                      <p:to>
                                        <p:strVal val="0.5"/>
                                      </p:to>
                                    </p:set>
                                    <p:animEffect filter="image" prLst="opacity: 0.5">
                                      <p:cBhvr rctx="IE">
                                        <p:cTn id="22" dur="indefinite"/>
                                        <p:tgtEl>
                                          <p:spTgt spid="8">
                                            <p:txEl>
                                              <p:pRg st="8" end="8"/>
                                            </p:txEl>
                                          </p:spTgt>
                                        </p:tgtEl>
                                      </p:cBhvr>
                                    </p:animEffect>
                                  </p:childTnLst>
                                </p:cTn>
                              </p:par>
                              <p:par>
                                <p:cTn id="23" presetID="9" presetClass="emph" presetSubtype="0" nodeType="withEffect">
                                  <p:stCondLst>
                                    <p:cond delay="0"/>
                                  </p:stCondLst>
                                  <p:childTnLst>
                                    <p:set>
                                      <p:cBhvr>
                                        <p:cTn id="24" dur="indefinite"/>
                                        <p:tgtEl>
                                          <p:spTgt spid="8">
                                            <p:txEl>
                                              <p:pRg st="10" end="10"/>
                                            </p:txEl>
                                          </p:spTgt>
                                        </p:tgtEl>
                                        <p:attrNameLst>
                                          <p:attrName>style.opacity</p:attrName>
                                        </p:attrNameLst>
                                      </p:cBhvr>
                                      <p:to>
                                        <p:strVal val="0.5"/>
                                      </p:to>
                                    </p:set>
                                    <p:animEffect filter="image" prLst="opacity: 0.5">
                                      <p:cBhvr rctx="IE">
                                        <p:cTn id="25" dur="indefinite"/>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E1D0552-8976-41C6-82EC-4E2992AA02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828675"/>
          </a:xfrm>
          <a:prstGeom prst="rect">
            <a:avLst/>
          </a:prstGeom>
        </p:spPr>
      </p:pic>
      <p:pic>
        <p:nvPicPr>
          <p:cNvPr id="17" name="Picture 2" descr="Logotypes IMT Atlantique | IMT Atlantique">
            <a:extLst>
              <a:ext uri="{FF2B5EF4-FFF2-40B4-BE49-F238E27FC236}">
                <a16:creationId xmlns:a16="http://schemas.microsoft.com/office/drawing/2014/main" id="{11D66EF5-2B1F-4216-958E-996FFCEE50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1407048" y="214619"/>
            <a:ext cx="1148083" cy="368415"/>
          </a:xfrm>
          <a:prstGeom prst="rect">
            <a:avLst/>
          </a:prstGeom>
          <a:noFill/>
          <a:extLst>
            <a:ext uri="{909E8E84-426E-40DD-AFC4-6F175D3DCCD1}">
              <a14:hiddenFill xmlns:a14="http://schemas.microsoft.com/office/drawing/2010/main">
                <a:solidFill>
                  <a:srgbClr val="FFFFFF"/>
                </a:solidFill>
              </a14:hiddenFill>
            </a:ext>
          </a:extLst>
        </p:spPr>
      </p:pic>
      <p:sp>
        <p:nvSpPr>
          <p:cNvPr id="8" name="Titre 1">
            <a:extLst>
              <a:ext uri="{FF2B5EF4-FFF2-40B4-BE49-F238E27FC236}">
                <a16:creationId xmlns:a16="http://schemas.microsoft.com/office/drawing/2014/main" id="{452467F4-53C1-470B-9964-58461FA8D952}"/>
              </a:ext>
            </a:extLst>
          </p:cNvPr>
          <p:cNvSpPr txBox="1">
            <a:spLocks/>
          </p:cNvSpPr>
          <p:nvPr/>
        </p:nvSpPr>
        <p:spPr bwMode="auto">
          <a:xfrm>
            <a:off x="2339752" y="284400"/>
            <a:ext cx="6264696" cy="3240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36000" bIns="45720" numCol="1" anchor="ctr" anchorCtr="0" compatLnSpc="1">
            <a:prstTxWarp prst="textNoShape">
              <a:avLst/>
            </a:prstTxWarp>
          </a:bodyPr>
          <a:lstStyle>
            <a:lvl1pPr algn="r" defTabSz="457200" rtl="0" eaLnBrk="1" fontAlgn="base" hangingPunct="1">
              <a:spcBef>
                <a:spcPct val="0"/>
              </a:spcBef>
              <a:spcAft>
                <a:spcPct val="0"/>
              </a:spcAft>
              <a:defRPr sz="2000" b="1" kern="1200">
                <a:solidFill>
                  <a:schemeClr val="bg1"/>
                </a:solidFill>
                <a:latin typeface="+mj-lt"/>
                <a:ea typeface="ＭＳ Ｐゴシック" panose="020B0600070205080204" pitchFamily="34" charset="-128"/>
                <a:cs typeface="ＭＳ Ｐゴシック" charset="0"/>
              </a:defRPr>
            </a:lvl1pPr>
            <a:lvl2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2pPr>
            <a:lvl3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3pPr>
            <a:lvl4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4pPr>
            <a:lvl5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5pPr>
            <a:lvl6pPr marL="4572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6pPr>
            <a:lvl7pPr marL="9144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7pPr>
            <a:lvl8pPr marL="13716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8pPr>
            <a:lvl9pPr marL="18288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9pPr>
          </a:lstStyle>
          <a:p>
            <a:r>
              <a:rPr lang="fr-FR" dirty="0" err="1">
                <a:latin typeface="+mn-lt"/>
                <a:cs typeface="Arial" panose="020B0604020202020204" pitchFamily="34" charset="0"/>
              </a:rPr>
              <a:t>Internship</a:t>
            </a:r>
            <a:r>
              <a:rPr lang="fr-FR" dirty="0">
                <a:latin typeface="+mn-lt"/>
                <a:cs typeface="Arial" panose="020B0604020202020204" pitchFamily="34" charset="0"/>
              </a:rPr>
              <a:t> </a:t>
            </a:r>
            <a:r>
              <a:rPr lang="fr-FR" dirty="0" err="1">
                <a:latin typeface="+mn-lt"/>
                <a:cs typeface="Arial" panose="020B0604020202020204" pitchFamily="34" charset="0"/>
              </a:rPr>
              <a:t>context</a:t>
            </a:r>
            <a:endParaRPr lang="fr-FR" dirty="0">
              <a:latin typeface="+mn-lt"/>
              <a:cs typeface="Arial" panose="020B0604020202020204" pitchFamily="34" charset="0"/>
            </a:endParaRPr>
          </a:p>
        </p:txBody>
      </p:sp>
      <p:graphicFrame>
        <p:nvGraphicFramePr>
          <p:cNvPr id="9" name="Diagramme 8">
            <a:extLst>
              <a:ext uri="{FF2B5EF4-FFF2-40B4-BE49-F238E27FC236}">
                <a16:creationId xmlns:a16="http://schemas.microsoft.com/office/drawing/2014/main" id="{C13922CF-4227-4558-AC4B-3E7B96D75CE2}"/>
              </a:ext>
            </a:extLst>
          </p:cNvPr>
          <p:cNvGraphicFramePr/>
          <p:nvPr>
            <p:extLst>
              <p:ext uri="{D42A27DB-BD31-4B8C-83A1-F6EECF244321}">
                <p14:modId xmlns:p14="http://schemas.microsoft.com/office/powerpoint/2010/main" val="2481305580"/>
              </p:ext>
            </p:extLst>
          </p:nvPr>
        </p:nvGraphicFramePr>
        <p:xfrm>
          <a:off x="329376" y="214619"/>
          <a:ext cx="8350599" cy="34001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0" name="Connecteur droit 9">
            <a:extLst>
              <a:ext uri="{FF2B5EF4-FFF2-40B4-BE49-F238E27FC236}">
                <a16:creationId xmlns:a16="http://schemas.microsoft.com/office/drawing/2014/main" id="{0F5A8C70-9EA5-4B43-ADDC-A79C06ABDE9B}"/>
              </a:ext>
            </a:extLst>
          </p:cNvPr>
          <p:cNvCxnSpPr>
            <a:cxnSpLocks/>
          </p:cNvCxnSpPr>
          <p:nvPr/>
        </p:nvCxnSpPr>
        <p:spPr>
          <a:xfrm>
            <a:off x="433996" y="2382398"/>
            <a:ext cx="0" cy="2190475"/>
          </a:xfrm>
          <a:prstGeom prst="line">
            <a:avLst/>
          </a:prstGeom>
          <a:noFill/>
          <a:ln w="25400" cap="flat" cmpd="sng" algn="ctr">
            <a:solidFill>
              <a:srgbClr val="009DDF"/>
            </a:solidFill>
            <a:prstDash val="solid"/>
          </a:ln>
          <a:effectLst/>
        </p:spPr>
      </p:cxnSp>
      <p:sp>
        <p:nvSpPr>
          <p:cNvPr id="11" name="ZoneTexte 10">
            <a:extLst>
              <a:ext uri="{FF2B5EF4-FFF2-40B4-BE49-F238E27FC236}">
                <a16:creationId xmlns:a16="http://schemas.microsoft.com/office/drawing/2014/main" id="{093C92EF-F1DD-4C28-B822-23CDAF2FC20B}"/>
              </a:ext>
            </a:extLst>
          </p:cNvPr>
          <p:cNvSpPr txBox="1"/>
          <p:nvPr/>
        </p:nvSpPr>
        <p:spPr bwMode="auto">
          <a:xfrm>
            <a:off x="553723" y="2598422"/>
            <a:ext cx="2118181" cy="19744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36000" bIns="45720" numCol="1" rtlCol="0" anchor="b" anchorCtr="0" compatLnSpc="1">
            <a:prstTxWarp prst="textNoShape">
              <a:avLst/>
            </a:prstTxWarp>
            <a:spAutoFit/>
          </a:bodyPr>
          <a:lstStyle/>
          <a:p>
            <a:pPr defTabSz="914400" eaLnBrk="0" fontAlgn="base" hangingPunct="0">
              <a:spcBef>
                <a:spcPct val="0"/>
              </a:spcBef>
              <a:spcAft>
                <a:spcPct val="0"/>
              </a:spcAft>
            </a:pPr>
            <a:r>
              <a:rPr lang="en-GB" sz="1400" b="1" i="1" dirty="0">
                <a:solidFill>
                  <a:srgbClr val="009DDF"/>
                </a:solidFill>
                <a:ea typeface="ＭＳ Ｐゴシック" charset="0"/>
              </a:rPr>
              <a:t>F2MD Framework</a:t>
            </a:r>
          </a:p>
          <a:p>
            <a:pPr defTabSz="914400" eaLnBrk="0" fontAlgn="base" hangingPunct="0">
              <a:spcBef>
                <a:spcPct val="0"/>
              </a:spcBef>
              <a:spcAft>
                <a:spcPct val="0"/>
              </a:spcAft>
            </a:pPr>
            <a:endParaRPr lang="en-GB" sz="1050" dirty="0">
              <a:solidFill>
                <a:prstClr val="black"/>
              </a:solidFill>
              <a:ea typeface="ＭＳ Ｐゴシック" charset="0"/>
            </a:endParaRPr>
          </a:p>
          <a:p>
            <a:pPr algn="just" defTabSz="914400" eaLnBrk="0" fontAlgn="base" hangingPunct="0">
              <a:spcBef>
                <a:spcPct val="0"/>
              </a:spcBef>
              <a:spcAft>
                <a:spcPct val="0"/>
              </a:spcAft>
            </a:pPr>
            <a:r>
              <a:rPr lang="en-GB" sz="1050" dirty="0">
                <a:solidFill>
                  <a:srgbClr val="CDD4D7">
                    <a:lumMod val="25000"/>
                  </a:srgbClr>
                </a:solidFill>
                <a:ea typeface="ＭＳ Ｐゴシック" charset="0"/>
              </a:rPr>
              <a:t>Framework based on veins and </a:t>
            </a:r>
            <a:r>
              <a:rPr lang="en-GB" sz="1050" dirty="0" err="1">
                <a:solidFill>
                  <a:srgbClr val="CDD4D7">
                    <a:lumMod val="25000"/>
                  </a:srgbClr>
                </a:solidFill>
                <a:ea typeface="ＭＳ Ｐゴシック" charset="0"/>
              </a:rPr>
              <a:t>omnet</a:t>
            </a:r>
            <a:r>
              <a:rPr lang="en-GB" sz="1050" dirty="0">
                <a:solidFill>
                  <a:srgbClr val="CDD4D7">
                    <a:lumMod val="25000"/>
                  </a:srgbClr>
                </a:solidFill>
                <a:ea typeface="ＭＳ Ｐゴシック" charset="0"/>
              </a:rPr>
              <a:t>++, that implements:</a:t>
            </a:r>
          </a:p>
          <a:p>
            <a:pPr marL="171450" indent="-171450" algn="just" defTabSz="914400" eaLnBrk="0" fontAlgn="base" hangingPunct="0">
              <a:lnSpc>
                <a:spcPct val="150000"/>
              </a:lnSpc>
              <a:spcBef>
                <a:spcPct val="0"/>
              </a:spcBef>
              <a:spcAft>
                <a:spcPct val="0"/>
              </a:spcAft>
              <a:buFontTx/>
              <a:buChar char="-"/>
            </a:pPr>
            <a:r>
              <a:rPr lang="en-GB" sz="1050" dirty="0">
                <a:solidFill>
                  <a:srgbClr val="CDD4D7">
                    <a:lumMod val="25000"/>
                  </a:srgbClr>
                </a:solidFill>
                <a:ea typeface="ＭＳ Ｐゴシック" charset="0"/>
              </a:rPr>
              <a:t>A set of V2X attacks on CAM</a:t>
            </a:r>
          </a:p>
          <a:p>
            <a:pPr marL="171450" indent="-171450" algn="just" defTabSz="914400" eaLnBrk="0" fontAlgn="base" hangingPunct="0">
              <a:lnSpc>
                <a:spcPct val="150000"/>
              </a:lnSpc>
              <a:spcBef>
                <a:spcPct val="0"/>
              </a:spcBef>
              <a:spcAft>
                <a:spcPct val="0"/>
              </a:spcAft>
              <a:buFontTx/>
              <a:buChar char="-"/>
            </a:pPr>
            <a:r>
              <a:rPr lang="en-GB" sz="1050" dirty="0">
                <a:solidFill>
                  <a:srgbClr val="CDD4D7">
                    <a:lumMod val="25000"/>
                  </a:srgbClr>
                </a:solidFill>
                <a:ea typeface="ＭＳ Ｐゴシック" charset="0"/>
              </a:rPr>
              <a:t>Several CAM </a:t>
            </a:r>
            <a:r>
              <a:rPr lang="en-GB" sz="1050" dirty="0" err="1">
                <a:solidFill>
                  <a:srgbClr val="CDD4D7">
                    <a:lumMod val="25000"/>
                  </a:srgbClr>
                </a:solidFill>
                <a:ea typeface="ＭＳ Ｐゴシック" charset="0"/>
              </a:rPr>
              <a:t>MbD</a:t>
            </a:r>
            <a:r>
              <a:rPr lang="en-GB" sz="1050" dirty="0">
                <a:solidFill>
                  <a:srgbClr val="CDD4D7">
                    <a:lumMod val="25000"/>
                  </a:srgbClr>
                </a:solidFill>
                <a:ea typeface="ＭＳ Ｐゴシック" charset="0"/>
              </a:rPr>
              <a:t> algorithms</a:t>
            </a:r>
          </a:p>
          <a:p>
            <a:pPr marL="171450" indent="-171450" algn="just" defTabSz="914400" eaLnBrk="0" fontAlgn="base" hangingPunct="0">
              <a:lnSpc>
                <a:spcPct val="150000"/>
              </a:lnSpc>
              <a:spcBef>
                <a:spcPct val="0"/>
              </a:spcBef>
              <a:spcAft>
                <a:spcPct val="0"/>
              </a:spcAft>
              <a:buFontTx/>
              <a:buChar char="-"/>
            </a:pPr>
            <a:r>
              <a:rPr lang="en-GB" sz="1050" dirty="0">
                <a:solidFill>
                  <a:srgbClr val="CDD4D7">
                    <a:lumMod val="25000"/>
                  </a:srgbClr>
                </a:solidFill>
                <a:ea typeface="ＭＳ Ｐゴシック" charset="0"/>
              </a:rPr>
              <a:t>Visualize detections in real time</a:t>
            </a:r>
          </a:p>
          <a:p>
            <a:pPr marL="171450" indent="-171450" algn="just" defTabSz="914400" eaLnBrk="0" fontAlgn="base" hangingPunct="0">
              <a:lnSpc>
                <a:spcPct val="150000"/>
              </a:lnSpc>
              <a:spcBef>
                <a:spcPct val="0"/>
              </a:spcBef>
              <a:spcAft>
                <a:spcPct val="0"/>
              </a:spcAft>
              <a:buFontTx/>
              <a:buChar char="-"/>
            </a:pPr>
            <a:r>
              <a:rPr lang="en-GB" sz="1050" dirty="0">
                <a:solidFill>
                  <a:srgbClr val="CDD4D7">
                    <a:lumMod val="25000"/>
                  </a:srgbClr>
                </a:solidFill>
                <a:ea typeface="ＭＳ Ｐゴシック" charset="0"/>
              </a:rPr>
              <a:t>Generates dataset and reports sent to a </a:t>
            </a:r>
            <a:r>
              <a:rPr lang="en-GB" sz="1050" dirty="0" err="1">
                <a:solidFill>
                  <a:srgbClr val="CDD4D7">
                    <a:lumMod val="25000"/>
                  </a:srgbClr>
                </a:solidFill>
                <a:ea typeface="ＭＳ Ｐゴシック" charset="0"/>
              </a:rPr>
              <a:t>Misbehavior</a:t>
            </a:r>
            <a:r>
              <a:rPr lang="en-GB" sz="1050" dirty="0">
                <a:solidFill>
                  <a:srgbClr val="CDD4D7">
                    <a:lumMod val="25000"/>
                  </a:srgbClr>
                </a:solidFill>
                <a:ea typeface="ＭＳ Ｐゴシック" charset="0"/>
              </a:rPr>
              <a:t> Authority</a:t>
            </a:r>
          </a:p>
        </p:txBody>
      </p:sp>
      <p:cxnSp>
        <p:nvCxnSpPr>
          <p:cNvPr id="12" name="Connecteur droit 11">
            <a:extLst>
              <a:ext uri="{FF2B5EF4-FFF2-40B4-BE49-F238E27FC236}">
                <a16:creationId xmlns:a16="http://schemas.microsoft.com/office/drawing/2014/main" id="{B7F9CA46-8DF4-4718-8C1B-31DC4534794F}"/>
              </a:ext>
            </a:extLst>
          </p:cNvPr>
          <p:cNvCxnSpPr>
            <a:cxnSpLocks/>
          </p:cNvCxnSpPr>
          <p:nvPr/>
        </p:nvCxnSpPr>
        <p:spPr>
          <a:xfrm>
            <a:off x="5106002" y="2376132"/>
            <a:ext cx="0" cy="2190475"/>
          </a:xfrm>
          <a:prstGeom prst="line">
            <a:avLst/>
          </a:prstGeom>
          <a:noFill/>
          <a:ln w="25400" cap="flat" cmpd="sng" algn="ctr">
            <a:solidFill>
              <a:srgbClr val="009DDF"/>
            </a:solidFill>
            <a:prstDash val="solid"/>
          </a:ln>
          <a:effectLst/>
        </p:spPr>
      </p:cxnSp>
      <p:sp>
        <p:nvSpPr>
          <p:cNvPr id="13" name="ZoneTexte 12">
            <a:extLst>
              <a:ext uri="{FF2B5EF4-FFF2-40B4-BE49-F238E27FC236}">
                <a16:creationId xmlns:a16="http://schemas.microsoft.com/office/drawing/2014/main" id="{0F375676-F8AE-4010-B48A-4F829B2F1923}"/>
              </a:ext>
            </a:extLst>
          </p:cNvPr>
          <p:cNvSpPr txBox="1"/>
          <p:nvPr/>
        </p:nvSpPr>
        <p:spPr bwMode="auto">
          <a:xfrm>
            <a:off x="5225729" y="2604119"/>
            <a:ext cx="1823339" cy="14897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36000" bIns="45720" numCol="1" rtlCol="0" anchor="b" anchorCtr="0" compatLnSpc="1">
            <a:prstTxWarp prst="textNoShape">
              <a:avLst/>
            </a:prstTxWarp>
            <a:spAutoFit/>
          </a:bodyPr>
          <a:lstStyle/>
          <a:p>
            <a:pPr defTabSz="914400" eaLnBrk="0" fontAlgn="base" hangingPunct="0">
              <a:spcBef>
                <a:spcPct val="0"/>
              </a:spcBef>
              <a:spcAft>
                <a:spcPct val="0"/>
              </a:spcAft>
            </a:pPr>
            <a:r>
              <a:rPr lang="en-GB" sz="1400" b="1" i="1" dirty="0">
                <a:solidFill>
                  <a:srgbClr val="009DDF"/>
                </a:solidFill>
                <a:ea typeface="ＭＳ Ｐゴシック" charset="0"/>
              </a:rPr>
              <a:t>My internship</a:t>
            </a:r>
          </a:p>
          <a:p>
            <a:pPr algn="just" defTabSz="914400" eaLnBrk="0" fontAlgn="base" hangingPunct="0">
              <a:spcBef>
                <a:spcPct val="0"/>
              </a:spcBef>
              <a:spcAft>
                <a:spcPct val="0"/>
              </a:spcAft>
            </a:pPr>
            <a:endParaRPr lang="en-GB" sz="1050" dirty="0">
              <a:solidFill>
                <a:prstClr val="black"/>
              </a:solidFill>
              <a:ea typeface="ＭＳ Ｐゴシック" charset="0"/>
            </a:endParaRPr>
          </a:p>
          <a:p>
            <a:pPr algn="just" defTabSz="914400" eaLnBrk="0" fontAlgn="base" hangingPunct="0">
              <a:spcBef>
                <a:spcPct val="0"/>
              </a:spcBef>
              <a:spcAft>
                <a:spcPct val="0"/>
              </a:spcAft>
            </a:pPr>
            <a:r>
              <a:rPr lang="en-GB" sz="1050" dirty="0">
                <a:solidFill>
                  <a:srgbClr val="CDD4D7">
                    <a:lumMod val="25000"/>
                  </a:srgbClr>
                </a:solidFill>
                <a:ea typeface="ＭＳ Ｐゴシック" charset="0"/>
              </a:rPr>
              <a:t>Add CPM features to the F2MD framework, including:</a:t>
            </a:r>
          </a:p>
          <a:p>
            <a:pPr marL="171450" indent="-171450" algn="just" defTabSz="914400" eaLnBrk="0" fontAlgn="base" hangingPunct="0">
              <a:lnSpc>
                <a:spcPct val="150000"/>
              </a:lnSpc>
              <a:spcBef>
                <a:spcPct val="0"/>
              </a:spcBef>
              <a:spcAft>
                <a:spcPct val="0"/>
              </a:spcAft>
              <a:buFontTx/>
              <a:buChar char="-"/>
            </a:pPr>
            <a:r>
              <a:rPr lang="en-GB" sz="1050" dirty="0">
                <a:solidFill>
                  <a:srgbClr val="CDD4D7">
                    <a:lumMod val="25000"/>
                  </a:srgbClr>
                </a:solidFill>
                <a:ea typeface="ＭＳ Ｐゴシック" charset="0"/>
              </a:rPr>
              <a:t>A new set of attacks based on CPM</a:t>
            </a:r>
          </a:p>
          <a:p>
            <a:pPr marL="171450" indent="-171450" algn="just" defTabSz="914400" eaLnBrk="0" fontAlgn="base" hangingPunct="0">
              <a:lnSpc>
                <a:spcPct val="150000"/>
              </a:lnSpc>
              <a:spcBef>
                <a:spcPct val="0"/>
              </a:spcBef>
              <a:spcAft>
                <a:spcPct val="0"/>
              </a:spcAft>
              <a:buFontTx/>
              <a:buChar char="-"/>
            </a:pPr>
            <a:r>
              <a:rPr lang="en-GB" sz="1050" dirty="0">
                <a:solidFill>
                  <a:srgbClr val="CDD4D7">
                    <a:lumMod val="25000"/>
                  </a:srgbClr>
                </a:solidFill>
                <a:ea typeface="ＭＳ Ｐゴシック" charset="0"/>
              </a:rPr>
              <a:t>Several CPM </a:t>
            </a:r>
            <a:r>
              <a:rPr lang="en-GB" sz="1050" dirty="0" err="1">
                <a:solidFill>
                  <a:srgbClr val="CDD4D7">
                    <a:lumMod val="25000"/>
                  </a:srgbClr>
                </a:solidFill>
                <a:ea typeface="ＭＳ Ｐゴシック" charset="0"/>
              </a:rPr>
              <a:t>MbD</a:t>
            </a:r>
            <a:r>
              <a:rPr lang="en-GB" sz="1050" dirty="0">
                <a:solidFill>
                  <a:srgbClr val="CDD4D7">
                    <a:lumMod val="25000"/>
                  </a:srgbClr>
                </a:solidFill>
                <a:ea typeface="ＭＳ Ｐゴシック" charset="0"/>
              </a:rPr>
              <a:t> checks</a:t>
            </a:r>
          </a:p>
        </p:txBody>
      </p:sp>
      <p:pic>
        <p:nvPicPr>
          <p:cNvPr id="3" name="Image 2">
            <a:extLst>
              <a:ext uri="{FF2B5EF4-FFF2-40B4-BE49-F238E27FC236}">
                <a16:creationId xmlns:a16="http://schemas.microsoft.com/office/drawing/2014/main" id="{97C6BDCF-F298-44FA-961E-BAACFE70874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91633" y="2705125"/>
            <a:ext cx="2238968" cy="1761044"/>
          </a:xfrm>
          <a:prstGeom prst="rect">
            <a:avLst/>
          </a:prstGeom>
        </p:spPr>
      </p:pic>
      <p:pic>
        <p:nvPicPr>
          <p:cNvPr id="1026" name="Picture 2" descr="GettyImages 846875220">
            <a:extLst>
              <a:ext uri="{FF2B5EF4-FFF2-40B4-BE49-F238E27FC236}">
                <a16:creationId xmlns:a16="http://schemas.microsoft.com/office/drawing/2014/main" id="{B3605FFD-0CB0-441E-B978-38ADCA31051E}"/>
              </a:ext>
            </a:extLst>
          </p:cNvPr>
          <p:cNvPicPr>
            <a:picLocks noChangeAspect="1" noChangeArrowheads="1"/>
          </p:cNvPicPr>
          <p:nvPr/>
        </p:nvPicPr>
        <p:blipFill rotWithShape="1">
          <a:blip r:embed="rId10">
            <a:extLst>
              <a:ext uri="{BEBA8EAE-BF5A-486C-A8C5-ECC9F3942E4B}">
                <a14:imgProps xmlns:a14="http://schemas.microsoft.com/office/drawing/2010/main">
                  <a14:imgLayer r:embed="rId11">
                    <a14:imgEffect>
                      <a14:brightnessContrast contrast="-20000"/>
                    </a14:imgEffect>
                  </a14:imgLayer>
                </a14:imgProps>
              </a:ext>
              <a:ext uri="{28A0092B-C50C-407E-A947-70E740481C1C}">
                <a14:useLocalDpi xmlns:a14="http://schemas.microsoft.com/office/drawing/2010/main" val="0"/>
              </a:ext>
            </a:extLst>
          </a:blip>
          <a:srcRect l="43468"/>
          <a:stretch/>
        </p:blipFill>
        <p:spPr bwMode="auto">
          <a:xfrm>
            <a:off x="7364712" y="2846167"/>
            <a:ext cx="1547276" cy="1537207"/>
          </a:xfrm>
          <a:prstGeom prst="roundRect">
            <a:avLst>
              <a:gd name="adj" fmla="val 4599"/>
            </a:avLst>
          </a:prstGeom>
          <a:solidFill>
            <a:srgbClr val="FFFFFF">
              <a:shade val="85000"/>
            </a:srgbClr>
          </a:solidFill>
          <a:ln>
            <a:noFill/>
          </a:ln>
          <a:effectLst/>
        </p:spPr>
      </p:pic>
      <p:sp>
        <p:nvSpPr>
          <p:cNvPr id="2" name="Espace réservé du numéro de diapositive 1">
            <a:extLst>
              <a:ext uri="{FF2B5EF4-FFF2-40B4-BE49-F238E27FC236}">
                <a16:creationId xmlns:a16="http://schemas.microsoft.com/office/drawing/2014/main" id="{A35E54D7-70C2-4C11-9F42-149A6CE7D61A}"/>
              </a:ext>
            </a:extLst>
          </p:cNvPr>
          <p:cNvSpPr>
            <a:spLocks noGrp="1"/>
          </p:cNvSpPr>
          <p:nvPr>
            <p:ph type="sldNum" sz="quarter" idx="12"/>
          </p:nvPr>
        </p:nvSpPr>
        <p:spPr>
          <a:xfrm>
            <a:off x="7086600" y="4890698"/>
            <a:ext cx="2057400" cy="275027"/>
          </a:xfrm>
        </p:spPr>
        <p:txBody>
          <a:bodyPr/>
          <a:lstStyle/>
          <a:p>
            <a:fld id="{99913D31-8F3C-41C5-88F1-41B354A4CD6F}" type="slidenum">
              <a:rPr lang="en-GB" smtClean="0"/>
              <a:t>4</a:t>
            </a:fld>
            <a:endParaRPr lang="en-GB" dirty="0"/>
          </a:p>
        </p:txBody>
      </p:sp>
    </p:spTree>
    <p:extLst>
      <p:ext uri="{BB962C8B-B14F-4D97-AF65-F5344CB8AC3E}">
        <p14:creationId xmlns:p14="http://schemas.microsoft.com/office/powerpoint/2010/main" val="3045702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561753E2-F271-4D9C-B160-F299A063D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65725"/>
          </a:xfrm>
          <a:prstGeom prst="rect">
            <a:avLst/>
          </a:prstGeom>
        </p:spPr>
      </p:pic>
      <p:pic>
        <p:nvPicPr>
          <p:cNvPr id="6" name="Picture 2" descr="Logotypes IMT Atlantique | IMT Atlantique">
            <a:extLst>
              <a:ext uri="{FF2B5EF4-FFF2-40B4-BE49-F238E27FC236}">
                <a16:creationId xmlns:a16="http://schemas.microsoft.com/office/drawing/2014/main" id="{9384B33F-A0B4-4743-938B-51C591FFF53A}"/>
              </a:ext>
            </a:extLst>
          </p:cNvPr>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a:stretch/>
        </p:blipFill>
        <p:spPr bwMode="auto">
          <a:xfrm>
            <a:off x="1403648" y="223037"/>
            <a:ext cx="1201010" cy="385399"/>
          </a:xfrm>
          <a:prstGeom prst="rect">
            <a:avLst/>
          </a:prstGeom>
          <a:noFill/>
          <a:extLst>
            <a:ext uri="{909E8E84-426E-40DD-AFC4-6F175D3DCCD1}">
              <a14:hiddenFill xmlns:a14="http://schemas.microsoft.com/office/drawing/2010/main">
                <a:solidFill>
                  <a:srgbClr val="FFFFFF"/>
                </a:solidFill>
              </a14:hiddenFill>
            </a:ext>
          </a:extLst>
        </p:spPr>
      </p:pic>
      <p:sp>
        <p:nvSpPr>
          <p:cNvPr id="7" name="Titre 1">
            <a:extLst>
              <a:ext uri="{FF2B5EF4-FFF2-40B4-BE49-F238E27FC236}">
                <a16:creationId xmlns:a16="http://schemas.microsoft.com/office/drawing/2014/main" id="{390FD0E7-04B0-4A32-96F2-C468087C2A29}"/>
              </a:ext>
            </a:extLst>
          </p:cNvPr>
          <p:cNvSpPr txBox="1">
            <a:spLocks/>
          </p:cNvSpPr>
          <p:nvPr/>
        </p:nvSpPr>
        <p:spPr bwMode="auto">
          <a:xfrm>
            <a:off x="2339752" y="284400"/>
            <a:ext cx="6264696" cy="3240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36000" bIns="45720" numCol="1" anchor="ctr" anchorCtr="0" compatLnSpc="1">
            <a:prstTxWarp prst="textNoShape">
              <a:avLst/>
            </a:prstTxWarp>
          </a:bodyPr>
          <a:lstStyle>
            <a:lvl1pPr algn="r" defTabSz="457200" rtl="0" eaLnBrk="1" fontAlgn="base" hangingPunct="1">
              <a:spcBef>
                <a:spcPct val="0"/>
              </a:spcBef>
              <a:spcAft>
                <a:spcPct val="0"/>
              </a:spcAft>
              <a:defRPr sz="2000" b="1" kern="1200">
                <a:solidFill>
                  <a:schemeClr val="bg1"/>
                </a:solidFill>
                <a:latin typeface="+mj-lt"/>
                <a:ea typeface="ＭＳ Ｐゴシック" panose="020B0600070205080204" pitchFamily="34" charset="-128"/>
                <a:cs typeface="ＭＳ Ｐゴシック" charset="0"/>
              </a:defRPr>
            </a:lvl1pPr>
            <a:lvl2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2pPr>
            <a:lvl3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3pPr>
            <a:lvl4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4pPr>
            <a:lvl5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5pPr>
            <a:lvl6pPr marL="4572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6pPr>
            <a:lvl7pPr marL="9144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7pPr>
            <a:lvl8pPr marL="13716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8pPr>
            <a:lvl9pPr marL="18288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9pPr>
          </a:lstStyle>
          <a:p>
            <a:r>
              <a:rPr lang="fr-FR" dirty="0" err="1">
                <a:latin typeface="+mn-lt"/>
                <a:cs typeface="Arial" panose="020B0604020202020204" pitchFamily="34" charset="0"/>
              </a:rPr>
              <a:t>Presentation</a:t>
            </a:r>
            <a:r>
              <a:rPr lang="fr-FR" dirty="0">
                <a:latin typeface="+mn-lt"/>
                <a:cs typeface="Arial" panose="020B0604020202020204" pitchFamily="34" charset="0"/>
              </a:rPr>
              <a:t> </a:t>
            </a:r>
            <a:r>
              <a:rPr lang="fr-FR" dirty="0" err="1">
                <a:latin typeface="+mn-lt"/>
                <a:cs typeface="Arial" panose="020B0604020202020204" pitchFamily="34" charset="0"/>
              </a:rPr>
              <a:t>overview</a:t>
            </a:r>
            <a:endParaRPr lang="fr-FR" dirty="0">
              <a:latin typeface="+mn-lt"/>
              <a:cs typeface="Arial" panose="020B0604020202020204" pitchFamily="34" charset="0"/>
            </a:endParaRPr>
          </a:p>
        </p:txBody>
      </p:sp>
      <p:sp>
        <p:nvSpPr>
          <p:cNvPr id="8" name="ZoneTexte 7">
            <a:extLst>
              <a:ext uri="{FF2B5EF4-FFF2-40B4-BE49-F238E27FC236}">
                <a16:creationId xmlns:a16="http://schemas.microsoft.com/office/drawing/2014/main" id="{662A34D2-0926-4178-977A-B12949A6DC73}"/>
              </a:ext>
            </a:extLst>
          </p:cNvPr>
          <p:cNvSpPr txBox="1"/>
          <p:nvPr/>
        </p:nvSpPr>
        <p:spPr>
          <a:xfrm>
            <a:off x="1187624" y="1310906"/>
            <a:ext cx="6782669" cy="3170099"/>
          </a:xfrm>
          <a:prstGeom prst="rect">
            <a:avLst/>
          </a:prstGeom>
          <a:noFill/>
        </p:spPr>
        <p:txBody>
          <a:bodyPr wrap="square" lIns="0" tIns="0" rIns="0" bIns="0" rtlCol="0">
            <a:spAutoFit/>
          </a:bodyPr>
          <a:lstStyle/>
          <a:p>
            <a:pPr defTabSz="914400" eaLnBrk="0" fontAlgn="base" hangingPunct="0">
              <a:spcBef>
                <a:spcPct val="0"/>
              </a:spcBef>
              <a:spcAft>
                <a:spcPct val="0"/>
              </a:spcAft>
            </a:pPr>
            <a:r>
              <a:rPr lang="fr-FR" sz="2000" dirty="0" err="1">
                <a:solidFill>
                  <a:schemeClr val="bg1">
                    <a:lumMod val="85000"/>
                  </a:schemeClr>
                </a:solidFill>
                <a:ea typeface="ＭＳ Ｐゴシック" charset="0"/>
              </a:rPr>
              <a:t>Internship</a:t>
            </a:r>
            <a:r>
              <a:rPr lang="fr-FR" sz="2000" dirty="0">
                <a:solidFill>
                  <a:schemeClr val="bg1">
                    <a:lumMod val="85000"/>
                  </a:schemeClr>
                </a:solidFill>
                <a:ea typeface="ＭＳ Ｐゴシック" charset="0"/>
              </a:rPr>
              <a:t> </a:t>
            </a:r>
            <a:r>
              <a:rPr lang="fr-FR" sz="2000" dirty="0" err="1">
                <a:solidFill>
                  <a:schemeClr val="bg1">
                    <a:lumMod val="85000"/>
                  </a:schemeClr>
                </a:solidFill>
                <a:ea typeface="ＭＳ Ｐゴシック" charset="0"/>
              </a:rPr>
              <a:t>context</a:t>
            </a:r>
            <a:endParaRPr lang="fr-FR" sz="2000" dirty="0">
              <a:solidFill>
                <a:schemeClr val="bg1">
                  <a:lumMod val="85000"/>
                </a:schemeClr>
              </a:solidFill>
              <a:ea typeface="ＭＳ Ｐゴシック" charset="0"/>
            </a:endParaRPr>
          </a:p>
          <a:p>
            <a:pPr defTabSz="914400" eaLnBrk="0" fontAlgn="base" hangingPunct="0">
              <a:spcBef>
                <a:spcPct val="0"/>
              </a:spcBef>
              <a:spcAft>
                <a:spcPct val="0"/>
              </a:spcAft>
            </a:pPr>
            <a:endParaRPr lang="fr-FR" sz="2000" b="1" dirty="0">
              <a:solidFill>
                <a:schemeClr val="bg1">
                  <a:lumMod val="85000"/>
                </a:schemeClr>
              </a:solidFill>
              <a:ea typeface="ＭＳ Ｐゴシック" charset="0"/>
            </a:endParaRPr>
          </a:p>
          <a:p>
            <a:pPr defTabSz="914400" eaLnBrk="0" fontAlgn="base" hangingPunct="0">
              <a:spcBef>
                <a:spcPct val="0"/>
              </a:spcBef>
              <a:spcAft>
                <a:spcPct val="0"/>
              </a:spcAft>
            </a:pPr>
            <a:r>
              <a:rPr lang="fr-FR" sz="2800" b="1" dirty="0">
                <a:solidFill>
                  <a:schemeClr val="bg1"/>
                </a:solidFill>
                <a:ea typeface="ＭＳ Ｐゴシック" charset="0"/>
              </a:rPr>
              <a:t>F2MD </a:t>
            </a:r>
            <a:r>
              <a:rPr lang="fr-FR" sz="2800" b="1" dirty="0" err="1">
                <a:solidFill>
                  <a:schemeClr val="bg1"/>
                </a:solidFill>
                <a:ea typeface="ＭＳ Ｐゴシック" charset="0"/>
              </a:rPr>
              <a:t>integration</a:t>
            </a:r>
            <a:r>
              <a:rPr lang="fr-FR" sz="2800" b="1" dirty="0">
                <a:solidFill>
                  <a:schemeClr val="bg1"/>
                </a:solidFill>
                <a:ea typeface="ＭＳ Ｐゴシック" charset="0"/>
              </a:rPr>
              <a:t> </a:t>
            </a:r>
            <a:r>
              <a:rPr lang="fr-FR" sz="2800" b="1" dirty="0" err="1">
                <a:solidFill>
                  <a:schemeClr val="bg1"/>
                </a:solidFill>
                <a:ea typeface="ＭＳ Ｐゴシック" charset="0"/>
              </a:rPr>
              <a:t>from</a:t>
            </a:r>
            <a:r>
              <a:rPr lang="fr-FR" sz="2800" b="1" dirty="0">
                <a:solidFill>
                  <a:schemeClr val="bg1"/>
                </a:solidFill>
                <a:ea typeface="ＭＳ Ｐゴシック" charset="0"/>
              </a:rPr>
              <a:t> </a:t>
            </a:r>
            <a:r>
              <a:rPr lang="fr-FR" sz="2800" b="1" dirty="0" err="1">
                <a:solidFill>
                  <a:schemeClr val="bg1"/>
                </a:solidFill>
                <a:ea typeface="ＭＳ Ｐゴシック" charset="0"/>
              </a:rPr>
              <a:t>Veins</a:t>
            </a:r>
            <a:r>
              <a:rPr lang="fr-FR" sz="2800" b="1" dirty="0">
                <a:solidFill>
                  <a:schemeClr val="bg1"/>
                </a:solidFill>
                <a:ea typeface="ＭＳ Ｐゴシック" charset="0"/>
              </a:rPr>
              <a:t> To </a:t>
            </a:r>
            <a:r>
              <a:rPr lang="fr-FR" sz="2800" b="1" dirty="0" err="1">
                <a:solidFill>
                  <a:schemeClr val="bg1"/>
                </a:solidFill>
                <a:ea typeface="ＭＳ Ｐゴシック" charset="0"/>
              </a:rPr>
              <a:t>Artery</a:t>
            </a:r>
            <a:endParaRPr lang="fr-FR" sz="2800" b="1" dirty="0">
              <a:solidFill>
                <a:schemeClr val="bg1"/>
              </a:solidFill>
              <a:ea typeface="ＭＳ Ｐゴシック" charset="0"/>
            </a:endParaRPr>
          </a:p>
          <a:p>
            <a:pPr defTabSz="914400" eaLnBrk="0" fontAlgn="base" hangingPunct="0">
              <a:spcBef>
                <a:spcPct val="0"/>
              </a:spcBef>
              <a:spcAft>
                <a:spcPct val="0"/>
              </a:spcAft>
            </a:pPr>
            <a:endParaRPr lang="fr-FR" sz="2000" dirty="0">
              <a:solidFill>
                <a:schemeClr val="bg1">
                  <a:lumMod val="85000"/>
                </a:schemeClr>
              </a:solidFill>
              <a:ea typeface="ＭＳ Ｐゴシック" charset="0"/>
            </a:endParaRPr>
          </a:p>
          <a:p>
            <a:pPr defTabSz="914400" eaLnBrk="0" fontAlgn="base" hangingPunct="0">
              <a:spcBef>
                <a:spcPct val="0"/>
              </a:spcBef>
              <a:spcAft>
                <a:spcPct val="0"/>
              </a:spcAft>
            </a:pPr>
            <a:r>
              <a:rPr lang="fr-FR" sz="2000" dirty="0" err="1">
                <a:solidFill>
                  <a:schemeClr val="bg1">
                    <a:lumMod val="85000"/>
                  </a:schemeClr>
                </a:solidFill>
                <a:ea typeface="ＭＳ Ｐゴシック" charset="0"/>
              </a:rPr>
              <a:t>Adding</a:t>
            </a:r>
            <a:r>
              <a:rPr lang="fr-FR" sz="2000" dirty="0">
                <a:solidFill>
                  <a:schemeClr val="bg1">
                    <a:lumMod val="85000"/>
                  </a:schemeClr>
                </a:solidFill>
                <a:ea typeface="ＭＳ Ｐゴシック" charset="0"/>
              </a:rPr>
              <a:t> CPM </a:t>
            </a:r>
            <a:r>
              <a:rPr lang="fr-FR" sz="2000" dirty="0" err="1">
                <a:solidFill>
                  <a:schemeClr val="bg1">
                    <a:lumMod val="85000"/>
                  </a:schemeClr>
                </a:solidFill>
                <a:ea typeface="ＭＳ Ｐゴシック" charset="0"/>
              </a:rPr>
              <a:t>features</a:t>
            </a:r>
            <a:r>
              <a:rPr lang="fr-FR" sz="2000" dirty="0">
                <a:solidFill>
                  <a:schemeClr val="bg1">
                    <a:lumMod val="85000"/>
                  </a:schemeClr>
                </a:solidFill>
                <a:ea typeface="ＭＳ Ｐゴシック" charset="0"/>
              </a:rPr>
              <a:t> to F2MD</a:t>
            </a:r>
            <a:endParaRPr lang="fr-FR" sz="1600" dirty="0">
              <a:solidFill>
                <a:schemeClr val="bg1">
                  <a:lumMod val="85000"/>
                </a:schemeClr>
              </a:solidFill>
              <a:ea typeface="ＭＳ Ｐゴシック" charset="0"/>
            </a:endParaRPr>
          </a:p>
          <a:p>
            <a:pPr defTabSz="914400" eaLnBrk="0" fontAlgn="base" hangingPunct="0">
              <a:spcBef>
                <a:spcPct val="0"/>
              </a:spcBef>
              <a:spcAft>
                <a:spcPct val="0"/>
              </a:spcAft>
            </a:pPr>
            <a:r>
              <a:rPr lang="fr-FR" sz="1400" dirty="0">
                <a:solidFill>
                  <a:schemeClr val="bg1">
                    <a:lumMod val="85000"/>
                  </a:schemeClr>
                </a:solidFill>
                <a:ea typeface="ＭＳ Ｐゴシック" charset="0"/>
              </a:rPr>
              <a:t>	</a:t>
            </a:r>
            <a:r>
              <a:rPr lang="fr-FR" sz="1600" i="1" dirty="0" err="1">
                <a:solidFill>
                  <a:schemeClr val="bg1">
                    <a:lumMod val="85000"/>
                  </a:schemeClr>
                </a:solidFill>
                <a:ea typeface="ＭＳ Ｐゴシック" charset="0"/>
              </a:rPr>
              <a:t>Overall</a:t>
            </a:r>
            <a:r>
              <a:rPr lang="fr-FR" sz="1600" i="1" dirty="0">
                <a:solidFill>
                  <a:schemeClr val="bg1">
                    <a:lumMod val="85000"/>
                  </a:schemeClr>
                </a:solidFill>
                <a:ea typeface="ＭＳ Ｐゴシック" charset="0"/>
              </a:rPr>
              <a:t> </a:t>
            </a:r>
            <a:r>
              <a:rPr lang="fr-FR" sz="1600" i="1" dirty="0" err="1">
                <a:solidFill>
                  <a:schemeClr val="bg1">
                    <a:lumMod val="85000"/>
                  </a:schemeClr>
                </a:solidFill>
                <a:ea typeface="ＭＳ Ｐゴシック" charset="0"/>
              </a:rPr>
              <a:t>features</a:t>
            </a:r>
            <a:endParaRPr lang="fr-FR" sz="1600" i="1" dirty="0">
              <a:solidFill>
                <a:schemeClr val="bg1">
                  <a:lumMod val="85000"/>
                </a:schemeClr>
              </a:solidFill>
              <a:ea typeface="ＭＳ Ｐゴシック" charset="0"/>
            </a:endParaRPr>
          </a:p>
          <a:p>
            <a:pPr defTabSz="914400" eaLnBrk="0" fontAlgn="base" hangingPunct="0">
              <a:spcBef>
                <a:spcPct val="0"/>
              </a:spcBef>
              <a:spcAft>
                <a:spcPct val="0"/>
              </a:spcAft>
            </a:pPr>
            <a:r>
              <a:rPr lang="fr-FR" sz="1600" i="1" dirty="0">
                <a:solidFill>
                  <a:schemeClr val="bg1">
                    <a:lumMod val="85000"/>
                  </a:schemeClr>
                </a:solidFill>
                <a:ea typeface="ＭＳ Ｐゴシック" charset="0"/>
              </a:rPr>
              <a:t>	</a:t>
            </a:r>
            <a:r>
              <a:rPr lang="fr-FR" sz="1600" i="1" dirty="0" err="1">
                <a:solidFill>
                  <a:schemeClr val="bg1">
                    <a:lumMod val="85000"/>
                  </a:schemeClr>
                </a:solidFill>
                <a:ea typeface="ＭＳ Ｐゴシック" charset="0"/>
              </a:rPr>
              <a:t>Attacks</a:t>
            </a:r>
            <a:endParaRPr lang="fr-FR" sz="1600" i="1" dirty="0">
              <a:solidFill>
                <a:schemeClr val="bg1">
                  <a:lumMod val="85000"/>
                </a:schemeClr>
              </a:solidFill>
              <a:ea typeface="ＭＳ Ｐゴシック" charset="0"/>
            </a:endParaRPr>
          </a:p>
          <a:p>
            <a:pPr defTabSz="914400" eaLnBrk="0" fontAlgn="base" hangingPunct="0">
              <a:spcBef>
                <a:spcPct val="0"/>
              </a:spcBef>
              <a:spcAft>
                <a:spcPct val="0"/>
              </a:spcAft>
            </a:pPr>
            <a:r>
              <a:rPr lang="fr-FR" sz="1600" i="1" dirty="0">
                <a:solidFill>
                  <a:schemeClr val="bg1">
                    <a:lumMod val="85000"/>
                  </a:schemeClr>
                </a:solidFill>
                <a:ea typeface="ＭＳ Ｐゴシック" charset="0"/>
              </a:rPr>
              <a:t>	Checks</a:t>
            </a:r>
          </a:p>
          <a:p>
            <a:pPr defTabSz="914400" eaLnBrk="0" fontAlgn="base" hangingPunct="0">
              <a:spcBef>
                <a:spcPct val="0"/>
              </a:spcBef>
              <a:spcAft>
                <a:spcPct val="0"/>
              </a:spcAft>
            </a:pPr>
            <a:r>
              <a:rPr lang="fr-FR" sz="1600" i="1" dirty="0">
                <a:solidFill>
                  <a:schemeClr val="bg1">
                    <a:lumMod val="85000"/>
                  </a:schemeClr>
                </a:solidFill>
                <a:ea typeface="ＭＳ Ｐゴシック" charset="0"/>
              </a:rPr>
              <a:t>	</a:t>
            </a:r>
            <a:r>
              <a:rPr lang="fr-FR" sz="1600" i="1" dirty="0" err="1">
                <a:solidFill>
                  <a:schemeClr val="bg1">
                    <a:lumMod val="85000"/>
                  </a:schemeClr>
                </a:solidFill>
                <a:ea typeface="ＭＳ Ｐゴシック" charset="0"/>
              </a:rPr>
              <a:t>Results</a:t>
            </a:r>
            <a:endParaRPr lang="fr-FR" sz="1600" i="1" dirty="0">
              <a:solidFill>
                <a:schemeClr val="bg1">
                  <a:lumMod val="85000"/>
                </a:schemeClr>
              </a:solidFill>
              <a:ea typeface="ＭＳ Ｐゴシック" charset="0"/>
            </a:endParaRPr>
          </a:p>
          <a:p>
            <a:pPr defTabSz="914400" eaLnBrk="0" fontAlgn="base" hangingPunct="0">
              <a:spcBef>
                <a:spcPct val="0"/>
              </a:spcBef>
              <a:spcAft>
                <a:spcPct val="0"/>
              </a:spcAft>
            </a:pPr>
            <a:endParaRPr lang="fr-FR" sz="1400" dirty="0">
              <a:solidFill>
                <a:schemeClr val="bg1">
                  <a:lumMod val="85000"/>
                </a:schemeClr>
              </a:solidFill>
              <a:ea typeface="ＭＳ Ｐゴシック" charset="0"/>
            </a:endParaRPr>
          </a:p>
          <a:p>
            <a:pPr defTabSz="914400" eaLnBrk="0" fontAlgn="base" hangingPunct="0">
              <a:spcBef>
                <a:spcPct val="0"/>
              </a:spcBef>
              <a:spcAft>
                <a:spcPct val="0"/>
              </a:spcAft>
            </a:pPr>
            <a:r>
              <a:rPr lang="fr-FR" sz="2000" dirty="0">
                <a:solidFill>
                  <a:schemeClr val="bg1">
                    <a:lumMod val="85000"/>
                  </a:schemeClr>
                </a:solidFill>
                <a:ea typeface="ＭＳ Ｐゴシック" charset="0"/>
              </a:rPr>
              <a:t>Conclusion</a:t>
            </a:r>
          </a:p>
        </p:txBody>
      </p:sp>
      <p:sp>
        <p:nvSpPr>
          <p:cNvPr id="2" name="Espace réservé du numéro de diapositive 1">
            <a:extLst>
              <a:ext uri="{FF2B5EF4-FFF2-40B4-BE49-F238E27FC236}">
                <a16:creationId xmlns:a16="http://schemas.microsoft.com/office/drawing/2014/main" id="{B727C04D-4B96-4F6E-AD2B-3698DC52F8D2}"/>
              </a:ext>
            </a:extLst>
          </p:cNvPr>
          <p:cNvSpPr>
            <a:spLocks noGrp="1"/>
          </p:cNvSpPr>
          <p:nvPr>
            <p:ph type="sldNum" sz="quarter" idx="12"/>
          </p:nvPr>
        </p:nvSpPr>
        <p:spPr>
          <a:xfrm>
            <a:off x="7093424" y="4881325"/>
            <a:ext cx="2057400" cy="275027"/>
          </a:xfrm>
        </p:spPr>
        <p:txBody>
          <a:bodyPr/>
          <a:lstStyle/>
          <a:p>
            <a:fld id="{99913D31-8F3C-41C5-88F1-41B354A4CD6F}" type="slidenum">
              <a:rPr lang="en-GB" smtClean="0">
                <a:solidFill>
                  <a:schemeClr val="bg1"/>
                </a:solidFill>
              </a:rPr>
              <a:t>5</a:t>
            </a:fld>
            <a:endParaRPr lang="en-GB" dirty="0">
              <a:solidFill>
                <a:schemeClr val="bg1"/>
              </a:solidFill>
            </a:endParaRPr>
          </a:p>
        </p:txBody>
      </p:sp>
    </p:spTree>
    <p:extLst>
      <p:ext uri="{BB962C8B-B14F-4D97-AF65-F5344CB8AC3E}">
        <p14:creationId xmlns:p14="http://schemas.microsoft.com/office/powerpoint/2010/main" val="273689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p:cTn id="6" dur="indefinite"/>
                                        <p:tgtEl>
                                          <p:spTgt spid="8">
                                            <p:txEl>
                                              <p:pRg st="0" end="0"/>
                                            </p:txEl>
                                          </p:spTgt>
                                        </p:tgtEl>
                                        <p:attrNameLst>
                                          <p:attrName>style.opacity</p:attrName>
                                        </p:attrNameLst>
                                      </p:cBhvr>
                                      <p:to>
                                        <p:strVal val="0.5"/>
                                      </p:to>
                                    </p:set>
                                    <p:animEffect filter="image" prLst="opacity: 0.5">
                                      <p:cBhvr rctx="IE">
                                        <p:cTn id="7" dur="indefinite"/>
                                        <p:tgtEl>
                                          <p:spTgt spid="8">
                                            <p:txEl>
                                              <p:pRg st="0" end="0"/>
                                            </p:txEl>
                                          </p:spTgt>
                                        </p:tgtEl>
                                      </p:cBhvr>
                                    </p:animEffect>
                                  </p:childTnLst>
                                </p:cTn>
                              </p:par>
                              <p:par>
                                <p:cTn id="8" presetID="9" presetClass="emph" presetSubtype="0" nodeType="withEffect">
                                  <p:stCondLst>
                                    <p:cond delay="0"/>
                                  </p:stCondLst>
                                  <p:childTnLst>
                                    <p:set>
                                      <p:cBhvr>
                                        <p:cTn id="9" dur="indefinite"/>
                                        <p:tgtEl>
                                          <p:spTgt spid="8">
                                            <p:txEl>
                                              <p:pRg st="4" end="4"/>
                                            </p:txEl>
                                          </p:spTgt>
                                        </p:tgtEl>
                                        <p:attrNameLst>
                                          <p:attrName>style.opacity</p:attrName>
                                        </p:attrNameLst>
                                      </p:cBhvr>
                                      <p:to>
                                        <p:strVal val="0.5"/>
                                      </p:to>
                                    </p:set>
                                    <p:animEffect filter="image" prLst="opacity: 0.5">
                                      <p:cBhvr rctx="IE">
                                        <p:cTn id="10" dur="indefinite"/>
                                        <p:tgtEl>
                                          <p:spTgt spid="8">
                                            <p:txEl>
                                              <p:pRg st="4" end="4"/>
                                            </p:txEl>
                                          </p:spTgt>
                                        </p:tgtEl>
                                      </p:cBhvr>
                                    </p:animEffect>
                                  </p:childTnLst>
                                </p:cTn>
                              </p:par>
                              <p:par>
                                <p:cTn id="11" presetID="9" presetClass="emph" presetSubtype="0" nodeType="withEffect">
                                  <p:stCondLst>
                                    <p:cond delay="0"/>
                                  </p:stCondLst>
                                  <p:childTnLst>
                                    <p:set>
                                      <p:cBhvr>
                                        <p:cTn id="12" dur="indefinite"/>
                                        <p:tgtEl>
                                          <p:spTgt spid="8">
                                            <p:txEl>
                                              <p:pRg st="5" end="5"/>
                                            </p:txEl>
                                          </p:spTgt>
                                        </p:tgtEl>
                                        <p:attrNameLst>
                                          <p:attrName>style.opacity</p:attrName>
                                        </p:attrNameLst>
                                      </p:cBhvr>
                                      <p:to>
                                        <p:strVal val="0.5"/>
                                      </p:to>
                                    </p:set>
                                    <p:animEffect filter="image" prLst="opacity: 0.5">
                                      <p:cBhvr rctx="IE">
                                        <p:cTn id="13" dur="indefinite"/>
                                        <p:tgtEl>
                                          <p:spTgt spid="8">
                                            <p:txEl>
                                              <p:pRg st="5" end="5"/>
                                            </p:txEl>
                                          </p:spTgt>
                                        </p:tgtEl>
                                      </p:cBhvr>
                                    </p:animEffect>
                                  </p:childTnLst>
                                </p:cTn>
                              </p:par>
                              <p:par>
                                <p:cTn id="14" presetID="9" presetClass="emph" presetSubtype="0" nodeType="withEffect">
                                  <p:stCondLst>
                                    <p:cond delay="0"/>
                                  </p:stCondLst>
                                  <p:childTnLst>
                                    <p:set>
                                      <p:cBhvr>
                                        <p:cTn id="15" dur="indefinite"/>
                                        <p:tgtEl>
                                          <p:spTgt spid="8">
                                            <p:txEl>
                                              <p:pRg st="6" end="6"/>
                                            </p:txEl>
                                          </p:spTgt>
                                        </p:tgtEl>
                                        <p:attrNameLst>
                                          <p:attrName>style.opacity</p:attrName>
                                        </p:attrNameLst>
                                      </p:cBhvr>
                                      <p:to>
                                        <p:strVal val="0.5"/>
                                      </p:to>
                                    </p:set>
                                    <p:animEffect filter="image" prLst="opacity: 0.5">
                                      <p:cBhvr rctx="IE">
                                        <p:cTn id="16" dur="indefinite"/>
                                        <p:tgtEl>
                                          <p:spTgt spid="8">
                                            <p:txEl>
                                              <p:pRg st="6" end="6"/>
                                            </p:txEl>
                                          </p:spTgt>
                                        </p:tgtEl>
                                      </p:cBhvr>
                                    </p:animEffect>
                                  </p:childTnLst>
                                </p:cTn>
                              </p:par>
                              <p:par>
                                <p:cTn id="17" presetID="9" presetClass="emph" presetSubtype="0" nodeType="withEffect">
                                  <p:stCondLst>
                                    <p:cond delay="0"/>
                                  </p:stCondLst>
                                  <p:childTnLst>
                                    <p:set>
                                      <p:cBhvr>
                                        <p:cTn id="18" dur="indefinite"/>
                                        <p:tgtEl>
                                          <p:spTgt spid="8">
                                            <p:txEl>
                                              <p:pRg st="7" end="7"/>
                                            </p:txEl>
                                          </p:spTgt>
                                        </p:tgtEl>
                                        <p:attrNameLst>
                                          <p:attrName>style.opacity</p:attrName>
                                        </p:attrNameLst>
                                      </p:cBhvr>
                                      <p:to>
                                        <p:strVal val="0.5"/>
                                      </p:to>
                                    </p:set>
                                    <p:animEffect filter="image" prLst="opacity: 0.5">
                                      <p:cBhvr rctx="IE">
                                        <p:cTn id="19" dur="indefinite"/>
                                        <p:tgtEl>
                                          <p:spTgt spid="8">
                                            <p:txEl>
                                              <p:pRg st="7" end="7"/>
                                            </p:txEl>
                                          </p:spTgt>
                                        </p:tgtEl>
                                      </p:cBhvr>
                                    </p:animEffect>
                                  </p:childTnLst>
                                </p:cTn>
                              </p:par>
                              <p:par>
                                <p:cTn id="20" presetID="9" presetClass="emph" presetSubtype="0" nodeType="withEffect">
                                  <p:stCondLst>
                                    <p:cond delay="0"/>
                                  </p:stCondLst>
                                  <p:childTnLst>
                                    <p:set>
                                      <p:cBhvr>
                                        <p:cTn id="21" dur="indefinite"/>
                                        <p:tgtEl>
                                          <p:spTgt spid="8">
                                            <p:txEl>
                                              <p:pRg st="8" end="8"/>
                                            </p:txEl>
                                          </p:spTgt>
                                        </p:tgtEl>
                                        <p:attrNameLst>
                                          <p:attrName>style.opacity</p:attrName>
                                        </p:attrNameLst>
                                      </p:cBhvr>
                                      <p:to>
                                        <p:strVal val="0.5"/>
                                      </p:to>
                                    </p:set>
                                    <p:animEffect filter="image" prLst="opacity: 0.5">
                                      <p:cBhvr rctx="IE">
                                        <p:cTn id="22" dur="indefinite"/>
                                        <p:tgtEl>
                                          <p:spTgt spid="8">
                                            <p:txEl>
                                              <p:pRg st="8" end="8"/>
                                            </p:txEl>
                                          </p:spTgt>
                                        </p:tgtEl>
                                      </p:cBhvr>
                                    </p:animEffect>
                                  </p:childTnLst>
                                </p:cTn>
                              </p:par>
                              <p:par>
                                <p:cTn id="23" presetID="9" presetClass="emph" presetSubtype="0" nodeType="withEffect">
                                  <p:stCondLst>
                                    <p:cond delay="0"/>
                                  </p:stCondLst>
                                  <p:childTnLst>
                                    <p:set>
                                      <p:cBhvr>
                                        <p:cTn id="24" dur="indefinite"/>
                                        <p:tgtEl>
                                          <p:spTgt spid="8">
                                            <p:txEl>
                                              <p:pRg st="10" end="10"/>
                                            </p:txEl>
                                          </p:spTgt>
                                        </p:tgtEl>
                                        <p:attrNameLst>
                                          <p:attrName>style.opacity</p:attrName>
                                        </p:attrNameLst>
                                      </p:cBhvr>
                                      <p:to>
                                        <p:strVal val="0.5"/>
                                      </p:to>
                                    </p:set>
                                    <p:animEffect filter="image" prLst="opacity: 0.5">
                                      <p:cBhvr rctx="IE">
                                        <p:cTn id="25" dur="indefinite"/>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E1D0552-8976-41C6-82EC-4E2992AA02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828675"/>
          </a:xfrm>
          <a:prstGeom prst="rect">
            <a:avLst/>
          </a:prstGeom>
        </p:spPr>
      </p:pic>
      <p:pic>
        <p:nvPicPr>
          <p:cNvPr id="17" name="Picture 2" descr="Logotypes IMT Atlantique | IMT Atlantique">
            <a:extLst>
              <a:ext uri="{FF2B5EF4-FFF2-40B4-BE49-F238E27FC236}">
                <a16:creationId xmlns:a16="http://schemas.microsoft.com/office/drawing/2014/main" id="{11D66EF5-2B1F-4216-958E-996FFCEE50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1407048" y="214619"/>
            <a:ext cx="1148083" cy="368415"/>
          </a:xfrm>
          <a:prstGeom prst="rect">
            <a:avLst/>
          </a:prstGeom>
          <a:noFill/>
          <a:extLst>
            <a:ext uri="{909E8E84-426E-40DD-AFC4-6F175D3DCCD1}">
              <a14:hiddenFill xmlns:a14="http://schemas.microsoft.com/office/drawing/2010/main">
                <a:solidFill>
                  <a:srgbClr val="FFFFFF"/>
                </a:solidFill>
              </a14:hiddenFill>
            </a:ext>
          </a:extLst>
        </p:spPr>
      </p:pic>
      <p:sp>
        <p:nvSpPr>
          <p:cNvPr id="14" name="Titre 1">
            <a:extLst>
              <a:ext uri="{FF2B5EF4-FFF2-40B4-BE49-F238E27FC236}">
                <a16:creationId xmlns:a16="http://schemas.microsoft.com/office/drawing/2014/main" id="{63F72F04-A221-47B8-B0F0-E81C81CD1D7A}"/>
              </a:ext>
            </a:extLst>
          </p:cNvPr>
          <p:cNvSpPr txBox="1">
            <a:spLocks/>
          </p:cNvSpPr>
          <p:nvPr/>
        </p:nvSpPr>
        <p:spPr bwMode="auto">
          <a:xfrm>
            <a:off x="2555776" y="134646"/>
            <a:ext cx="6264696" cy="5648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36000" bIns="45720" numCol="1" anchor="ctr" anchorCtr="0" compatLnSpc="1">
            <a:prstTxWarp prst="textNoShape">
              <a:avLst/>
            </a:prstTxWarp>
          </a:bodyPr>
          <a:lstStyle>
            <a:lvl1pPr algn="r" defTabSz="457200" rtl="0" eaLnBrk="1" fontAlgn="base" hangingPunct="1">
              <a:spcBef>
                <a:spcPct val="0"/>
              </a:spcBef>
              <a:spcAft>
                <a:spcPct val="0"/>
              </a:spcAft>
              <a:defRPr sz="2000" b="1" kern="1200">
                <a:solidFill>
                  <a:schemeClr val="bg1"/>
                </a:solidFill>
                <a:latin typeface="+mj-lt"/>
                <a:ea typeface="ＭＳ Ｐゴシック" panose="020B0600070205080204" pitchFamily="34" charset="-128"/>
                <a:cs typeface="ＭＳ Ｐゴシック" charset="0"/>
              </a:defRPr>
            </a:lvl1pPr>
            <a:lvl2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2pPr>
            <a:lvl3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3pPr>
            <a:lvl4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4pPr>
            <a:lvl5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5pPr>
            <a:lvl6pPr marL="4572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6pPr>
            <a:lvl7pPr marL="9144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7pPr>
            <a:lvl8pPr marL="13716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8pPr>
            <a:lvl9pPr marL="18288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9pPr>
          </a:lstStyle>
          <a:p>
            <a:r>
              <a:rPr lang="fr-FR" dirty="0">
                <a:latin typeface="+mn-lt"/>
                <a:cs typeface="Arial" panose="020B0604020202020204" pitchFamily="34" charset="0"/>
              </a:rPr>
              <a:t>F2MD: </a:t>
            </a:r>
            <a:r>
              <a:rPr lang="fr-FR" dirty="0" err="1">
                <a:latin typeface="+mn-lt"/>
                <a:cs typeface="Arial" panose="020B0604020202020204" pitchFamily="34" charset="0"/>
              </a:rPr>
              <a:t>from</a:t>
            </a:r>
            <a:r>
              <a:rPr lang="fr-FR" dirty="0">
                <a:latin typeface="+mn-lt"/>
                <a:cs typeface="Arial" panose="020B0604020202020204" pitchFamily="34" charset="0"/>
              </a:rPr>
              <a:t> </a:t>
            </a:r>
            <a:r>
              <a:rPr lang="fr-FR" dirty="0" err="1">
                <a:latin typeface="+mn-lt"/>
                <a:cs typeface="Arial" panose="020B0604020202020204" pitchFamily="34" charset="0"/>
              </a:rPr>
              <a:t>veins</a:t>
            </a:r>
            <a:r>
              <a:rPr lang="fr-FR" dirty="0">
                <a:latin typeface="+mn-lt"/>
                <a:cs typeface="Arial" panose="020B0604020202020204" pitchFamily="34" charset="0"/>
              </a:rPr>
              <a:t> to </a:t>
            </a:r>
            <a:r>
              <a:rPr lang="fr-FR" dirty="0" err="1">
                <a:latin typeface="+mn-lt"/>
                <a:cs typeface="Arial" panose="020B0604020202020204" pitchFamily="34" charset="0"/>
              </a:rPr>
              <a:t>Artery</a:t>
            </a:r>
            <a:br>
              <a:rPr lang="fr-FR" dirty="0">
                <a:latin typeface="+mn-lt"/>
                <a:cs typeface="Arial" panose="020B0604020202020204" pitchFamily="34" charset="0"/>
              </a:rPr>
            </a:br>
            <a:r>
              <a:rPr lang="fr-FR" sz="1600" b="0" i="1" dirty="0">
                <a:latin typeface="+mn-lt"/>
                <a:cs typeface="Arial" panose="020B0604020202020204" pitchFamily="34" charset="0"/>
              </a:rPr>
              <a:t>Limits of </a:t>
            </a:r>
            <a:r>
              <a:rPr lang="fr-FR" sz="1600" b="0" i="1" dirty="0" err="1">
                <a:latin typeface="+mn-lt"/>
                <a:cs typeface="Arial" panose="020B0604020202020204" pitchFamily="34" charset="0"/>
              </a:rPr>
              <a:t>Veins</a:t>
            </a:r>
            <a:endParaRPr lang="fr-FR" dirty="0">
              <a:latin typeface="+mn-lt"/>
              <a:cs typeface="Arial" panose="020B0604020202020204" pitchFamily="34" charset="0"/>
            </a:endParaRPr>
          </a:p>
        </p:txBody>
      </p:sp>
      <p:sp>
        <p:nvSpPr>
          <p:cNvPr id="15" name="ZoneTexte 14">
            <a:extLst>
              <a:ext uri="{FF2B5EF4-FFF2-40B4-BE49-F238E27FC236}">
                <a16:creationId xmlns:a16="http://schemas.microsoft.com/office/drawing/2014/main" id="{294965E7-ECCB-4CB3-90CC-DCC11A31489F}"/>
              </a:ext>
            </a:extLst>
          </p:cNvPr>
          <p:cNvSpPr txBox="1"/>
          <p:nvPr/>
        </p:nvSpPr>
        <p:spPr bwMode="auto">
          <a:xfrm>
            <a:off x="323528" y="1474181"/>
            <a:ext cx="3279481" cy="3323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rtlCol="0" anchor="b" anchorCtr="0" compatLnSpc="1">
            <a:prstTxWarp prst="textNoShape">
              <a:avLst/>
            </a:prstTxWarp>
            <a:spAutoFit/>
          </a:bodyPr>
          <a:lstStyle/>
          <a:p>
            <a:pPr algn="just" defTabSz="914400" eaLnBrk="0" fontAlgn="base" hangingPunct="0">
              <a:spcBef>
                <a:spcPct val="0"/>
              </a:spcBef>
              <a:spcAft>
                <a:spcPct val="0"/>
              </a:spcAft>
            </a:pPr>
            <a:r>
              <a:rPr lang="en-GB" sz="1400" dirty="0">
                <a:solidFill>
                  <a:srgbClr val="CDD4D7">
                    <a:lumMod val="25000"/>
                  </a:srgbClr>
                </a:solidFill>
                <a:ea typeface="ＭＳ Ｐゴシック" charset="0"/>
              </a:rPr>
              <a:t>F2MD was built as an application module of </a:t>
            </a:r>
            <a:r>
              <a:rPr lang="en-GB" sz="1400" dirty="0">
                <a:solidFill>
                  <a:srgbClr val="009DDF"/>
                </a:solidFill>
                <a:ea typeface="ＭＳ Ｐゴシック" charset="0"/>
              </a:rPr>
              <a:t>Veins</a:t>
            </a:r>
            <a:r>
              <a:rPr lang="en-GB" sz="1400" dirty="0">
                <a:solidFill>
                  <a:srgbClr val="CDD4D7">
                    <a:lumMod val="25000"/>
                  </a:srgbClr>
                </a:solidFill>
                <a:ea typeface="ＭＳ Ｐゴシック" charset="0"/>
              </a:rPr>
              <a:t>. Compared to other framework, Veins has several drawbacks:</a:t>
            </a:r>
          </a:p>
          <a:p>
            <a:pPr algn="just" defTabSz="914400" eaLnBrk="0" fontAlgn="base" hangingPunct="0">
              <a:spcBef>
                <a:spcPct val="0"/>
              </a:spcBef>
              <a:spcAft>
                <a:spcPct val="0"/>
              </a:spcAft>
            </a:pPr>
            <a:endParaRPr lang="en-GB" sz="1400" dirty="0">
              <a:solidFill>
                <a:srgbClr val="CDD4D7">
                  <a:lumMod val="25000"/>
                </a:srgbClr>
              </a:solidFill>
              <a:ea typeface="ＭＳ Ｐゴシック" charset="0"/>
            </a:endParaRPr>
          </a:p>
          <a:p>
            <a:pPr marL="285750" indent="-285750" algn="just" defTabSz="914400" eaLnBrk="0" fontAlgn="base" hangingPunct="0">
              <a:spcBef>
                <a:spcPct val="0"/>
              </a:spcBef>
              <a:spcAft>
                <a:spcPct val="0"/>
              </a:spcAft>
              <a:buFontTx/>
              <a:buChar char="-"/>
            </a:pPr>
            <a:r>
              <a:rPr lang="en-GB" sz="1400" dirty="0">
                <a:solidFill>
                  <a:srgbClr val="009DDF"/>
                </a:solidFill>
                <a:ea typeface="ＭＳ Ｐゴシック" charset="0"/>
              </a:rPr>
              <a:t>Poor modularity</a:t>
            </a:r>
            <a:r>
              <a:rPr lang="en-GB" sz="1400" dirty="0">
                <a:solidFill>
                  <a:srgbClr val="CDD4D7">
                    <a:lumMod val="25000"/>
                  </a:srgbClr>
                </a:solidFill>
                <a:ea typeface="ＭＳ Ｐゴシック" charset="0"/>
              </a:rPr>
              <a:t>: adding a new application module, of modify mobility services requires to modify backend code of veins</a:t>
            </a:r>
          </a:p>
          <a:p>
            <a:pPr marL="285750" indent="-285750" algn="just" defTabSz="914400" eaLnBrk="0" fontAlgn="base" hangingPunct="0">
              <a:spcBef>
                <a:spcPct val="0"/>
              </a:spcBef>
              <a:spcAft>
                <a:spcPct val="0"/>
              </a:spcAft>
              <a:buFontTx/>
              <a:buChar char="-"/>
            </a:pPr>
            <a:endParaRPr lang="en-GB" sz="1400" dirty="0">
              <a:solidFill>
                <a:srgbClr val="CDD4D7">
                  <a:lumMod val="25000"/>
                </a:srgbClr>
              </a:solidFill>
              <a:ea typeface="ＭＳ Ｐゴシック" charset="0"/>
            </a:endParaRPr>
          </a:p>
          <a:p>
            <a:pPr marL="285750" indent="-285750" algn="just" defTabSz="914400" eaLnBrk="0" fontAlgn="base" hangingPunct="0">
              <a:spcBef>
                <a:spcPct val="0"/>
              </a:spcBef>
              <a:spcAft>
                <a:spcPct val="0"/>
              </a:spcAft>
              <a:buFontTx/>
              <a:buChar char="-"/>
            </a:pPr>
            <a:r>
              <a:rPr lang="en-GB" sz="1400" dirty="0">
                <a:solidFill>
                  <a:srgbClr val="CDD4D7">
                    <a:lumMod val="25000"/>
                  </a:srgbClr>
                </a:solidFill>
                <a:ea typeface="ＭＳ Ｐゴシック" charset="0"/>
              </a:rPr>
              <a:t>No </a:t>
            </a:r>
            <a:r>
              <a:rPr lang="en-GB" sz="1400" dirty="0">
                <a:solidFill>
                  <a:srgbClr val="009DDF"/>
                </a:solidFill>
                <a:ea typeface="ＭＳ Ｐゴシック" charset="0"/>
              </a:rPr>
              <a:t>sensors/perception</a:t>
            </a:r>
            <a:r>
              <a:rPr lang="en-GB" sz="1400" dirty="0">
                <a:solidFill>
                  <a:srgbClr val="CDD4D7">
                    <a:lumMod val="25000"/>
                  </a:srgbClr>
                </a:solidFill>
                <a:ea typeface="ＭＳ Ｐゴシック" charset="0"/>
              </a:rPr>
              <a:t> module implemented. CPM implementation should be created from scratch</a:t>
            </a:r>
          </a:p>
          <a:p>
            <a:pPr marL="285750" indent="-285750" algn="just" defTabSz="914400" eaLnBrk="0" fontAlgn="base" hangingPunct="0">
              <a:spcBef>
                <a:spcPct val="0"/>
              </a:spcBef>
              <a:spcAft>
                <a:spcPct val="0"/>
              </a:spcAft>
              <a:buFontTx/>
              <a:buChar char="-"/>
            </a:pPr>
            <a:endParaRPr lang="en-GB" sz="1400" dirty="0">
              <a:solidFill>
                <a:srgbClr val="CDD4D7">
                  <a:lumMod val="25000"/>
                </a:srgbClr>
              </a:solidFill>
              <a:ea typeface="ＭＳ Ｐゴシック" charset="0"/>
            </a:endParaRPr>
          </a:p>
          <a:p>
            <a:pPr marL="285750" indent="-285750" algn="just" defTabSz="914400" eaLnBrk="0" fontAlgn="base" hangingPunct="0">
              <a:spcBef>
                <a:spcPct val="0"/>
              </a:spcBef>
              <a:spcAft>
                <a:spcPct val="0"/>
              </a:spcAft>
              <a:buFontTx/>
              <a:buChar char="-"/>
            </a:pPr>
            <a:r>
              <a:rPr lang="en-GB" sz="1400" dirty="0">
                <a:solidFill>
                  <a:srgbClr val="CDD4D7">
                    <a:lumMod val="25000"/>
                  </a:srgbClr>
                </a:solidFill>
                <a:ea typeface="ＭＳ Ｐゴシック" charset="0"/>
              </a:rPr>
              <a:t>Do not take </a:t>
            </a:r>
            <a:r>
              <a:rPr lang="en-GB" sz="1400" dirty="0">
                <a:solidFill>
                  <a:srgbClr val="009DDF"/>
                </a:solidFill>
                <a:ea typeface="ＭＳ Ｐゴシック" charset="0"/>
              </a:rPr>
              <a:t>official regulation </a:t>
            </a:r>
            <a:r>
              <a:rPr lang="en-GB" sz="1400" dirty="0">
                <a:solidFill>
                  <a:srgbClr val="CDD4D7">
                    <a:lumMod val="25000"/>
                  </a:srgbClr>
                </a:solidFill>
                <a:ea typeface="ＭＳ Ｐゴシック" charset="0"/>
              </a:rPr>
              <a:t>into account</a:t>
            </a:r>
          </a:p>
        </p:txBody>
      </p:sp>
      <p:pic>
        <p:nvPicPr>
          <p:cNvPr id="2050" name="Picture 2">
            <a:extLst>
              <a:ext uri="{FF2B5EF4-FFF2-40B4-BE49-F238E27FC236}">
                <a16:creationId xmlns:a16="http://schemas.microsoft.com/office/drawing/2014/main" id="{4FD0B2AB-2ABF-4250-9183-CE450ACECF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2336" y="2067283"/>
            <a:ext cx="4948136" cy="2005026"/>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86141EEC-DDAE-46D1-8E2C-31A591FC0F86}"/>
              </a:ext>
            </a:extLst>
          </p:cNvPr>
          <p:cNvSpPr txBox="1"/>
          <p:nvPr/>
        </p:nvSpPr>
        <p:spPr bwMode="auto">
          <a:xfrm>
            <a:off x="5436096" y="4115112"/>
            <a:ext cx="180020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a:spAutoFit/>
          </a:bodyPr>
          <a:lstStyle/>
          <a:p>
            <a:pPr algn="ctr"/>
            <a:r>
              <a:rPr lang="fr-FR" sz="1100" i="1" dirty="0" err="1">
                <a:hlinkClick r:id="rId5"/>
              </a:rPr>
              <a:t>Veins</a:t>
            </a:r>
            <a:r>
              <a:rPr lang="fr-FR" sz="1100" i="1" dirty="0">
                <a:hlinkClick r:id="rId5"/>
              </a:rPr>
              <a:t> (car2x.org)</a:t>
            </a:r>
            <a:endParaRPr lang="en-GB" sz="1100" i="1" dirty="0"/>
          </a:p>
        </p:txBody>
      </p:sp>
      <p:pic>
        <p:nvPicPr>
          <p:cNvPr id="1026" name="Picture 2" descr="Veins · GitHub">
            <a:extLst>
              <a:ext uri="{FF2B5EF4-FFF2-40B4-BE49-F238E27FC236}">
                <a16:creationId xmlns:a16="http://schemas.microsoft.com/office/drawing/2014/main" id="{7A255F47-6FD7-4803-B877-65D4AEBF9A0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66053" y="1477167"/>
            <a:ext cx="921966" cy="9219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43742A4-F90A-4F0E-B3C2-F4BF10B415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22362" y="2652823"/>
            <a:ext cx="1009347" cy="200996"/>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e 8">
            <a:extLst>
              <a:ext uri="{FF2B5EF4-FFF2-40B4-BE49-F238E27FC236}">
                <a16:creationId xmlns:a16="http://schemas.microsoft.com/office/drawing/2014/main" id="{5AE51600-53D2-4BB5-8358-BA54F887775F}"/>
              </a:ext>
            </a:extLst>
          </p:cNvPr>
          <p:cNvGrpSpPr/>
          <p:nvPr/>
        </p:nvGrpSpPr>
        <p:grpSpPr>
          <a:xfrm>
            <a:off x="5100242" y="2474830"/>
            <a:ext cx="1175763" cy="556982"/>
            <a:chOff x="4839224" y="2507814"/>
            <a:chExt cx="1175763" cy="556982"/>
          </a:xfrm>
        </p:grpSpPr>
        <p:grpSp>
          <p:nvGrpSpPr>
            <p:cNvPr id="8" name="Groupe 7">
              <a:extLst>
                <a:ext uri="{FF2B5EF4-FFF2-40B4-BE49-F238E27FC236}">
                  <a16:creationId xmlns:a16="http://schemas.microsoft.com/office/drawing/2014/main" id="{F5BF57C3-C9CA-41D2-877E-DAFC6B039CC8}"/>
                </a:ext>
              </a:extLst>
            </p:cNvPr>
            <p:cNvGrpSpPr/>
            <p:nvPr/>
          </p:nvGrpSpPr>
          <p:grpSpPr>
            <a:xfrm>
              <a:off x="4839224" y="2507814"/>
              <a:ext cx="1175763" cy="556982"/>
              <a:chOff x="5051198" y="2496766"/>
              <a:chExt cx="1175763" cy="556982"/>
            </a:xfrm>
          </p:grpSpPr>
          <p:grpSp>
            <p:nvGrpSpPr>
              <p:cNvPr id="6" name="Groupe 5">
                <a:extLst>
                  <a:ext uri="{FF2B5EF4-FFF2-40B4-BE49-F238E27FC236}">
                    <a16:creationId xmlns:a16="http://schemas.microsoft.com/office/drawing/2014/main" id="{973724CC-4865-4D99-8400-277B1D84EC65}"/>
                  </a:ext>
                </a:extLst>
              </p:cNvPr>
              <p:cNvGrpSpPr/>
              <p:nvPr/>
            </p:nvGrpSpPr>
            <p:grpSpPr>
              <a:xfrm>
                <a:off x="5051198" y="2496766"/>
                <a:ext cx="1175763" cy="556982"/>
                <a:chOff x="5051198" y="2496766"/>
                <a:chExt cx="1175763" cy="556982"/>
              </a:xfrm>
            </p:grpSpPr>
            <p:sp>
              <p:nvSpPr>
                <p:cNvPr id="2" name="Rectangle : coins arrondis 1">
                  <a:extLst>
                    <a:ext uri="{FF2B5EF4-FFF2-40B4-BE49-F238E27FC236}">
                      <a16:creationId xmlns:a16="http://schemas.microsoft.com/office/drawing/2014/main" id="{A3D1B7C6-59F5-45EB-85AE-F168EC61708D}"/>
                    </a:ext>
                  </a:extLst>
                </p:cNvPr>
                <p:cNvSpPr/>
                <p:nvPr/>
              </p:nvSpPr>
              <p:spPr>
                <a:xfrm>
                  <a:off x="5059642" y="2508999"/>
                  <a:ext cx="1167319" cy="544749"/>
                </a:xfrm>
                <a:prstGeom prst="round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ZoneTexte 2">
                  <a:extLst>
                    <a:ext uri="{FF2B5EF4-FFF2-40B4-BE49-F238E27FC236}">
                      <a16:creationId xmlns:a16="http://schemas.microsoft.com/office/drawing/2014/main" id="{7E89BD94-79C0-48A0-93CE-5AB7FE4C19CD}"/>
                    </a:ext>
                  </a:extLst>
                </p:cNvPr>
                <p:cNvSpPr txBox="1"/>
                <p:nvPr/>
              </p:nvSpPr>
              <p:spPr>
                <a:xfrm>
                  <a:off x="5051198" y="2496766"/>
                  <a:ext cx="642026" cy="184666"/>
                </a:xfrm>
                <a:prstGeom prst="rect">
                  <a:avLst/>
                </a:prstGeom>
                <a:noFill/>
              </p:spPr>
              <p:txBody>
                <a:bodyPr wrap="square" rtlCol="0">
                  <a:spAutoFit/>
                </a:bodyPr>
                <a:lstStyle/>
                <a:p>
                  <a:r>
                    <a:rPr lang="en-GB" sz="600" b="1" dirty="0"/>
                    <a:t>F2MD</a:t>
                  </a:r>
                </a:p>
              </p:txBody>
            </p:sp>
            <p:sp>
              <p:nvSpPr>
                <p:cNvPr id="5" name="Rectangle : coins arrondis 4">
                  <a:extLst>
                    <a:ext uri="{FF2B5EF4-FFF2-40B4-BE49-F238E27FC236}">
                      <a16:creationId xmlns:a16="http://schemas.microsoft.com/office/drawing/2014/main" id="{FD02E46A-A336-47CA-8C24-98B983BB57EE}"/>
                    </a:ext>
                  </a:extLst>
                </p:cNvPr>
                <p:cNvSpPr/>
                <p:nvPr/>
              </p:nvSpPr>
              <p:spPr>
                <a:xfrm>
                  <a:off x="5099858" y="2652823"/>
                  <a:ext cx="1086889" cy="150644"/>
                </a:xfrm>
                <a:prstGeom prst="roundRect">
                  <a:avLst>
                    <a:gd name="adj" fmla="val 8389"/>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ZoneTexte 17">
                  <a:extLst>
                    <a:ext uri="{FF2B5EF4-FFF2-40B4-BE49-F238E27FC236}">
                      <a16:creationId xmlns:a16="http://schemas.microsoft.com/office/drawing/2014/main" id="{CC56163E-CFB9-4ABB-A77F-DBF13A0E0266}"/>
                    </a:ext>
                  </a:extLst>
                </p:cNvPr>
                <p:cNvSpPr txBox="1"/>
                <p:nvPr/>
              </p:nvSpPr>
              <p:spPr>
                <a:xfrm>
                  <a:off x="5061965" y="2640214"/>
                  <a:ext cx="956450" cy="184666"/>
                </a:xfrm>
                <a:prstGeom prst="rect">
                  <a:avLst/>
                </a:prstGeom>
                <a:noFill/>
              </p:spPr>
              <p:txBody>
                <a:bodyPr wrap="square" rtlCol="0">
                  <a:spAutoFit/>
                </a:bodyPr>
                <a:lstStyle/>
                <a:p>
                  <a:r>
                    <a:rPr lang="en-GB" sz="600" b="1" dirty="0"/>
                    <a:t>Application layer</a:t>
                  </a:r>
                </a:p>
              </p:txBody>
            </p:sp>
          </p:grpSp>
          <p:sp>
            <p:nvSpPr>
              <p:cNvPr id="19" name="Rectangle : coins arrondis 18">
                <a:extLst>
                  <a:ext uri="{FF2B5EF4-FFF2-40B4-BE49-F238E27FC236}">
                    <a16:creationId xmlns:a16="http://schemas.microsoft.com/office/drawing/2014/main" id="{627990BD-013B-4E15-BD84-4E9803790135}"/>
                  </a:ext>
                </a:extLst>
              </p:cNvPr>
              <p:cNvSpPr/>
              <p:nvPr/>
            </p:nvSpPr>
            <p:spPr>
              <a:xfrm>
                <a:off x="5099858" y="2836023"/>
                <a:ext cx="1086889" cy="150644"/>
              </a:xfrm>
              <a:prstGeom prst="roundRect">
                <a:avLst>
                  <a:gd name="adj" fmla="val 8389"/>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8" name="ZoneTexte 27">
              <a:extLst>
                <a:ext uri="{FF2B5EF4-FFF2-40B4-BE49-F238E27FC236}">
                  <a16:creationId xmlns:a16="http://schemas.microsoft.com/office/drawing/2014/main" id="{0FE2A47A-B997-426A-8C87-C21E48895105}"/>
                </a:ext>
              </a:extLst>
            </p:cNvPr>
            <p:cNvSpPr txBox="1"/>
            <p:nvPr/>
          </p:nvSpPr>
          <p:spPr>
            <a:xfrm>
              <a:off x="4847669" y="2835928"/>
              <a:ext cx="1167318" cy="184666"/>
            </a:xfrm>
            <a:prstGeom prst="rect">
              <a:avLst/>
            </a:prstGeom>
            <a:noFill/>
          </p:spPr>
          <p:txBody>
            <a:bodyPr wrap="square" rtlCol="0">
              <a:spAutoFit/>
            </a:bodyPr>
            <a:lstStyle/>
            <a:p>
              <a:r>
                <a:rPr lang="en-GB" sz="600" b="1" dirty="0"/>
                <a:t>Data &amp; report generation</a:t>
              </a:r>
            </a:p>
          </p:txBody>
        </p:sp>
      </p:grpSp>
      <p:sp>
        <p:nvSpPr>
          <p:cNvPr id="4" name="Espace réservé du numéro de diapositive 3">
            <a:extLst>
              <a:ext uri="{FF2B5EF4-FFF2-40B4-BE49-F238E27FC236}">
                <a16:creationId xmlns:a16="http://schemas.microsoft.com/office/drawing/2014/main" id="{60702173-D6E6-449D-ADD6-BBDE212B4B6A}"/>
              </a:ext>
            </a:extLst>
          </p:cNvPr>
          <p:cNvSpPr>
            <a:spLocks noGrp="1"/>
          </p:cNvSpPr>
          <p:nvPr>
            <p:ph type="sldNum" sz="quarter" idx="12"/>
          </p:nvPr>
        </p:nvSpPr>
        <p:spPr>
          <a:xfrm>
            <a:off x="7086600" y="4890698"/>
            <a:ext cx="2057400" cy="275027"/>
          </a:xfrm>
        </p:spPr>
        <p:txBody>
          <a:bodyPr/>
          <a:lstStyle/>
          <a:p>
            <a:fld id="{99913D31-8F3C-41C5-88F1-41B354A4CD6F}" type="slidenum">
              <a:rPr lang="en-GB" smtClean="0"/>
              <a:t>6</a:t>
            </a:fld>
            <a:endParaRPr lang="en-GB" dirty="0"/>
          </a:p>
        </p:txBody>
      </p:sp>
    </p:spTree>
    <p:extLst>
      <p:ext uri="{BB962C8B-B14F-4D97-AF65-F5344CB8AC3E}">
        <p14:creationId xmlns:p14="http://schemas.microsoft.com/office/powerpoint/2010/main" val="299440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Artery: Large Scale Simulation Environment for ITS Applications |  SpringerLink">
            <a:extLst>
              <a:ext uri="{FF2B5EF4-FFF2-40B4-BE49-F238E27FC236}">
                <a16:creationId xmlns:a16="http://schemas.microsoft.com/office/drawing/2014/main" id="{1644E8CB-4B08-456D-B8A8-D7C58A704B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3856" y="963321"/>
            <a:ext cx="4624608" cy="3896549"/>
          </a:xfrm>
          <a:prstGeom prst="rect">
            <a:avLst/>
          </a:prstGeom>
          <a:noFill/>
          <a:extLst>
            <a:ext uri="{909E8E84-426E-40DD-AFC4-6F175D3DCCD1}">
              <a14:hiddenFill xmlns:a14="http://schemas.microsoft.com/office/drawing/2010/main">
                <a:solidFill>
                  <a:srgbClr val="FFFFFF"/>
                </a:solidFill>
              </a14:hiddenFill>
            </a:ext>
          </a:extLst>
        </p:spPr>
      </p:pic>
      <p:pic>
        <p:nvPicPr>
          <p:cNvPr id="16" name="Image 15">
            <a:extLst>
              <a:ext uri="{FF2B5EF4-FFF2-40B4-BE49-F238E27FC236}">
                <a16:creationId xmlns:a16="http://schemas.microsoft.com/office/drawing/2014/main" id="{0E1D0552-8976-41C6-82EC-4E2992AA02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828675"/>
          </a:xfrm>
          <a:prstGeom prst="rect">
            <a:avLst/>
          </a:prstGeom>
        </p:spPr>
      </p:pic>
      <p:pic>
        <p:nvPicPr>
          <p:cNvPr id="17" name="Picture 2" descr="Logotypes IMT Atlantique | IMT Atlantique">
            <a:extLst>
              <a:ext uri="{FF2B5EF4-FFF2-40B4-BE49-F238E27FC236}">
                <a16:creationId xmlns:a16="http://schemas.microsoft.com/office/drawing/2014/main" id="{11D66EF5-2B1F-4216-958E-996FFCEE502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1407048" y="214619"/>
            <a:ext cx="1148083" cy="368415"/>
          </a:xfrm>
          <a:prstGeom prst="rect">
            <a:avLst/>
          </a:prstGeom>
          <a:noFill/>
          <a:extLst>
            <a:ext uri="{909E8E84-426E-40DD-AFC4-6F175D3DCCD1}">
              <a14:hiddenFill xmlns:a14="http://schemas.microsoft.com/office/drawing/2010/main">
                <a:solidFill>
                  <a:srgbClr val="FFFFFF"/>
                </a:solidFill>
              </a14:hiddenFill>
            </a:ext>
          </a:extLst>
        </p:spPr>
      </p:pic>
      <p:sp>
        <p:nvSpPr>
          <p:cNvPr id="14" name="Titre 1">
            <a:extLst>
              <a:ext uri="{FF2B5EF4-FFF2-40B4-BE49-F238E27FC236}">
                <a16:creationId xmlns:a16="http://schemas.microsoft.com/office/drawing/2014/main" id="{63F72F04-A221-47B8-B0F0-E81C81CD1D7A}"/>
              </a:ext>
            </a:extLst>
          </p:cNvPr>
          <p:cNvSpPr txBox="1">
            <a:spLocks/>
          </p:cNvSpPr>
          <p:nvPr/>
        </p:nvSpPr>
        <p:spPr bwMode="auto">
          <a:xfrm>
            <a:off x="2555776" y="134646"/>
            <a:ext cx="6264696" cy="5648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anchor="ctr" anchorCtr="0" compatLnSpc="1">
            <a:prstTxWarp prst="textNoShape">
              <a:avLst/>
            </a:prstTxWarp>
          </a:bodyPr>
          <a:lstStyle>
            <a:lvl1pPr algn="r" defTabSz="457200" rtl="0" eaLnBrk="1" fontAlgn="base" hangingPunct="1">
              <a:spcBef>
                <a:spcPct val="0"/>
              </a:spcBef>
              <a:spcAft>
                <a:spcPct val="0"/>
              </a:spcAft>
              <a:defRPr sz="2000" b="1" kern="1200">
                <a:solidFill>
                  <a:schemeClr val="bg1"/>
                </a:solidFill>
                <a:latin typeface="+mj-lt"/>
                <a:ea typeface="ＭＳ Ｐゴシック" panose="020B0600070205080204" pitchFamily="34" charset="-128"/>
                <a:cs typeface="ＭＳ Ｐゴシック" charset="0"/>
              </a:defRPr>
            </a:lvl1pPr>
            <a:lvl2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2pPr>
            <a:lvl3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3pPr>
            <a:lvl4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4pPr>
            <a:lvl5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5pPr>
            <a:lvl6pPr marL="4572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6pPr>
            <a:lvl7pPr marL="9144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7pPr>
            <a:lvl8pPr marL="13716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8pPr>
            <a:lvl9pPr marL="18288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9pPr>
          </a:lstStyle>
          <a:p>
            <a:r>
              <a:rPr lang="fr-FR" dirty="0">
                <a:latin typeface="+mn-lt"/>
                <a:cs typeface="Arial" panose="020B0604020202020204" pitchFamily="34" charset="0"/>
              </a:rPr>
              <a:t>F2MD: </a:t>
            </a:r>
            <a:r>
              <a:rPr lang="fr-FR" dirty="0" err="1">
                <a:latin typeface="+mn-lt"/>
                <a:cs typeface="Arial" panose="020B0604020202020204" pitchFamily="34" charset="0"/>
              </a:rPr>
              <a:t>from</a:t>
            </a:r>
            <a:r>
              <a:rPr lang="fr-FR" dirty="0">
                <a:latin typeface="+mn-lt"/>
                <a:cs typeface="Arial" panose="020B0604020202020204" pitchFamily="34" charset="0"/>
              </a:rPr>
              <a:t> </a:t>
            </a:r>
            <a:r>
              <a:rPr lang="fr-FR" dirty="0" err="1">
                <a:latin typeface="+mn-lt"/>
                <a:cs typeface="Arial" panose="020B0604020202020204" pitchFamily="34" charset="0"/>
              </a:rPr>
              <a:t>veins</a:t>
            </a:r>
            <a:r>
              <a:rPr lang="fr-FR" dirty="0">
                <a:latin typeface="+mn-lt"/>
                <a:cs typeface="Arial" panose="020B0604020202020204" pitchFamily="34" charset="0"/>
              </a:rPr>
              <a:t> to </a:t>
            </a:r>
            <a:r>
              <a:rPr lang="fr-FR" dirty="0" err="1">
                <a:latin typeface="+mn-lt"/>
                <a:cs typeface="Arial" panose="020B0604020202020204" pitchFamily="34" charset="0"/>
              </a:rPr>
              <a:t>Artery</a:t>
            </a:r>
            <a:br>
              <a:rPr lang="fr-FR" dirty="0">
                <a:latin typeface="+mn-lt"/>
                <a:cs typeface="Arial" panose="020B0604020202020204" pitchFamily="34" charset="0"/>
              </a:rPr>
            </a:br>
            <a:r>
              <a:rPr lang="fr-FR" sz="1600" b="0" i="1" dirty="0" err="1">
                <a:latin typeface="+mn-lt"/>
                <a:cs typeface="Arial" panose="020B0604020202020204" pitchFamily="34" charset="0"/>
              </a:rPr>
              <a:t>Advantages</a:t>
            </a:r>
            <a:r>
              <a:rPr lang="fr-FR" sz="1600" b="0" i="1" dirty="0">
                <a:latin typeface="+mn-lt"/>
                <a:cs typeface="Arial" panose="020B0604020202020204" pitchFamily="34" charset="0"/>
              </a:rPr>
              <a:t> of </a:t>
            </a:r>
            <a:r>
              <a:rPr lang="fr-FR" sz="1600" b="0" i="1" dirty="0" err="1">
                <a:latin typeface="+mn-lt"/>
                <a:cs typeface="Arial" panose="020B0604020202020204" pitchFamily="34" charset="0"/>
              </a:rPr>
              <a:t>Artery</a:t>
            </a:r>
            <a:endParaRPr lang="fr-FR" dirty="0">
              <a:latin typeface="+mn-lt"/>
              <a:cs typeface="Arial" panose="020B0604020202020204" pitchFamily="34" charset="0"/>
            </a:endParaRPr>
          </a:p>
        </p:txBody>
      </p:sp>
      <p:pic>
        <p:nvPicPr>
          <p:cNvPr id="2052" name="Picture 4" descr="Logo of Artery V2X Simulation Framework">
            <a:extLst>
              <a:ext uri="{FF2B5EF4-FFF2-40B4-BE49-F238E27FC236}">
                <a16:creationId xmlns:a16="http://schemas.microsoft.com/office/drawing/2014/main" id="{4F03E899-D0C0-46CB-B540-F31D15F9B3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3567" y="1401179"/>
            <a:ext cx="1597372" cy="449261"/>
          </a:xfrm>
          <a:prstGeom prst="rect">
            <a:avLst/>
          </a:prstGeom>
          <a:noFill/>
          <a:extLst>
            <a:ext uri="{909E8E84-426E-40DD-AFC4-6F175D3DCCD1}">
              <a14:hiddenFill xmlns:a14="http://schemas.microsoft.com/office/drawing/2010/main">
                <a:solidFill>
                  <a:srgbClr val="FFFFFF"/>
                </a:solidFill>
              </a14:hiddenFill>
            </a:ext>
          </a:extLst>
        </p:spPr>
      </p:pic>
      <p:sp>
        <p:nvSpPr>
          <p:cNvPr id="19" name="ZoneTexte 18">
            <a:extLst>
              <a:ext uri="{FF2B5EF4-FFF2-40B4-BE49-F238E27FC236}">
                <a16:creationId xmlns:a16="http://schemas.microsoft.com/office/drawing/2014/main" id="{A3C9FD61-2FDC-4EC7-80B1-50909D04C7DA}"/>
              </a:ext>
            </a:extLst>
          </p:cNvPr>
          <p:cNvSpPr txBox="1"/>
          <p:nvPr/>
        </p:nvSpPr>
        <p:spPr bwMode="auto">
          <a:xfrm>
            <a:off x="4572000" y="4896977"/>
            <a:ext cx="3528392"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a:spAutoFit/>
          </a:bodyPr>
          <a:lstStyle/>
          <a:p>
            <a:pPr defTabSz="914400" eaLnBrk="0" fontAlgn="base" hangingPunct="0">
              <a:spcBef>
                <a:spcPct val="0"/>
              </a:spcBef>
              <a:spcAft>
                <a:spcPct val="0"/>
              </a:spcAft>
            </a:pPr>
            <a:r>
              <a:rPr lang="en-US" sz="1050" i="1" dirty="0">
                <a:solidFill>
                  <a:prstClr val="black"/>
                </a:solidFill>
                <a:ea typeface="ＭＳ Ｐゴシック" charset="0"/>
                <a:hlinkClick r:id="rId6"/>
              </a:rPr>
              <a:t>Artery V2X Simulation Framework (v2x-research.eu)</a:t>
            </a:r>
            <a:endParaRPr lang="en-GB" sz="1050" i="1" dirty="0">
              <a:solidFill>
                <a:prstClr val="black"/>
              </a:solidFill>
              <a:ea typeface="ＭＳ Ｐゴシック" charset="0"/>
            </a:endParaRPr>
          </a:p>
        </p:txBody>
      </p:sp>
      <p:sp>
        <p:nvSpPr>
          <p:cNvPr id="21" name="ZoneTexte 20">
            <a:extLst>
              <a:ext uri="{FF2B5EF4-FFF2-40B4-BE49-F238E27FC236}">
                <a16:creationId xmlns:a16="http://schemas.microsoft.com/office/drawing/2014/main" id="{CC5326A7-5787-456E-A191-A5B19A5D8DFC}"/>
              </a:ext>
            </a:extLst>
          </p:cNvPr>
          <p:cNvSpPr txBox="1"/>
          <p:nvPr/>
        </p:nvSpPr>
        <p:spPr bwMode="auto">
          <a:xfrm>
            <a:off x="395536" y="1275606"/>
            <a:ext cx="2968637" cy="3323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rtlCol="0" anchor="b" anchorCtr="0" compatLnSpc="1">
            <a:prstTxWarp prst="textNoShape">
              <a:avLst/>
            </a:prstTxWarp>
            <a:spAutoFit/>
          </a:bodyPr>
          <a:lstStyle/>
          <a:p>
            <a:pPr algn="just" defTabSz="914400" eaLnBrk="0" fontAlgn="base" hangingPunct="0">
              <a:spcBef>
                <a:spcPct val="0"/>
              </a:spcBef>
              <a:spcAft>
                <a:spcPct val="0"/>
              </a:spcAft>
            </a:pPr>
            <a:r>
              <a:rPr lang="en-GB" sz="1400" dirty="0">
                <a:solidFill>
                  <a:srgbClr val="CDD4D7">
                    <a:lumMod val="25000"/>
                  </a:srgbClr>
                </a:solidFill>
                <a:ea typeface="ＭＳ Ｐゴシック" charset="0"/>
              </a:rPr>
              <a:t>Using Artery instead of veins offers several advantages:</a:t>
            </a:r>
          </a:p>
          <a:p>
            <a:pPr algn="just" defTabSz="914400" eaLnBrk="0" fontAlgn="base" hangingPunct="0">
              <a:spcBef>
                <a:spcPct val="0"/>
              </a:spcBef>
              <a:spcAft>
                <a:spcPct val="0"/>
              </a:spcAft>
            </a:pPr>
            <a:endParaRPr lang="en-GB" sz="1400" dirty="0">
              <a:solidFill>
                <a:srgbClr val="CDD4D7">
                  <a:lumMod val="25000"/>
                </a:srgbClr>
              </a:solidFill>
              <a:ea typeface="ＭＳ Ｐゴシック" charset="0"/>
            </a:endParaRPr>
          </a:p>
          <a:p>
            <a:pPr marL="285750" indent="-285750" algn="just" defTabSz="914400" eaLnBrk="0" fontAlgn="base" hangingPunct="0">
              <a:spcBef>
                <a:spcPct val="0"/>
              </a:spcBef>
              <a:spcAft>
                <a:spcPct val="0"/>
              </a:spcAft>
              <a:buFontTx/>
              <a:buChar char="-"/>
            </a:pPr>
            <a:r>
              <a:rPr lang="en-GB" sz="1400" dirty="0">
                <a:solidFill>
                  <a:srgbClr val="CDD4D7">
                    <a:lumMod val="25000"/>
                  </a:srgbClr>
                </a:solidFill>
                <a:ea typeface="ＭＳ Ｐゴシック" charset="0"/>
              </a:rPr>
              <a:t>Modularity of </a:t>
            </a:r>
            <a:r>
              <a:rPr lang="en-GB" sz="1400" dirty="0">
                <a:solidFill>
                  <a:srgbClr val="009DDF"/>
                </a:solidFill>
                <a:ea typeface="ＭＳ Ｐゴシック" charset="0"/>
              </a:rPr>
              <a:t>services</a:t>
            </a:r>
            <a:r>
              <a:rPr lang="en-GB" sz="1400" dirty="0">
                <a:solidFill>
                  <a:srgbClr val="CDD4D7">
                    <a:lumMod val="25000"/>
                  </a:srgbClr>
                </a:solidFill>
                <a:ea typeface="ＭＳ Ｐゴシック" charset="0"/>
              </a:rPr>
              <a:t>, for each vehicles. Several services, including CAM, CPM and DEN are already implemented</a:t>
            </a:r>
          </a:p>
          <a:p>
            <a:pPr marL="285750" indent="-285750" algn="just" defTabSz="914400" eaLnBrk="0" fontAlgn="base" hangingPunct="0">
              <a:spcBef>
                <a:spcPct val="0"/>
              </a:spcBef>
              <a:spcAft>
                <a:spcPct val="0"/>
              </a:spcAft>
              <a:buFontTx/>
              <a:buChar char="-"/>
            </a:pPr>
            <a:endParaRPr lang="en-GB" sz="1400" dirty="0">
              <a:solidFill>
                <a:srgbClr val="CDD4D7">
                  <a:lumMod val="25000"/>
                </a:srgbClr>
              </a:solidFill>
              <a:ea typeface="ＭＳ Ｐゴシック" charset="0"/>
            </a:endParaRPr>
          </a:p>
          <a:p>
            <a:pPr marL="285750" indent="-285750" algn="just" defTabSz="914400" eaLnBrk="0" fontAlgn="base" hangingPunct="0">
              <a:spcBef>
                <a:spcPct val="0"/>
              </a:spcBef>
              <a:spcAft>
                <a:spcPct val="0"/>
              </a:spcAft>
              <a:buFontTx/>
              <a:buChar char="-"/>
            </a:pPr>
            <a:r>
              <a:rPr lang="en-GB" sz="1400" dirty="0">
                <a:solidFill>
                  <a:srgbClr val="CDD4D7">
                    <a:lumMod val="25000"/>
                  </a:srgbClr>
                </a:solidFill>
                <a:ea typeface="ＭＳ Ｐゴシック" charset="0"/>
              </a:rPr>
              <a:t>Facilities already implemented offers useful functionalities, such as </a:t>
            </a:r>
            <a:r>
              <a:rPr lang="en-GB" sz="1400" dirty="0">
                <a:solidFill>
                  <a:srgbClr val="009DDF"/>
                </a:solidFill>
                <a:ea typeface="ＭＳ Ｐゴシック" charset="0"/>
                <a:cs typeface="Arial" panose="020B0604020202020204" pitchFamily="34" charset="0"/>
              </a:rPr>
              <a:t>sensors</a:t>
            </a:r>
          </a:p>
          <a:p>
            <a:pPr marL="285750" indent="-285750" algn="just" defTabSz="914400" eaLnBrk="0" fontAlgn="base" hangingPunct="0">
              <a:spcBef>
                <a:spcPct val="0"/>
              </a:spcBef>
              <a:spcAft>
                <a:spcPct val="0"/>
              </a:spcAft>
              <a:buFontTx/>
              <a:buChar char="-"/>
            </a:pPr>
            <a:endParaRPr lang="en-GB" sz="1400" dirty="0">
              <a:solidFill>
                <a:srgbClr val="009DDF"/>
              </a:solidFill>
              <a:ea typeface="ＭＳ Ｐゴシック" charset="0"/>
            </a:endParaRPr>
          </a:p>
          <a:p>
            <a:pPr marL="285750" indent="-285750" algn="just" defTabSz="914400" eaLnBrk="0" fontAlgn="base" hangingPunct="0">
              <a:spcBef>
                <a:spcPct val="0"/>
              </a:spcBef>
              <a:spcAft>
                <a:spcPct val="0"/>
              </a:spcAft>
              <a:buFontTx/>
              <a:buChar char="-"/>
            </a:pPr>
            <a:r>
              <a:rPr lang="en-GB" sz="1400" dirty="0">
                <a:solidFill>
                  <a:srgbClr val="CDD4D7">
                    <a:lumMod val="25000"/>
                  </a:srgbClr>
                </a:solidFill>
                <a:ea typeface="ＭＳ Ｐゴシック" charset="0"/>
              </a:rPr>
              <a:t>Artery was at first an extension of veins, so F2MD can </a:t>
            </a:r>
            <a:r>
              <a:rPr lang="en-GB" sz="1400" dirty="0">
                <a:solidFill>
                  <a:srgbClr val="009DDF"/>
                </a:solidFill>
                <a:ea typeface="ＭＳ Ｐゴシック" charset="0"/>
              </a:rPr>
              <a:t>easily be adapted</a:t>
            </a:r>
            <a:r>
              <a:rPr lang="en-GB" sz="1400" dirty="0">
                <a:solidFill>
                  <a:srgbClr val="CDD4D7">
                    <a:lumMod val="25000"/>
                  </a:srgbClr>
                </a:solidFill>
                <a:ea typeface="ＭＳ Ｐゴシック" charset="0"/>
              </a:rPr>
              <a:t> for Artery</a:t>
            </a:r>
          </a:p>
        </p:txBody>
      </p:sp>
      <p:sp>
        <p:nvSpPr>
          <p:cNvPr id="2" name="Espace réservé du numéro de diapositive 1">
            <a:extLst>
              <a:ext uri="{FF2B5EF4-FFF2-40B4-BE49-F238E27FC236}">
                <a16:creationId xmlns:a16="http://schemas.microsoft.com/office/drawing/2014/main" id="{992A14CB-7D7A-436B-B723-4239BB412A3B}"/>
              </a:ext>
            </a:extLst>
          </p:cNvPr>
          <p:cNvSpPr>
            <a:spLocks noGrp="1"/>
          </p:cNvSpPr>
          <p:nvPr>
            <p:ph type="sldNum" sz="quarter" idx="12"/>
          </p:nvPr>
        </p:nvSpPr>
        <p:spPr>
          <a:xfrm>
            <a:off x="7086600" y="4883560"/>
            <a:ext cx="2057400" cy="275027"/>
          </a:xfrm>
        </p:spPr>
        <p:txBody>
          <a:bodyPr/>
          <a:lstStyle/>
          <a:p>
            <a:fld id="{99913D31-8F3C-41C5-88F1-41B354A4CD6F}" type="slidenum">
              <a:rPr lang="en-GB" smtClean="0"/>
              <a:t>7</a:t>
            </a:fld>
            <a:endParaRPr lang="en-GB" dirty="0"/>
          </a:p>
        </p:txBody>
      </p:sp>
    </p:spTree>
    <p:extLst>
      <p:ext uri="{BB962C8B-B14F-4D97-AF65-F5344CB8AC3E}">
        <p14:creationId xmlns:p14="http://schemas.microsoft.com/office/powerpoint/2010/main" val="3896642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e 7">
            <a:extLst>
              <a:ext uri="{FF2B5EF4-FFF2-40B4-BE49-F238E27FC236}">
                <a16:creationId xmlns:a16="http://schemas.microsoft.com/office/drawing/2014/main" id="{D4F3E183-F934-4AB8-BFC7-E854FB0C7C16}"/>
              </a:ext>
            </a:extLst>
          </p:cNvPr>
          <p:cNvGrpSpPr/>
          <p:nvPr/>
        </p:nvGrpSpPr>
        <p:grpSpPr>
          <a:xfrm>
            <a:off x="252808" y="1238656"/>
            <a:ext cx="4604645" cy="3210127"/>
            <a:chOff x="252808" y="1238656"/>
            <a:chExt cx="4604645" cy="3210127"/>
          </a:xfrm>
        </p:grpSpPr>
        <p:grpSp>
          <p:nvGrpSpPr>
            <p:cNvPr id="21" name="Groupe 20">
              <a:extLst>
                <a:ext uri="{FF2B5EF4-FFF2-40B4-BE49-F238E27FC236}">
                  <a16:creationId xmlns:a16="http://schemas.microsoft.com/office/drawing/2014/main" id="{B967F702-7CC3-4719-BDD5-2695C3EBA5C6}"/>
                </a:ext>
              </a:extLst>
            </p:cNvPr>
            <p:cNvGrpSpPr/>
            <p:nvPr/>
          </p:nvGrpSpPr>
          <p:grpSpPr>
            <a:xfrm>
              <a:off x="252808" y="1238656"/>
              <a:ext cx="4604645" cy="3210127"/>
              <a:chOff x="854412" y="718061"/>
              <a:chExt cx="9754384" cy="6285641"/>
            </a:xfrm>
          </p:grpSpPr>
          <p:pic>
            <p:nvPicPr>
              <p:cNvPr id="28" name="Picture 2">
                <a:extLst>
                  <a:ext uri="{FF2B5EF4-FFF2-40B4-BE49-F238E27FC236}">
                    <a16:creationId xmlns:a16="http://schemas.microsoft.com/office/drawing/2014/main" id="{A8E5A645-6196-407D-82B1-049ACCAD2F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412" y="718061"/>
                <a:ext cx="9754384" cy="6285641"/>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Groupe 28">
                <a:extLst>
                  <a:ext uri="{FF2B5EF4-FFF2-40B4-BE49-F238E27FC236}">
                    <a16:creationId xmlns:a16="http://schemas.microsoft.com/office/drawing/2014/main" id="{B5BB3791-F065-4C89-AE05-7B9EA1A0E08E}"/>
                  </a:ext>
                </a:extLst>
              </p:cNvPr>
              <p:cNvGrpSpPr/>
              <p:nvPr/>
            </p:nvGrpSpPr>
            <p:grpSpPr>
              <a:xfrm>
                <a:off x="1296239" y="1782618"/>
                <a:ext cx="8681774" cy="4688521"/>
                <a:chOff x="1537400" y="1742424"/>
                <a:chExt cx="8681774" cy="4688521"/>
              </a:xfrm>
            </p:grpSpPr>
            <p:sp>
              <p:nvSpPr>
                <p:cNvPr id="30" name="Rectangle 29">
                  <a:extLst>
                    <a:ext uri="{FF2B5EF4-FFF2-40B4-BE49-F238E27FC236}">
                      <a16:creationId xmlns:a16="http://schemas.microsoft.com/office/drawing/2014/main" id="{56FB74F4-3041-4149-8119-4C1DD569AB8B}"/>
                    </a:ext>
                  </a:extLst>
                </p:cNvPr>
                <p:cNvSpPr/>
                <p:nvPr/>
              </p:nvSpPr>
              <p:spPr>
                <a:xfrm>
                  <a:off x="1728319" y="1941847"/>
                  <a:ext cx="8490855" cy="4318276"/>
                </a:xfrm>
                <a:prstGeom prst="rect">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1600" dirty="0" err="1"/>
                </a:p>
              </p:txBody>
            </p:sp>
            <p:sp>
              <p:nvSpPr>
                <p:cNvPr id="31" name="ZoneTexte 30">
                  <a:extLst>
                    <a:ext uri="{FF2B5EF4-FFF2-40B4-BE49-F238E27FC236}">
                      <a16:creationId xmlns:a16="http://schemas.microsoft.com/office/drawing/2014/main" id="{6EE725FD-A76B-458F-942A-87DFDB7B04CE}"/>
                    </a:ext>
                  </a:extLst>
                </p:cNvPr>
                <p:cNvSpPr txBox="1"/>
                <p:nvPr/>
              </p:nvSpPr>
              <p:spPr>
                <a:xfrm>
                  <a:off x="1879044" y="1742424"/>
                  <a:ext cx="994787" cy="150661"/>
                </a:xfrm>
                <a:prstGeom prst="rect">
                  <a:avLst/>
                </a:prstGeom>
                <a:solidFill>
                  <a:srgbClr val="292929"/>
                </a:solidFill>
              </p:spPr>
              <p:txBody>
                <a:bodyPr wrap="square" lIns="0" tIns="0" rIns="0" bIns="0" rtlCol="0">
                  <a:spAutoFit/>
                </a:bodyPr>
                <a:lstStyle/>
                <a:p>
                  <a:pPr algn="ctr"/>
                  <a:r>
                    <a:rPr lang="en-GB" sz="500" dirty="0" err="1">
                      <a:solidFill>
                        <a:schemeClr val="bg1">
                          <a:lumMod val="85000"/>
                        </a:schemeClr>
                      </a:solidFill>
                    </a:rPr>
                    <a:t>locEnvMod</a:t>
                  </a:r>
                  <a:endParaRPr lang="en-GB" sz="500" dirty="0">
                    <a:solidFill>
                      <a:schemeClr val="bg1">
                        <a:lumMod val="85000"/>
                      </a:schemeClr>
                    </a:solidFill>
                  </a:endParaRPr>
                </a:p>
              </p:txBody>
            </p:sp>
            <p:sp>
              <p:nvSpPr>
                <p:cNvPr id="32" name="Rectangle 31">
                  <a:extLst>
                    <a:ext uri="{FF2B5EF4-FFF2-40B4-BE49-F238E27FC236}">
                      <a16:creationId xmlns:a16="http://schemas.microsoft.com/office/drawing/2014/main" id="{088AF270-9207-4440-BA42-45442BD2D983}"/>
                    </a:ext>
                  </a:extLst>
                </p:cNvPr>
                <p:cNvSpPr/>
                <p:nvPr/>
              </p:nvSpPr>
              <p:spPr>
                <a:xfrm>
                  <a:off x="1537400" y="6285562"/>
                  <a:ext cx="4300693" cy="145383"/>
                </a:xfrm>
                <a:prstGeom prst="rect">
                  <a:avLst/>
                </a:prstGeom>
                <a:solidFill>
                  <a:srgbClr val="51565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1600" dirty="0" err="1"/>
                </a:p>
              </p:txBody>
            </p:sp>
          </p:grpSp>
        </p:grpSp>
        <p:pic>
          <p:nvPicPr>
            <p:cNvPr id="5" name="Image 4">
              <a:extLst>
                <a:ext uri="{FF2B5EF4-FFF2-40B4-BE49-F238E27FC236}">
                  <a16:creationId xmlns:a16="http://schemas.microsoft.com/office/drawing/2014/main" id="{882C629B-7F3F-48C1-A3C5-6B8C7EB56147}"/>
                </a:ext>
              </a:extLst>
            </p:cNvPr>
            <p:cNvPicPr>
              <a:picLocks noChangeAspect="1"/>
            </p:cNvPicPr>
            <p:nvPr/>
          </p:nvPicPr>
          <p:blipFill>
            <a:blip r:embed="rId3"/>
            <a:stretch>
              <a:fillRect/>
            </a:stretch>
          </p:blipFill>
          <p:spPr>
            <a:xfrm>
              <a:off x="1611355" y="1424373"/>
              <a:ext cx="1710964" cy="102494"/>
            </a:xfrm>
            <a:prstGeom prst="rect">
              <a:avLst/>
            </a:prstGeom>
          </p:spPr>
        </p:pic>
        <p:pic>
          <p:nvPicPr>
            <p:cNvPr id="7" name="Image 6">
              <a:extLst>
                <a:ext uri="{FF2B5EF4-FFF2-40B4-BE49-F238E27FC236}">
                  <a16:creationId xmlns:a16="http://schemas.microsoft.com/office/drawing/2014/main" id="{98B51722-8090-479F-85B0-C0B71F0BFDC6}"/>
                </a:ext>
              </a:extLst>
            </p:cNvPr>
            <p:cNvPicPr>
              <a:picLocks noChangeAspect="1"/>
            </p:cNvPicPr>
            <p:nvPr/>
          </p:nvPicPr>
          <p:blipFill>
            <a:blip r:embed="rId4"/>
            <a:stretch>
              <a:fillRect/>
            </a:stretch>
          </p:blipFill>
          <p:spPr>
            <a:xfrm>
              <a:off x="2306929" y="1434562"/>
              <a:ext cx="369255" cy="79275"/>
            </a:xfrm>
            <a:prstGeom prst="rect">
              <a:avLst/>
            </a:prstGeom>
          </p:spPr>
        </p:pic>
      </p:grpSp>
      <p:pic>
        <p:nvPicPr>
          <p:cNvPr id="16" name="Image 15">
            <a:extLst>
              <a:ext uri="{FF2B5EF4-FFF2-40B4-BE49-F238E27FC236}">
                <a16:creationId xmlns:a16="http://schemas.microsoft.com/office/drawing/2014/main" id="{0E1D0552-8976-41C6-82EC-4E2992AA02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9144000" cy="828675"/>
          </a:xfrm>
          <a:prstGeom prst="rect">
            <a:avLst/>
          </a:prstGeom>
        </p:spPr>
      </p:pic>
      <p:pic>
        <p:nvPicPr>
          <p:cNvPr id="17" name="Picture 2" descr="Logotypes IMT Atlantique | IMT Atlantique">
            <a:extLst>
              <a:ext uri="{FF2B5EF4-FFF2-40B4-BE49-F238E27FC236}">
                <a16:creationId xmlns:a16="http://schemas.microsoft.com/office/drawing/2014/main" id="{11D66EF5-2B1F-4216-958E-996FFCEE502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a:stretch/>
        </p:blipFill>
        <p:spPr bwMode="auto">
          <a:xfrm>
            <a:off x="1407048" y="214619"/>
            <a:ext cx="1148083" cy="368415"/>
          </a:xfrm>
          <a:prstGeom prst="rect">
            <a:avLst/>
          </a:prstGeom>
          <a:noFill/>
          <a:extLst>
            <a:ext uri="{909E8E84-426E-40DD-AFC4-6F175D3DCCD1}">
              <a14:hiddenFill xmlns:a14="http://schemas.microsoft.com/office/drawing/2010/main">
                <a:solidFill>
                  <a:srgbClr val="FFFFFF"/>
                </a:solidFill>
              </a14:hiddenFill>
            </a:ext>
          </a:extLst>
        </p:spPr>
      </p:pic>
      <p:sp>
        <p:nvSpPr>
          <p:cNvPr id="14" name="Titre 1">
            <a:extLst>
              <a:ext uri="{FF2B5EF4-FFF2-40B4-BE49-F238E27FC236}">
                <a16:creationId xmlns:a16="http://schemas.microsoft.com/office/drawing/2014/main" id="{63F72F04-A221-47B8-B0F0-E81C81CD1D7A}"/>
              </a:ext>
            </a:extLst>
          </p:cNvPr>
          <p:cNvSpPr txBox="1">
            <a:spLocks/>
          </p:cNvSpPr>
          <p:nvPr/>
        </p:nvSpPr>
        <p:spPr bwMode="auto">
          <a:xfrm>
            <a:off x="2555776" y="134646"/>
            <a:ext cx="6264696" cy="5648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anchor="ctr" anchorCtr="0" compatLnSpc="1">
            <a:prstTxWarp prst="textNoShape">
              <a:avLst/>
            </a:prstTxWarp>
          </a:bodyPr>
          <a:lstStyle>
            <a:lvl1pPr algn="r" defTabSz="457200" rtl="0" eaLnBrk="1" fontAlgn="base" hangingPunct="1">
              <a:spcBef>
                <a:spcPct val="0"/>
              </a:spcBef>
              <a:spcAft>
                <a:spcPct val="0"/>
              </a:spcAft>
              <a:defRPr sz="2000" b="1" kern="1200">
                <a:solidFill>
                  <a:schemeClr val="bg1"/>
                </a:solidFill>
                <a:latin typeface="+mj-lt"/>
                <a:ea typeface="ＭＳ Ｐゴシック" panose="020B0600070205080204" pitchFamily="34" charset="-128"/>
                <a:cs typeface="ＭＳ Ｐゴシック" charset="0"/>
              </a:defRPr>
            </a:lvl1pPr>
            <a:lvl2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2pPr>
            <a:lvl3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3pPr>
            <a:lvl4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4pPr>
            <a:lvl5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5pPr>
            <a:lvl6pPr marL="4572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6pPr>
            <a:lvl7pPr marL="9144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7pPr>
            <a:lvl8pPr marL="13716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8pPr>
            <a:lvl9pPr marL="18288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9pPr>
          </a:lstStyle>
          <a:p>
            <a:r>
              <a:rPr lang="fr-FR" dirty="0">
                <a:latin typeface="+mn-lt"/>
                <a:cs typeface="Arial" panose="020B0604020202020204" pitchFamily="34" charset="0"/>
              </a:rPr>
              <a:t>F2MD: </a:t>
            </a:r>
            <a:r>
              <a:rPr lang="fr-FR" dirty="0" err="1">
                <a:latin typeface="+mn-lt"/>
                <a:cs typeface="Arial" panose="020B0604020202020204" pitchFamily="34" charset="0"/>
              </a:rPr>
              <a:t>from</a:t>
            </a:r>
            <a:r>
              <a:rPr lang="fr-FR" dirty="0">
                <a:latin typeface="+mn-lt"/>
                <a:cs typeface="Arial" panose="020B0604020202020204" pitchFamily="34" charset="0"/>
              </a:rPr>
              <a:t> </a:t>
            </a:r>
            <a:r>
              <a:rPr lang="fr-FR" dirty="0" err="1">
                <a:latin typeface="+mn-lt"/>
                <a:cs typeface="Arial" panose="020B0604020202020204" pitchFamily="34" charset="0"/>
              </a:rPr>
              <a:t>veins</a:t>
            </a:r>
            <a:r>
              <a:rPr lang="fr-FR" dirty="0">
                <a:latin typeface="+mn-lt"/>
                <a:cs typeface="Arial" panose="020B0604020202020204" pitchFamily="34" charset="0"/>
              </a:rPr>
              <a:t> to </a:t>
            </a:r>
            <a:r>
              <a:rPr lang="fr-FR" dirty="0" err="1">
                <a:latin typeface="+mn-lt"/>
                <a:cs typeface="Arial" panose="020B0604020202020204" pitchFamily="34" charset="0"/>
              </a:rPr>
              <a:t>Artery</a:t>
            </a:r>
            <a:br>
              <a:rPr lang="fr-FR" dirty="0">
                <a:latin typeface="+mn-lt"/>
              </a:rPr>
            </a:br>
            <a:r>
              <a:rPr lang="fr-FR" sz="1600" b="0" i="1" dirty="0">
                <a:latin typeface="+mn-lt"/>
              </a:rPr>
              <a:t>Local </a:t>
            </a:r>
            <a:r>
              <a:rPr lang="fr-FR" sz="1600" b="0" i="1" dirty="0" err="1">
                <a:latin typeface="+mn-lt"/>
              </a:rPr>
              <a:t>Environment</a:t>
            </a:r>
            <a:r>
              <a:rPr lang="fr-FR" sz="1600" b="0" i="1" dirty="0">
                <a:latin typeface="+mn-lt"/>
              </a:rPr>
              <a:t> Model</a:t>
            </a:r>
            <a:endParaRPr lang="fr-FR" dirty="0">
              <a:latin typeface="+mn-lt"/>
            </a:endParaRPr>
          </a:p>
        </p:txBody>
      </p:sp>
      <p:pic>
        <p:nvPicPr>
          <p:cNvPr id="3" name="Image 2">
            <a:extLst>
              <a:ext uri="{FF2B5EF4-FFF2-40B4-BE49-F238E27FC236}">
                <a16:creationId xmlns:a16="http://schemas.microsoft.com/office/drawing/2014/main" id="{CD71A1EE-A53E-4CF3-B5CB-A5CC64F4C0AE}"/>
              </a:ext>
            </a:extLst>
          </p:cNvPr>
          <p:cNvPicPr>
            <a:picLocks noChangeAspect="1"/>
          </p:cNvPicPr>
          <p:nvPr/>
        </p:nvPicPr>
        <p:blipFill rotWithShape="1">
          <a:blip r:embed="rId7"/>
          <a:srcRect t="17065" b="3295"/>
          <a:stretch/>
        </p:blipFill>
        <p:spPr>
          <a:xfrm>
            <a:off x="551037" y="1770604"/>
            <a:ext cx="4008184" cy="2331948"/>
          </a:xfrm>
          <a:prstGeom prst="rect">
            <a:avLst/>
          </a:prstGeom>
        </p:spPr>
      </p:pic>
      <p:sp>
        <p:nvSpPr>
          <p:cNvPr id="33" name="ZoneTexte 32">
            <a:extLst>
              <a:ext uri="{FF2B5EF4-FFF2-40B4-BE49-F238E27FC236}">
                <a16:creationId xmlns:a16="http://schemas.microsoft.com/office/drawing/2014/main" id="{D0E8315F-CDAB-47D8-8B97-A3A5E7CD32D8}"/>
              </a:ext>
            </a:extLst>
          </p:cNvPr>
          <p:cNvSpPr txBox="1"/>
          <p:nvPr/>
        </p:nvSpPr>
        <p:spPr bwMode="auto">
          <a:xfrm>
            <a:off x="5475762" y="1706493"/>
            <a:ext cx="3096344" cy="2893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rtlCol="0" anchor="b" anchorCtr="0" compatLnSpc="1">
            <a:prstTxWarp prst="textNoShape">
              <a:avLst/>
            </a:prstTxWarp>
            <a:spAutoFit/>
          </a:bodyPr>
          <a:lstStyle/>
          <a:p>
            <a:pPr defTabSz="914400" eaLnBrk="0" fontAlgn="base" hangingPunct="0">
              <a:spcBef>
                <a:spcPct val="0"/>
              </a:spcBef>
              <a:spcAft>
                <a:spcPct val="0"/>
              </a:spcAft>
            </a:pPr>
            <a:r>
              <a:rPr lang="en-GB" sz="1400" dirty="0">
                <a:solidFill>
                  <a:srgbClr val="CDD4D7">
                    <a:lumMod val="25000"/>
                  </a:srgbClr>
                </a:solidFill>
                <a:ea typeface="ＭＳ Ｐゴシック" charset="0"/>
              </a:rPr>
              <a:t>Each vehicles owns a </a:t>
            </a:r>
            <a:r>
              <a:rPr lang="en-GB" sz="1400" dirty="0">
                <a:solidFill>
                  <a:srgbClr val="009DDF"/>
                </a:solidFill>
                <a:ea typeface="ＭＳ Ｐゴシック" charset="0"/>
              </a:rPr>
              <a:t>local environment model</a:t>
            </a:r>
            <a:r>
              <a:rPr lang="en-GB" sz="1400" dirty="0">
                <a:solidFill>
                  <a:srgbClr val="CDD4D7">
                    <a:lumMod val="25000"/>
                  </a:srgbClr>
                </a:solidFill>
                <a:ea typeface="ＭＳ Ｐゴシック" charset="0"/>
              </a:rPr>
              <a:t>, which is defined by :</a:t>
            </a:r>
          </a:p>
          <a:p>
            <a:pPr defTabSz="914400" eaLnBrk="0" fontAlgn="base" hangingPunct="0">
              <a:spcBef>
                <a:spcPct val="0"/>
              </a:spcBef>
              <a:spcAft>
                <a:spcPct val="0"/>
              </a:spcAft>
            </a:pPr>
            <a:endParaRPr lang="en-GB" sz="1400" dirty="0">
              <a:solidFill>
                <a:srgbClr val="CDD4D7">
                  <a:lumMod val="25000"/>
                </a:srgbClr>
              </a:solidFill>
              <a:ea typeface="ＭＳ Ｐゴシック" charset="0"/>
            </a:endParaRPr>
          </a:p>
          <a:p>
            <a:pPr marL="285750" indent="-285750" defTabSz="914400" eaLnBrk="0" fontAlgn="base" hangingPunct="0">
              <a:spcBef>
                <a:spcPct val="0"/>
              </a:spcBef>
              <a:spcAft>
                <a:spcPct val="0"/>
              </a:spcAft>
              <a:buFontTx/>
              <a:buChar char="-"/>
            </a:pPr>
            <a:r>
              <a:rPr lang="en-GB" sz="1400" dirty="0">
                <a:solidFill>
                  <a:srgbClr val="CDD4D7">
                    <a:lumMod val="25000"/>
                  </a:srgbClr>
                </a:solidFill>
                <a:ea typeface="ＭＳ Ｐゴシック" charset="0"/>
              </a:rPr>
              <a:t>An area, restricted by the type and the number of sensors located on the vehicle</a:t>
            </a:r>
          </a:p>
          <a:p>
            <a:pPr marL="285750" indent="-285750" defTabSz="914400" eaLnBrk="0" fontAlgn="base" hangingPunct="0">
              <a:spcBef>
                <a:spcPct val="0"/>
              </a:spcBef>
              <a:spcAft>
                <a:spcPct val="0"/>
              </a:spcAft>
              <a:buFontTx/>
              <a:buChar char="-"/>
            </a:pPr>
            <a:endParaRPr lang="en-GB" sz="1400" dirty="0">
              <a:solidFill>
                <a:srgbClr val="CDD4D7">
                  <a:lumMod val="25000"/>
                </a:srgbClr>
              </a:solidFill>
              <a:ea typeface="ＭＳ Ｐゴシック" charset="0"/>
            </a:endParaRPr>
          </a:p>
          <a:p>
            <a:pPr marL="285750" indent="-285750" defTabSz="914400" eaLnBrk="0" fontAlgn="base" hangingPunct="0">
              <a:spcBef>
                <a:spcPct val="0"/>
              </a:spcBef>
              <a:spcAft>
                <a:spcPct val="0"/>
              </a:spcAft>
              <a:buFontTx/>
              <a:buChar char="-"/>
            </a:pPr>
            <a:r>
              <a:rPr lang="en-GB" sz="1400" dirty="0">
                <a:solidFill>
                  <a:srgbClr val="CDD4D7">
                    <a:lumMod val="25000"/>
                  </a:srgbClr>
                </a:solidFill>
                <a:ea typeface="ＭＳ Ｐゴシック" charset="0"/>
              </a:rPr>
              <a:t>All the vehicles that are located in this area are considered as “</a:t>
            </a:r>
            <a:r>
              <a:rPr lang="en-GB" sz="1400" dirty="0">
                <a:solidFill>
                  <a:srgbClr val="009DDF"/>
                </a:solidFill>
                <a:ea typeface="ＭＳ Ｐゴシック" charset="0"/>
              </a:rPr>
              <a:t>perceived</a:t>
            </a:r>
            <a:r>
              <a:rPr lang="en-GB" sz="1400" dirty="0">
                <a:solidFill>
                  <a:srgbClr val="CDD4D7">
                    <a:lumMod val="25000"/>
                  </a:srgbClr>
                </a:solidFill>
                <a:ea typeface="ＭＳ Ｐゴシック" charset="0"/>
              </a:rPr>
              <a:t>” and thus are added in this environment model</a:t>
            </a:r>
            <a:endParaRPr lang="en-GB" sz="1400" b="1" i="1" dirty="0">
              <a:solidFill>
                <a:srgbClr val="009DDF"/>
              </a:solidFill>
              <a:ea typeface="ＭＳ Ｐゴシック" charset="0"/>
            </a:endParaRPr>
          </a:p>
          <a:p>
            <a:pPr marL="285750" indent="-285750" defTabSz="914400" eaLnBrk="0" fontAlgn="base" hangingPunct="0">
              <a:spcBef>
                <a:spcPct val="0"/>
              </a:spcBef>
              <a:spcAft>
                <a:spcPct val="0"/>
              </a:spcAft>
              <a:buFontTx/>
              <a:buChar char="-"/>
            </a:pPr>
            <a:endParaRPr lang="en-GB" sz="1400" b="1" i="1" dirty="0">
              <a:solidFill>
                <a:srgbClr val="009DDF"/>
              </a:solidFill>
              <a:ea typeface="ＭＳ Ｐゴシック" charset="0"/>
            </a:endParaRPr>
          </a:p>
          <a:p>
            <a:pPr marL="285750" indent="-285750" defTabSz="914400" eaLnBrk="0" fontAlgn="base" hangingPunct="0">
              <a:spcBef>
                <a:spcPct val="0"/>
              </a:spcBef>
              <a:spcAft>
                <a:spcPct val="0"/>
              </a:spcAft>
              <a:buFontTx/>
              <a:buChar char="-"/>
            </a:pPr>
            <a:r>
              <a:rPr lang="en-GB" sz="1400" dirty="0">
                <a:solidFill>
                  <a:srgbClr val="CDD4D7">
                    <a:lumMod val="25000"/>
                  </a:srgbClr>
                </a:solidFill>
                <a:ea typeface="ＭＳ Ｐゴシック" charset="0"/>
              </a:rPr>
              <a:t>Makes the </a:t>
            </a:r>
            <a:r>
              <a:rPr lang="en-GB" sz="1400" dirty="0">
                <a:solidFill>
                  <a:srgbClr val="009DDF"/>
                </a:solidFill>
                <a:ea typeface="ＭＳ Ｐゴシック" charset="0"/>
              </a:rPr>
              <a:t>CPM implementation easy</a:t>
            </a:r>
          </a:p>
        </p:txBody>
      </p:sp>
      <p:sp>
        <p:nvSpPr>
          <p:cNvPr id="2" name="Espace réservé du numéro de diapositive 1">
            <a:extLst>
              <a:ext uri="{FF2B5EF4-FFF2-40B4-BE49-F238E27FC236}">
                <a16:creationId xmlns:a16="http://schemas.microsoft.com/office/drawing/2014/main" id="{4CE7930E-F89E-4F18-9830-3EB31C5FF839}"/>
              </a:ext>
            </a:extLst>
          </p:cNvPr>
          <p:cNvSpPr>
            <a:spLocks noGrp="1"/>
          </p:cNvSpPr>
          <p:nvPr>
            <p:ph type="sldNum" sz="quarter" idx="12"/>
          </p:nvPr>
        </p:nvSpPr>
        <p:spPr>
          <a:xfrm>
            <a:off x="7086600" y="4909010"/>
            <a:ext cx="2057400" cy="275027"/>
          </a:xfrm>
        </p:spPr>
        <p:txBody>
          <a:bodyPr/>
          <a:lstStyle/>
          <a:p>
            <a:fld id="{99913D31-8F3C-41C5-88F1-41B354A4CD6F}" type="slidenum">
              <a:rPr lang="en-GB" smtClean="0"/>
              <a:t>8</a:t>
            </a:fld>
            <a:endParaRPr lang="en-GB" dirty="0"/>
          </a:p>
        </p:txBody>
      </p:sp>
    </p:spTree>
    <p:extLst>
      <p:ext uri="{BB962C8B-B14F-4D97-AF65-F5344CB8AC3E}">
        <p14:creationId xmlns:p14="http://schemas.microsoft.com/office/powerpoint/2010/main" val="584152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igh-level architecture of Artery">
            <a:extLst>
              <a:ext uri="{FF2B5EF4-FFF2-40B4-BE49-F238E27FC236}">
                <a16:creationId xmlns:a16="http://schemas.microsoft.com/office/drawing/2014/main" id="{CCFD9371-A264-43FF-A3C9-69B47EF0CB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7048" y="1099371"/>
            <a:ext cx="5467385" cy="3747814"/>
          </a:xfrm>
          <a:prstGeom prst="rect">
            <a:avLst/>
          </a:prstGeom>
          <a:noFill/>
          <a:extLst>
            <a:ext uri="{909E8E84-426E-40DD-AFC4-6F175D3DCCD1}">
              <a14:hiddenFill xmlns:a14="http://schemas.microsoft.com/office/drawing/2010/main">
                <a:solidFill>
                  <a:srgbClr val="FFFFFF"/>
                </a:solidFill>
              </a14:hiddenFill>
            </a:ext>
          </a:extLst>
        </p:spPr>
      </p:pic>
      <p:pic>
        <p:nvPicPr>
          <p:cNvPr id="16" name="Image 15">
            <a:extLst>
              <a:ext uri="{FF2B5EF4-FFF2-40B4-BE49-F238E27FC236}">
                <a16:creationId xmlns:a16="http://schemas.microsoft.com/office/drawing/2014/main" id="{0E1D0552-8976-41C6-82EC-4E2992AA02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828675"/>
          </a:xfrm>
          <a:prstGeom prst="rect">
            <a:avLst/>
          </a:prstGeom>
        </p:spPr>
      </p:pic>
      <p:pic>
        <p:nvPicPr>
          <p:cNvPr id="17" name="Picture 2" descr="Logotypes IMT Atlantique | IMT Atlantique">
            <a:extLst>
              <a:ext uri="{FF2B5EF4-FFF2-40B4-BE49-F238E27FC236}">
                <a16:creationId xmlns:a16="http://schemas.microsoft.com/office/drawing/2014/main" id="{11D66EF5-2B1F-4216-958E-996FFCEE502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1407048" y="214619"/>
            <a:ext cx="1148083" cy="368415"/>
          </a:xfrm>
          <a:prstGeom prst="rect">
            <a:avLst/>
          </a:prstGeom>
          <a:noFill/>
          <a:extLst>
            <a:ext uri="{909E8E84-426E-40DD-AFC4-6F175D3DCCD1}">
              <a14:hiddenFill xmlns:a14="http://schemas.microsoft.com/office/drawing/2010/main">
                <a:solidFill>
                  <a:srgbClr val="FFFFFF"/>
                </a:solidFill>
              </a14:hiddenFill>
            </a:ext>
          </a:extLst>
        </p:spPr>
      </p:pic>
      <p:sp>
        <p:nvSpPr>
          <p:cNvPr id="14" name="Titre 1">
            <a:extLst>
              <a:ext uri="{FF2B5EF4-FFF2-40B4-BE49-F238E27FC236}">
                <a16:creationId xmlns:a16="http://schemas.microsoft.com/office/drawing/2014/main" id="{63F72F04-A221-47B8-B0F0-E81C81CD1D7A}"/>
              </a:ext>
            </a:extLst>
          </p:cNvPr>
          <p:cNvSpPr txBox="1">
            <a:spLocks/>
          </p:cNvSpPr>
          <p:nvPr/>
        </p:nvSpPr>
        <p:spPr bwMode="auto">
          <a:xfrm>
            <a:off x="2555776" y="134646"/>
            <a:ext cx="6264696" cy="5648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36000" bIns="45720" numCol="1" anchor="ctr" anchorCtr="0" compatLnSpc="1">
            <a:prstTxWarp prst="textNoShape">
              <a:avLst/>
            </a:prstTxWarp>
          </a:bodyPr>
          <a:lstStyle>
            <a:lvl1pPr algn="r" defTabSz="457200" rtl="0" eaLnBrk="1" fontAlgn="base" hangingPunct="1">
              <a:spcBef>
                <a:spcPct val="0"/>
              </a:spcBef>
              <a:spcAft>
                <a:spcPct val="0"/>
              </a:spcAft>
              <a:defRPr sz="2000" b="1" kern="1200">
                <a:solidFill>
                  <a:schemeClr val="bg1"/>
                </a:solidFill>
                <a:latin typeface="+mj-lt"/>
                <a:ea typeface="ＭＳ Ｐゴシック" panose="020B0600070205080204" pitchFamily="34" charset="-128"/>
                <a:cs typeface="ＭＳ Ｐゴシック" charset="0"/>
              </a:defRPr>
            </a:lvl1pPr>
            <a:lvl2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2pPr>
            <a:lvl3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3pPr>
            <a:lvl4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4pPr>
            <a:lvl5pPr algn="r" defTabSz="457200" rtl="0" eaLnBrk="1" fontAlgn="base" hangingPunct="1">
              <a:spcBef>
                <a:spcPct val="0"/>
              </a:spcBef>
              <a:spcAft>
                <a:spcPct val="0"/>
              </a:spcAft>
              <a:defRPr sz="2000" b="1">
                <a:solidFill>
                  <a:schemeClr val="bg1"/>
                </a:solidFill>
                <a:latin typeface="Calibri" charset="0"/>
                <a:ea typeface="ＭＳ Ｐゴシック" panose="020B0600070205080204" pitchFamily="34" charset="-128"/>
                <a:cs typeface="ＭＳ Ｐゴシック" charset="0"/>
              </a:defRPr>
            </a:lvl5pPr>
            <a:lvl6pPr marL="4572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6pPr>
            <a:lvl7pPr marL="9144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7pPr>
            <a:lvl8pPr marL="13716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8pPr>
            <a:lvl9pPr marL="1828800" algn="r" defTabSz="457200" rtl="0" eaLnBrk="1" fontAlgn="base" hangingPunct="1">
              <a:spcBef>
                <a:spcPct val="0"/>
              </a:spcBef>
              <a:spcAft>
                <a:spcPct val="0"/>
              </a:spcAft>
              <a:defRPr sz="2200">
                <a:solidFill>
                  <a:schemeClr val="tx2"/>
                </a:solidFill>
                <a:latin typeface="Calibri" charset="0"/>
                <a:ea typeface="ＭＳ Ｐゴシック" charset="0"/>
                <a:cs typeface="ＭＳ Ｐゴシック" charset="0"/>
              </a:defRPr>
            </a:lvl9pPr>
          </a:lstStyle>
          <a:p>
            <a:r>
              <a:rPr lang="fr-FR" dirty="0">
                <a:latin typeface="+mn-lt"/>
                <a:cs typeface="Arial" panose="020B0604020202020204" pitchFamily="34" charset="0"/>
              </a:rPr>
              <a:t>F2MD: </a:t>
            </a:r>
            <a:r>
              <a:rPr lang="fr-FR" dirty="0" err="1">
                <a:latin typeface="+mn-lt"/>
                <a:cs typeface="Arial" panose="020B0604020202020204" pitchFamily="34" charset="0"/>
              </a:rPr>
              <a:t>from</a:t>
            </a:r>
            <a:r>
              <a:rPr lang="fr-FR" dirty="0">
                <a:latin typeface="+mn-lt"/>
                <a:cs typeface="Arial" panose="020B0604020202020204" pitchFamily="34" charset="0"/>
              </a:rPr>
              <a:t> </a:t>
            </a:r>
            <a:r>
              <a:rPr lang="fr-FR" dirty="0" err="1">
                <a:latin typeface="+mn-lt"/>
                <a:cs typeface="Arial" panose="020B0604020202020204" pitchFamily="34" charset="0"/>
              </a:rPr>
              <a:t>veins</a:t>
            </a:r>
            <a:r>
              <a:rPr lang="fr-FR" dirty="0">
                <a:latin typeface="+mn-lt"/>
                <a:cs typeface="Arial" panose="020B0604020202020204" pitchFamily="34" charset="0"/>
              </a:rPr>
              <a:t> to </a:t>
            </a:r>
            <a:r>
              <a:rPr lang="fr-FR" dirty="0" err="1">
                <a:latin typeface="+mn-lt"/>
                <a:cs typeface="Arial" panose="020B0604020202020204" pitchFamily="34" charset="0"/>
              </a:rPr>
              <a:t>Artery</a:t>
            </a:r>
            <a:br>
              <a:rPr lang="fr-FR" dirty="0">
                <a:latin typeface="+mn-lt"/>
                <a:cs typeface="Arial" panose="020B0604020202020204" pitchFamily="34" charset="0"/>
              </a:rPr>
            </a:br>
            <a:r>
              <a:rPr lang="fr-FR" sz="1600" b="0" i="1" dirty="0" err="1">
                <a:latin typeface="+mn-lt"/>
                <a:cs typeface="Arial" panose="020B0604020202020204" pitchFamily="34" charset="0"/>
              </a:rPr>
              <a:t>Modularity</a:t>
            </a:r>
            <a:r>
              <a:rPr lang="fr-FR" sz="1600" b="0" i="1" dirty="0">
                <a:latin typeface="+mn-lt"/>
                <a:cs typeface="Arial" panose="020B0604020202020204" pitchFamily="34" charset="0"/>
              </a:rPr>
              <a:t> of </a:t>
            </a:r>
            <a:r>
              <a:rPr lang="fr-FR" sz="1600" b="0" i="1" dirty="0" err="1">
                <a:latin typeface="+mn-lt"/>
                <a:cs typeface="Arial" panose="020B0604020202020204" pitchFamily="34" charset="0"/>
              </a:rPr>
              <a:t>Artery</a:t>
            </a:r>
            <a:endParaRPr lang="fr-FR" dirty="0">
              <a:latin typeface="+mn-lt"/>
              <a:cs typeface="Arial" panose="020B0604020202020204" pitchFamily="34" charset="0"/>
            </a:endParaRPr>
          </a:p>
        </p:txBody>
      </p:sp>
      <p:grpSp>
        <p:nvGrpSpPr>
          <p:cNvPr id="2" name="Groupe 1">
            <a:extLst>
              <a:ext uri="{FF2B5EF4-FFF2-40B4-BE49-F238E27FC236}">
                <a16:creationId xmlns:a16="http://schemas.microsoft.com/office/drawing/2014/main" id="{A4640C20-9FC6-492E-9B00-9A030F50FFAB}"/>
              </a:ext>
            </a:extLst>
          </p:cNvPr>
          <p:cNvGrpSpPr/>
          <p:nvPr/>
        </p:nvGrpSpPr>
        <p:grpSpPr>
          <a:xfrm>
            <a:off x="322474" y="987574"/>
            <a:ext cx="3240360" cy="936104"/>
            <a:chOff x="323528" y="987574"/>
            <a:chExt cx="3240360" cy="936104"/>
          </a:xfrm>
        </p:grpSpPr>
        <p:sp>
          <p:nvSpPr>
            <p:cNvPr id="10" name="Rectangle 9">
              <a:extLst>
                <a:ext uri="{FF2B5EF4-FFF2-40B4-BE49-F238E27FC236}">
                  <a16:creationId xmlns:a16="http://schemas.microsoft.com/office/drawing/2014/main" id="{B90181FE-22EA-426B-A539-E89B3598C521}"/>
                </a:ext>
              </a:extLst>
            </p:cNvPr>
            <p:cNvSpPr/>
            <p:nvPr/>
          </p:nvSpPr>
          <p:spPr>
            <a:xfrm>
              <a:off x="323528" y="987574"/>
              <a:ext cx="3240360" cy="936104"/>
            </a:xfrm>
            <a:prstGeom prst="rect">
              <a:avLst/>
            </a:prstGeom>
            <a:noFill/>
            <a:ln w="28575" cap="flat" cmpd="sng" algn="ctr">
              <a:solidFill>
                <a:srgbClr val="009DDF"/>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ea typeface="+mn-ea"/>
                <a:cs typeface="+mn-cs"/>
              </a:endParaRPr>
            </a:p>
          </p:txBody>
        </p:sp>
        <p:sp>
          <p:nvSpPr>
            <p:cNvPr id="11" name="ZoneTexte 10">
              <a:extLst>
                <a:ext uri="{FF2B5EF4-FFF2-40B4-BE49-F238E27FC236}">
                  <a16:creationId xmlns:a16="http://schemas.microsoft.com/office/drawing/2014/main" id="{F6373228-034B-4E0C-8690-FDD9A8034DB4}"/>
                </a:ext>
              </a:extLst>
            </p:cNvPr>
            <p:cNvSpPr txBox="1"/>
            <p:nvPr/>
          </p:nvSpPr>
          <p:spPr bwMode="auto">
            <a:xfrm>
              <a:off x="422435" y="1012809"/>
              <a:ext cx="1728192" cy="8156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rtlCol="0" anchor="b" anchorCtr="0" compatLnSpc="1">
              <a:prstTxWarp prst="textNoShape">
                <a:avLst/>
              </a:prstTxWarp>
              <a:spAutoFit/>
            </a:bodyPr>
            <a:lstStyle/>
            <a:p>
              <a:pPr defTabSz="914400" eaLnBrk="0" fontAlgn="base" hangingPunct="0">
                <a:spcBef>
                  <a:spcPct val="0"/>
                </a:spcBef>
                <a:spcAft>
                  <a:spcPct val="0"/>
                </a:spcAft>
              </a:pPr>
              <a:r>
                <a:rPr lang="en-GB" sz="1400" i="1" dirty="0">
                  <a:solidFill>
                    <a:srgbClr val="0083C7"/>
                  </a:solidFill>
                  <a:ea typeface="ＭＳ Ｐゴシック" charset="0"/>
                </a:rPr>
                <a:t>Sensors description</a:t>
              </a:r>
            </a:p>
            <a:p>
              <a:pPr defTabSz="914400" eaLnBrk="0" fontAlgn="base" hangingPunct="0">
                <a:spcBef>
                  <a:spcPct val="0"/>
                </a:spcBef>
                <a:spcAft>
                  <a:spcPct val="0"/>
                </a:spcAft>
              </a:pPr>
              <a:r>
                <a:rPr lang="en-GB" sz="1100" dirty="0">
                  <a:solidFill>
                    <a:srgbClr val="CDD4D7">
                      <a:lumMod val="25000"/>
                    </a:srgbClr>
                  </a:solidFill>
                  <a:ea typeface="ＭＳ Ｐゴシック" charset="0"/>
                </a:rPr>
                <a:t>Let you assign different sensors to each vehicle of the simulation individually</a:t>
              </a:r>
            </a:p>
          </p:txBody>
        </p:sp>
      </p:grpSp>
      <p:grpSp>
        <p:nvGrpSpPr>
          <p:cNvPr id="3" name="Groupe 2">
            <a:extLst>
              <a:ext uri="{FF2B5EF4-FFF2-40B4-BE49-F238E27FC236}">
                <a16:creationId xmlns:a16="http://schemas.microsoft.com/office/drawing/2014/main" id="{F9DEED03-6941-4461-8D64-1EAA3BD2AF9F}"/>
              </a:ext>
            </a:extLst>
          </p:cNvPr>
          <p:cNvGrpSpPr/>
          <p:nvPr/>
        </p:nvGrpSpPr>
        <p:grpSpPr>
          <a:xfrm>
            <a:off x="6084168" y="987574"/>
            <a:ext cx="2952328" cy="936104"/>
            <a:chOff x="6084168" y="987574"/>
            <a:chExt cx="2952328" cy="936104"/>
          </a:xfrm>
        </p:grpSpPr>
        <p:sp>
          <p:nvSpPr>
            <p:cNvPr id="12" name="Rectangle 11">
              <a:extLst>
                <a:ext uri="{FF2B5EF4-FFF2-40B4-BE49-F238E27FC236}">
                  <a16:creationId xmlns:a16="http://schemas.microsoft.com/office/drawing/2014/main" id="{F8918CF7-4066-4657-8322-A8DC0DC6C1B9}"/>
                </a:ext>
              </a:extLst>
            </p:cNvPr>
            <p:cNvSpPr/>
            <p:nvPr/>
          </p:nvSpPr>
          <p:spPr>
            <a:xfrm>
              <a:off x="6084168" y="987574"/>
              <a:ext cx="2952328" cy="936104"/>
            </a:xfrm>
            <a:prstGeom prst="rect">
              <a:avLst/>
            </a:prstGeom>
            <a:noFill/>
            <a:ln w="28575" cap="flat" cmpd="sng" algn="ctr">
              <a:solidFill>
                <a:srgbClr val="009DDF"/>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ea typeface="+mn-ea"/>
                <a:cs typeface="+mn-cs"/>
              </a:endParaRPr>
            </a:p>
          </p:txBody>
        </p:sp>
        <p:sp>
          <p:nvSpPr>
            <p:cNvPr id="13" name="ZoneTexte 12">
              <a:extLst>
                <a:ext uri="{FF2B5EF4-FFF2-40B4-BE49-F238E27FC236}">
                  <a16:creationId xmlns:a16="http://schemas.microsoft.com/office/drawing/2014/main" id="{0D4AE97C-9CA8-4CCA-9261-76E9304DBAF5}"/>
                </a:ext>
              </a:extLst>
            </p:cNvPr>
            <p:cNvSpPr txBox="1"/>
            <p:nvPr/>
          </p:nvSpPr>
          <p:spPr bwMode="auto">
            <a:xfrm>
              <a:off x="7259261" y="1023578"/>
              <a:ext cx="1728192" cy="8156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rtlCol="0" anchor="b" anchorCtr="0" compatLnSpc="1">
              <a:prstTxWarp prst="textNoShape">
                <a:avLst/>
              </a:prstTxWarp>
              <a:spAutoFit/>
            </a:bodyPr>
            <a:lstStyle/>
            <a:p>
              <a:pPr algn="r" defTabSz="914400" eaLnBrk="0" fontAlgn="base" hangingPunct="0">
                <a:spcBef>
                  <a:spcPct val="0"/>
                </a:spcBef>
                <a:spcAft>
                  <a:spcPct val="0"/>
                </a:spcAft>
              </a:pPr>
              <a:r>
                <a:rPr lang="en-GB" sz="1400" i="1" dirty="0">
                  <a:solidFill>
                    <a:srgbClr val="0083C7"/>
                  </a:solidFill>
                  <a:ea typeface="ＭＳ Ｐゴシック" charset="0"/>
                </a:rPr>
                <a:t>Service description</a:t>
              </a:r>
            </a:p>
            <a:p>
              <a:pPr algn="r" defTabSz="914400" eaLnBrk="0" fontAlgn="base" hangingPunct="0">
                <a:spcBef>
                  <a:spcPct val="0"/>
                </a:spcBef>
                <a:spcAft>
                  <a:spcPct val="0"/>
                </a:spcAft>
              </a:pPr>
              <a:r>
                <a:rPr lang="en-GB" sz="1100" dirty="0">
                  <a:solidFill>
                    <a:srgbClr val="CDD4D7">
                      <a:lumMod val="25000"/>
                    </a:srgbClr>
                  </a:solidFill>
                  <a:ea typeface="ＭＳ Ｐゴシック" charset="0"/>
                </a:rPr>
                <a:t>Let you assign different services to each vehicle of the simulation individually</a:t>
              </a:r>
            </a:p>
          </p:txBody>
        </p:sp>
      </p:grpSp>
      <p:pic>
        <p:nvPicPr>
          <p:cNvPr id="15" name="Image 14">
            <a:extLst>
              <a:ext uri="{FF2B5EF4-FFF2-40B4-BE49-F238E27FC236}">
                <a16:creationId xmlns:a16="http://schemas.microsoft.com/office/drawing/2014/main" id="{FADAAC48-07C3-4DD1-A0ED-924A40E52F96}"/>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7020272" y="2247714"/>
            <a:ext cx="703227" cy="648072"/>
          </a:xfrm>
          <a:prstGeom prst="rect">
            <a:avLst/>
          </a:prstGeom>
        </p:spPr>
      </p:pic>
      <p:pic>
        <p:nvPicPr>
          <p:cNvPr id="18" name="Image 17">
            <a:extLst>
              <a:ext uri="{FF2B5EF4-FFF2-40B4-BE49-F238E27FC236}">
                <a16:creationId xmlns:a16="http://schemas.microsoft.com/office/drawing/2014/main" id="{AC69257D-D471-4B38-BDC7-917CE4D3E06B}"/>
              </a:ext>
            </a:extLst>
          </p:cNvPr>
          <p:cNvPicPr>
            <a:picLocks noChangeAspect="1"/>
          </p:cNvPicPr>
          <p:nvPr/>
        </p:nvPicPr>
        <p:blipFill rotWithShape="1">
          <a:blip r:embed="rId6" cstate="email">
            <a:extLst>
              <a:ext uri="{28A0092B-C50C-407E-A947-70E740481C1C}">
                <a14:useLocalDpi xmlns:a14="http://schemas.microsoft.com/office/drawing/2010/main" val="0"/>
              </a:ext>
            </a:extLst>
          </a:blip>
          <a:srcRect/>
          <a:stretch/>
        </p:blipFill>
        <p:spPr>
          <a:xfrm>
            <a:off x="7164288" y="2427733"/>
            <a:ext cx="686352" cy="617625"/>
          </a:xfrm>
          <a:prstGeom prst="rect">
            <a:avLst/>
          </a:prstGeom>
        </p:spPr>
      </p:pic>
      <p:pic>
        <p:nvPicPr>
          <p:cNvPr id="20" name="Image 19">
            <a:extLst>
              <a:ext uri="{FF2B5EF4-FFF2-40B4-BE49-F238E27FC236}">
                <a16:creationId xmlns:a16="http://schemas.microsoft.com/office/drawing/2014/main" id="{24BD63E5-44E5-4569-BD4F-37DF28F39E8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74554" y="2599280"/>
            <a:ext cx="448943" cy="413975"/>
          </a:xfrm>
          <a:prstGeom prst="rect">
            <a:avLst/>
          </a:prstGeom>
        </p:spPr>
      </p:pic>
      <p:sp>
        <p:nvSpPr>
          <p:cNvPr id="22" name="ZoneTexte 21">
            <a:extLst>
              <a:ext uri="{FF2B5EF4-FFF2-40B4-BE49-F238E27FC236}">
                <a16:creationId xmlns:a16="http://schemas.microsoft.com/office/drawing/2014/main" id="{E41007EA-F915-4D98-BF99-F167C46E69F8}"/>
              </a:ext>
            </a:extLst>
          </p:cNvPr>
          <p:cNvSpPr txBox="1"/>
          <p:nvPr/>
        </p:nvSpPr>
        <p:spPr bwMode="auto">
          <a:xfrm>
            <a:off x="7274554" y="2517545"/>
            <a:ext cx="465818" cy="415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rtlCol="0" anchor="b" anchorCtr="0" compatLnSpc="1">
            <a:prstTxWarp prst="textNoShape">
              <a:avLst/>
            </a:prstTxWarp>
            <a:spAutoFit/>
          </a:bodyPr>
          <a:lstStyle/>
          <a:p>
            <a:pPr algn="ctr" defTabSz="914400" eaLnBrk="0" fontAlgn="base" hangingPunct="0">
              <a:spcBef>
                <a:spcPct val="0"/>
              </a:spcBef>
              <a:spcAft>
                <a:spcPct val="0"/>
              </a:spcAft>
            </a:pPr>
            <a:r>
              <a:rPr lang="en-GB" sz="700" dirty="0">
                <a:solidFill>
                  <a:prstClr val="black"/>
                </a:solidFill>
                <a:ea typeface="ＭＳ Ｐゴシック" charset="0"/>
              </a:rPr>
              <a:t>ASN regulation files</a:t>
            </a:r>
          </a:p>
        </p:txBody>
      </p:sp>
      <p:grpSp>
        <p:nvGrpSpPr>
          <p:cNvPr id="4" name="Groupe 3">
            <a:extLst>
              <a:ext uri="{FF2B5EF4-FFF2-40B4-BE49-F238E27FC236}">
                <a16:creationId xmlns:a16="http://schemas.microsoft.com/office/drawing/2014/main" id="{FEB2A856-9095-43D2-8940-07046A531DAC}"/>
              </a:ext>
            </a:extLst>
          </p:cNvPr>
          <p:cNvGrpSpPr/>
          <p:nvPr/>
        </p:nvGrpSpPr>
        <p:grpSpPr>
          <a:xfrm>
            <a:off x="6948264" y="2224440"/>
            <a:ext cx="2088232" cy="2075748"/>
            <a:chOff x="6948264" y="2224440"/>
            <a:chExt cx="2088232" cy="2075748"/>
          </a:xfrm>
        </p:grpSpPr>
        <p:sp>
          <p:nvSpPr>
            <p:cNvPr id="23" name="Rectangle 22">
              <a:extLst>
                <a:ext uri="{FF2B5EF4-FFF2-40B4-BE49-F238E27FC236}">
                  <a16:creationId xmlns:a16="http://schemas.microsoft.com/office/drawing/2014/main" id="{D8FE6537-AB70-4497-82CC-C110987EB5AD}"/>
                </a:ext>
              </a:extLst>
            </p:cNvPr>
            <p:cNvSpPr/>
            <p:nvPr/>
          </p:nvSpPr>
          <p:spPr>
            <a:xfrm>
              <a:off x="6948264" y="2224440"/>
              <a:ext cx="2088232" cy="2075748"/>
            </a:xfrm>
            <a:prstGeom prst="rect">
              <a:avLst/>
            </a:prstGeom>
            <a:noFill/>
            <a:ln w="28575" cap="flat" cmpd="sng" algn="ctr">
              <a:solidFill>
                <a:srgbClr val="009DDF"/>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ea typeface="+mn-ea"/>
                <a:cs typeface="+mn-cs"/>
              </a:endParaRPr>
            </a:p>
          </p:txBody>
        </p:sp>
        <p:sp>
          <p:nvSpPr>
            <p:cNvPr id="24" name="ZoneTexte 23">
              <a:extLst>
                <a:ext uri="{FF2B5EF4-FFF2-40B4-BE49-F238E27FC236}">
                  <a16:creationId xmlns:a16="http://schemas.microsoft.com/office/drawing/2014/main" id="{6D9D053B-F4DB-4D15-9B27-291CC51620FE}"/>
                </a:ext>
              </a:extLst>
            </p:cNvPr>
            <p:cNvSpPr txBox="1"/>
            <p:nvPr/>
          </p:nvSpPr>
          <p:spPr bwMode="auto">
            <a:xfrm>
              <a:off x="7056134" y="3214003"/>
              <a:ext cx="1728192" cy="9848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rtlCol="0" anchor="b" anchorCtr="0" compatLnSpc="1">
              <a:prstTxWarp prst="textNoShape">
                <a:avLst/>
              </a:prstTxWarp>
              <a:spAutoFit/>
            </a:bodyPr>
            <a:lstStyle/>
            <a:p>
              <a:pPr defTabSz="914400" eaLnBrk="0" fontAlgn="base" hangingPunct="0">
                <a:spcBef>
                  <a:spcPct val="0"/>
                </a:spcBef>
                <a:spcAft>
                  <a:spcPct val="0"/>
                </a:spcAft>
              </a:pPr>
              <a:r>
                <a:rPr lang="en-GB" sz="1400" i="1" dirty="0">
                  <a:solidFill>
                    <a:srgbClr val="0083C7"/>
                  </a:solidFill>
                  <a:ea typeface="ＭＳ Ｐゴシック" charset="0"/>
                </a:rPr>
                <a:t>ASN regulation files</a:t>
              </a:r>
            </a:p>
            <a:p>
              <a:pPr defTabSz="914400" eaLnBrk="0" fontAlgn="base" hangingPunct="0">
                <a:spcBef>
                  <a:spcPct val="0"/>
                </a:spcBef>
                <a:spcAft>
                  <a:spcPct val="0"/>
                </a:spcAft>
              </a:pPr>
              <a:r>
                <a:rPr lang="en-GB" sz="1100" dirty="0">
                  <a:solidFill>
                    <a:srgbClr val="CDD4D7">
                      <a:lumMod val="25000"/>
                    </a:srgbClr>
                  </a:solidFill>
                  <a:ea typeface="ＭＳ Ｐゴシック" charset="0"/>
                </a:rPr>
                <a:t>Describes the fields and the rules related to each types of V2X messages (CAM, CPM and DEN)</a:t>
              </a:r>
            </a:p>
          </p:txBody>
        </p:sp>
      </p:grpSp>
      <p:cxnSp>
        <p:nvCxnSpPr>
          <p:cNvPr id="25" name="Connecteur droit avec flèche 24">
            <a:extLst>
              <a:ext uri="{FF2B5EF4-FFF2-40B4-BE49-F238E27FC236}">
                <a16:creationId xmlns:a16="http://schemas.microsoft.com/office/drawing/2014/main" id="{92EDC280-3F36-4F02-8104-AE3E8C4CFDAB}"/>
              </a:ext>
            </a:extLst>
          </p:cNvPr>
          <p:cNvCxnSpPr/>
          <p:nvPr/>
        </p:nvCxnSpPr>
        <p:spPr>
          <a:xfrm flipH="1">
            <a:off x="6012160" y="2456564"/>
            <a:ext cx="1008112" cy="0"/>
          </a:xfrm>
          <a:prstGeom prst="straightConnector1">
            <a:avLst/>
          </a:prstGeom>
          <a:ln w="12700">
            <a:solidFill>
              <a:schemeClr val="tx1">
                <a:lumMod val="85000"/>
                <a:lumOff val="1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5" name="Groupe 4">
            <a:extLst>
              <a:ext uri="{FF2B5EF4-FFF2-40B4-BE49-F238E27FC236}">
                <a16:creationId xmlns:a16="http://schemas.microsoft.com/office/drawing/2014/main" id="{1C655B9D-B47A-4FA6-8D96-A0FB681851F8}"/>
              </a:ext>
            </a:extLst>
          </p:cNvPr>
          <p:cNvGrpSpPr/>
          <p:nvPr/>
        </p:nvGrpSpPr>
        <p:grpSpPr>
          <a:xfrm>
            <a:off x="5231303" y="1099371"/>
            <a:ext cx="720064" cy="230832"/>
            <a:chOff x="5250873" y="1087302"/>
            <a:chExt cx="720064" cy="230832"/>
          </a:xfrm>
        </p:grpSpPr>
        <p:sp>
          <p:nvSpPr>
            <p:cNvPr id="27" name="Rectangle : coins arrondis 26">
              <a:extLst>
                <a:ext uri="{FF2B5EF4-FFF2-40B4-BE49-F238E27FC236}">
                  <a16:creationId xmlns:a16="http://schemas.microsoft.com/office/drawing/2014/main" id="{1E28B32F-BC97-4DE3-92B0-257638CB4E64}"/>
                </a:ext>
              </a:extLst>
            </p:cNvPr>
            <p:cNvSpPr/>
            <p:nvPr/>
          </p:nvSpPr>
          <p:spPr>
            <a:xfrm>
              <a:off x="5250873" y="1087302"/>
              <a:ext cx="688479" cy="230832"/>
            </a:xfrm>
            <a:prstGeom prst="roundRect">
              <a:avLst/>
            </a:prstGeom>
            <a:gradFill rotWithShape="1">
              <a:gsLst>
                <a:gs pos="0">
                  <a:srgbClr val="009DDF">
                    <a:tint val="100000"/>
                    <a:shade val="100000"/>
                    <a:satMod val="130000"/>
                  </a:srgbClr>
                </a:gs>
                <a:gs pos="100000">
                  <a:srgbClr val="009DDF">
                    <a:tint val="50000"/>
                    <a:shade val="100000"/>
                    <a:satMod val="350000"/>
                  </a:srgbClr>
                </a:gs>
              </a:gsLst>
              <a:lin ang="16200000" scaled="0"/>
            </a:gradFill>
            <a:ln w="12700"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ea typeface="+mn-ea"/>
                <a:cs typeface="+mn-cs"/>
              </a:endParaRPr>
            </a:p>
          </p:txBody>
        </p:sp>
        <p:sp>
          <p:nvSpPr>
            <p:cNvPr id="26" name="ZoneTexte 25">
              <a:extLst>
                <a:ext uri="{FF2B5EF4-FFF2-40B4-BE49-F238E27FC236}">
                  <a16:creationId xmlns:a16="http://schemas.microsoft.com/office/drawing/2014/main" id="{6D175BEF-C680-46FE-9D60-B51ACECE3FB9}"/>
                </a:ext>
              </a:extLst>
            </p:cNvPr>
            <p:cNvSpPr txBox="1"/>
            <p:nvPr/>
          </p:nvSpPr>
          <p:spPr bwMode="auto">
            <a:xfrm>
              <a:off x="5250873" y="1087302"/>
              <a:ext cx="720064"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36000" bIns="45720" numCol="1" rtlCol="0" anchor="b" anchorCtr="0" compatLnSpc="1">
              <a:prstTxWarp prst="textNoShape">
                <a:avLst/>
              </a:prstTxWarp>
              <a:spAutoFit/>
            </a:bodyPr>
            <a:lstStyle/>
            <a:p>
              <a:pPr algn="ctr" defTabSz="914400" eaLnBrk="0" fontAlgn="base" hangingPunct="0">
                <a:spcBef>
                  <a:spcPct val="0"/>
                </a:spcBef>
                <a:spcAft>
                  <a:spcPct val="0"/>
                </a:spcAft>
              </a:pPr>
              <a:r>
                <a:rPr lang="en-GB" sz="900" dirty="0">
                  <a:solidFill>
                    <a:prstClr val="black"/>
                  </a:solidFill>
                  <a:ea typeface="ＭＳ Ｐゴシック" charset="0"/>
                </a:rPr>
                <a:t>F2MD</a:t>
              </a:r>
            </a:p>
          </p:txBody>
        </p:sp>
      </p:grpSp>
      <p:sp>
        <p:nvSpPr>
          <p:cNvPr id="6" name="Espace réservé du numéro de diapositive 5">
            <a:extLst>
              <a:ext uri="{FF2B5EF4-FFF2-40B4-BE49-F238E27FC236}">
                <a16:creationId xmlns:a16="http://schemas.microsoft.com/office/drawing/2014/main" id="{CC317749-7FE2-40BB-84F9-80C3CDC0B349}"/>
              </a:ext>
            </a:extLst>
          </p:cNvPr>
          <p:cNvSpPr>
            <a:spLocks noGrp="1"/>
          </p:cNvSpPr>
          <p:nvPr>
            <p:ph type="sldNum" sz="quarter" idx="12"/>
          </p:nvPr>
        </p:nvSpPr>
        <p:spPr>
          <a:xfrm>
            <a:off x="7086600" y="4890698"/>
            <a:ext cx="2057400" cy="275027"/>
          </a:xfrm>
        </p:spPr>
        <p:txBody>
          <a:bodyPr/>
          <a:lstStyle/>
          <a:p>
            <a:fld id="{99913D31-8F3C-41C5-88F1-41B354A4CD6F}" type="slidenum">
              <a:rPr lang="en-GB" smtClean="0"/>
              <a:t>9</a:t>
            </a:fld>
            <a:endParaRPr lang="en-GB" dirty="0"/>
          </a:p>
        </p:txBody>
      </p:sp>
    </p:spTree>
    <p:extLst>
      <p:ext uri="{BB962C8B-B14F-4D97-AF65-F5344CB8AC3E}">
        <p14:creationId xmlns:p14="http://schemas.microsoft.com/office/powerpoint/2010/main" val="1329814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1119</TotalTime>
  <Words>1585</Words>
  <Application>Microsoft Office PowerPoint</Application>
  <PresentationFormat>Personnalisé</PresentationFormat>
  <Paragraphs>414</Paragraphs>
  <Slides>27</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27</vt:i4>
      </vt:variant>
    </vt:vector>
  </HeadingPairs>
  <TitlesOfParts>
    <vt:vector size="32" baseType="lpstr">
      <vt:lpstr>Arial</vt:lpstr>
      <vt:lpstr>Calibri</vt:lpstr>
      <vt:lpstr>Calibri Light</vt:lpstr>
      <vt:lpstr>Cambria Math</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maxime georges</dc:creator>
  <cp:lastModifiedBy>maxime georges</cp:lastModifiedBy>
  <cp:revision>47</cp:revision>
  <dcterms:created xsi:type="dcterms:W3CDTF">2021-06-24T14:11:49Z</dcterms:created>
  <dcterms:modified xsi:type="dcterms:W3CDTF">2021-07-16T09:06:05Z</dcterms:modified>
</cp:coreProperties>
</file>