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D26-E592-487E-8FF3-F0BB9597EB5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4E2C-35AE-4EAB-B685-02A10D1B1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11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D26-E592-487E-8FF3-F0BB9597EB5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4E2C-35AE-4EAB-B685-02A10D1B1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D26-E592-487E-8FF3-F0BB9597EB5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4E2C-35AE-4EAB-B685-02A10D1B1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87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D26-E592-487E-8FF3-F0BB9597EB5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4E2C-35AE-4EAB-B685-02A10D1B1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64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D26-E592-487E-8FF3-F0BB9597EB5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4E2C-35AE-4EAB-B685-02A10D1B1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18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D26-E592-487E-8FF3-F0BB9597EB5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4E2C-35AE-4EAB-B685-02A10D1B1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7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D26-E592-487E-8FF3-F0BB9597EB5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4E2C-35AE-4EAB-B685-02A10D1B1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2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D26-E592-487E-8FF3-F0BB9597EB5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4E2C-35AE-4EAB-B685-02A10D1B1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6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D26-E592-487E-8FF3-F0BB9597EB5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4E2C-35AE-4EAB-B685-02A10D1B1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7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D26-E592-487E-8FF3-F0BB9597EB5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4E2C-35AE-4EAB-B685-02A10D1B1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3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D26-E592-487E-8FF3-F0BB9597EB5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4E2C-35AE-4EAB-B685-02A10D1B1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6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C3D26-E592-487E-8FF3-F0BB9597EB5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B4E2C-35AE-4EAB-B685-02A10D1B1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4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373737"/>
                </a:solidFill>
                <a:latin typeface="Arial" panose="020B0604020202020204" pitchFamily="34" charset="0"/>
              </a:rPr>
              <a:t>Mediation analysis for disparity research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Qingzhao Yu, </a:t>
            </a:r>
            <a:r>
              <a:rPr lang="en-US" dirty="0" err="1" smtClean="0"/>
              <a:t>Jebai</a:t>
            </a:r>
            <a:r>
              <a:rPr lang="en-US" dirty="0" smtClean="0"/>
              <a:t> Rime, Nguyen Tran, </a:t>
            </a:r>
          </a:p>
          <a:p>
            <a:r>
              <a:rPr lang="en-US" dirty="0" smtClean="0"/>
              <a:t>Briana Lynch &amp; </a:t>
            </a:r>
            <a:r>
              <a:rPr lang="en-US" dirty="0" err="1" smtClean="0"/>
              <a:t>Jia</a:t>
            </a:r>
            <a:r>
              <a:rPr lang="en-US" dirty="0" smtClean="0"/>
              <a:t>-Hua </a:t>
            </a:r>
            <a:r>
              <a:rPr lang="en-US" dirty="0" err="1" smtClean="0"/>
              <a:t>Qiu</a:t>
            </a:r>
            <a:endParaRPr lang="en-US" dirty="0" smtClean="0"/>
          </a:p>
          <a:p>
            <a:r>
              <a:rPr lang="en-US" dirty="0" smtClean="0"/>
              <a:t>June 21,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6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Mediation Analysis with High-Dimensional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mediation effect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mmabig</a:t>
            </a:r>
            <a:r>
              <a:rPr lang="en-US" dirty="0" smtClean="0"/>
              <a:t> package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811" y="2269374"/>
            <a:ext cx="6343938" cy="254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 up an interactive interface for the use of the </a:t>
            </a:r>
            <a:r>
              <a:rPr lang="en-US" dirty="0" err="1" smtClean="0"/>
              <a:t>mmabig</a:t>
            </a:r>
            <a:r>
              <a:rPr lang="en-US" dirty="0" smtClean="0"/>
              <a:t> package by general users.</a:t>
            </a:r>
          </a:p>
          <a:p>
            <a:pPr lvl="1"/>
            <a:r>
              <a:rPr lang="en-US" dirty="0" smtClean="0"/>
              <a:t>Briana Lynch*</a:t>
            </a:r>
          </a:p>
          <a:p>
            <a:pPr lvl="1"/>
            <a:r>
              <a:rPr lang="en-US" dirty="0" smtClean="0"/>
              <a:t>Nguyen Tran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a data set of interest and set up analysis purposes.</a:t>
            </a:r>
          </a:p>
          <a:p>
            <a:pPr lvl="1"/>
            <a:r>
              <a:rPr lang="en-US" dirty="0" err="1" smtClean="0"/>
              <a:t>Jia</a:t>
            </a:r>
            <a:r>
              <a:rPr lang="en-US" dirty="0" smtClean="0"/>
              <a:t>-Hua Qu*</a:t>
            </a:r>
          </a:p>
          <a:p>
            <a:pPr lvl="1"/>
            <a:r>
              <a:rPr lang="en-US" dirty="0" err="1" smtClean="0"/>
              <a:t>Jebai</a:t>
            </a:r>
            <a:r>
              <a:rPr lang="en-US" dirty="0" smtClean="0"/>
              <a:t> Rime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Illustrate the use of the tool by group 1 on the data set found by </a:t>
            </a:r>
            <a:r>
              <a:rPr lang="en-US" smtClean="0"/>
              <a:t>group 2.</a:t>
            </a:r>
            <a:endParaRPr lang="en-US" dirty="0" smtClean="0"/>
          </a:p>
          <a:p>
            <a:pPr lvl="1"/>
            <a:r>
              <a:rPr lang="en-US" dirty="0" smtClean="0"/>
              <a:t>The whole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61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95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Mediation analysis for disparity research </vt:lpstr>
      <vt:lpstr>Mediation Analysis with High-Dimensional Data</vt:lpstr>
      <vt:lpstr>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Mediation analysis for disparity research</dc:title>
  <dc:creator>Yu, Qingzhao</dc:creator>
  <cp:lastModifiedBy>Yu, Qingzhao</cp:lastModifiedBy>
  <cp:revision>3</cp:revision>
  <dcterms:created xsi:type="dcterms:W3CDTF">2021-06-21T19:08:08Z</dcterms:created>
  <dcterms:modified xsi:type="dcterms:W3CDTF">2021-06-21T19:43:07Z</dcterms:modified>
</cp:coreProperties>
</file>