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0" r:id="rId14"/>
    <p:sldId id="269" r:id="rId15"/>
    <p:sldId id="271" r:id="rId16"/>
    <p:sldId id="267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瑞师" initials="韩瑞师" lastIdx="1" clrIdx="0">
    <p:extLst>
      <p:ext uri="{19B8F6BF-5375-455C-9EA6-DF929625EA0E}">
        <p15:presenceInfo xmlns:p15="http://schemas.microsoft.com/office/powerpoint/2012/main" userId="394f06e70b858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38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9E0A-6947-4205-9344-606EAD9CD9FA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196AA-DCF4-4EF3-A981-1A8E8384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9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文件夹下是存放静态文件，包括网页、图片等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程序和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1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5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03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9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44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9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6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6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6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9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4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9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29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196AA-DCF4-4EF3-A981-1A8E838452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0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4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2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8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1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97AF-A1E5-45F5-9080-33557F0969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2A54-7383-4AB7-9DDF-5074F2E22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R7-OCM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代码学习总结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05794"/>
            <a:ext cx="9144000" cy="135200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韩瑞师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11.07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8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Web.py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框架的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数据返回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先指定返回的数据的类型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返回数据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4132262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1598"/>
            <a:ext cx="9466387" cy="278624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951096" y="3775982"/>
            <a:ext cx="8289807" cy="5579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84346" y="5084643"/>
            <a:ext cx="8289807" cy="5579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577" y="263806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R7-OCM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254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Q7web.py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4132262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93" y="1825625"/>
            <a:ext cx="9096214" cy="44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udp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703"/>
            <a:ext cx="10515600" cy="64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FMAPI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4132262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35595"/>
            <a:ext cx="10058400" cy="559333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38200" y="2231756"/>
            <a:ext cx="1688024" cy="141034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29759" y="3285641"/>
            <a:ext cx="5495441" cy="29986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82212" y="4132262"/>
            <a:ext cx="4687591" cy="27966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0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R7-OCM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结构总结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6"/>
            <a:ext cx="10515600" cy="654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R7-OCM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的程序以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q7web.py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为主程序，使用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web.py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框架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6816" y="3081525"/>
            <a:ext cx="2772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请求有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种类型，这里只用到了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2479730"/>
            <a:ext cx="10515600" cy="1868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程序主要由三部分组成：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FPGA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OCM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数据读写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线程（包括任务线程调用其他模块所需的类、变量等）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4485415"/>
            <a:ext cx="10515600" cy="1868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还需进一步学习的部分：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FPGA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的代码、约束文件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各存储模块的物理地址对应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文件夹中的网页代码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2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577" y="263806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解调</a:t>
            </a:r>
          </a:p>
        </p:txBody>
      </p:sp>
    </p:spTree>
    <p:extLst>
      <p:ext uri="{BB962C8B-B14F-4D97-AF65-F5344CB8AC3E}">
        <p14:creationId xmlns:p14="http://schemas.microsoft.com/office/powerpoint/2010/main" val="31517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调频信号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6"/>
            <a:ext cx="10515600" cy="654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调频信号的数学表达式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6816" y="3081525"/>
            <a:ext cx="2772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请求有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种类型，这里只用到了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158979"/>
              </p:ext>
            </p:extLst>
          </p:nvPr>
        </p:nvGraphicFramePr>
        <p:xfrm>
          <a:off x="1340764" y="2082781"/>
          <a:ext cx="9510471" cy="202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2019240" imgH="457200" progId="Equation.DSMT4">
                  <p:embed/>
                </p:oleObj>
              </mc:Choice>
              <mc:Fallback>
                <p:oleObj name="Equation" r:id="rId4" imgW="2019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0764" y="2082781"/>
                        <a:ext cx="9510471" cy="202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838199" y="4112576"/>
            <a:ext cx="10515600" cy="654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调频信号离散化表达式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06516"/>
              </p:ext>
            </p:extLst>
          </p:nvPr>
        </p:nvGraphicFramePr>
        <p:xfrm>
          <a:off x="1340764" y="4584748"/>
          <a:ext cx="10013035" cy="181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2590560" imgH="431640" progId="Equation.DSMT4">
                  <p:embed/>
                </p:oleObj>
              </mc:Choice>
              <mc:Fallback>
                <p:oleObj name="Equation" r:id="rId6" imgW="259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0764" y="4584748"/>
                        <a:ext cx="10013035" cy="1814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1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调频信号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6"/>
            <a:ext cx="10515600" cy="654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AD9361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的调制方法，展开得：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6816" y="3081525"/>
            <a:ext cx="2772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请求有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种类型，这里只用到了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3190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31432"/>
              </p:ext>
            </p:extLst>
          </p:nvPr>
        </p:nvGraphicFramePr>
        <p:xfrm>
          <a:off x="1146175" y="2747963"/>
          <a:ext cx="98996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2743200" imgH="863280" progId="Equation.DSMT4">
                  <p:embed/>
                </p:oleObj>
              </mc:Choice>
              <mc:Fallback>
                <p:oleObj name="Equation" r:id="rId6" imgW="2743200" imgH="8632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6175" y="2747963"/>
                        <a:ext cx="9899650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1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调制解调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6816" y="3081525"/>
            <a:ext cx="2772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请求有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种类型，这里只用到了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55" y="1690688"/>
            <a:ext cx="7038489" cy="232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55" y="4014573"/>
            <a:ext cx="7038489" cy="1848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8981" y="2116667"/>
            <a:ext cx="800219" cy="189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/>
              <a:t>FM</a:t>
            </a:r>
            <a:r>
              <a:rPr lang="zh-CN" altLang="en-US" sz="4000" dirty="0" smtClean="0"/>
              <a:t>调制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88980" y="4014573"/>
            <a:ext cx="800219" cy="189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/>
              <a:t>FM</a:t>
            </a:r>
            <a:r>
              <a:rPr lang="zh-CN" altLang="en-US" sz="4000" dirty="0" smtClean="0"/>
              <a:t>解调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897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主要内容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web.py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框架实现函数调用和数据交互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R7-OCM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程序的基本结构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解调程序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5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Fm.c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中的</a:t>
            </a:r>
            <a:r>
              <a:rPr lang="en-US" altLang="zh-CN" dirty="0" err="1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fm_demod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实现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515600" cy="1713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AD9361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输出的数据已经将载波成分滤去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将本次的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IQ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两路数据（各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2Bytes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），与上次的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IQ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两路数据运算，完成差分。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6816" y="3081525"/>
            <a:ext cx="2772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请求有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种类型，这里只用到了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47271"/>
              </p:ext>
            </p:extLst>
          </p:nvPr>
        </p:nvGraphicFramePr>
        <p:xfrm>
          <a:off x="304800" y="3133725"/>
          <a:ext cx="11582400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6" imgW="3860640" imgH="863280" progId="Equation.DSMT4">
                  <p:embed/>
                </p:oleObj>
              </mc:Choice>
              <mc:Fallback>
                <p:oleObj name="Equation" r:id="rId6" imgW="3860640" imgH="8632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133725"/>
                        <a:ext cx="11582400" cy="332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77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Fm.c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中的</a:t>
            </a:r>
            <a:r>
              <a:rPr lang="en-US" altLang="zh-CN" dirty="0" err="1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fm_demod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实现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4556058"/>
            <a:ext cx="10515600" cy="7094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对正切值查表求值：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6816" y="3081525"/>
            <a:ext cx="2772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请求有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种类型，这里只用到了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1490"/>
              </p:ext>
            </p:extLst>
          </p:nvPr>
        </p:nvGraphicFramePr>
        <p:xfrm>
          <a:off x="304800" y="1271392"/>
          <a:ext cx="11582400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3860640" imgH="863280" progId="Equation.DSMT4">
                  <p:embed/>
                </p:oleObj>
              </mc:Choice>
              <mc:Fallback>
                <p:oleObj name="Equation" r:id="rId6" imgW="3860640" imgH="8632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1271392"/>
                        <a:ext cx="11582400" cy="332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04823"/>
              </p:ext>
            </p:extLst>
          </p:nvPr>
        </p:nvGraphicFramePr>
        <p:xfrm>
          <a:off x="2731944" y="5265542"/>
          <a:ext cx="6728111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8" imgW="1523880" imgH="279360" progId="Equation.DSMT4">
                  <p:embed/>
                </p:oleObj>
              </mc:Choice>
              <mc:Fallback>
                <p:oleObj name="Equation" r:id="rId8" imgW="1523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1944" y="5265542"/>
                        <a:ext cx="6728111" cy="123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9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577" y="263806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Web.py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1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Web.py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框架简介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web.py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是一个轻量级的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python web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框架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由著名计算机黑客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Aaron Swartz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开发，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目前已经被多家大型网站所使用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4132262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处理是该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架构的最重要的一个部分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20" y="690247"/>
            <a:ext cx="3864292" cy="4422769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55077" y="4019843"/>
            <a:ext cx="1392701" cy="72096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Web.py</a:t>
            </a:r>
            <a:r>
              <a:rPr lang="zh-CN" altLang="en-US" dirty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框架简介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58" y="1676620"/>
            <a:ext cx="9445284" cy="4400623"/>
          </a:xfrm>
        </p:spPr>
      </p:pic>
      <p:sp>
        <p:nvSpPr>
          <p:cNvPr id="5" name="椭圆 4"/>
          <p:cNvSpPr/>
          <p:nvPr/>
        </p:nvSpPr>
        <p:spPr>
          <a:xfrm>
            <a:off x="3742006" y="1505243"/>
            <a:ext cx="2940148" cy="90033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6972" y="1505243"/>
            <a:ext cx="2940148" cy="90033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0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Web.py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框架的</a:t>
            </a:r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URL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处理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使用名为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urls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的一个元组以指定格式来定义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内容与所调用的命令的对应关系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4132262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71" y="2393900"/>
            <a:ext cx="4508715" cy="3890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4897"/>
            <a:ext cx="6679771" cy="12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Web.py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框架的</a:t>
            </a:r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URL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处理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进程收到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请求报文时，将解析报文的类型和内容，并启动相应的程序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07" y="2443064"/>
            <a:ext cx="7758193" cy="42351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56816" y="3081525"/>
            <a:ext cx="2772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请求有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种类型，这里只用到了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61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PC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发出的</a:t>
            </a:r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HTTP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请求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可以由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curl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工具发出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4692795"/>
            <a:ext cx="10515600" cy="2152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可以直接在浏览器的地址栏输入制定格式的地址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1" y="2435820"/>
            <a:ext cx="8311047" cy="455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1" y="3159381"/>
            <a:ext cx="8712853" cy="4819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1" y="3909557"/>
            <a:ext cx="8859486" cy="4809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1" y="5473259"/>
            <a:ext cx="8278743" cy="503923"/>
          </a:xfrm>
          <a:prstGeom prst="rect">
            <a:avLst/>
          </a:prstGeom>
        </p:spPr>
      </p:pic>
      <p:sp>
        <p:nvSpPr>
          <p:cNvPr id="11" name="右弧形箭头 10"/>
          <p:cNvSpPr/>
          <p:nvPr/>
        </p:nvSpPr>
        <p:spPr>
          <a:xfrm>
            <a:off x="9439618" y="2476307"/>
            <a:ext cx="1564179" cy="35203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Web.py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框架的</a:t>
            </a:r>
            <a:r>
              <a:rPr lang="en-US" altLang="zh-CN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URL</a:t>
            </a:r>
            <a:r>
              <a:rPr lang="zh-CN" altLang="en-US" dirty="0" smtClean="0"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</a:rPr>
              <a:t>处理</a:t>
            </a:r>
            <a:endParaRPr lang="zh-CN" altLang="en-US" dirty="0">
              <a:latin typeface="Calibri" panose="020F0502020204030204" pitchFamily="34" charset="0"/>
              <a:ea typeface="华文行楷" panose="020108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3" y="1690688"/>
            <a:ext cx="8628274" cy="471011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856854" y="2154264"/>
            <a:ext cx="3244312" cy="51144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56854" y="5935851"/>
            <a:ext cx="3109993" cy="46494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466</Words>
  <Application>Microsoft Office PowerPoint</Application>
  <PresentationFormat>宽屏</PresentationFormat>
  <Paragraphs>83</Paragraphs>
  <Slides>21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黑体</vt:lpstr>
      <vt:lpstr>华文行楷</vt:lpstr>
      <vt:lpstr>楷体</vt:lpstr>
      <vt:lpstr>Arial</vt:lpstr>
      <vt:lpstr>Calibri</vt:lpstr>
      <vt:lpstr>Office 主题​​</vt:lpstr>
      <vt:lpstr>Equation</vt:lpstr>
      <vt:lpstr>R7-OCM代码学习总结</vt:lpstr>
      <vt:lpstr>主要内容</vt:lpstr>
      <vt:lpstr>Web.py框架</vt:lpstr>
      <vt:lpstr>Web.py框架简介</vt:lpstr>
      <vt:lpstr>Web.py框架简介</vt:lpstr>
      <vt:lpstr>Web.py框架的URL处理</vt:lpstr>
      <vt:lpstr>Web.py框架的URL处理</vt:lpstr>
      <vt:lpstr>PC发出的HTTP请求</vt:lpstr>
      <vt:lpstr>Web.py框架的URL处理</vt:lpstr>
      <vt:lpstr>Web.py框架的数据返回</vt:lpstr>
      <vt:lpstr>R7-OCM程序的基本结构</vt:lpstr>
      <vt:lpstr>Q7web.py</vt:lpstr>
      <vt:lpstr>udp</vt:lpstr>
      <vt:lpstr>FMAPI</vt:lpstr>
      <vt:lpstr>R7-OCM结构总结</vt:lpstr>
      <vt:lpstr>FM解调</vt:lpstr>
      <vt:lpstr>FM调频信号</vt:lpstr>
      <vt:lpstr>FM调频信号</vt:lpstr>
      <vt:lpstr>FM调制解调</vt:lpstr>
      <vt:lpstr>Fm.c中的fm_demod实现</vt:lpstr>
      <vt:lpstr>Fm.c中的fm_demod实现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R7-OCM代码学习总结</dc:title>
  <dc:creator>韩瑞师</dc:creator>
  <cp:lastModifiedBy>韩瑞师</cp:lastModifiedBy>
  <cp:revision>42</cp:revision>
  <dcterms:created xsi:type="dcterms:W3CDTF">2016-11-05T14:48:59Z</dcterms:created>
  <dcterms:modified xsi:type="dcterms:W3CDTF">2016-11-07T06:28:28Z</dcterms:modified>
</cp:coreProperties>
</file>