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62" r:id="rId6"/>
    <p:sldId id="263" r:id="rId7"/>
    <p:sldId id="264" r:id="rId8"/>
  </p:sldIdLst>
  <p:sldSz cx="9144000" cy="5143500"/>
  <p:notesSz cx="6858000" cy="9144000"/>
  <p:embeddedFontLst>
    <p:embeddedFont>
      <p:font typeface="Maven Pro"/>
      <p:regular r:id="rId12"/>
    </p:embeddedFont>
    <p:embeddedFont>
      <p:font typeface="Nunito"/>
      <p:regular r:id="rId13"/>
    </p:embeddedFont>
  </p:embeddedFontLst>
  <p:custDataLst>
    <p:tags r:id="rId1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66.xml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Jiahui%20Xu\Documents\MySQL\Marketing\total_sales_sessions_by_week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Jiahui%20Xu\Documents\MySQL\Marketing\total_searches_by_da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</a:t>
            </a:r>
            <a:r>
              <a:rPr lang="en-US" altLang="zh-CN" b="1"/>
              <a:t>ales &amp; Website Trends</a:t>
            </a:r>
            <a:endParaRPr lang="en-US" b="1"/>
          </a:p>
        </c:rich>
      </c:tx>
      <c:layout>
        <c:manualLayout>
          <c:xMode val="edge"/>
          <c:yMode val="edge"/>
          <c:x val="0.336395759717315"/>
          <c:y val="0.026402640264026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[total_sales_sessions_by_week.xlsx]total_sales_sessions_by_week!$B$1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[total_sales_sessions_by_week.xlsx]total_sales_sessions_by_week!$A$2:$A$54</c:f>
              <c:numCache>
                <c:formatCode>m/d/yyyy</c:formatCode>
                <c:ptCount val="53"/>
                <c:pt idx="0" c:formatCode="m/d/yyyy">
                  <c:v>44557</c:v>
                </c:pt>
                <c:pt idx="1" c:formatCode="m/d/yyyy">
                  <c:v>44564</c:v>
                </c:pt>
                <c:pt idx="2" c:formatCode="m/d/yyyy">
                  <c:v>44571</c:v>
                </c:pt>
                <c:pt idx="3" c:formatCode="m/d/yyyy">
                  <c:v>44578</c:v>
                </c:pt>
                <c:pt idx="4" c:formatCode="m/d/yyyy">
                  <c:v>44585</c:v>
                </c:pt>
                <c:pt idx="5" c:formatCode="m/d/yyyy">
                  <c:v>44592</c:v>
                </c:pt>
                <c:pt idx="6" c:formatCode="m/d/yyyy">
                  <c:v>44599</c:v>
                </c:pt>
                <c:pt idx="7" c:formatCode="m/d/yyyy">
                  <c:v>44606</c:v>
                </c:pt>
                <c:pt idx="8" c:formatCode="m/d/yyyy">
                  <c:v>44613</c:v>
                </c:pt>
                <c:pt idx="9" c:formatCode="m/d/yyyy">
                  <c:v>44620</c:v>
                </c:pt>
                <c:pt idx="10" c:formatCode="m/d/yyyy">
                  <c:v>44627</c:v>
                </c:pt>
                <c:pt idx="11" c:formatCode="m/d/yyyy">
                  <c:v>44634</c:v>
                </c:pt>
                <c:pt idx="12" c:formatCode="m/d/yyyy">
                  <c:v>44641</c:v>
                </c:pt>
                <c:pt idx="13" c:formatCode="m/d/yyyy">
                  <c:v>44648</c:v>
                </c:pt>
                <c:pt idx="14" c:formatCode="m/d/yyyy">
                  <c:v>44655</c:v>
                </c:pt>
                <c:pt idx="15" c:formatCode="m/d/yyyy">
                  <c:v>44662</c:v>
                </c:pt>
                <c:pt idx="16" c:formatCode="m/d/yyyy">
                  <c:v>44669</c:v>
                </c:pt>
                <c:pt idx="17" c:formatCode="m/d/yyyy">
                  <c:v>44676</c:v>
                </c:pt>
                <c:pt idx="18" c:formatCode="m/d/yyyy">
                  <c:v>44683</c:v>
                </c:pt>
                <c:pt idx="19" c:formatCode="m/d/yyyy">
                  <c:v>44690</c:v>
                </c:pt>
                <c:pt idx="20" c:formatCode="m/d/yyyy">
                  <c:v>44697</c:v>
                </c:pt>
                <c:pt idx="21" c:formatCode="m/d/yyyy">
                  <c:v>44704</c:v>
                </c:pt>
                <c:pt idx="22" c:formatCode="m/d/yyyy">
                  <c:v>44711</c:v>
                </c:pt>
                <c:pt idx="23" c:formatCode="m/d/yyyy">
                  <c:v>44718</c:v>
                </c:pt>
                <c:pt idx="24" c:formatCode="m/d/yyyy">
                  <c:v>44725</c:v>
                </c:pt>
                <c:pt idx="25" c:formatCode="m/d/yyyy">
                  <c:v>44732</c:v>
                </c:pt>
                <c:pt idx="26" c:formatCode="m/d/yyyy">
                  <c:v>44739</c:v>
                </c:pt>
                <c:pt idx="27" c:formatCode="m/d/yyyy">
                  <c:v>44746</c:v>
                </c:pt>
                <c:pt idx="28" c:formatCode="m/d/yyyy">
                  <c:v>44753</c:v>
                </c:pt>
                <c:pt idx="29" c:formatCode="m/d/yyyy">
                  <c:v>44760</c:v>
                </c:pt>
                <c:pt idx="30" c:formatCode="m/d/yyyy">
                  <c:v>44767</c:v>
                </c:pt>
                <c:pt idx="31" c:formatCode="m/d/yyyy">
                  <c:v>44774</c:v>
                </c:pt>
                <c:pt idx="32" c:formatCode="m/d/yyyy">
                  <c:v>44781</c:v>
                </c:pt>
                <c:pt idx="33" c:formatCode="m/d/yyyy">
                  <c:v>44788</c:v>
                </c:pt>
                <c:pt idx="34" c:formatCode="m/d/yyyy">
                  <c:v>44795</c:v>
                </c:pt>
                <c:pt idx="35" c:formatCode="m/d/yyyy">
                  <c:v>44802</c:v>
                </c:pt>
                <c:pt idx="36" c:formatCode="m/d/yyyy">
                  <c:v>44809</c:v>
                </c:pt>
                <c:pt idx="37" c:formatCode="m/d/yyyy">
                  <c:v>44816</c:v>
                </c:pt>
                <c:pt idx="38" c:formatCode="m/d/yyyy">
                  <c:v>44823</c:v>
                </c:pt>
                <c:pt idx="39" c:formatCode="m/d/yyyy">
                  <c:v>44830</c:v>
                </c:pt>
                <c:pt idx="40" c:formatCode="m/d/yyyy">
                  <c:v>44837</c:v>
                </c:pt>
                <c:pt idx="41" c:formatCode="m/d/yyyy">
                  <c:v>44844</c:v>
                </c:pt>
                <c:pt idx="42" c:formatCode="m/d/yyyy">
                  <c:v>44851</c:v>
                </c:pt>
                <c:pt idx="43" c:formatCode="m/d/yyyy">
                  <c:v>44858</c:v>
                </c:pt>
                <c:pt idx="44" c:formatCode="m/d/yyyy">
                  <c:v>44865</c:v>
                </c:pt>
                <c:pt idx="45" c:formatCode="m/d/yyyy">
                  <c:v>44872</c:v>
                </c:pt>
                <c:pt idx="46" c:formatCode="m/d/yyyy">
                  <c:v>44879</c:v>
                </c:pt>
                <c:pt idx="47" c:formatCode="m/d/yyyy">
                  <c:v>44886</c:v>
                </c:pt>
                <c:pt idx="48" c:formatCode="m/d/yyyy">
                  <c:v>44893</c:v>
                </c:pt>
                <c:pt idx="49" c:formatCode="m/d/yyyy">
                  <c:v>44900</c:v>
                </c:pt>
                <c:pt idx="50" c:formatCode="m/d/yyyy">
                  <c:v>44907</c:v>
                </c:pt>
                <c:pt idx="51" c:formatCode="m/d/yyyy">
                  <c:v>44914</c:v>
                </c:pt>
                <c:pt idx="52" c:formatCode="m/d/yyyy">
                  <c:v>44921</c:v>
                </c:pt>
              </c:numCache>
            </c:numRef>
          </c:cat>
          <c:val>
            <c:numRef>
              <c:f>[total_sales_sessions_by_week.xlsx]total_sales_sessions_by_week!$B$2:$B$54</c:f>
              <c:numCache>
                <c:formatCode>General</c:formatCode>
                <c:ptCount val="53"/>
                <c:pt idx="0">
                  <c:v>7868</c:v>
                </c:pt>
                <c:pt idx="1">
                  <c:v>27182</c:v>
                </c:pt>
                <c:pt idx="2">
                  <c:v>7077</c:v>
                </c:pt>
                <c:pt idx="3">
                  <c:v>3565</c:v>
                </c:pt>
                <c:pt idx="4">
                  <c:v>4094</c:v>
                </c:pt>
                <c:pt idx="5">
                  <c:v>23769</c:v>
                </c:pt>
                <c:pt idx="6">
                  <c:v>26225</c:v>
                </c:pt>
                <c:pt idx="7">
                  <c:v>6864</c:v>
                </c:pt>
                <c:pt idx="8">
                  <c:v>4369</c:v>
                </c:pt>
                <c:pt idx="9">
                  <c:v>2575</c:v>
                </c:pt>
                <c:pt idx="10">
                  <c:v>3339</c:v>
                </c:pt>
                <c:pt idx="11">
                  <c:v>3410</c:v>
                </c:pt>
                <c:pt idx="12">
                  <c:v>3055</c:v>
                </c:pt>
                <c:pt idx="13">
                  <c:v>2943</c:v>
                </c:pt>
                <c:pt idx="14">
                  <c:v>4265</c:v>
                </c:pt>
                <c:pt idx="15">
                  <c:v>3762</c:v>
                </c:pt>
                <c:pt idx="16">
                  <c:v>4044</c:v>
                </c:pt>
                <c:pt idx="17">
                  <c:v>3274</c:v>
                </c:pt>
                <c:pt idx="18">
                  <c:v>4072</c:v>
                </c:pt>
                <c:pt idx="19">
                  <c:v>3387</c:v>
                </c:pt>
                <c:pt idx="20">
                  <c:v>3218</c:v>
                </c:pt>
                <c:pt idx="21">
                  <c:v>4843</c:v>
                </c:pt>
                <c:pt idx="22">
                  <c:v>19830</c:v>
                </c:pt>
                <c:pt idx="23">
                  <c:v>26515</c:v>
                </c:pt>
                <c:pt idx="24">
                  <c:v>26396</c:v>
                </c:pt>
                <c:pt idx="25">
                  <c:v>25684</c:v>
                </c:pt>
                <c:pt idx="26">
                  <c:v>26411</c:v>
                </c:pt>
                <c:pt idx="27">
                  <c:v>27540</c:v>
                </c:pt>
                <c:pt idx="28">
                  <c:v>26876</c:v>
                </c:pt>
                <c:pt idx="29">
                  <c:v>27917</c:v>
                </c:pt>
                <c:pt idx="30">
                  <c:v>26189</c:v>
                </c:pt>
                <c:pt idx="31">
                  <c:v>27589</c:v>
                </c:pt>
                <c:pt idx="32">
                  <c:v>23591</c:v>
                </c:pt>
                <c:pt idx="33">
                  <c:v>7014</c:v>
                </c:pt>
                <c:pt idx="34">
                  <c:v>3744</c:v>
                </c:pt>
                <c:pt idx="35">
                  <c:v>2666</c:v>
                </c:pt>
                <c:pt idx="36">
                  <c:v>4279</c:v>
                </c:pt>
                <c:pt idx="37">
                  <c:v>2711</c:v>
                </c:pt>
                <c:pt idx="38">
                  <c:v>4275</c:v>
                </c:pt>
                <c:pt idx="39">
                  <c:v>4255</c:v>
                </c:pt>
                <c:pt idx="40">
                  <c:v>1546</c:v>
                </c:pt>
                <c:pt idx="41">
                  <c:v>3325</c:v>
                </c:pt>
                <c:pt idx="42">
                  <c:v>3384</c:v>
                </c:pt>
                <c:pt idx="43">
                  <c:v>2803</c:v>
                </c:pt>
                <c:pt idx="44">
                  <c:v>2455</c:v>
                </c:pt>
                <c:pt idx="45">
                  <c:v>14378</c:v>
                </c:pt>
                <c:pt idx="46">
                  <c:v>26714</c:v>
                </c:pt>
                <c:pt idx="47">
                  <c:v>17922</c:v>
                </c:pt>
                <c:pt idx="48">
                  <c:v>3341</c:v>
                </c:pt>
                <c:pt idx="49">
                  <c:v>2596</c:v>
                </c:pt>
                <c:pt idx="50">
                  <c:v>12692</c:v>
                </c:pt>
                <c:pt idx="51">
                  <c:v>26550</c:v>
                </c:pt>
                <c:pt idx="52">
                  <c:v>23291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[total_sales_sessions_by_week.xlsx]total_sales_sessions_by_week!$C$1</c:f>
              <c:strCache>
                <c:ptCount val="1"/>
                <c:pt idx="0">
                  <c:v>sessions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[total_sales_sessions_by_week.xlsx]total_sales_sessions_by_week!$A$2:$A$54</c:f>
              <c:numCache>
                <c:formatCode>m/d/yyyy</c:formatCode>
                <c:ptCount val="53"/>
                <c:pt idx="0" c:formatCode="m/d/yyyy">
                  <c:v>44557</c:v>
                </c:pt>
                <c:pt idx="1" c:formatCode="m/d/yyyy">
                  <c:v>44564</c:v>
                </c:pt>
                <c:pt idx="2" c:formatCode="m/d/yyyy">
                  <c:v>44571</c:v>
                </c:pt>
                <c:pt idx="3" c:formatCode="m/d/yyyy">
                  <c:v>44578</c:v>
                </c:pt>
                <c:pt idx="4" c:formatCode="m/d/yyyy">
                  <c:v>44585</c:v>
                </c:pt>
                <c:pt idx="5" c:formatCode="m/d/yyyy">
                  <c:v>44592</c:v>
                </c:pt>
                <c:pt idx="6" c:formatCode="m/d/yyyy">
                  <c:v>44599</c:v>
                </c:pt>
                <c:pt idx="7" c:formatCode="m/d/yyyy">
                  <c:v>44606</c:v>
                </c:pt>
                <c:pt idx="8" c:formatCode="m/d/yyyy">
                  <c:v>44613</c:v>
                </c:pt>
                <c:pt idx="9" c:formatCode="m/d/yyyy">
                  <c:v>44620</c:v>
                </c:pt>
                <c:pt idx="10" c:formatCode="m/d/yyyy">
                  <c:v>44627</c:v>
                </c:pt>
                <c:pt idx="11" c:formatCode="m/d/yyyy">
                  <c:v>44634</c:v>
                </c:pt>
                <c:pt idx="12" c:formatCode="m/d/yyyy">
                  <c:v>44641</c:v>
                </c:pt>
                <c:pt idx="13" c:formatCode="m/d/yyyy">
                  <c:v>44648</c:v>
                </c:pt>
                <c:pt idx="14" c:formatCode="m/d/yyyy">
                  <c:v>44655</c:v>
                </c:pt>
                <c:pt idx="15" c:formatCode="m/d/yyyy">
                  <c:v>44662</c:v>
                </c:pt>
                <c:pt idx="16" c:formatCode="m/d/yyyy">
                  <c:v>44669</c:v>
                </c:pt>
                <c:pt idx="17" c:formatCode="m/d/yyyy">
                  <c:v>44676</c:v>
                </c:pt>
                <c:pt idx="18" c:formatCode="m/d/yyyy">
                  <c:v>44683</c:v>
                </c:pt>
                <c:pt idx="19" c:formatCode="m/d/yyyy">
                  <c:v>44690</c:v>
                </c:pt>
                <c:pt idx="20" c:formatCode="m/d/yyyy">
                  <c:v>44697</c:v>
                </c:pt>
                <c:pt idx="21" c:formatCode="m/d/yyyy">
                  <c:v>44704</c:v>
                </c:pt>
                <c:pt idx="22" c:formatCode="m/d/yyyy">
                  <c:v>44711</c:v>
                </c:pt>
                <c:pt idx="23" c:formatCode="m/d/yyyy">
                  <c:v>44718</c:v>
                </c:pt>
                <c:pt idx="24" c:formatCode="m/d/yyyy">
                  <c:v>44725</c:v>
                </c:pt>
                <c:pt idx="25" c:formatCode="m/d/yyyy">
                  <c:v>44732</c:v>
                </c:pt>
                <c:pt idx="26" c:formatCode="m/d/yyyy">
                  <c:v>44739</c:v>
                </c:pt>
                <c:pt idx="27" c:formatCode="m/d/yyyy">
                  <c:v>44746</c:v>
                </c:pt>
                <c:pt idx="28" c:formatCode="m/d/yyyy">
                  <c:v>44753</c:v>
                </c:pt>
                <c:pt idx="29" c:formatCode="m/d/yyyy">
                  <c:v>44760</c:v>
                </c:pt>
                <c:pt idx="30" c:formatCode="m/d/yyyy">
                  <c:v>44767</c:v>
                </c:pt>
                <c:pt idx="31" c:formatCode="m/d/yyyy">
                  <c:v>44774</c:v>
                </c:pt>
                <c:pt idx="32" c:formatCode="m/d/yyyy">
                  <c:v>44781</c:v>
                </c:pt>
                <c:pt idx="33" c:formatCode="m/d/yyyy">
                  <c:v>44788</c:v>
                </c:pt>
                <c:pt idx="34" c:formatCode="m/d/yyyy">
                  <c:v>44795</c:v>
                </c:pt>
                <c:pt idx="35" c:formatCode="m/d/yyyy">
                  <c:v>44802</c:v>
                </c:pt>
                <c:pt idx="36" c:formatCode="m/d/yyyy">
                  <c:v>44809</c:v>
                </c:pt>
                <c:pt idx="37" c:formatCode="m/d/yyyy">
                  <c:v>44816</c:v>
                </c:pt>
                <c:pt idx="38" c:formatCode="m/d/yyyy">
                  <c:v>44823</c:v>
                </c:pt>
                <c:pt idx="39" c:formatCode="m/d/yyyy">
                  <c:v>44830</c:v>
                </c:pt>
                <c:pt idx="40" c:formatCode="m/d/yyyy">
                  <c:v>44837</c:v>
                </c:pt>
                <c:pt idx="41" c:formatCode="m/d/yyyy">
                  <c:v>44844</c:v>
                </c:pt>
                <c:pt idx="42" c:formatCode="m/d/yyyy">
                  <c:v>44851</c:v>
                </c:pt>
                <c:pt idx="43" c:formatCode="m/d/yyyy">
                  <c:v>44858</c:v>
                </c:pt>
                <c:pt idx="44" c:formatCode="m/d/yyyy">
                  <c:v>44865</c:v>
                </c:pt>
                <c:pt idx="45" c:formatCode="m/d/yyyy">
                  <c:v>44872</c:v>
                </c:pt>
                <c:pt idx="46" c:formatCode="m/d/yyyy">
                  <c:v>44879</c:v>
                </c:pt>
                <c:pt idx="47" c:formatCode="m/d/yyyy">
                  <c:v>44886</c:v>
                </c:pt>
                <c:pt idx="48" c:formatCode="m/d/yyyy">
                  <c:v>44893</c:v>
                </c:pt>
                <c:pt idx="49" c:formatCode="m/d/yyyy">
                  <c:v>44900</c:v>
                </c:pt>
                <c:pt idx="50" c:formatCode="m/d/yyyy">
                  <c:v>44907</c:v>
                </c:pt>
                <c:pt idx="51" c:formatCode="m/d/yyyy">
                  <c:v>44914</c:v>
                </c:pt>
                <c:pt idx="52" c:formatCode="m/d/yyyy">
                  <c:v>44921</c:v>
                </c:pt>
              </c:numCache>
            </c:numRef>
          </c:cat>
          <c:val>
            <c:numRef>
              <c:f>[total_sales_sessions_by_week.xlsx]total_sales_sessions_by_week!$C$2:$C$54</c:f>
              <c:numCache>
                <c:formatCode>General</c:formatCode>
                <c:ptCount val="53"/>
                <c:pt idx="0">
                  <c:v>25583</c:v>
                </c:pt>
                <c:pt idx="1">
                  <c:v>75263</c:v>
                </c:pt>
                <c:pt idx="2">
                  <c:v>46151</c:v>
                </c:pt>
                <c:pt idx="3">
                  <c:v>33305</c:v>
                </c:pt>
                <c:pt idx="4">
                  <c:v>32399</c:v>
                </c:pt>
                <c:pt idx="5">
                  <c:v>78790</c:v>
                </c:pt>
                <c:pt idx="6">
                  <c:v>68484</c:v>
                </c:pt>
                <c:pt idx="7">
                  <c:v>36587</c:v>
                </c:pt>
                <c:pt idx="8">
                  <c:v>47915</c:v>
                </c:pt>
                <c:pt idx="9">
                  <c:v>25983</c:v>
                </c:pt>
                <c:pt idx="10">
                  <c:v>29231</c:v>
                </c:pt>
                <c:pt idx="11">
                  <c:v>41258</c:v>
                </c:pt>
                <c:pt idx="12">
                  <c:v>34006</c:v>
                </c:pt>
                <c:pt idx="13">
                  <c:v>27714</c:v>
                </c:pt>
                <c:pt idx="14">
                  <c:v>46393</c:v>
                </c:pt>
                <c:pt idx="15">
                  <c:v>22929</c:v>
                </c:pt>
                <c:pt idx="16">
                  <c:v>27315</c:v>
                </c:pt>
                <c:pt idx="17">
                  <c:v>47768</c:v>
                </c:pt>
                <c:pt idx="18">
                  <c:v>26744</c:v>
                </c:pt>
                <c:pt idx="19">
                  <c:v>42538</c:v>
                </c:pt>
                <c:pt idx="20">
                  <c:v>35590</c:v>
                </c:pt>
                <c:pt idx="21">
                  <c:v>44416</c:v>
                </c:pt>
                <c:pt idx="22">
                  <c:v>77302</c:v>
                </c:pt>
                <c:pt idx="23">
                  <c:v>88297</c:v>
                </c:pt>
                <c:pt idx="24">
                  <c:v>74009</c:v>
                </c:pt>
                <c:pt idx="25">
                  <c:v>88856</c:v>
                </c:pt>
                <c:pt idx="26">
                  <c:v>70792</c:v>
                </c:pt>
                <c:pt idx="27">
                  <c:v>71221</c:v>
                </c:pt>
                <c:pt idx="28">
                  <c:v>61416</c:v>
                </c:pt>
                <c:pt idx="29">
                  <c:v>69224</c:v>
                </c:pt>
                <c:pt idx="30">
                  <c:v>81237</c:v>
                </c:pt>
                <c:pt idx="31">
                  <c:v>83634</c:v>
                </c:pt>
                <c:pt idx="32">
                  <c:v>58638</c:v>
                </c:pt>
                <c:pt idx="33">
                  <c:v>34032</c:v>
                </c:pt>
                <c:pt idx="34">
                  <c:v>46161</c:v>
                </c:pt>
                <c:pt idx="35">
                  <c:v>28246</c:v>
                </c:pt>
                <c:pt idx="36">
                  <c:v>39774</c:v>
                </c:pt>
                <c:pt idx="37">
                  <c:v>33537</c:v>
                </c:pt>
                <c:pt idx="38">
                  <c:v>32609</c:v>
                </c:pt>
                <c:pt idx="39">
                  <c:v>38155</c:v>
                </c:pt>
                <c:pt idx="40">
                  <c:v>30348</c:v>
                </c:pt>
                <c:pt idx="41">
                  <c:v>50499</c:v>
                </c:pt>
                <c:pt idx="42">
                  <c:v>28095</c:v>
                </c:pt>
                <c:pt idx="43">
                  <c:v>24777</c:v>
                </c:pt>
                <c:pt idx="44">
                  <c:v>41475</c:v>
                </c:pt>
                <c:pt idx="45">
                  <c:v>67009</c:v>
                </c:pt>
                <c:pt idx="46">
                  <c:v>76478</c:v>
                </c:pt>
                <c:pt idx="47">
                  <c:v>62280</c:v>
                </c:pt>
                <c:pt idx="48">
                  <c:v>39868</c:v>
                </c:pt>
                <c:pt idx="49">
                  <c:v>44485</c:v>
                </c:pt>
                <c:pt idx="50">
                  <c:v>38333</c:v>
                </c:pt>
                <c:pt idx="51">
                  <c:v>72333</c:v>
                </c:pt>
                <c:pt idx="52">
                  <c:v>57872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901675328"/>
        <c:axId val="135009152"/>
      </c:lineChart>
      <c:dateAx>
        <c:axId val="1901675328"/>
        <c:scaling>
          <c:orientation val="minMax"/>
        </c:scaling>
        <c:delete val="0"/>
        <c:axPos val="b"/>
        <c:numFmt formatCode="m&quot;月&quot;d&quot;日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5009152"/>
        <c:crosses val="autoZero"/>
        <c:auto val="1"/>
        <c:lblOffset val="100"/>
        <c:baseTimeUnit val="days"/>
      </c:dateAx>
      <c:valAx>
        <c:axId val="13500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0167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K</a:t>
            </a:r>
            <a:r>
              <a:rPr lang="en-US" altLang="zh-CN" b="1"/>
              <a:t>eyword Trends</a:t>
            </a:r>
            <a:endParaRPr lang="en-US" b="1"/>
          </a:p>
        </c:rich>
      </c:tx>
      <c:layout>
        <c:manualLayout>
          <c:xMode val="edge"/>
          <c:yMode val="edge"/>
          <c:x val="0.444383722213554"/>
          <c:y val="0.032220943613348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[total_searches_by_day.xlsx]total_searches_by_day!$B$1</c:f>
              <c:strCache>
                <c:ptCount val="1"/>
                <c:pt idx="0">
                  <c:v>searches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[total_searches_by_day.xlsx]total_searches_by_day!$A$2:$A$326</c:f>
              <c:numCache>
                <c:formatCode>m/d/yyyy</c:formatCode>
                <c:ptCount val="325"/>
                <c:pt idx="0" c:formatCode="m/d/yyyy">
                  <c:v>44566</c:v>
                </c:pt>
                <c:pt idx="1" c:formatCode="m/d/yyyy">
                  <c:v>44567</c:v>
                </c:pt>
                <c:pt idx="2" c:formatCode="m/d/yyyy">
                  <c:v>44568</c:v>
                </c:pt>
                <c:pt idx="3" c:formatCode="m/d/yyyy">
                  <c:v>44569</c:v>
                </c:pt>
                <c:pt idx="4" c:formatCode="m/d/yyyy">
                  <c:v>44570</c:v>
                </c:pt>
                <c:pt idx="5" c:formatCode="m/d/yyyy">
                  <c:v>44571</c:v>
                </c:pt>
                <c:pt idx="6" c:formatCode="m/d/yyyy">
                  <c:v>44572</c:v>
                </c:pt>
                <c:pt idx="7" c:formatCode="m/d/yyyy">
                  <c:v>44574</c:v>
                </c:pt>
                <c:pt idx="8" c:formatCode="m/d/yyyy">
                  <c:v>44575</c:v>
                </c:pt>
                <c:pt idx="9" c:formatCode="m/d/yyyy">
                  <c:v>44576</c:v>
                </c:pt>
                <c:pt idx="10" c:formatCode="m/d/yyyy">
                  <c:v>44577</c:v>
                </c:pt>
                <c:pt idx="11" c:formatCode="m/d/yyyy">
                  <c:v>44578</c:v>
                </c:pt>
                <c:pt idx="12" c:formatCode="m/d/yyyy">
                  <c:v>44579</c:v>
                </c:pt>
                <c:pt idx="13" c:formatCode="m/d/yyyy">
                  <c:v>44580</c:v>
                </c:pt>
                <c:pt idx="14" c:formatCode="m/d/yyyy">
                  <c:v>44581</c:v>
                </c:pt>
                <c:pt idx="15" c:formatCode="m/d/yyyy">
                  <c:v>44582</c:v>
                </c:pt>
                <c:pt idx="16" c:formatCode="m/d/yyyy">
                  <c:v>44584</c:v>
                </c:pt>
                <c:pt idx="17" c:formatCode="m/d/yyyy">
                  <c:v>44585</c:v>
                </c:pt>
                <c:pt idx="18" c:formatCode="m/d/yyyy">
                  <c:v>44586</c:v>
                </c:pt>
                <c:pt idx="19" c:formatCode="m/d/yyyy">
                  <c:v>44587</c:v>
                </c:pt>
                <c:pt idx="20" c:formatCode="m/d/yyyy">
                  <c:v>44588</c:v>
                </c:pt>
                <c:pt idx="21" c:formatCode="m/d/yyyy">
                  <c:v>44589</c:v>
                </c:pt>
                <c:pt idx="22" c:formatCode="m/d/yyyy">
                  <c:v>44590</c:v>
                </c:pt>
                <c:pt idx="23" c:formatCode="m/d/yyyy">
                  <c:v>44591</c:v>
                </c:pt>
                <c:pt idx="24" c:formatCode="m/d/yyyy">
                  <c:v>44592</c:v>
                </c:pt>
                <c:pt idx="25" c:formatCode="m/d/yyyy">
                  <c:v>44594</c:v>
                </c:pt>
                <c:pt idx="26" c:formatCode="m/d/yyyy">
                  <c:v>44595</c:v>
                </c:pt>
                <c:pt idx="27" c:formatCode="m/d/yyyy">
                  <c:v>44596</c:v>
                </c:pt>
                <c:pt idx="28" c:formatCode="m/d/yyyy">
                  <c:v>44597</c:v>
                </c:pt>
                <c:pt idx="29" c:formatCode="m/d/yyyy">
                  <c:v>44598</c:v>
                </c:pt>
                <c:pt idx="30" c:formatCode="m/d/yyyy">
                  <c:v>44599</c:v>
                </c:pt>
                <c:pt idx="31" c:formatCode="m/d/yyyy">
                  <c:v>44600</c:v>
                </c:pt>
                <c:pt idx="32" c:formatCode="m/d/yyyy">
                  <c:v>44601</c:v>
                </c:pt>
                <c:pt idx="33" c:formatCode="m/d/yyyy">
                  <c:v>44602</c:v>
                </c:pt>
                <c:pt idx="34" c:formatCode="m/d/yyyy">
                  <c:v>44604</c:v>
                </c:pt>
                <c:pt idx="35" c:formatCode="m/d/yyyy">
                  <c:v>44605</c:v>
                </c:pt>
                <c:pt idx="36" c:formatCode="m/d/yyyy">
                  <c:v>44606</c:v>
                </c:pt>
                <c:pt idx="37" c:formatCode="m/d/yyyy">
                  <c:v>44607</c:v>
                </c:pt>
                <c:pt idx="38" c:formatCode="m/d/yyyy">
                  <c:v>44608</c:v>
                </c:pt>
                <c:pt idx="39" c:formatCode="m/d/yyyy">
                  <c:v>44609</c:v>
                </c:pt>
                <c:pt idx="40" c:formatCode="m/d/yyyy">
                  <c:v>44610</c:v>
                </c:pt>
                <c:pt idx="41" c:formatCode="m/d/yyyy">
                  <c:v>44611</c:v>
                </c:pt>
                <c:pt idx="42" c:formatCode="m/d/yyyy">
                  <c:v>44612</c:v>
                </c:pt>
                <c:pt idx="43" c:formatCode="m/d/yyyy">
                  <c:v>44614</c:v>
                </c:pt>
                <c:pt idx="44" c:formatCode="m/d/yyyy">
                  <c:v>44615</c:v>
                </c:pt>
                <c:pt idx="45" c:formatCode="m/d/yyyy">
                  <c:v>44616</c:v>
                </c:pt>
                <c:pt idx="46" c:formatCode="m/d/yyyy">
                  <c:v>44617</c:v>
                </c:pt>
                <c:pt idx="47" c:formatCode="m/d/yyyy">
                  <c:v>44618</c:v>
                </c:pt>
                <c:pt idx="48" c:formatCode="m/d/yyyy">
                  <c:v>44619</c:v>
                </c:pt>
                <c:pt idx="49" c:formatCode="m/d/yyyy">
                  <c:v>44620</c:v>
                </c:pt>
                <c:pt idx="50" c:formatCode="m/d/yyyy">
                  <c:v>44621</c:v>
                </c:pt>
                <c:pt idx="51" c:formatCode="m/d/yyyy">
                  <c:v>44622</c:v>
                </c:pt>
                <c:pt idx="52" c:formatCode="m/d/yyyy">
                  <c:v>44624</c:v>
                </c:pt>
                <c:pt idx="53" c:formatCode="m/d/yyyy">
                  <c:v>44625</c:v>
                </c:pt>
                <c:pt idx="54" c:formatCode="m/d/yyyy">
                  <c:v>44626</c:v>
                </c:pt>
                <c:pt idx="55" c:formatCode="m/d/yyyy">
                  <c:v>44627</c:v>
                </c:pt>
                <c:pt idx="56" c:formatCode="m/d/yyyy">
                  <c:v>44628</c:v>
                </c:pt>
                <c:pt idx="57" c:formatCode="m/d/yyyy">
                  <c:v>44629</c:v>
                </c:pt>
                <c:pt idx="58" c:formatCode="m/d/yyyy">
                  <c:v>44630</c:v>
                </c:pt>
                <c:pt idx="59" c:formatCode="m/d/yyyy">
                  <c:v>44631</c:v>
                </c:pt>
                <c:pt idx="60" c:formatCode="m/d/yyyy">
                  <c:v>44632</c:v>
                </c:pt>
                <c:pt idx="61" c:formatCode="m/d/yyyy">
                  <c:v>44634</c:v>
                </c:pt>
                <c:pt idx="62" c:formatCode="m/d/yyyy">
                  <c:v>44635</c:v>
                </c:pt>
                <c:pt idx="63" c:formatCode="m/d/yyyy">
                  <c:v>44636</c:v>
                </c:pt>
                <c:pt idx="64" c:formatCode="m/d/yyyy">
                  <c:v>44637</c:v>
                </c:pt>
                <c:pt idx="65" c:formatCode="m/d/yyyy">
                  <c:v>44638</c:v>
                </c:pt>
                <c:pt idx="66" c:formatCode="m/d/yyyy">
                  <c:v>44639</c:v>
                </c:pt>
                <c:pt idx="67" c:formatCode="m/d/yyyy">
                  <c:v>44640</c:v>
                </c:pt>
                <c:pt idx="68" c:formatCode="m/d/yyyy">
                  <c:v>44641</c:v>
                </c:pt>
                <c:pt idx="69" c:formatCode="m/d/yyyy">
                  <c:v>44642</c:v>
                </c:pt>
                <c:pt idx="70" c:formatCode="m/d/yyyy">
                  <c:v>44644</c:v>
                </c:pt>
                <c:pt idx="71" c:formatCode="m/d/yyyy">
                  <c:v>44645</c:v>
                </c:pt>
                <c:pt idx="72" c:formatCode="m/d/yyyy">
                  <c:v>44646</c:v>
                </c:pt>
                <c:pt idx="73" c:formatCode="m/d/yyyy">
                  <c:v>44647</c:v>
                </c:pt>
                <c:pt idx="74" c:formatCode="m/d/yyyy">
                  <c:v>44648</c:v>
                </c:pt>
                <c:pt idx="75" c:formatCode="m/d/yyyy">
                  <c:v>44649</c:v>
                </c:pt>
                <c:pt idx="76" c:formatCode="m/d/yyyy">
                  <c:v>44650</c:v>
                </c:pt>
                <c:pt idx="77" c:formatCode="m/d/yyyy">
                  <c:v>44651</c:v>
                </c:pt>
                <c:pt idx="78" c:formatCode="m/d/yyyy">
                  <c:v>44652</c:v>
                </c:pt>
                <c:pt idx="79" c:formatCode="m/d/yyyy">
                  <c:v>44654</c:v>
                </c:pt>
                <c:pt idx="80" c:formatCode="m/d/yyyy">
                  <c:v>44655</c:v>
                </c:pt>
                <c:pt idx="81" c:formatCode="m/d/yyyy">
                  <c:v>44656</c:v>
                </c:pt>
                <c:pt idx="82" c:formatCode="m/d/yyyy">
                  <c:v>44657</c:v>
                </c:pt>
                <c:pt idx="83" c:formatCode="m/d/yyyy">
                  <c:v>44658</c:v>
                </c:pt>
                <c:pt idx="84" c:formatCode="m/d/yyyy">
                  <c:v>44659</c:v>
                </c:pt>
                <c:pt idx="85" c:formatCode="m/d/yyyy">
                  <c:v>44660</c:v>
                </c:pt>
                <c:pt idx="86" c:formatCode="m/d/yyyy">
                  <c:v>44661</c:v>
                </c:pt>
                <c:pt idx="87" c:formatCode="m/d/yyyy">
                  <c:v>44662</c:v>
                </c:pt>
                <c:pt idx="88" c:formatCode="m/d/yyyy">
                  <c:v>44664</c:v>
                </c:pt>
                <c:pt idx="89" c:formatCode="m/d/yyyy">
                  <c:v>44665</c:v>
                </c:pt>
                <c:pt idx="90" c:formatCode="m/d/yyyy">
                  <c:v>44666</c:v>
                </c:pt>
                <c:pt idx="91" c:formatCode="m/d/yyyy">
                  <c:v>44667</c:v>
                </c:pt>
                <c:pt idx="92" c:formatCode="m/d/yyyy">
                  <c:v>44668</c:v>
                </c:pt>
                <c:pt idx="93" c:formatCode="m/d/yyyy">
                  <c:v>44669</c:v>
                </c:pt>
                <c:pt idx="94" c:formatCode="m/d/yyyy">
                  <c:v>44670</c:v>
                </c:pt>
                <c:pt idx="95" c:formatCode="m/d/yyyy">
                  <c:v>44671</c:v>
                </c:pt>
                <c:pt idx="96" c:formatCode="m/d/yyyy">
                  <c:v>44672</c:v>
                </c:pt>
                <c:pt idx="97" c:formatCode="m/d/yyyy">
                  <c:v>44674</c:v>
                </c:pt>
                <c:pt idx="98" c:formatCode="m/d/yyyy">
                  <c:v>44675</c:v>
                </c:pt>
                <c:pt idx="99" c:formatCode="m/d/yyyy">
                  <c:v>44676</c:v>
                </c:pt>
                <c:pt idx="100" c:formatCode="m/d/yyyy">
                  <c:v>44677</c:v>
                </c:pt>
                <c:pt idx="101" c:formatCode="m/d/yyyy">
                  <c:v>44678</c:v>
                </c:pt>
                <c:pt idx="102" c:formatCode="m/d/yyyy">
                  <c:v>44679</c:v>
                </c:pt>
                <c:pt idx="103" c:formatCode="m/d/yyyy">
                  <c:v>44680</c:v>
                </c:pt>
                <c:pt idx="104" c:formatCode="m/d/yyyy">
                  <c:v>44681</c:v>
                </c:pt>
                <c:pt idx="105" c:formatCode="m/d/yyyy">
                  <c:v>44682</c:v>
                </c:pt>
                <c:pt idx="106" c:formatCode="m/d/yyyy">
                  <c:v>44684</c:v>
                </c:pt>
                <c:pt idx="107" c:formatCode="m/d/yyyy">
                  <c:v>44685</c:v>
                </c:pt>
                <c:pt idx="108" c:formatCode="m/d/yyyy">
                  <c:v>44686</c:v>
                </c:pt>
                <c:pt idx="109" c:formatCode="m/d/yyyy">
                  <c:v>44687</c:v>
                </c:pt>
                <c:pt idx="110" c:formatCode="m/d/yyyy">
                  <c:v>44688</c:v>
                </c:pt>
                <c:pt idx="111" c:formatCode="m/d/yyyy">
                  <c:v>44689</c:v>
                </c:pt>
                <c:pt idx="112" c:formatCode="m/d/yyyy">
                  <c:v>44690</c:v>
                </c:pt>
                <c:pt idx="113" c:formatCode="m/d/yyyy">
                  <c:v>44691</c:v>
                </c:pt>
                <c:pt idx="114" c:formatCode="m/d/yyyy">
                  <c:v>44692</c:v>
                </c:pt>
                <c:pt idx="115" c:formatCode="m/d/yyyy">
                  <c:v>44694</c:v>
                </c:pt>
                <c:pt idx="116" c:formatCode="m/d/yyyy">
                  <c:v>44695</c:v>
                </c:pt>
                <c:pt idx="117" c:formatCode="m/d/yyyy">
                  <c:v>44696</c:v>
                </c:pt>
                <c:pt idx="118" c:formatCode="m/d/yyyy">
                  <c:v>44697</c:v>
                </c:pt>
                <c:pt idx="119" c:formatCode="m/d/yyyy">
                  <c:v>44698</c:v>
                </c:pt>
                <c:pt idx="120" c:formatCode="m/d/yyyy">
                  <c:v>44699</c:v>
                </c:pt>
                <c:pt idx="121" c:formatCode="m/d/yyyy">
                  <c:v>44700</c:v>
                </c:pt>
                <c:pt idx="122" c:formatCode="m/d/yyyy">
                  <c:v>44701</c:v>
                </c:pt>
                <c:pt idx="123" c:formatCode="m/d/yyyy">
                  <c:v>44702</c:v>
                </c:pt>
                <c:pt idx="124" c:formatCode="m/d/yyyy">
                  <c:v>44704</c:v>
                </c:pt>
                <c:pt idx="125" c:formatCode="m/d/yyyy">
                  <c:v>44705</c:v>
                </c:pt>
                <c:pt idx="126" c:formatCode="m/d/yyyy">
                  <c:v>44706</c:v>
                </c:pt>
                <c:pt idx="127" c:formatCode="m/d/yyyy">
                  <c:v>44707</c:v>
                </c:pt>
                <c:pt idx="128" c:formatCode="m/d/yyyy">
                  <c:v>44708</c:v>
                </c:pt>
                <c:pt idx="129" c:formatCode="m/d/yyyy">
                  <c:v>44709</c:v>
                </c:pt>
                <c:pt idx="130" c:formatCode="m/d/yyyy">
                  <c:v>44710</c:v>
                </c:pt>
                <c:pt idx="131" c:formatCode="m/d/yyyy">
                  <c:v>44711</c:v>
                </c:pt>
                <c:pt idx="132" c:formatCode="m/d/yyyy">
                  <c:v>44712</c:v>
                </c:pt>
                <c:pt idx="133" c:formatCode="m/d/yyyy">
                  <c:v>44714</c:v>
                </c:pt>
                <c:pt idx="134" c:formatCode="m/d/yyyy">
                  <c:v>44715</c:v>
                </c:pt>
                <c:pt idx="135" c:formatCode="m/d/yyyy">
                  <c:v>44716</c:v>
                </c:pt>
                <c:pt idx="136" c:formatCode="m/d/yyyy">
                  <c:v>44717</c:v>
                </c:pt>
                <c:pt idx="137" c:formatCode="m/d/yyyy">
                  <c:v>44718</c:v>
                </c:pt>
                <c:pt idx="138" c:formatCode="m/d/yyyy">
                  <c:v>44719</c:v>
                </c:pt>
                <c:pt idx="139" c:formatCode="m/d/yyyy">
                  <c:v>44720</c:v>
                </c:pt>
                <c:pt idx="140" c:formatCode="m/d/yyyy">
                  <c:v>44721</c:v>
                </c:pt>
                <c:pt idx="141" c:formatCode="m/d/yyyy">
                  <c:v>44722</c:v>
                </c:pt>
                <c:pt idx="142" c:formatCode="m/d/yyyy">
                  <c:v>44724</c:v>
                </c:pt>
                <c:pt idx="143" c:formatCode="m/d/yyyy">
                  <c:v>44725</c:v>
                </c:pt>
                <c:pt idx="144" c:formatCode="m/d/yyyy">
                  <c:v>44726</c:v>
                </c:pt>
                <c:pt idx="145" c:formatCode="m/d/yyyy">
                  <c:v>44727</c:v>
                </c:pt>
                <c:pt idx="146" c:formatCode="m/d/yyyy">
                  <c:v>44728</c:v>
                </c:pt>
                <c:pt idx="147" c:formatCode="m/d/yyyy">
                  <c:v>44729</c:v>
                </c:pt>
                <c:pt idx="148" c:formatCode="m/d/yyyy">
                  <c:v>44730</c:v>
                </c:pt>
                <c:pt idx="149" c:formatCode="m/d/yyyy">
                  <c:v>44731</c:v>
                </c:pt>
                <c:pt idx="150" c:formatCode="m/d/yyyy">
                  <c:v>44732</c:v>
                </c:pt>
                <c:pt idx="151" c:formatCode="m/d/yyyy">
                  <c:v>44734</c:v>
                </c:pt>
                <c:pt idx="152" c:formatCode="m/d/yyyy">
                  <c:v>44735</c:v>
                </c:pt>
                <c:pt idx="153" c:formatCode="m/d/yyyy">
                  <c:v>44736</c:v>
                </c:pt>
                <c:pt idx="154" c:formatCode="m/d/yyyy">
                  <c:v>44737</c:v>
                </c:pt>
                <c:pt idx="155" c:formatCode="m/d/yyyy">
                  <c:v>44738</c:v>
                </c:pt>
                <c:pt idx="156" c:formatCode="m/d/yyyy">
                  <c:v>44739</c:v>
                </c:pt>
                <c:pt idx="157" c:formatCode="m/d/yyyy">
                  <c:v>44740</c:v>
                </c:pt>
                <c:pt idx="158" c:formatCode="m/d/yyyy">
                  <c:v>44741</c:v>
                </c:pt>
                <c:pt idx="159" c:formatCode="m/d/yyyy">
                  <c:v>44742</c:v>
                </c:pt>
                <c:pt idx="160" c:formatCode="m/d/yyyy">
                  <c:v>44744</c:v>
                </c:pt>
                <c:pt idx="161" c:formatCode="m/d/yyyy">
                  <c:v>44745</c:v>
                </c:pt>
                <c:pt idx="162" c:formatCode="m/d/yyyy">
                  <c:v>44746</c:v>
                </c:pt>
                <c:pt idx="163" c:formatCode="m/d/yyyy">
                  <c:v>44747</c:v>
                </c:pt>
                <c:pt idx="164" c:formatCode="m/d/yyyy">
                  <c:v>44748</c:v>
                </c:pt>
                <c:pt idx="165" c:formatCode="m/d/yyyy">
                  <c:v>44749</c:v>
                </c:pt>
                <c:pt idx="166" c:formatCode="m/d/yyyy">
                  <c:v>44750</c:v>
                </c:pt>
                <c:pt idx="167" c:formatCode="m/d/yyyy">
                  <c:v>44751</c:v>
                </c:pt>
                <c:pt idx="168" c:formatCode="m/d/yyyy">
                  <c:v>44752</c:v>
                </c:pt>
                <c:pt idx="169" c:formatCode="m/d/yyyy">
                  <c:v>44754</c:v>
                </c:pt>
                <c:pt idx="170" c:formatCode="m/d/yyyy">
                  <c:v>44755</c:v>
                </c:pt>
                <c:pt idx="171" c:formatCode="m/d/yyyy">
                  <c:v>44756</c:v>
                </c:pt>
                <c:pt idx="172" c:formatCode="m/d/yyyy">
                  <c:v>44757</c:v>
                </c:pt>
                <c:pt idx="173" c:formatCode="m/d/yyyy">
                  <c:v>44758</c:v>
                </c:pt>
                <c:pt idx="174" c:formatCode="m/d/yyyy">
                  <c:v>44759</c:v>
                </c:pt>
                <c:pt idx="175" c:formatCode="m/d/yyyy">
                  <c:v>44760</c:v>
                </c:pt>
                <c:pt idx="176" c:formatCode="m/d/yyyy">
                  <c:v>44761</c:v>
                </c:pt>
                <c:pt idx="177" c:formatCode="m/d/yyyy">
                  <c:v>44762</c:v>
                </c:pt>
                <c:pt idx="178" c:formatCode="m/d/yyyy">
                  <c:v>44764</c:v>
                </c:pt>
                <c:pt idx="179" c:formatCode="m/d/yyyy">
                  <c:v>44765</c:v>
                </c:pt>
                <c:pt idx="180" c:formatCode="m/d/yyyy">
                  <c:v>44766</c:v>
                </c:pt>
                <c:pt idx="181" c:formatCode="m/d/yyyy">
                  <c:v>44767</c:v>
                </c:pt>
                <c:pt idx="182" c:formatCode="m/d/yyyy">
                  <c:v>44768</c:v>
                </c:pt>
                <c:pt idx="183" c:formatCode="m/d/yyyy">
                  <c:v>44769</c:v>
                </c:pt>
                <c:pt idx="184" c:formatCode="m/d/yyyy">
                  <c:v>44770</c:v>
                </c:pt>
                <c:pt idx="185" c:formatCode="m/d/yyyy">
                  <c:v>44771</c:v>
                </c:pt>
                <c:pt idx="186" c:formatCode="m/d/yyyy">
                  <c:v>44772</c:v>
                </c:pt>
                <c:pt idx="187" c:formatCode="m/d/yyyy">
                  <c:v>44774</c:v>
                </c:pt>
                <c:pt idx="188" c:formatCode="m/d/yyyy">
                  <c:v>44775</c:v>
                </c:pt>
                <c:pt idx="189" c:formatCode="m/d/yyyy">
                  <c:v>44776</c:v>
                </c:pt>
                <c:pt idx="190" c:formatCode="m/d/yyyy">
                  <c:v>44777</c:v>
                </c:pt>
                <c:pt idx="191" c:formatCode="m/d/yyyy">
                  <c:v>44778</c:v>
                </c:pt>
                <c:pt idx="192" c:formatCode="m/d/yyyy">
                  <c:v>44779</c:v>
                </c:pt>
                <c:pt idx="193" c:formatCode="m/d/yyyy">
                  <c:v>44780</c:v>
                </c:pt>
                <c:pt idx="194" c:formatCode="m/d/yyyy">
                  <c:v>44781</c:v>
                </c:pt>
                <c:pt idx="195" c:formatCode="m/d/yyyy">
                  <c:v>44782</c:v>
                </c:pt>
                <c:pt idx="196" c:formatCode="m/d/yyyy">
                  <c:v>44784</c:v>
                </c:pt>
                <c:pt idx="197" c:formatCode="m/d/yyyy">
                  <c:v>44785</c:v>
                </c:pt>
                <c:pt idx="198" c:formatCode="m/d/yyyy">
                  <c:v>44786</c:v>
                </c:pt>
                <c:pt idx="199" c:formatCode="m/d/yyyy">
                  <c:v>44787</c:v>
                </c:pt>
                <c:pt idx="200" c:formatCode="m/d/yyyy">
                  <c:v>44788</c:v>
                </c:pt>
                <c:pt idx="201" c:formatCode="m/d/yyyy">
                  <c:v>44789</c:v>
                </c:pt>
                <c:pt idx="202" c:formatCode="m/d/yyyy">
                  <c:v>44790</c:v>
                </c:pt>
                <c:pt idx="203" c:formatCode="m/d/yyyy">
                  <c:v>44791</c:v>
                </c:pt>
                <c:pt idx="204" c:formatCode="m/d/yyyy">
                  <c:v>44792</c:v>
                </c:pt>
                <c:pt idx="205" c:formatCode="m/d/yyyy">
                  <c:v>44794</c:v>
                </c:pt>
                <c:pt idx="206" c:formatCode="m/d/yyyy">
                  <c:v>44795</c:v>
                </c:pt>
                <c:pt idx="207" c:formatCode="m/d/yyyy">
                  <c:v>44796</c:v>
                </c:pt>
                <c:pt idx="208" c:formatCode="m/d/yyyy">
                  <c:v>44797</c:v>
                </c:pt>
                <c:pt idx="209" c:formatCode="m/d/yyyy">
                  <c:v>44798</c:v>
                </c:pt>
                <c:pt idx="210" c:formatCode="m/d/yyyy">
                  <c:v>44799</c:v>
                </c:pt>
                <c:pt idx="211" c:formatCode="m/d/yyyy">
                  <c:v>44800</c:v>
                </c:pt>
                <c:pt idx="212" c:formatCode="m/d/yyyy">
                  <c:v>44801</c:v>
                </c:pt>
                <c:pt idx="213" c:formatCode="m/d/yyyy">
                  <c:v>44802</c:v>
                </c:pt>
                <c:pt idx="214" c:formatCode="m/d/yyyy">
                  <c:v>44804</c:v>
                </c:pt>
                <c:pt idx="215" c:formatCode="m/d/yyyy">
                  <c:v>44805</c:v>
                </c:pt>
                <c:pt idx="216" c:formatCode="m/d/yyyy">
                  <c:v>44806</c:v>
                </c:pt>
                <c:pt idx="217" c:formatCode="m/d/yyyy">
                  <c:v>44807</c:v>
                </c:pt>
                <c:pt idx="218" c:formatCode="m/d/yyyy">
                  <c:v>44808</c:v>
                </c:pt>
                <c:pt idx="219" c:formatCode="m/d/yyyy">
                  <c:v>44809</c:v>
                </c:pt>
                <c:pt idx="220" c:formatCode="m/d/yyyy">
                  <c:v>44810</c:v>
                </c:pt>
                <c:pt idx="221" c:formatCode="m/d/yyyy">
                  <c:v>44811</c:v>
                </c:pt>
                <c:pt idx="222" c:formatCode="m/d/yyyy">
                  <c:v>44812</c:v>
                </c:pt>
                <c:pt idx="223" c:formatCode="m/d/yyyy">
                  <c:v>44814</c:v>
                </c:pt>
                <c:pt idx="224" c:formatCode="m/d/yyyy">
                  <c:v>44815</c:v>
                </c:pt>
                <c:pt idx="225" c:formatCode="m/d/yyyy">
                  <c:v>44816</c:v>
                </c:pt>
                <c:pt idx="226" c:formatCode="m/d/yyyy">
                  <c:v>44817</c:v>
                </c:pt>
                <c:pt idx="227" c:formatCode="m/d/yyyy">
                  <c:v>44818</c:v>
                </c:pt>
                <c:pt idx="228" c:formatCode="m/d/yyyy">
                  <c:v>44819</c:v>
                </c:pt>
                <c:pt idx="229" c:formatCode="m/d/yyyy">
                  <c:v>44820</c:v>
                </c:pt>
                <c:pt idx="230" c:formatCode="m/d/yyyy">
                  <c:v>44821</c:v>
                </c:pt>
                <c:pt idx="231" c:formatCode="m/d/yyyy">
                  <c:v>44822</c:v>
                </c:pt>
                <c:pt idx="232" c:formatCode="m/d/yyyy">
                  <c:v>44824</c:v>
                </c:pt>
                <c:pt idx="233" c:formatCode="m/d/yyyy">
                  <c:v>44825</c:v>
                </c:pt>
                <c:pt idx="234" c:formatCode="m/d/yyyy">
                  <c:v>44826</c:v>
                </c:pt>
                <c:pt idx="235" c:formatCode="m/d/yyyy">
                  <c:v>44827</c:v>
                </c:pt>
                <c:pt idx="236" c:formatCode="m/d/yyyy">
                  <c:v>44828</c:v>
                </c:pt>
                <c:pt idx="237" c:formatCode="m/d/yyyy">
                  <c:v>44829</c:v>
                </c:pt>
                <c:pt idx="238" c:formatCode="m/d/yyyy">
                  <c:v>44830</c:v>
                </c:pt>
                <c:pt idx="239" c:formatCode="m/d/yyyy">
                  <c:v>44831</c:v>
                </c:pt>
                <c:pt idx="240" c:formatCode="m/d/yyyy">
                  <c:v>44832</c:v>
                </c:pt>
                <c:pt idx="241" c:formatCode="m/d/yyyy">
                  <c:v>44834</c:v>
                </c:pt>
                <c:pt idx="242" c:formatCode="m/d/yyyy">
                  <c:v>44835</c:v>
                </c:pt>
                <c:pt idx="243" c:formatCode="m/d/yyyy">
                  <c:v>44836</c:v>
                </c:pt>
                <c:pt idx="244" c:formatCode="m/d/yyyy">
                  <c:v>44837</c:v>
                </c:pt>
                <c:pt idx="245" c:formatCode="m/d/yyyy">
                  <c:v>44838</c:v>
                </c:pt>
                <c:pt idx="246" c:formatCode="m/d/yyyy">
                  <c:v>44839</c:v>
                </c:pt>
                <c:pt idx="247" c:formatCode="m/d/yyyy">
                  <c:v>44840</c:v>
                </c:pt>
                <c:pt idx="248" c:formatCode="m/d/yyyy">
                  <c:v>44841</c:v>
                </c:pt>
                <c:pt idx="249" c:formatCode="m/d/yyyy">
                  <c:v>44842</c:v>
                </c:pt>
                <c:pt idx="250" c:formatCode="m/d/yyyy">
                  <c:v>44844</c:v>
                </c:pt>
                <c:pt idx="251" c:formatCode="m/d/yyyy">
                  <c:v>44845</c:v>
                </c:pt>
                <c:pt idx="252" c:formatCode="m/d/yyyy">
                  <c:v>44846</c:v>
                </c:pt>
                <c:pt idx="253" c:formatCode="m/d/yyyy">
                  <c:v>44847</c:v>
                </c:pt>
                <c:pt idx="254" c:formatCode="m/d/yyyy">
                  <c:v>44848</c:v>
                </c:pt>
                <c:pt idx="255" c:formatCode="m/d/yyyy">
                  <c:v>44849</c:v>
                </c:pt>
                <c:pt idx="256" c:formatCode="m/d/yyyy">
                  <c:v>44850</c:v>
                </c:pt>
                <c:pt idx="257" c:formatCode="m/d/yyyy">
                  <c:v>44851</c:v>
                </c:pt>
                <c:pt idx="258" c:formatCode="m/d/yyyy">
                  <c:v>44852</c:v>
                </c:pt>
                <c:pt idx="259" c:formatCode="m/d/yyyy">
                  <c:v>44854</c:v>
                </c:pt>
                <c:pt idx="260" c:formatCode="m/d/yyyy">
                  <c:v>44855</c:v>
                </c:pt>
                <c:pt idx="261" c:formatCode="m/d/yyyy">
                  <c:v>44856</c:v>
                </c:pt>
                <c:pt idx="262" c:formatCode="m/d/yyyy">
                  <c:v>44857</c:v>
                </c:pt>
                <c:pt idx="263" c:formatCode="m/d/yyyy">
                  <c:v>44858</c:v>
                </c:pt>
                <c:pt idx="264" c:formatCode="m/d/yyyy">
                  <c:v>44859</c:v>
                </c:pt>
                <c:pt idx="265" c:formatCode="m/d/yyyy">
                  <c:v>44860</c:v>
                </c:pt>
                <c:pt idx="266" c:formatCode="m/d/yyyy">
                  <c:v>44861</c:v>
                </c:pt>
                <c:pt idx="267" c:formatCode="m/d/yyyy">
                  <c:v>44862</c:v>
                </c:pt>
                <c:pt idx="268" c:formatCode="m/d/yyyy">
                  <c:v>44864</c:v>
                </c:pt>
                <c:pt idx="269" c:formatCode="m/d/yyyy">
                  <c:v>44865</c:v>
                </c:pt>
                <c:pt idx="270" c:formatCode="m/d/yyyy">
                  <c:v>44866</c:v>
                </c:pt>
                <c:pt idx="271" c:formatCode="m/d/yyyy">
                  <c:v>44867</c:v>
                </c:pt>
                <c:pt idx="272" c:formatCode="m/d/yyyy">
                  <c:v>44868</c:v>
                </c:pt>
                <c:pt idx="273" c:formatCode="m/d/yyyy">
                  <c:v>44869</c:v>
                </c:pt>
                <c:pt idx="274" c:formatCode="m/d/yyyy">
                  <c:v>44870</c:v>
                </c:pt>
                <c:pt idx="275" c:formatCode="m/d/yyyy">
                  <c:v>44871</c:v>
                </c:pt>
                <c:pt idx="276" c:formatCode="m/d/yyyy">
                  <c:v>44872</c:v>
                </c:pt>
                <c:pt idx="277" c:formatCode="m/d/yyyy">
                  <c:v>44874</c:v>
                </c:pt>
                <c:pt idx="278" c:formatCode="m/d/yyyy">
                  <c:v>44875</c:v>
                </c:pt>
                <c:pt idx="279" c:formatCode="m/d/yyyy">
                  <c:v>44876</c:v>
                </c:pt>
                <c:pt idx="280" c:formatCode="m/d/yyyy">
                  <c:v>44877</c:v>
                </c:pt>
                <c:pt idx="281" c:formatCode="m/d/yyyy">
                  <c:v>44878</c:v>
                </c:pt>
                <c:pt idx="282" c:formatCode="m/d/yyyy">
                  <c:v>44879</c:v>
                </c:pt>
                <c:pt idx="283" c:formatCode="m/d/yyyy">
                  <c:v>44880</c:v>
                </c:pt>
                <c:pt idx="284" c:formatCode="m/d/yyyy">
                  <c:v>44881</c:v>
                </c:pt>
                <c:pt idx="285" c:formatCode="m/d/yyyy">
                  <c:v>44882</c:v>
                </c:pt>
                <c:pt idx="286" c:formatCode="m/d/yyyy">
                  <c:v>44884</c:v>
                </c:pt>
                <c:pt idx="287" c:formatCode="m/d/yyyy">
                  <c:v>44885</c:v>
                </c:pt>
                <c:pt idx="288" c:formatCode="m/d/yyyy">
                  <c:v>44886</c:v>
                </c:pt>
                <c:pt idx="289" c:formatCode="m/d/yyyy">
                  <c:v>44887</c:v>
                </c:pt>
                <c:pt idx="290" c:formatCode="m/d/yyyy">
                  <c:v>44888</c:v>
                </c:pt>
                <c:pt idx="291" c:formatCode="m/d/yyyy">
                  <c:v>44889</c:v>
                </c:pt>
                <c:pt idx="292" c:formatCode="m/d/yyyy">
                  <c:v>44890</c:v>
                </c:pt>
                <c:pt idx="293" c:formatCode="m/d/yyyy">
                  <c:v>44891</c:v>
                </c:pt>
                <c:pt idx="294" c:formatCode="m/d/yyyy">
                  <c:v>44892</c:v>
                </c:pt>
                <c:pt idx="295" c:formatCode="m/d/yyyy">
                  <c:v>44894</c:v>
                </c:pt>
                <c:pt idx="296" c:formatCode="m/d/yyyy">
                  <c:v>44895</c:v>
                </c:pt>
                <c:pt idx="297" c:formatCode="m/d/yyyy">
                  <c:v>44896</c:v>
                </c:pt>
                <c:pt idx="298" c:formatCode="m/d/yyyy">
                  <c:v>44897</c:v>
                </c:pt>
                <c:pt idx="299" c:formatCode="m/d/yyyy">
                  <c:v>44898</c:v>
                </c:pt>
                <c:pt idx="300" c:formatCode="m/d/yyyy">
                  <c:v>44899</c:v>
                </c:pt>
                <c:pt idx="301" c:formatCode="m/d/yyyy">
                  <c:v>44900</c:v>
                </c:pt>
                <c:pt idx="302" c:formatCode="m/d/yyyy">
                  <c:v>44901</c:v>
                </c:pt>
                <c:pt idx="303" c:formatCode="m/d/yyyy">
                  <c:v>44902</c:v>
                </c:pt>
                <c:pt idx="304" c:formatCode="m/d/yyyy">
                  <c:v>44904</c:v>
                </c:pt>
                <c:pt idx="305" c:formatCode="m/d/yyyy">
                  <c:v>44905</c:v>
                </c:pt>
                <c:pt idx="306" c:formatCode="m/d/yyyy">
                  <c:v>44906</c:v>
                </c:pt>
                <c:pt idx="307" c:formatCode="m/d/yyyy">
                  <c:v>44907</c:v>
                </c:pt>
                <c:pt idx="308" c:formatCode="m/d/yyyy">
                  <c:v>44908</c:v>
                </c:pt>
                <c:pt idx="309" c:formatCode="m/d/yyyy">
                  <c:v>44909</c:v>
                </c:pt>
                <c:pt idx="310" c:formatCode="m/d/yyyy">
                  <c:v>44910</c:v>
                </c:pt>
                <c:pt idx="311" c:formatCode="m/d/yyyy">
                  <c:v>44911</c:v>
                </c:pt>
                <c:pt idx="312" c:formatCode="m/d/yyyy">
                  <c:v>44912</c:v>
                </c:pt>
                <c:pt idx="313" c:formatCode="m/d/yyyy">
                  <c:v>44914</c:v>
                </c:pt>
                <c:pt idx="314" c:formatCode="m/d/yyyy">
                  <c:v>44915</c:v>
                </c:pt>
                <c:pt idx="315" c:formatCode="m/d/yyyy">
                  <c:v>44916</c:v>
                </c:pt>
                <c:pt idx="316" c:formatCode="m/d/yyyy">
                  <c:v>44917</c:v>
                </c:pt>
                <c:pt idx="317" c:formatCode="m/d/yyyy">
                  <c:v>44918</c:v>
                </c:pt>
                <c:pt idx="318" c:formatCode="m/d/yyyy">
                  <c:v>44919</c:v>
                </c:pt>
                <c:pt idx="319" c:formatCode="m/d/yyyy">
                  <c:v>44920</c:v>
                </c:pt>
                <c:pt idx="320" c:formatCode="m/d/yyyy">
                  <c:v>44921</c:v>
                </c:pt>
                <c:pt idx="321" c:formatCode="m/d/yyyy">
                  <c:v>44922</c:v>
                </c:pt>
                <c:pt idx="322" c:formatCode="m/d/yyyy">
                  <c:v>44924</c:v>
                </c:pt>
                <c:pt idx="323" c:formatCode="m/d/yyyy">
                  <c:v>44925</c:v>
                </c:pt>
                <c:pt idx="324" c:formatCode="m/d/yyyy">
                  <c:v>44926</c:v>
                </c:pt>
              </c:numCache>
            </c:numRef>
          </c:cat>
          <c:val>
            <c:numRef>
              <c:f>[total_searches_by_day.xlsx]total_searches_by_day!$B$2:$B$326</c:f>
              <c:numCache>
                <c:formatCode>General</c:formatCode>
                <c:ptCount val="325"/>
                <c:pt idx="0">
                  <c:v>20125</c:v>
                </c:pt>
                <c:pt idx="1">
                  <c:v>23309</c:v>
                </c:pt>
                <c:pt idx="2">
                  <c:v>14979</c:v>
                </c:pt>
                <c:pt idx="3">
                  <c:v>19136</c:v>
                </c:pt>
                <c:pt idx="4">
                  <c:v>16932</c:v>
                </c:pt>
                <c:pt idx="5">
                  <c:v>14292</c:v>
                </c:pt>
                <c:pt idx="6">
                  <c:v>17595</c:v>
                </c:pt>
                <c:pt idx="7">
                  <c:v>14439</c:v>
                </c:pt>
                <c:pt idx="8">
                  <c:v>14752</c:v>
                </c:pt>
                <c:pt idx="9">
                  <c:v>14283</c:v>
                </c:pt>
                <c:pt idx="10">
                  <c:v>10811</c:v>
                </c:pt>
                <c:pt idx="11">
                  <c:v>17846</c:v>
                </c:pt>
                <c:pt idx="12">
                  <c:v>10851</c:v>
                </c:pt>
                <c:pt idx="13">
                  <c:v>8582</c:v>
                </c:pt>
                <c:pt idx="14">
                  <c:v>15423</c:v>
                </c:pt>
                <c:pt idx="15">
                  <c:v>14241</c:v>
                </c:pt>
                <c:pt idx="16">
                  <c:v>14146</c:v>
                </c:pt>
                <c:pt idx="17">
                  <c:v>8776</c:v>
                </c:pt>
                <c:pt idx="18">
                  <c:v>16579</c:v>
                </c:pt>
                <c:pt idx="19">
                  <c:v>11109</c:v>
                </c:pt>
                <c:pt idx="20">
                  <c:v>15753</c:v>
                </c:pt>
                <c:pt idx="21">
                  <c:v>13640</c:v>
                </c:pt>
                <c:pt idx="22">
                  <c:v>8188</c:v>
                </c:pt>
                <c:pt idx="23">
                  <c:v>14354</c:v>
                </c:pt>
                <c:pt idx="24">
                  <c:v>9941</c:v>
                </c:pt>
                <c:pt idx="25">
                  <c:v>18048</c:v>
                </c:pt>
                <c:pt idx="26">
                  <c:v>14973</c:v>
                </c:pt>
                <c:pt idx="27">
                  <c:v>21976</c:v>
                </c:pt>
                <c:pt idx="28">
                  <c:v>23032</c:v>
                </c:pt>
                <c:pt idx="29">
                  <c:v>23162</c:v>
                </c:pt>
                <c:pt idx="30">
                  <c:v>23565</c:v>
                </c:pt>
                <c:pt idx="31">
                  <c:v>14436</c:v>
                </c:pt>
                <c:pt idx="32">
                  <c:v>15780</c:v>
                </c:pt>
                <c:pt idx="33">
                  <c:v>15551</c:v>
                </c:pt>
                <c:pt idx="34">
                  <c:v>15948</c:v>
                </c:pt>
                <c:pt idx="35">
                  <c:v>15808</c:v>
                </c:pt>
                <c:pt idx="36">
                  <c:v>21504</c:v>
                </c:pt>
                <c:pt idx="37">
                  <c:v>14861</c:v>
                </c:pt>
                <c:pt idx="38">
                  <c:v>11004</c:v>
                </c:pt>
                <c:pt idx="39">
                  <c:v>12829</c:v>
                </c:pt>
                <c:pt idx="40">
                  <c:v>13706</c:v>
                </c:pt>
                <c:pt idx="41">
                  <c:v>9077</c:v>
                </c:pt>
                <c:pt idx="42">
                  <c:v>9606</c:v>
                </c:pt>
                <c:pt idx="43">
                  <c:v>14627</c:v>
                </c:pt>
                <c:pt idx="44">
                  <c:v>17147</c:v>
                </c:pt>
                <c:pt idx="45">
                  <c:v>10487</c:v>
                </c:pt>
                <c:pt idx="46">
                  <c:v>16909</c:v>
                </c:pt>
                <c:pt idx="47">
                  <c:v>14139</c:v>
                </c:pt>
                <c:pt idx="48">
                  <c:v>17820</c:v>
                </c:pt>
                <c:pt idx="49">
                  <c:v>9924</c:v>
                </c:pt>
                <c:pt idx="50">
                  <c:v>11220</c:v>
                </c:pt>
                <c:pt idx="51">
                  <c:v>10920</c:v>
                </c:pt>
                <c:pt idx="52">
                  <c:v>10624</c:v>
                </c:pt>
                <c:pt idx="53">
                  <c:v>15025</c:v>
                </c:pt>
                <c:pt idx="54">
                  <c:v>9624</c:v>
                </c:pt>
                <c:pt idx="55">
                  <c:v>16943</c:v>
                </c:pt>
                <c:pt idx="56">
                  <c:v>11091</c:v>
                </c:pt>
                <c:pt idx="57">
                  <c:v>16226</c:v>
                </c:pt>
                <c:pt idx="58">
                  <c:v>8116</c:v>
                </c:pt>
                <c:pt idx="59">
                  <c:v>8027</c:v>
                </c:pt>
                <c:pt idx="60">
                  <c:v>9900</c:v>
                </c:pt>
                <c:pt idx="61">
                  <c:v>15954</c:v>
                </c:pt>
                <c:pt idx="62">
                  <c:v>12800</c:v>
                </c:pt>
                <c:pt idx="63">
                  <c:v>10860</c:v>
                </c:pt>
                <c:pt idx="64">
                  <c:v>15179</c:v>
                </c:pt>
                <c:pt idx="65">
                  <c:v>16561</c:v>
                </c:pt>
                <c:pt idx="66">
                  <c:v>11488</c:v>
                </c:pt>
                <c:pt idx="67">
                  <c:v>14416</c:v>
                </c:pt>
                <c:pt idx="68">
                  <c:v>12629</c:v>
                </c:pt>
                <c:pt idx="69">
                  <c:v>13344</c:v>
                </c:pt>
                <c:pt idx="70">
                  <c:v>14770</c:v>
                </c:pt>
                <c:pt idx="71">
                  <c:v>8905</c:v>
                </c:pt>
                <c:pt idx="72">
                  <c:v>10093</c:v>
                </c:pt>
                <c:pt idx="73">
                  <c:v>14940</c:v>
                </c:pt>
                <c:pt idx="74">
                  <c:v>12881</c:v>
                </c:pt>
                <c:pt idx="75">
                  <c:v>14890</c:v>
                </c:pt>
                <c:pt idx="76">
                  <c:v>8544</c:v>
                </c:pt>
                <c:pt idx="77">
                  <c:v>16894</c:v>
                </c:pt>
                <c:pt idx="78">
                  <c:v>10146</c:v>
                </c:pt>
                <c:pt idx="79">
                  <c:v>8695</c:v>
                </c:pt>
                <c:pt idx="80">
                  <c:v>9208</c:v>
                </c:pt>
                <c:pt idx="81">
                  <c:v>15848</c:v>
                </c:pt>
                <c:pt idx="82">
                  <c:v>16611</c:v>
                </c:pt>
                <c:pt idx="83">
                  <c:v>16246</c:v>
                </c:pt>
                <c:pt idx="84">
                  <c:v>17443</c:v>
                </c:pt>
                <c:pt idx="85">
                  <c:v>15251</c:v>
                </c:pt>
                <c:pt idx="86">
                  <c:v>11786</c:v>
                </c:pt>
                <c:pt idx="87">
                  <c:v>9549</c:v>
                </c:pt>
                <c:pt idx="88">
                  <c:v>13809</c:v>
                </c:pt>
                <c:pt idx="89">
                  <c:v>8988</c:v>
                </c:pt>
                <c:pt idx="90">
                  <c:v>11159</c:v>
                </c:pt>
                <c:pt idx="91">
                  <c:v>12249</c:v>
                </c:pt>
                <c:pt idx="92">
                  <c:v>14646</c:v>
                </c:pt>
                <c:pt idx="93">
                  <c:v>13781</c:v>
                </c:pt>
                <c:pt idx="94">
                  <c:v>14742</c:v>
                </c:pt>
                <c:pt idx="95">
                  <c:v>10735</c:v>
                </c:pt>
                <c:pt idx="96">
                  <c:v>10029</c:v>
                </c:pt>
                <c:pt idx="97">
                  <c:v>9423</c:v>
                </c:pt>
                <c:pt idx="98">
                  <c:v>13513</c:v>
                </c:pt>
                <c:pt idx="99">
                  <c:v>8195</c:v>
                </c:pt>
                <c:pt idx="100">
                  <c:v>14062</c:v>
                </c:pt>
                <c:pt idx="101">
                  <c:v>16059</c:v>
                </c:pt>
                <c:pt idx="102">
                  <c:v>16848</c:v>
                </c:pt>
                <c:pt idx="103">
                  <c:v>14995</c:v>
                </c:pt>
                <c:pt idx="104">
                  <c:v>17426</c:v>
                </c:pt>
                <c:pt idx="105">
                  <c:v>16183</c:v>
                </c:pt>
                <c:pt idx="106">
                  <c:v>8702</c:v>
                </c:pt>
                <c:pt idx="107">
                  <c:v>11381</c:v>
                </c:pt>
                <c:pt idx="108">
                  <c:v>17094</c:v>
                </c:pt>
                <c:pt idx="109">
                  <c:v>11309</c:v>
                </c:pt>
                <c:pt idx="110">
                  <c:v>9684</c:v>
                </c:pt>
                <c:pt idx="111">
                  <c:v>15901</c:v>
                </c:pt>
                <c:pt idx="112">
                  <c:v>17282</c:v>
                </c:pt>
                <c:pt idx="113">
                  <c:v>16924</c:v>
                </c:pt>
                <c:pt idx="114">
                  <c:v>12538</c:v>
                </c:pt>
                <c:pt idx="115">
                  <c:v>8022</c:v>
                </c:pt>
                <c:pt idx="116">
                  <c:v>17643</c:v>
                </c:pt>
                <c:pt idx="117">
                  <c:v>17989</c:v>
                </c:pt>
                <c:pt idx="118">
                  <c:v>13750</c:v>
                </c:pt>
                <c:pt idx="119">
                  <c:v>13746</c:v>
                </c:pt>
                <c:pt idx="120">
                  <c:v>8723</c:v>
                </c:pt>
                <c:pt idx="121">
                  <c:v>13009</c:v>
                </c:pt>
                <c:pt idx="122">
                  <c:v>18170</c:v>
                </c:pt>
                <c:pt idx="123">
                  <c:v>10798</c:v>
                </c:pt>
                <c:pt idx="124">
                  <c:v>9978</c:v>
                </c:pt>
                <c:pt idx="125">
                  <c:v>12490</c:v>
                </c:pt>
                <c:pt idx="126">
                  <c:v>17562</c:v>
                </c:pt>
                <c:pt idx="127">
                  <c:v>14588</c:v>
                </c:pt>
                <c:pt idx="128">
                  <c:v>18027</c:v>
                </c:pt>
                <c:pt idx="129">
                  <c:v>15845</c:v>
                </c:pt>
                <c:pt idx="130">
                  <c:v>11926</c:v>
                </c:pt>
                <c:pt idx="131">
                  <c:v>13038</c:v>
                </c:pt>
                <c:pt idx="132">
                  <c:v>13355</c:v>
                </c:pt>
                <c:pt idx="133">
                  <c:v>20487</c:v>
                </c:pt>
                <c:pt idx="134">
                  <c:v>22088</c:v>
                </c:pt>
                <c:pt idx="135">
                  <c:v>21580</c:v>
                </c:pt>
                <c:pt idx="136">
                  <c:v>23497</c:v>
                </c:pt>
                <c:pt idx="137">
                  <c:v>22358</c:v>
                </c:pt>
                <c:pt idx="138">
                  <c:v>22998</c:v>
                </c:pt>
                <c:pt idx="139">
                  <c:v>21210</c:v>
                </c:pt>
                <c:pt idx="140">
                  <c:v>19227</c:v>
                </c:pt>
                <c:pt idx="141">
                  <c:v>17771</c:v>
                </c:pt>
                <c:pt idx="142">
                  <c:v>20929</c:v>
                </c:pt>
                <c:pt idx="143">
                  <c:v>21218</c:v>
                </c:pt>
                <c:pt idx="144">
                  <c:v>17382</c:v>
                </c:pt>
                <c:pt idx="145">
                  <c:v>21813</c:v>
                </c:pt>
                <c:pt idx="146">
                  <c:v>15033</c:v>
                </c:pt>
                <c:pt idx="147">
                  <c:v>22336</c:v>
                </c:pt>
                <c:pt idx="148">
                  <c:v>17500</c:v>
                </c:pt>
                <c:pt idx="149">
                  <c:v>14727</c:v>
                </c:pt>
                <c:pt idx="150">
                  <c:v>19729</c:v>
                </c:pt>
                <c:pt idx="151">
                  <c:v>18883</c:v>
                </c:pt>
                <c:pt idx="152">
                  <c:v>15931</c:v>
                </c:pt>
                <c:pt idx="153">
                  <c:v>22066</c:v>
                </c:pt>
                <c:pt idx="154">
                  <c:v>23786</c:v>
                </c:pt>
                <c:pt idx="155">
                  <c:v>22339</c:v>
                </c:pt>
                <c:pt idx="156">
                  <c:v>20314</c:v>
                </c:pt>
                <c:pt idx="157">
                  <c:v>16093</c:v>
                </c:pt>
                <c:pt idx="158">
                  <c:v>18300</c:v>
                </c:pt>
                <c:pt idx="159">
                  <c:v>15695</c:v>
                </c:pt>
                <c:pt idx="160">
                  <c:v>18322</c:v>
                </c:pt>
                <c:pt idx="161">
                  <c:v>21132</c:v>
                </c:pt>
                <c:pt idx="162">
                  <c:v>21804</c:v>
                </c:pt>
                <c:pt idx="163">
                  <c:v>17204</c:v>
                </c:pt>
                <c:pt idx="164">
                  <c:v>14088</c:v>
                </c:pt>
                <c:pt idx="165">
                  <c:v>18278</c:v>
                </c:pt>
                <c:pt idx="166">
                  <c:v>15275</c:v>
                </c:pt>
                <c:pt idx="167">
                  <c:v>23183</c:v>
                </c:pt>
                <c:pt idx="168">
                  <c:v>17389</c:v>
                </c:pt>
                <c:pt idx="169">
                  <c:v>15137</c:v>
                </c:pt>
                <c:pt idx="170">
                  <c:v>14048</c:v>
                </c:pt>
                <c:pt idx="171">
                  <c:v>20033</c:v>
                </c:pt>
                <c:pt idx="172">
                  <c:v>17138</c:v>
                </c:pt>
                <c:pt idx="173">
                  <c:v>15389</c:v>
                </c:pt>
                <c:pt idx="174">
                  <c:v>17401</c:v>
                </c:pt>
                <c:pt idx="175">
                  <c:v>15097</c:v>
                </c:pt>
                <c:pt idx="176">
                  <c:v>17366</c:v>
                </c:pt>
                <c:pt idx="177">
                  <c:v>21962</c:v>
                </c:pt>
                <c:pt idx="178">
                  <c:v>19492</c:v>
                </c:pt>
                <c:pt idx="179">
                  <c:v>14033</c:v>
                </c:pt>
                <c:pt idx="180">
                  <c:v>16619</c:v>
                </c:pt>
                <c:pt idx="181">
                  <c:v>21982</c:v>
                </c:pt>
                <c:pt idx="182">
                  <c:v>15855</c:v>
                </c:pt>
                <c:pt idx="183">
                  <c:v>22641</c:v>
                </c:pt>
                <c:pt idx="184">
                  <c:v>15918</c:v>
                </c:pt>
                <c:pt idx="185">
                  <c:v>19657</c:v>
                </c:pt>
                <c:pt idx="186">
                  <c:v>20240</c:v>
                </c:pt>
                <c:pt idx="187">
                  <c:v>21490</c:v>
                </c:pt>
                <c:pt idx="188">
                  <c:v>17523</c:v>
                </c:pt>
                <c:pt idx="189">
                  <c:v>15218</c:v>
                </c:pt>
                <c:pt idx="190">
                  <c:v>22367</c:v>
                </c:pt>
                <c:pt idx="191">
                  <c:v>19930</c:v>
                </c:pt>
                <c:pt idx="192">
                  <c:v>20152</c:v>
                </c:pt>
                <c:pt idx="193">
                  <c:v>22954</c:v>
                </c:pt>
                <c:pt idx="194">
                  <c:v>16691</c:v>
                </c:pt>
                <c:pt idx="195">
                  <c:v>17519</c:v>
                </c:pt>
                <c:pt idx="196">
                  <c:v>14183</c:v>
                </c:pt>
                <c:pt idx="197">
                  <c:v>17438</c:v>
                </c:pt>
                <c:pt idx="198">
                  <c:v>13274</c:v>
                </c:pt>
                <c:pt idx="199">
                  <c:v>17071</c:v>
                </c:pt>
                <c:pt idx="200">
                  <c:v>19635</c:v>
                </c:pt>
                <c:pt idx="201">
                  <c:v>12778</c:v>
                </c:pt>
                <c:pt idx="202">
                  <c:v>12133</c:v>
                </c:pt>
                <c:pt idx="203">
                  <c:v>9132</c:v>
                </c:pt>
                <c:pt idx="204">
                  <c:v>14746</c:v>
                </c:pt>
                <c:pt idx="205">
                  <c:v>12801</c:v>
                </c:pt>
                <c:pt idx="206">
                  <c:v>12895</c:v>
                </c:pt>
                <c:pt idx="207">
                  <c:v>14441</c:v>
                </c:pt>
                <c:pt idx="208">
                  <c:v>16707</c:v>
                </c:pt>
                <c:pt idx="209">
                  <c:v>14221</c:v>
                </c:pt>
                <c:pt idx="210">
                  <c:v>17318</c:v>
                </c:pt>
                <c:pt idx="211">
                  <c:v>14142</c:v>
                </c:pt>
                <c:pt idx="212">
                  <c:v>12437</c:v>
                </c:pt>
                <c:pt idx="213">
                  <c:v>10898</c:v>
                </c:pt>
                <c:pt idx="214">
                  <c:v>15633</c:v>
                </c:pt>
                <c:pt idx="215">
                  <c:v>11360</c:v>
                </c:pt>
                <c:pt idx="216">
                  <c:v>8570</c:v>
                </c:pt>
                <c:pt idx="217">
                  <c:v>16556</c:v>
                </c:pt>
                <c:pt idx="218">
                  <c:v>12969</c:v>
                </c:pt>
                <c:pt idx="219">
                  <c:v>17835</c:v>
                </c:pt>
                <c:pt idx="220">
                  <c:v>16065</c:v>
                </c:pt>
                <c:pt idx="221">
                  <c:v>9641</c:v>
                </c:pt>
                <c:pt idx="222">
                  <c:v>9375</c:v>
                </c:pt>
                <c:pt idx="223">
                  <c:v>11527</c:v>
                </c:pt>
                <c:pt idx="224">
                  <c:v>17840</c:v>
                </c:pt>
                <c:pt idx="225">
                  <c:v>12774</c:v>
                </c:pt>
                <c:pt idx="226">
                  <c:v>14046</c:v>
                </c:pt>
                <c:pt idx="227">
                  <c:v>12312</c:v>
                </c:pt>
                <c:pt idx="228">
                  <c:v>8389</c:v>
                </c:pt>
                <c:pt idx="229">
                  <c:v>12255</c:v>
                </c:pt>
                <c:pt idx="230">
                  <c:v>17947</c:v>
                </c:pt>
                <c:pt idx="231">
                  <c:v>11814</c:v>
                </c:pt>
                <c:pt idx="232">
                  <c:v>11672</c:v>
                </c:pt>
                <c:pt idx="233">
                  <c:v>15952</c:v>
                </c:pt>
                <c:pt idx="234">
                  <c:v>11016</c:v>
                </c:pt>
                <c:pt idx="235">
                  <c:v>9926</c:v>
                </c:pt>
                <c:pt idx="236">
                  <c:v>9215</c:v>
                </c:pt>
                <c:pt idx="237">
                  <c:v>17364</c:v>
                </c:pt>
                <c:pt idx="238">
                  <c:v>11731</c:v>
                </c:pt>
                <c:pt idx="239">
                  <c:v>13883</c:v>
                </c:pt>
                <c:pt idx="240">
                  <c:v>16481</c:v>
                </c:pt>
                <c:pt idx="241">
                  <c:v>9481</c:v>
                </c:pt>
                <c:pt idx="242">
                  <c:v>15174</c:v>
                </c:pt>
                <c:pt idx="243">
                  <c:v>9935</c:v>
                </c:pt>
                <c:pt idx="244">
                  <c:v>9179</c:v>
                </c:pt>
                <c:pt idx="245">
                  <c:v>13130</c:v>
                </c:pt>
                <c:pt idx="246">
                  <c:v>13042</c:v>
                </c:pt>
                <c:pt idx="247">
                  <c:v>12666</c:v>
                </c:pt>
                <c:pt idx="248">
                  <c:v>12253</c:v>
                </c:pt>
                <c:pt idx="249">
                  <c:v>8460</c:v>
                </c:pt>
                <c:pt idx="250">
                  <c:v>14024</c:v>
                </c:pt>
                <c:pt idx="251">
                  <c:v>14891</c:v>
                </c:pt>
                <c:pt idx="252">
                  <c:v>14971</c:v>
                </c:pt>
                <c:pt idx="253">
                  <c:v>14505</c:v>
                </c:pt>
                <c:pt idx="254">
                  <c:v>17100</c:v>
                </c:pt>
                <c:pt idx="255">
                  <c:v>17010</c:v>
                </c:pt>
                <c:pt idx="256">
                  <c:v>13998</c:v>
                </c:pt>
                <c:pt idx="257">
                  <c:v>17699</c:v>
                </c:pt>
                <c:pt idx="258">
                  <c:v>8402</c:v>
                </c:pt>
                <c:pt idx="259">
                  <c:v>10677</c:v>
                </c:pt>
                <c:pt idx="260">
                  <c:v>9154</c:v>
                </c:pt>
                <c:pt idx="261">
                  <c:v>10748</c:v>
                </c:pt>
                <c:pt idx="262">
                  <c:v>14289</c:v>
                </c:pt>
                <c:pt idx="263">
                  <c:v>8422</c:v>
                </c:pt>
                <c:pt idx="264">
                  <c:v>10488</c:v>
                </c:pt>
                <c:pt idx="265">
                  <c:v>13864</c:v>
                </c:pt>
                <c:pt idx="266">
                  <c:v>9201</c:v>
                </c:pt>
                <c:pt idx="267">
                  <c:v>10742</c:v>
                </c:pt>
                <c:pt idx="268">
                  <c:v>11998</c:v>
                </c:pt>
                <c:pt idx="269">
                  <c:v>11577</c:v>
                </c:pt>
                <c:pt idx="270">
                  <c:v>9709</c:v>
                </c:pt>
                <c:pt idx="271">
                  <c:v>17246</c:v>
                </c:pt>
                <c:pt idx="272">
                  <c:v>16741</c:v>
                </c:pt>
                <c:pt idx="273">
                  <c:v>11665</c:v>
                </c:pt>
                <c:pt idx="274">
                  <c:v>16263</c:v>
                </c:pt>
                <c:pt idx="275">
                  <c:v>14274</c:v>
                </c:pt>
                <c:pt idx="276">
                  <c:v>17607</c:v>
                </c:pt>
                <c:pt idx="277">
                  <c:v>13777</c:v>
                </c:pt>
                <c:pt idx="278">
                  <c:v>14380</c:v>
                </c:pt>
                <c:pt idx="279">
                  <c:v>21700</c:v>
                </c:pt>
                <c:pt idx="280">
                  <c:v>21650</c:v>
                </c:pt>
                <c:pt idx="281">
                  <c:v>22930</c:v>
                </c:pt>
                <c:pt idx="282">
                  <c:v>20187</c:v>
                </c:pt>
                <c:pt idx="283">
                  <c:v>18678</c:v>
                </c:pt>
                <c:pt idx="284">
                  <c:v>17726</c:v>
                </c:pt>
                <c:pt idx="285">
                  <c:v>18708</c:v>
                </c:pt>
                <c:pt idx="286">
                  <c:v>14142</c:v>
                </c:pt>
                <c:pt idx="287">
                  <c:v>23766</c:v>
                </c:pt>
                <c:pt idx="288">
                  <c:v>16912</c:v>
                </c:pt>
                <c:pt idx="289">
                  <c:v>20849</c:v>
                </c:pt>
                <c:pt idx="290">
                  <c:v>19040</c:v>
                </c:pt>
                <c:pt idx="291">
                  <c:v>21740</c:v>
                </c:pt>
                <c:pt idx="292">
                  <c:v>12010</c:v>
                </c:pt>
                <c:pt idx="293">
                  <c:v>14745</c:v>
                </c:pt>
                <c:pt idx="294">
                  <c:v>12984</c:v>
                </c:pt>
                <c:pt idx="295">
                  <c:v>14039</c:v>
                </c:pt>
                <c:pt idx="296">
                  <c:v>11821</c:v>
                </c:pt>
                <c:pt idx="297">
                  <c:v>16827</c:v>
                </c:pt>
                <c:pt idx="298">
                  <c:v>8698</c:v>
                </c:pt>
                <c:pt idx="299">
                  <c:v>13874</c:v>
                </c:pt>
                <c:pt idx="300">
                  <c:v>17616</c:v>
                </c:pt>
                <c:pt idx="301">
                  <c:v>15490</c:v>
                </c:pt>
                <c:pt idx="302">
                  <c:v>14280</c:v>
                </c:pt>
                <c:pt idx="303">
                  <c:v>15784</c:v>
                </c:pt>
                <c:pt idx="304">
                  <c:v>8142</c:v>
                </c:pt>
                <c:pt idx="305">
                  <c:v>17572</c:v>
                </c:pt>
                <c:pt idx="306">
                  <c:v>11800</c:v>
                </c:pt>
                <c:pt idx="307">
                  <c:v>11287</c:v>
                </c:pt>
                <c:pt idx="308">
                  <c:v>15195</c:v>
                </c:pt>
                <c:pt idx="309">
                  <c:v>11161</c:v>
                </c:pt>
                <c:pt idx="310">
                  <c:v>8801</c:v>
                </c:pt>
                <c:pt idx="311">
                  <c:v>14418</c:v>
                </c:pt>
                <c:pt idx="312">
                  <c:v>15430</c:v>
                </c:pt>
                <c:pt idx="313">
                  <c:v>21701</c:v>
                </c:pt>
                <c:pt idx="314">
                  <c:v>15928</c:v>
                </c:pt>
                <c:pt idx="315">
                  <c:v>20166</c:v>
                </c:pt>
                <c:pt idx="316">
                  <c:v>23031</c:v>
                </c:pt>
                <c:pt idx="317">
                  <c:v>16047</c:v>
                </c:pt>
                <c:pt idx="318">
                  <c:v>14278</c:v>
                </c:pt>
                <c:pt idx="319">
                  <c:v>17182</c:v>
                </c:pt>
                <c:pt idx="320">
                  <c:v>17489</c:v>
                </c:pt>
                <c:pt idx="321">
                  <c:v>15313</c:v>
                </c:pt>
                <c:pt idx="322">
                  <c:v>14116</c:v>
                </c:pt>
                <c:pt idx="323">
                  <c:v>20547</c:v>
                </c:pt>
                <c:pt idx="324">
                  <c:v>23317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479116527"/>
        <c:axId val="1443044351"/>
      </c:lineChart>
      <c:dateAx>
        <c:axId val="1479116527"/>
        <c:scaling>
          <c:orientation val="minMax"/>
        </c:scaling>
        <c:delete val="0"/>
        <c:axPos val="b"/>
        <c:numFmt formatCode="m&quot;月&quot;d&quot;日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43044351"/>
        <c:crosses val="autoZero"/>
        <c:auto val="1"/>
        <c:lblOffset val="100"/>
        <c:baseTimeUnit val="days"/>
      </c:dateAx>
      <c:valAx>
        <c:axId val="1443044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79116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3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8" name="Google Shape;268;p11"/>
          <p:cNvSpPr txBox="1"/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7976" y="102394"/>
            <a:ext cx="8528050" cy="2470556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4767263"/>
            <a:ext cx="2057400" cy="273844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307976" y="2957848"/>
            <a:ext cx="8528049" cy="1707020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25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3341" y="612774"/>
            <a:ext cx="2160000" cy="3867150"/>
          </a:xfrm>
        </p:spPr>
        <p:txBody>
          <a:bodyPr wrap="square" anchor="ctr">
            <a:normAutofit/>
          </a:bodyPr>
          <a:lstStyle>
            <a:lvl1pPr algn="ctr">
              <a:defRPr sz="375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15975" y="2770583"/>
            <a:ext cx="7512050" cy="1839517"/>
          </a:xfrm>
        </p:spPr>
        <p:txBody>
          <a:bodyPr wrap="square" anchor="t">
            <a:normAutofit/>
          </a:bodyPr>
          <a:lstStyle>
            <a:lvl1pPr algn="ctr">
              <a:defRPr sz="315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815975" y="234951"/>
            <a:ext cx="7512050" cy="2196305"/>
          </a:xfrm>
        </p:spPr>
        <p:txBody>
          <a:bodyPr wrap="square" anchor="b">
            <a:normAutofit/>
          </a:bodyPr>
          <a:lstStyle>
            <a:lvl1pPr marL="0" indent="0" algn="ctr">
              <a:buNone/>
              <a:defRPr sz="6000" b="1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21018" y="1023300"/>
            <a:ext cx="3886200" cy="36099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734878" y="1023300"/>
            <a:ext cx="3886200" cy="36099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21100" y="270000"/>
            <a:ext cx="8100000" cy="54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20780" y="1027110"/>
            <a:ext cx="3868340" cy="405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100" b="1">
                <a:latin typeface="+mn-ea"/>
                <a:ea typeface="+mn-ea"/>
                <a:cs typeface="+mn-ea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20780" y="1549766"/>
            <a:ext cx="3868340" cy="3096291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733449" y="1016156"/>
            <a:ext cx="3887391" cy="405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100" b="1">
                <a:latin typeface="+mn-ea"/>
                <a:ea typeface="+mn-ea"/>
                <a:cs typeface="+mn-ea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733449" y="1538813"/>
            <a:ext cx="3887391" cy="3096291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270000"/>
            <a:ext cx="7886700" cy="436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21100" y="270000"/>
            <a:ext cx="8100000" cy="54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21494" y="972026"/>
            <a:ext cx="8100060" cy="431959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100" b="0">
                <a:latin typeface="+mn-ea"/>
                <a:ea typeface="+mn-ea"/>
                <a:cs typeface="+mn-ea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zh-CN" altLang="en-US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55601" y="368300"/>
            <a:ext cx="8432800" cy="2223700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4767263"/>
            <a:ext cx="2057400" cy="273844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355601" y="2952799"/>
            <a:ext cx="8432799" cy="1739852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25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10"/>
          <p:cNvSpPr txBox="1"/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21100" y="270000"/>
            <a:ext cx="8100000" cy="54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21018" y="1023461"/>
            <a:ext cx="8099584" cy="360997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521018" y="476726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565583" y="476726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</p:titleStyle>
    <p:bodyStyle>
      <a:lvl1pPr marL="171450" indent="-17145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  <a:lvl2pPr marL="403860" indent="-15494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599440" indent="-121285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772795" indent="-11176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926465" indent="-9525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88010" y="997585"/>
            <a:ext cx="6137275" cy="1872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</a:t>
            </a:r>
            <a:r>
              <a:rPr lang="en-US" altLang="en-GB"/>
              <a:t>arket Campaign Analysis for ‘A’ Cosmetic</a:t>
            </a:r>
            <a:endParaRPr lang="en-US" altLang="en-GB"/>
          </a:p>
        </p:txBody>
      </p:sp>
      <p:sp>
        <p:nvSpPr>
          <p:cNvPr id="278" name="Google Shape;278;p13"/>
          <p:cNvSpPr txBox="1"/>
          <p:nvPr/>
        </p:nvSpPr>
        <p:spPr>
          <a:xfrm>
            <a:off x="6260225" y="3486725"/>
            <a:ext cx="2571600" cy="1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</a:t>
            </a:r>
            <a:r>
              <a:rPr lang="en-US" altLang="en-GB"/>
              <a:t>Amy</a:t>
            </a:r>
            <a:br>
              <a:rPr lang="en-GB"/>
            </a:br>
            <a:endParaRPr lang="en-GB"/>
          </a:p>
        </p:txBody>
      </p:sp>
      <p:cxnSp>
        <p:nvCxnSpPr>
          <p:cNvPr id="279" name="Google Shape;279;p13"/>
          <p:cNvCxnSpPr/>
          <p:nvPr/>
        </p:nvCxnSpPr>
        <p:spPr>
          <a:xfrm>
            <a:off x="476550" y="3272925"/>
            <a:ext cx="8190900" cy="3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Seasonality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335" y="1023620"/>
            <a:ext cx="8423910" cy="3595370"/>
          </a:xfrm>
        </p:spPr>
        <p:txBody>
          <a:bodyPr/>
          <a:p>
            <a:endParaRPr lang="zh-CN" altLang="en-US"/>
          </a:p>
        </p:txBody>
      </p:sp>
      <p:graphicFrame>
        <p:nvGraphicFramePr>
          <p:cNvPr id="4" name="Chart 1"/>
          <p:cNvGraphicFramePr/>
          <p:nvPr>
            <p:custDataLst>
              <p:tags r:id="rId3"/>
            </p:custDataLst>
          </p:nvPr>
        </p:nvGraphicFramePr>
        <p:xfrm>
          <a:off x="71755" y="1023620"/>
          <a:ext cx="4785360" cy="3747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hart 1"/>
          <p:cNvGraphicFramePr/>
          <p:nvPr>
            <p:custDataLst>
              <p:tags r:id="rId4"/>
            </p:custDataLst>
          </p:nvPr>
        </p:nvGraphicFramePr>
        <p:xfrm>
          <a:off x="4763770" y="1022985"/>
          <a:ext cx="4380230" cy="348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Capaign Effectiveness</a:t>
            </a:r>
            <a:endParaRPr lang="en-US" altLang="zh-CN"/>
          </a:p>
        </p:txBody>
      </p:sp>
      <p:graphicFrame>
        <p:nvGraphicFramePr>
          <p:cNvPr id="5" name="内容占位符 4"/>
          <p:cNvGraphicFramePr/>
          <p:nvPr>
            <p:ph idx="1"/>
          </p:nvPr>
        </p:nvGraphicFramePr>
        <p:xfrm>
          <a:off x="521653" y="1023461"/>
          <a:ext cx="809942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885"/>
                <a:gridCol w="1619885"/>
                <a:gridCol w="1619885"/>
                <a:gridCol w="1619885"/>
                <a:gridCol w="161988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Channel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Attributed Sales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Conversion Rate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ROAS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Net Profit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/>
                        <a:t>Search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/>
                        <a:t>$372,767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/>
                        <a:t>1.06%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/>
                        <a:t>$1.69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/>
                        <a:t>$152,143</a:t>
                      </a:r>
                      <a:endParaRPr lang="en-US" altLang="zh-CN" sz="1400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/>
                        <a:t>Social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/>
                        <a:t>$277,592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/>
                        <a:t>0.80%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/>
                        <a:t>$1.33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/>
                        <a:t>$69,256</a:t>
                      </a:r>
                      <a:endParaRPr lang="en-US" altLang="zh-CN" sz="1400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/>
                        <a:t>Display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</a:rPr>
                        <a:t>$288,331</a:t>
                      </a:r>
                      <a:endParaRPr lang="en-US" altLang="zh-CN" sz="1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</a:rPr>
                        <a:t>0.68%</a:t>
                      </a:r>
                      <a:endParaRPr lang="en-US" altLang="zh-CN" sz="1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</a:rPr>
                        <a:t>$0.98</a:t>
                      </a:r>
                      <a:endParaRPr lang="en-US" altLang="zh-CN" sz="1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</a:rPr>
                        <a:t>-$3,816</a:t>
                      </a:r>
                      <a:endParaRPr lang="en-US" altLang="zh-CN" sz="1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21970" y="3113405"/>
            <a:ext cx="799973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3">
                    <a:lumMod val="75000"/>
                  </a:schemeClr>
                </a:solidFill>
              </a:rPr>
              <a:t>Allocate a larger budget to the highly effective search and social campaigns, while also incorporating display ads to enhance awareness and acquire new users</a:t>
            </a:r>
            <a:endParaRPr lang="en-US" altLang="zh-CN" b="1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CN"/>
          </a:p>
          <a:p>
            <a:r>
              <a:rPr lang="en-US" altLang="zh-CN" b="1">
                <a:solidFill>
                  <a:schemeClr val="accent3">
                    <a:lumMod val="75000"/>
                  </a:schemeClr>
                </a:solidFill>
              </a:rPr>
              <a:t>recommendation:</a:t>
            </a:r>
            <a:endParaRPr lang="en-US" altLang="zh-CN" b="1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75000"/>
                  </a:schemeClr>
                </a:solidFill>
              </a:rPr>
              <a:t>Search: $xxx</a:t>
            </a: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75000"/>
                  </a:schemeClr>
                </a:solidFill>
              </a:rPr>
              <a:t>Social: $xxx</a:t>
            </a: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75000"/>
                  </a:schemeClr>
                </a:solidFill>
              </a:rPr>
              <a:t>Display: $xxx</a:t>
            </a: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Campaign Targeting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accent3">
                    <a:lumMod val="75000"/>
                  </a:schemeClr>
                </a:solidFill>
              </a:rPr>
              <a:t>Femal customer</a:t>
            </a: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75000"/>
                  </a:schemeClr>
                </a:solidFill>
              </a:rPr>
              <a:t>aged 35-39</a:t>
            </a: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75000"/>
                  </a:schemeClr>
                </a:solidFill>
              </a:rPr>
              <a:t>reside in New York</a:t>
            </a: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3">
                    <a:lumMod val="75000"/>
                  </a:schemeClr>
                </a:solidFill>
              </a:rPr>
              <a:t>To improve customer retention, the following strategies should be implemented:</a:t>
            </a: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3">
                    <a:lumMod val="75000"/>
                  </a:schemeClr>
                </a:solidFill>
              </a:rPr>
              <a:t>1. Email campaign to customers who have not made a purchase within </a:t>
            </a:r>
            <a:r>
              <a:rPr lang="en-US" altLang="zh-CN" b="1">
                <a:solidFill>
                  <a:schemeClr val="accent3">
                    <a:lumMod val="75000"/>
                  </a:schemeClr>
                </a:solidFill>
              </a:rPr>
              <a:t>43 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</a:rPr>
              <a:t>days</a:t>
            </a: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3">
                    <a:lumMod val="75000"/>
                  </a:schemeClr>
                </a:solidFill>
              </a:rPr>
              <a:t>2. Display campaigns specifically targeting customers who has not placed an order in the last </a:t>
            </a:r>
            <a:r>
              <a:rPr lang="en-US" altLang="zh-CN" b="1">
                <a:solidFill>
                  <a:schemeClr val="accent3">
                    <a:lumMod val="75000"/>
                  </a:schemeClr>
                </a:solidFill>
              </a:rPr>
              <a:t>43 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</a:rPr>
              <a:t>dyas.</a:t>
            </a: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1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VALUE" val="16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  <p:tag name="KSO_WM_UNIT_VALUE" val="16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50"/>
  <p:tag name="KSO_WM_TEMPLATE_CATEGORY" val="custom"/>
  <p:tag name="KSO_WM_TEMPLATE_INDEX" val="20233488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348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60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88"/>
  <p:tag name="KSO_WM_TEMPLATE_THUMBS_INDEX" val="1、9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3348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3348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33488"/>
</p:tagLst>
</file>

<file path=ppt/tags/tag66.xml><?xml version="1.0" encoding="utf-8"?>
<p:tagLst xmlns:p="http://schemas.openxmlformats.org/presentationml/2006/main">
  <p:tag name="commondata" val="eyJoZGlkIjoiMDhkZmE4MjJiNWIxY2U0MzBkMWY4NjNjOTgyMzMwOT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主题字体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</Words>
  <Application>WPS 演示</Application>
  <PresentationFormat/>
  <Paragraphs>65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Arial</vt:lpstr>
      <vt:lpstr>Maven Pro</vt:lpstr>
      <vt:lpstr>Nunito</vt:lpstr>
      <vt:lpstr>Roboto</vt:lpstr>
      <vt:lpstr>Microsoft YaHei</vt:lpstr>
      <vt:lpstr>Arial Unicode MS</vt:lpstr>
      <vt:lpstr>Momentum</vt:lpstr>
      <vt:lpstr>Office 主题​​</vt:lpstr>
      <vt:lpstr>Job Satisfaction in Local Insurance Company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Campaign Analysis for ‘A’ Cosmetic</dc:title>
  <dc:creator/>
  <cp:lastModifiedBy>Amy Xu</cp:lastModifiedBy>
  <cp:revision>1</cp:revision>
  <dcterms:created xsi:type="dcterms:W3CDTF">2024-02-23T05:56:44Z</dcterms:created>
  <dcterms:modified xsi:type="dcterms:W3CDTF">2024-02-23T05:56:44Z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B9DB293C3B1549299CD35A733534AD6A_12</vt:lpwstr>
  </property>
  <property fmtid="{D5CDD505-2E9C-101B-9397-08002B2CF9AE}" pid="3" name="KSOProductBuildVer">
    <vt:lpwstr>2052-12.1.0.16250</vt:lpwstr>
  </property>
</Properties>
</file>