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 id="2147483677" r:id="rId2"/>
  </p:sldMasterIdLst>
  <p:notesMasterIdLst>
    <p:notesMasterId r:id="rId61"/>
  </p:notesMasterIdLst>
  <p:handoutMasterIdLst>
    <p:handoutMasterId r:id="rId62"/>
  </p:handoutMasterIdLst>
  <p:sldIdLst>
    <p:sldId id="1072" r:id="rId3"/>
    <p:sldId id="1071" r:id="rId4"/>
    <p:sldId id="1076" r:id="rId5"/>
    <p:sldId id="1077" r:id="rId6"/>
    <p:sldId id="1078" r:id="rId7"/>
    <p:sldId id="1079" r:id="rId8"/>
    <p:sldId id="1080" r:id="rId9"/>
    <p:sldId id="1082" r:id="rId10"/>
    <p:sldId id="1061" r:id="rId11"/>
    <p:sldId id="1073" r:id="rId12"/>
    <p:sldId id="1074" r:id="rId13"/>
    <p:sldId id="1075" r:id="rId14"/>
    <p:sldId id="1083" r:id="rId15"/>
    <p:sldId id="1081" r:id="rId16"/>
    <p:sldId id="1084" r:id="rId17"/>
    <p:sldId id="1086" r:id="rId18"/>
    <p:sldId id="1085" r:id="rId19"/>
    <p:sldId id="1087" r:id="rId20"/>
    <p:sldId id="1089" r:id="rId21"/>
    <p:sldId id="1088" r:id="rId22"/>
    <p:sldId id="1091" r:id="rId23"/>
    <p:sldId id="1090" r:id="rId24"/>
    <p:sldId id="1093" r:id="rId25"/>
    <p:sldId id="1092" r:id="rId26"/>
    <p:sldId id="1122" r:id="rId27"/>
    <p:sldId id="1094" r:id="rId28"/>
    <p:sldId id="1101" r:id="rId29"/>
    <p:sldId id="1095" r:id="rId30"/>
    <p:sldId id="1096" r:id="rId31"/>
    <p:sldId id="1097" r:id="rId32"/>
    <p:sldId id="1098" r:id="rId33"/>
    <p:sldId id="1120" r:id="rId34"/>
    <p:sldId id="1099" r:id="rId35"/>
    <p:sldId id="1100" r:id="rId36"/>
    <p:sldId id="1103" r:id="rId37"/>
    <p:sldId id="1104" r:id="rId38"/>
    <p:sldId id="1105" r:id="rId39"/>
    <p:sldId id="1129" r:id="rId40"/>
    <p:sldId id="1106" r:id="rId41"/>
    <p:sldId id="1107" r:id="rId42"/>
    <p:sldId id="1110" r:id="rId43"/>
    <p:sldId id="1111" r:id="rId44"/>
    <p:sldId id="1112" r:id="rId45"/>
    <p:sldId id="1113" r:id="rId46"/>
    <p:sldId id="1114" r:id="rId47"/>
    <p:sldId id="1115" r:id="rId48"/>
    <p:sldId id="1108" r:id="rId49"/>
    <p:sldId id="1118" r:id="rId50"/>
    <p:sldId id="1123" r:id="rId51"/>
    <p:sldId id="1119" r:id="rId52"/>
    <p:sldId id="1117" r:id="rId53"/>
    <p:sldId id="1124" r:id="rId54"/>
    <p:sldId id="1125" r:id="rId55"/>
    <p:sldId id="1126" r:id="rId56"/>
    <p:sldId id="1127" r:id="rId57"/>
    <p:sldId id="1121" r:id="rId58"/>
    <p:sldId id="1109" r:id="rId59"/>
    <p:sldId id="1128" r:id="rId60"/>
  </p:sldIdLst>
  <p:sldSz cx="9144000" cy="6858000" type="screen4x3"/>
  <p:notesSz cx="9939338" cy="6807200"/>
  <p:defaultTextStyle>
    <a:defPPr>
      <a:defRPr lang="en-US"/>
    </a:defPPr>
    <a:lvl1pPr algn="l" rtl="0" fontAlgn="base">
      <a:spcBef>
        <a:spcPct val="0"/>
      </a:spcBef>
      <a:spcAft>
        <a:spcPct val="0"/>
      </a:spcAft>
      <a:defRPr sz="28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4">
          <p15:clr>
            <a:srgbClr val="A4A3A4"/>
          </p15:clr>
        </p15:guide>
        <p15:guide id="2" pos="313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FF"/>
    <a:srgbClr val="FFFF99"/>
    <a:srgbClr val="FF6600"/>
    <a:srgbClr val="808080"/>
    <a:srgbClr val="FFCC00"/>
    <a:srgbClr val="C0C0C0"/>
    <a:srgbClr val="CC99FF"/>
    <a:srgbClr val="FF9966"/>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16" autoAdjust="0"/>
    <p:restoredTop sz="93144" autoAdjust="0"/>
  </p:normalViewPr>
  <p:slideViewPr>
    <p:cSldViewPr>
      <p:cViewPr varScale="1">
        <p:scale>
          <a:sx n="107" d="100"/>
          <a:sy n="107" d="100"/>
        </p:scale>
        <p:origin x="342"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4" d="100"/>
          <a:sy n="104" d="100"/>
        </p:scale>
        <p:origin x="-984" y="-90"/>
      </p:cViewPr>
      <p:guideLst>
        <p:guide orient="horz" pos="2144"/>
        <p:guide pos="313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_rels/viewProps.xml.rels><?xml version="1.0" encoding="UTF-8" standalone="yes"?>
<Relationships xmlns="http://schemas.openxmlformats.org/package/2006/relationships"><Relationship Id="rId8" Type="http://schemas.openxmlformats.org/officeDocument/2006/relationships/slide" Target="slides/slide44.xml"/><Relationship Id="rId3" Type="http://schemas.openxmlformats.org/officeDocument/2006/relationships/slide" Target="slides/slide13.xml"/><Relationship Id="rId7" Type="http://schemas.openxmlformats.org/officeDocument/2006/relationships/slide" Target="slides/slide37.xml"/><Relationship Id="rId2" Type="http://schemas.openxmlformats.org/officeDocument/2006/relationships/slide" Target="slides/slide9.xml"/><Relationship Id="rId1" Type="http://schemas.openxmlformats.org/officeDocument/2006/relationships/slide" Target="slides/slide1.xml"/><Relationship Id="rId6" Type="http://schemas.openxmlformats.org/officeDocument/2006/relationships/slide" Target="slides/slide33.xml"/><Relationship Id="rId5" Type="http://schemas.openxmlformats.org/officeDocument/2006/relationships/slide" Target="slides/slide29.xml"/><Relationship Id="rId4" Type="http://schemas.openxmlformats.org/officeDocument/2006/relationships/slide" Target="slides/slide1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kumimoji="1" sz="1200" b="0"/>
            </a:lvl1pPr>
          </a:lstStyle>
          <a:p>
            <a:pPr>
              <a:defRPr/>
            </a:pPr>
            <a:endParaRPr lang="zh-CN" altLang="en-US"/>
          </a:p>
        </p:txBody>
      </p:sp>
      <p:sp>
        <p:nvSpPr>
          <p:cNvPr id="260099" name="Rectangle 3"/>
          <p:cNvSpPr>
            <a:spLocks noGrp="1" noChangeArrowheads="1"/>
          </p:cNvSpPr>
          <p:nvPr>
            <p:ph type="dt" sz="quarter" idx="1"/>
          </p:nvPr>
        </p:nvSpPr>
        <p:spPr bwMode="auto">
          <a:xfrm>
            <a:off x="5630863" y="0"/>
            <a:ext cx="4306887"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200" b="0"/>
            </a:lvl1pPr>
          </a:lstStyle>
          <a:p>
            <a:pPr>
              <a:defRPr/>
            </a:pPr>
            <a:endParaRPr lang="en-US" altLang="zh-CN"/>
          </a:p>
        </p:txBody>
      </p:sp>
      <p:sp>
        <p:nvSpPr>
          <p:cNvPr id="260100" name="Rectangle 4"/>
          <p:cNvSpPr>
            <a:spLocks noGrp="1" noChangeArrowheads="1"/>
          </p:cNvSpPr>
          <p:nvPr>
            <p:ph type="ftr" sz="quarter" idx="2"/>
          </p:nvPr>
        </p:nvSpPr>
        <p:spPr bwMode="auto">
          <a:xfrm>
            <a:off x="0" y="6465888"/>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1" sz="1200" b="0"/>
            </a:lvl1pPr>
          </a:lstStyle>
          <a:p>
            <a:pPr>
              <a:defRPr/>
            </a:pPr>
            <a:endParaRPr lang="en-US" altLang="zh-CN"/>
          </a:p>
        </p:txBody>
      </p:sp>
      <p:sp>
        <p:nvSpPr>
          <p:cNvPr id="260101" name="Rectangle 5"/>
          <p:cNvSpPr>
            <a:spLocks noGrp="1" noChangeArrowheads="1"/>
          </p:cNvSpPr>
          <p:nvPr>
            <p:ph type="sldNum" sz="quarter" idx="3"/>
          </p:nvPr>
        </p:nvSpPr>
        <p:spPr bwMode="auto">
          <a:xfrm>
            <a:off x="5630863" y="6465888"/>
            <a:ext cx="4306887"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1" sz="1200" b="0"/>
            </a:lvl1pPr>
          </a:lstStyle>
          <a:p>
            <a:pPr>
              <a:defRPr/>
            </a:pPr>
            <a:fld id="{17DE9AD3-C15E-4868-A62C-3C4A556D0E95}" type="slidenum">
              <a:rPr lang="zh-CN" altLang="en-US"/>
              <a:pPr>
                <a:defRPr/>
              </a:pPr>
              <a:t>‹#›</a:t>
            </a:fld>
            <a:endParaRPr lang="en-US" altLang="zh-CN"/>
          </a:p>
        </p:txBody>
      </p:sp>
    </p:spTree>
    <p:extLst>
      <p:ext uri="{BB962C8B-B14F-4D97-AF65-F5344CB8AC3E}">
        <p14:creationId xmlns:p14="http://schemas.microsoft.com/office/powerpoint/2010/main" val="5956785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kumimoji="1" sz="1200" b="0">
                <a:ea typeface="黑体" pitchFamily="49" charset="-122"/>
              </a:defRPr>
            </a:lvl1pPr>
          </a:lstStyle>
          <a:p>
            <a:pPr>
              <a:defRPr/>
            </a:pPr>
            <a:endParaRPr lang="zh-CN" altLang="en-US"/>
          </a:p>
        </p:txBody>
      </p:sp>
      <p:sp>
        <p:nvSpPr>
          <p:cNvPr id="161795" name="Rectangle 3"/>
          <p:cNvSpPr>
            <a:spLocks noGrp="1" noChangeArrowheads="1"/>
          </p:cNvSpPr>
          <p:nvPr>
            <p:ph type="dt" idx="1"/>
          </p:nvPr>
        </p:nvSpPr>
        <p:spPr bwMode="auto">
          <a:xfrm>
            <a:off x="563245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200" b="0">
                <a:ea typeface="黑体" pitchFamily="49" charset="-122"/>
              </a:defRPr>
            </a:lvl1pPr>
          </a:lstStyle>
          <a:p>
            <a:pPr>
              <a:defRPr/>
            </a:pPr>
            <a:endParaRPr lang="en-US" altLang="zh-CN"/>
          </a:p>
        </p:txBody>
      </p:sp>
      <p:sp>
        <p:nvSpPr>
          <p:cNvPr id="55300" name="Rectangle 4"/>
          <p:cNvSpPr>
            <a:spLocks noGrp="1" noRot="1" noChangeAspect="1" noChangeArrowheads="1" noTextEdit="1"/>
          </p:cNvSpPr>
          <p:nvPr>
            <p:ph type="sldImg" idx="2"/>
          </p:nvPr>
        </p:nvSpPr>
        <p:spPr bwMode="auto">
          <a:xfrm>
            <a:off x="3267075" y="511175"/>
            <a:ext cx="3403600" cy="2552700"/>
          </a:xfrm>
          <a:prstGeom prst="rect">
            <a:avLst/>
          </a:prstGeom>
          <a:noFill/>
          <a:ln w="9525">
            <a:solidFill>
              <a:srgbClr val="000000"/>
            </a:solidFill>
            <a:miter lim="800000"/>
            <a:headEnd/>
            <a:tailEnd/>
          </a:ln>
        </p:spPr>
      </p:sp>
      <p:sp>
        <p:nvSpPr>
          <p:cNvPr id="161797" name="Rectangle 5"/>
          <p:cNvSpPr>
            <a:spLocks noGrp="1" noChangeArrowheads="1"/>
          </p:cNvSpPr>
          <p:nvPr>
            <p:ph type="body" sz="quarter" idx="3"/>
          </p:nvPr>
        </p:nvSpPr>
        <p:spPr bwMode="auto">
          <a:xfrm>
            <a:off x="1325563" y="3233738"/>
            <a:ext cx="7288212" cy="3062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1798" name="Rectangle 6"/>
          <p:cNvSpPr>
            <a:spLocks noGrp="1" noChangeArrowheads="1"/>
          </p:cNvSpPr>
          <p:nvPr>
            <p:ph type="ftr" sz="quarter" idx="4"/>
          </p:nvPr>
        </p:nvSpPr>
        <p:spPr bwMode="auto">
          <a:xfrm>
            <a:off x="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1" sz="1200" b="0">
                <a:ea typeface="黑体" pitchFamily="49" charset="-122"/>
              </a:defRPr>
            </a:lvl1pPr>
          </a:lstStyle>
          <a:p>
            <a:pPr>
              <a:defRPr/>
            </a:pPr>
            <a:endParaRPr lang="en-US" altLang="zh-CN"/>
          </a:p>
        </p:txBody>
      </p:sp>
      <p:sp>
        <p:nvSpPr>
          <p:cNvPr id="161799" name="Rectangle 7"/>
          <p:cNvSpPr>
            <a:spLocks noGrp="1" noChangeArrowheads="1"/>
          </p:cNvSpPr>
          <p:nvPr>
            <p:ph type="sldNum" sz="quarter" idx="5"/>
          </p:nvPr>
        </p:nvSpPr>
        <p:spPr bwMode="auto">
          <a:xfrm>
            <a:off x="563245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1" sz="1200" b="0">
                <a:ea typeface="黑体" pitchFamily="49" charset="-122"/>
              </a:defRPr>
            </a:lvl1pPr>
          </a:lstStyle>
          <a:p>
            <a:pPr>
              <a:defRPr/>
            </a:pPr>
            <a:fld id="{1946CFA7-2B52-4509-9DF4-9EC2F61D3AE8}" type="slidenum">
              <a:rPr lang="zh-CN" altLang="en-US"/>
              <a:pPr>
                <a:defRPr/>
              </a:pPr>
              <a:t>‹#›</a:t>
            </a:fld>
            <a:endParaRPr lang="en-US" altLang="zh-CN"/>
          </a:p>
        </p:txBody>
      </p:sp>
    </p:spTree>
    <p:extLst>
      <p:ext uri="{BB962C8B-B14F-4D97-AF65-F5344CB8AC3E}">
        <p14:creationId xmlns:p14="http://schemas.microsoft.com/office/powerpoint/2010/main" val="19268225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a:t>
            </a:r>
            <a:r>
              <a:rPr lang="en-US" altLang="zh-CN" baseline="-25000" dirty="0" smtClean="0"/>
              <a:t>A</a:t>
            </a:r>
            <a:r>
              <a:rPr lang="en-US" altLang="zh-CN" dirty="0" smtClean="0"/>
              <a:t>=</a:t>
            </a:r>
            <a:r>
              <a:rPr lang="en-US" altLang="zh-CN" dirty="0" smtClean="0">
                <a:solidFill>
                  <a:srgbClr val="0000FF"/>
                </a:solidFill>
              </a:rPr>
              <a:t>H×T</a:t>
            </a:r>
            <a:r>
              <a:rPr lang="en-US" altLang="zh-CN" baseline="-25000" dirty="0" smtClean="0">
                <a:solidFill>
                  <a:srgbClr val="0000FF"/>
                </a:solidFill>
              </a:rPr>
              <a:t>C</a:t>
            </a:r>
            <a:r>
              <a:rPr lang="zh-CN" altLang="en-US" dirty="0" smtClean="0">
                <a:solidFill>
                  <a:srgbClr val="0000FF"/>
                </a:solidFill>
              </a:rPr>
              <a:t>＋</a:t>
            </a:r>
            <a:r>
              <a:rPr lang="en-US" altLang="zh-CN" dirty="0" smtClean="0">
                <a:solidFill>
                  <a:srgbClr val="0000FF"/>
                </a:solidFill>
                <a:latin typeface="宋体" pitchFamily="2" charset="-122"/>
              </a:rPr>
              <a:t>(</a:t>
            </a:r>
            <a:r>
              <a:rPr lang="en-US" altLang="zh-CN" dirty="0" smtClean="0">
                <a:solidFill>
                  <a:srgbClr val="0000FF"/>
                </a:solidFill>
              </a:rPr>
              <a:t>1-H</a:t>
            </a:r>
            <a:r>
              <a:rPr lang="en-US" altLang="zh-CN" dirty="0" smtClean="0">
                <a:solidFill>
                  <a:srgbClr val="0000FF"/>
                </a:solidFill>
                <a:latin typeface="宋体" pitchFamily="2" charset="-122"/>
              </a:rPr>
              <a:t>)</a:t>
            </a:r>
            <a:r>
              <a:rPr lang="en-US" altLang="zh-CN" dirty="0" smtClean="0">
                <a:solidFill>
                  <a:srgbClr val="0000FF"/>
                </a:solidFill>
              </a:rPr>
              <a:t>×T</a:t>
            </a:r>
            <a:r>
              <a:rPr lang="en-US" altLang="zh-CN" baseline="-25000" dirty="0" smtClean="0">
                <a:solidFill>
                  <a:srgbClr val="0000FF"/>
                </a:solidFill>
              </a:rPr>
              <a:t>M</a:t>
            </a:r>
            <a:r>
              <a:rPr lang="en-US" altLang="zh-CN" dirty="0" smtClean="0"/>
              <a:t>=0.95×10</a:t>
            </a:r>
            <a:r>
              <a:rPr lang="zh-CN" altLang="en-US" dirty="0" smtClean="0"/>
              <a:t>＋</a:t>
            </a:r>
            <a:r>
              <a:rPr lang="en-US" altLang="zh-CN" dirty="0" smtClean="0"/>
              <a:t>0.05×100</a:t>
            </a:r>
            <a:r>
              <a:rPr lang="zh-CN" altLang="en-US" dirty="0" smtClean="0"/>
              <a:t>＝</a:t>
            </a:r>
            <a:r>
              <a:rPr lang="en-US" altLang="zh-CN" dirty="0" smtClean="0"/>
              <a:t>9.5+5</a:t>
            </a:r>
            <a:r>
              <a:rPr lang="zh-CN" altLang="en-US" dirty="0" smtClean="0"/>
              <a:t>＝</a:t>
            </a:r>
            <a:r>
              <a:rPr lang="en-US" altLang="zh-CN" dirty="0" smtClean="0"/>
              <a:t>14.5</a:t>
            </a:r>
          </a:p>
          <a:p>
            <a:r>
              <a:rPr lang="en-US" altLang="zh-CN" dirty="0" smtClean="0"/>
              <a:t>S</a:t>
            </a:r>
            <a:r>
              <a:rPr lang="en-US" altLang="zh-CN" baseline="-25000" dirty="0" smtClean="0"/>
              <a:t>P</a:t>
            </a:r>
            <a:r>
              <a:rPr lang="en-US" altLang="zh-CN" dirty="0" smtClean="0"/>
              <a:t>=</a:t>
            </a:r>
            <a:r>
              <a:rPr lang="en-US" altLang="zh-CN" dirty="0" smtClean="0">
                <a:solidFill>
                  <a:srgbClr val="0000FF"/>
                </a:solidFill>
              </a:rPr>
              <a:t>T</a:t>
            </a:r>
            <a:r>
              <a:rPr lang="en-US" altLang="zh-CN" baseline="-25000" dirty="0" smtClean="0">
                <a:solidFill>
                  <a:srgbClr val="0000FF"/>
                </a:solidFill>
              </a:rPr>
              <a:t>M</a:t>
            </a:r>
            <a:r>
              <a:rPr lang="en-US" altLang="zh-CN" dirty="0" smtClean="0">
                <a:solidFill>
                  <a:srgbClr val="0000FF"/>
                </a:solidFill>
              </a:rPr>
              <a:t>/T</a:t>
            </a:r>
            <a:r>
              <a:rPr lang="en-US" altLang="zh-CN" baseline="-25000" dirty="0" smtClean="0">
                <a:solidFill>
                  <a:srgbClr val="0000FF"/>
                </a:solidFill>
              </a:rPr>
              <a:t>A</a:t>
            </a:r>
            <a:r>
              <a:rPr lang="en-US" altLang="zh-CN" dirty="0" smtClean="0"/>
              <a:t>=100÷14.5</a:t>
            </a:r>
            <a:r>
              <a:rPr lang="zh-CN" altLang="en-US" dirty="0" smtClean="0"/>
              <a:t>≈</a:t>
            </a:r>
            <a:r>
              <a:rPr lang="en-US" altLang="zh-CN" dirty="0" smtClean="0"/>
              <a:t>6.9</a:t>
            </a:r>
            <a:endParaRPr lang="zh-CN" altLang="en-US" dirty="0"/>
          </a:p>
        </p:txBody>
      </p:sp>
      <p:sp>
        <p:nvSpPr>
          <p:cNvPr id="4" name="灯片编号占位符 3"/>
          <p:cNvSpPr>
            <a:spLocks noGrp="1"/>
          </p:cNvSpPr>
          <p:nvPr>
            <p:ph type="sldNum" sz="quarter" idx="10"/>
          </p:nvPr>
        </p:nvSpPr>
        <p:spPr/>
        <p:txBody>
          <a:bodyPr/>
          <a:lstStyle/>
          <a:p>
            <a:pPr>
              <a:defRPr/>
            </a:pPr>
            <a:fld id="{1946CFA7-2B52-4509-9DF4-9EC2F61D3AE8}" type="slidenum">
              <a:rPr lang="zh-CN" altLang="en-US" smtClean="0"/>
              <a:pPr>
                <a:defRPr/>
              </a:pPr>
              <a:t>39</a:t>
            </a:fld>
            <a:endParaRPr lang="en-US" altLang="zh-CN"/>
          </a:p>
        </p:txBody>
      </p:sp>
    </p:spTree>
    <p:extLst>
      <p:ext uri="{BB962C8B-B14F-4D97-AF65-F5344CB8AC3E}">
        <p14:creationId xmlns:p14="http://schemas.microsoft.com/office/powerpoint/2010/main" val="1139909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vmlDrawing" Target="../drawings/vmlDrawing2.vml"/><Relationship Id="rId4"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6"/>
          <p:cNvGrpSpPr>
            <a:grpSpLocks/>
          </p:cNvGrpSpPr>
          <p:nvPr userDrawn="1"/>
        </p:nvGrpSpPr>
        <p:grpSpPr bwMode="auto">
          <a:xfrm>
            <a:off x="0" y="0"/>
            <a:ext cx="9144000" cy="6858000"/>
            <a:chOff x="0" y="-4320"/>
            <a:chExt cx="5760" cy="4320"/>
          </a:xfrm>
        </p:grpSpPr>
        <p:sp>
          <p:nvSpPr>
            <p:cNvPr id="5" name="Rectangle 3"/>
            <p:cNvSpPr>
              <a:spLocks noChangeArrowheads="1"/>
            </p:cNvSpPr>
            <p:nvPr/>
          </p:nvSpPr>
          <p:spPr bwMode="hidden">
            <a:xfrm>
              <a:off x="0" y="-432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b="0"/>
            </a:p>
          </p:txBody>
        </p:sp>
        <p:sp>
          <p:nvSpPr>
            <p:cNvPr id="6" name="Rectangle 4"/>
            <p:cNvSpPr>
              <a:spLocks noChangeArrowheads="1"/>
            </p:cNvSpPr>
            <p:nvPr/>
          </p:nvSpPr>
          <p:spPr bwMode="hidden">
            <a:xfrm>
              <a:off x="1081" y="-3255"/>
              <a:ext cx="4679" cy="1596"/>
            </a:xfrm>
            <a:prstGeom prst="rect">
              <a:avLst/>
            </a:prstGeom>
            <a:solidFill>
              <a:schemeClr val="bg2"/>
            </a:solidFill>
            <a:ln w="9525">
              <a:noFill/>
              <a:miter lim="800000"/>
              <a:headEnd/>
              <a:tailEnd/>
            </a:ln>
          </p:spPr>
          <p:txBody>
            <a:bodyPr/>
            <a:lstStyle/>
            <a:p>
              <a:pPr>
                <a:defRPr/>
              </a:pPr>
              <a:endParaRPr lang="zh-CN" altLang="en-US" sz="2400" b="0"/>
            </a:p>
          </p:txBody>
        </p:sp>
        <p:grpSp>
          <p:nvGrpSpPr>
            <p:cNvPr id="7" name="Group 25"/>
            <p:cNvGrpSpPr>
              <a:grpSpLocks/>
            </p:cNvGrpSpPr>
            <p:nvPr userDrawn="1"/>
          </p:nvGrpSpPr>
          <p:grpSpPr bwMode="auto">
            <a:xfrm>
              <a:off x="0" y="-3255"/>
              <a:ext cx="1806" cy="1596"/>
              <a:chOff x="0" y="-3255"/>
              <a:chExt cx="1806" cy="1596"/>
            </a:xfrm>
          </p:grpSpPr>
          <p:sp>
            <p:nvSpPr>
              <p:cNvPr id="8" name="Rectangle 6"/>
              <p:cNvSpPr>
                <a:spLocks noChangeArrowheads="1"/>
              </p:cNvSpPr>
              <p:nvPr/>
            </p:nvSpPr>
            <p:spPr bwMode="auto">
              <a:xfrm>
                <a:off x="361" y="-2063"/>
                <a:ext cx="363" cy="404"/>
              </a:xfrm>
              <a:prstGeom prst="rect">
                <a:avLst/>
              </a:prstGeom>
              <a:solidFill>
                <a:schemeClr val="accent2"/>
              </a:solidFill>
              <a:ln w="9525">
                <a:noFill/>
                <a:miter lim="800000"/>
                <a:headEnd/>
                <a:tailEnd/>
              </a:ln>
            </p:spPr>
            <p:txBody>
              <a:bodyPr/>
              <a:lstStyle/>
              <a:p>
                <a:pPr>
                  <a:defRPr/>
                </a:pPr>
                <a:endParaRPr lang="zh-CN" altLang="en-US" sz="2400" b="0"/>
              </a:p>
            </p:txBody>
          </p:sp>
          <p:sp>
            <p:nvSpPr>
              <p:cNvPr id="9" name="Rectangle 7"/>
              <p:cNvSpPr>
                <a:spLocks noChangeArrowheads="1"/>
              </p:cNvSpPr>
              <p:nvPr/>
            </p:nvSpPr>
            <p:spPr bwMode="auto">
              <a:xfrm>
                <a:off x="1081" y="-3255"/>
                <a:ext cx="362" cy="405"/>
              </a:xfrm>
              <a:prstGeom prst="rect">
                <a:avLst/>
              </a:prstGeom>
              <a:solidFill>
                <a:schemeClr val="folHlink"/>
              </a:solidFill>
              <a:ln w="9525">
                <a:noFill/>
                <a:miter lim="800000"/>
                <a:headEnd/>
                <a:tailEnd/>
              </a:ln>
            </p:spPr>
            <p:txBody>
              <a:bodyPr/>
              <a:lstStyle/>
              <a:p>
                <a:pPr>
                  <a:defRPr/>
                </a:pPr>
                <a:endParaRPr lang="zh-CN" altLang="en-US" sz="2400" b="0"/>
              </a:p>
            </p:txBody>
          </p:sp>
          <p:sp>
            <p:nvSpPr>
              <p:cNvPr id="10" name="Rectangle 9"/>
              <p:cNvSpPr>
                <a:spLocks noChangeArrowheads="1"/>
              </p:cNvSpPr>
              <p:nvPr/>
            </p:nvSpPr>
            <p:spPr bwMode="auto">
              <a:xfrm>
                <a:off x="719" y="-2063"/>
                <a:ext cx="368" cy="404"/>
              </a:xfrm>
              <a:prstGeom prst="rect">
                <a:avLst/>
              </a:prstGeom>
              <a:solidFill>
                <a:schemeClr val="bg2"/>
              </a:solidFill>
              <a:ln w="9525">
                <a:noFill/>
                <a:miter lim="800000"/>
                <a:headEnd/>
                <a:tailEnd/>
              </a:ln>
            </p:spPr>
            <p:txBody>
              <a:bodyPr/>
              <a:lstStyle/>
              <a:p>
                <a:pPr>
                  <a:defRPr/>
                </a:pPr>
                <a:endParaRPr lang="zh-CN" altLang="en-US" sz="2400" b="0"/>
              </a:p>
            </p:txBody>
          </p:sp>
          <p:sp>
            <p:nvSpPr>
              <p:cNvPr id="11" name="Rectangle 10"/>
              <p:cNvSpPr>
                <a:spLocks noChangeArrowheads="1"/>
              </p:cNvSpPr>
              <p:nvPr/>
            </p:nvSpPr>
            <p:spPr bwMode="auto">
              <a:xfrm>
                <a:off x="1437" y="-3255"/>
                <a:ext cx="369" cy="405"/>
              </a:xfrm>
              <a:prstGeom prst="rect">
                <a:avLst/>
              </a:prstGeom>
              <a:solidFill>
                <a:schemeClr val="accent2"/>
              </a:solidFill>
              <a:ln w="9525">
                <a:noFill/>
                <a:miter lim="800000"/>
                <a:headEnd/>
                <a:tailEnd/>
              </a:ln>
            </p:spPr>
            <p:txBody>
              <a:bodyPr/>
              <a:lstStyle/>
              <a:p>
                <a:pPr>
                  <a:defRPr/>
                </a:pPr>
                <a:endParaRPr lang="zh-CN" altLang="en-US" sz="2400" b="0"/>
              </a:p>
            </p:txBody>
          </p:sp>
          <p:sp>
            <p:nvSpPr>
              <p:cNvPr id="12" name="Rectangle 11"/>
              <p:cNvSpPr>
                <a:spLocks noChangeArrowheads="1"/>
              </p:cNvSpPr>
              <p:nvPr/>
            </p:nvSpPr>
            <p:spPr bwMode="auto">
              <a:xfrm>
                <a:off x="719" y="-2856"/>
                <a:ext cx="368" cy="399"/>
              </a:xfrm>
              <a:prstGeom prst="rect">
                <a:avLst/>
              </a:prstGeom>
              <a:solidFill>
                <a:schemeClr val="folHlink"/>
              </a:solidFill>
              <a:ln w="9525">
                <a:noFill/>
                <a:miter lim="800000"/>
                <a:headEnd/>
                <a:tailEnd/>
              </a:ln>
            </p:spPr>
            <p:txBody>
              <a:bodyPr/>
              <a:lstStyle/>
              <a:p>
                <a:pPr>
                  <a:defRPr/>
                </a:pPr>
                <a:endParaRPr lang="zh-CN" altLang="en-US" sz="2400" b="0"/>
              </a:p>
            </p:txBody>
          </p:sp>
          <p:sp>
            <p:nvSpPr>
              <p:cNvPr id="13" name="Rectangle 12"/>
              <p:cNvSpPr>
                <a:spLocks noChangeArrowheads="1"/>
              </p:cNvSpPr>
              <p:nvPr/>
            </p:nvSpPr>
            <p:spPr bwMode="auto">
              <a:xfrm>
                <a:off x="0" y="-2856"/>
                <a:ext cx="367" cy="399"/>
              </a:xfrm>
              <a:prstGeom prst="rect">
                <a:avLst/>
              </a:prstGeom>
              <a:solidFill>
                <a:schemeClr val="bg2"/>
              </a:solidFill>
              <a:ln w="9525">
                <a:noFill/>
                <a:miter lim="800000"/>
                <a:headEnd/>
                <a:tailEnd/>
              </a:ln>
            </p:spPr>
            <p:txBody>
              <a:bodyPr/>
              <a:lstStyle/>
              <a:p>
                <a:pPr>
                  <a:defRPr/>
                </a:pPr>
                <a:endParaRPr lang="zh-CN" altLang="en-US" sz="2400" b="0"/>
              </a:p>
            </p:txBody>
          </p:sp>
          <p:sp>
            <p:nvSpPr>
              <p:cNvPr id="14" name="Rectangle 13"/>
              <p:cNvSpPr>
                <a:spLocks noChangeArrowheads="1"/>
              </p:cNvSpPr>
              <p:nvPr/>
            </p:nvSpPr>
            <p:spPr bwMode="auto">
              <a:xfrm>
                <a:off x="1081" y="-2856"/>
                <a:ext cx="362" cy="399"/>
              </a:xfrm>
              <a:prstGeom prst="rect">
                <a:avLst/>
              </a:prstGeom>
              <a:solidFill>
                <a:schemeClr val="accent2"/>
              </a:solidFill>
              <a:ln w="9525">
                <a:noFill/>
                <a:miter lim="800000"/>
                <a:headEnd/>
                <a:tailEnd/>
              </a:ln>
            </p:spPr>
            <p:txBody>
              <a:bodyPr/>
              <a:lstStyle/>
              <a:p>
                <a:pPr>
                  <a:defRPr/>
                </a:pPr>
                <a:endParaRPr lang="zh-CN" altLang="en-US" sz="2400" b="0"/>
              </a:p>
            </p:txBody>
          </p:sp>
          <p:sp>
            <p:nvSpPr>
              <p:cNvPr id="15" name="Rectangle 14"/>
              <p:cNvSpPr>
                <a:spLocks noChangeArrowheads="1"/>
              </p:cNvSpPr>
              <p:nvPr/>
            </p:nvSpPr>
            <p:spPr bwMode="auto">
              <a:xfrm>
                <a:off x="361" y="-2463"/>
                <a:ext cx="363" cy="406"/>
              </a:xfrm>
              <a:prstGeom prst="rect">
                <a:avLst/>
              </a:prstGeom>
              <a:solidFill>
                <a:schemeClr val="folHlink"/>
              </a:solidFill>
              <a:ln w="9525">
                <a:noFill/>
                <a:miter lim="800000"/>
                <a:headEnd/>
                <a:tailEnd/>
              </a:ln>
            </p:spPr>
            <p:txBody>
              <a:bodyPr/>
              <a:lstStyle/>
              <a:p>
                <a:pPr>
                  <a:defRPr/>
                </a:pPr>
                <a:endParaRPr lang="zh-CN" altLang="en-US" sz="2400" b="0"/>
              </a:p>
            </p:txBody>
          </p:sp>
          <p:sp>
            <p:nvSpPr>
              <p:cNvPr id="16" name="Rectangle 15"/>
              <p:cNvSpPr>
                <a:spLocks noChangeArrowheads="1"/>
              </p:cNvSpPr>
              <p:nvPr/>
            </p:nvSpPr>
            <p:spPr bwMode="auto">
              <a:xfrm>
                <a:off x="719" y="-2463"/>
                <a:ext cx="368" cy="406"/>
              </a:xfrm>
              <a:prstGeom prst="rect">
                <a:avLst/>
              </a:prstGeom>
              <a:solidFill>
                <a:schemeClr val="accent2"/>
              </a:solidFill>
              <a:ln w="9525">
                <a:noFill/>
                <a:miter lim="800000"/>
                <a:headEnd/>
                <a:tailEnd/>
              </a:ln>
            </p:spPr>
            <p:txBody>
              <a:bodyPr/>
              <a:lstStyle/>
              <a:p>
                <a:pPr>
                  <a:defRPr/>
                </a:pPr>
                <a:endParaRPr lang="zh-CN" altLang="en-US" sz="2400" b="0"/>
              </a:p>
            </p:txBody>
          </p:sp>
        </p:grpSp>
      </p:grpSp>
      <p:sp>
        <p:nvSpPr>
          <p:cNvPr id="17" name="Text Box 22"/>
          <p:cNvSpPr txBox="1">
            <a:spLocks noChangeArrowheads="1"/>
          </p:cNvSpPr>
          <p:nvPr userDrawn="1"/>
        </p:nvSpPr>
        <p:spPr bwMode="auto">
          <a:xfrm>
            <a:off x="1763713" y="561975"/>
            <a:ext cx="3744912" cy="1066800"/>
          </a:xfrm>
          <a:prstGeom prst="rect">
            <a:avLst/>
          </a:prstGeom>
          <a:noFill/>
          <a:ln w="28575" algn="ctr">
            <a:noFill/>
            <a:miter lim="800000"/>
            <a:headEnd/>
            <a:tailEnd/>
          </a:ln>
          <a:effectLst/>
        </p:spPr>
        <p:txBody>
          <a:bodyPr>
            <a:spAutoFit/>
          </a:bodyPr>
          <a:lstStyle/>
          <a:p>
            <a:pPr>
              <a:defRPr/>
            </a:pPr>
            <a:r>
              <a:rPr lang="zh-CN" altLang="en-US" sz="3200" b="0">
                <a:solidFill>
                  <a:srgbClr val="0000FF"/>
                </a:solidFill>
                <a:latin typeface="Arial" pitchFamily="34" charset="0"/>
                <a:ea typeface="华文行楷" pitchFamily="2" charset="-122"/>
              </a:rPr>
              <a:t>西安电子科技大学</a:t>
            </a:r>
          </a:p>
          <a:p>
            <a:pPr>
              <a:defRPr/>
            </a:pPr>
            <a:r>
              <a:rPr lang="zh-CN" altLang="en-US" sz="3200" b="0">
                <a:solidFill>
                  <a:srgbClr val="0000FF"/>
                </a:solidFill>
                <a:latin typeface="Arial" pitchFamily="34" charset="0"/>
                <a:ea typeface="华文行楷" pitchFamily="2" charset="-122"/>
              </a:rPr>
              <a:t>计算机学院</a:t>
            </a:r>
          </a:p>
        </p:txBody>
      </p:sp>
      <p:sp>
        <p:nvSpPr>
          <p:cNvPr id="19" name="Rectangle 28"/>
          <p:cNvSpPr>
            <a:spLocks noChangeArrowheads="1"/>
          </p:cNvSpPr>
          <p:nvPr userDrawn="1"/>
        </p:nvSpPr>
        <p:spPr bwMode="auto">
          <a:xfrm>
            <a:off x="0" y="2590800"/>
            <a:ext cx="9144000" cy="0"/>
          </a:xfrm>
          <a:prstGeom prst="rect">
            <a:avLst/>
          </a:prstGeom>
          <a:noFill/>
          <a:ln w="28575" algn="ctr">
            <a:noFill/>
            <a:miter lim="800000"/>
            <a:headEnd/>
            <a:tailEnd type="none" w="med" len="lg"/>
          </a:ln>
          <a:effectLst/>
        </p:spPr>
        <p:txBody>
          <a:bodyPr wrap="none" anchor="ctr">
            <a:spAutoFit/>
          </a:bodyPr>
          <a:lstStyle/>
          <a:p>
            <a:pPr algn="ctr">
              <a:spcBef>
                <a:spcPct val="50000"/>
              </a:spcBef>
              <a:defRPr/>
            </a:pPr>
            <a:endParaRPr lang="zh-CN" altLang="en-US"/>
          </a:p>
        </p:txBody>
      </p:sp>
      <p:graphicFrame>
        <p:nvGraphicFramePr>
          <p:cNvPr id="20" name="Object 27"/>
          <p:cNvGraphicFramePr>
            <a:graphicFrameLocks noChangeAspect="1"/>
          </p:cNvGraphicFramePr>
          <p:nvPr/>
        </p:nvGraphicFramePr>
        <p:xfrm>
          <a:off x="107950" y="96838"/>
          <a:ext cx="1695450" cy="1676400"/>
        </p:xfrm>
        <a:graphic>
          <a:graphicData uri="http://schemas.openxmlformats.org/presentationml/2006/ole">
            <mc:AlternateContent xmlns:mc="http://schemas.openxmlformats.org/markup-compatibility/2006">
              <mc:Choice xmlns:v="urn:schemas-microsoft-com:vml" Requires="v">
                <p:oleObj spid="_x0000_s67595" r:id="rId3" imgW="2962275" imgH="2924175" progId="">
                  <p:embed/>
                </p:oleObj>
              </mc:Choice>
              <mc:Fallback>
                <p:oleObj r:id="rId3" imgW="2962275" imgH="2924175" progId="">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96838"/>
                        <a:ext cx="1695450"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9219" name="Rectangle 19"/>
          <p:cNvSpPr>
            <a:spLocks noGrp="1" noChangeArrowheads="1"/>
          </p:cNvSpPr>
          <p:nvPr>
            <p:ph type="ctrTitle"/>
          </p:nvPr>
        </p:nvSpPr>
        <p:spPr>
          <a:xfrm>
            <a:off x="250825" y="1828800"/>
            <a:ext cx="8740775" cy="2209800"/>
          </a:xfrm>
        </p:spPr>
        <p:txBody>
          <a:bodyPr/>
          <a:lstStyle>
            <a:lvl1pPr algn="r">
              <a:defRPr sz="4000" b="0">
                <a:solidFill>
                  <a:srgbClr val="FFFFFF"/>
                </a:solidFill>
              </a:defRPr>
            </a:lvl1pPr>
          </a:lstStyle>
          <a:p>
            <a:r>
              <a:rPr lang="zh-CN" altLang="en-US"/>
              <a:t>单击此处编辑母版标题样式</a:t>
            </a:r>
          </a:p>
        </p:txBody>
      </p:sp>
      <p:sp>
        <p:nvSpPr>
          <p:cNvPr id="179220" name="Rectangle 20"/>
          <p:cNvSpPr>
            <a:spLocks noGrp="1" noChangeArrowheads="1"/>
          </p:cNvSpPr>
          <p:nvPr>
            <p:ph type="subTitle" idx="1"/>
          </p:nvPr>
        </p:nvSpPr>
        <p:spPr>
          <a:xfrm>
            <a:off x="250825" y="4267200"/>
            <a:ext cx="8740775" cy="1752600"/>
          </a:xfrm>
        </p:spPr>
        <p:txBody>
          <a:bodyPr/>
          <a:lstStyle>
            <a:lvl1pPr marL="0" indent="0" algn="r">
              <a:buFont typeface="Wingdings" pitchFamily="2" charset="2"/>
              <a:buNone/>
              <a:defRPr sz="3400">
                <a:latin typeface="楷体" panose="02010609060101010101" pitchFamily="49" charset="-122"/>
                <a:ea typeface="楷体" panose="02010609060101010101" pitchFamily="49" charset="-122"/>
              </a:defRPr>
            </a:lvl1pPr>
          </a:lstStyle>
          <a:p>
            <a:r>
              <a:rPr lang="zh-CN" altLang="en-US" dirty="0"/>
              <a:t>单击此处编辑母版副标题样式</a:t>
            </a:r>
          </a:p>
        </p:txBody>
      </p:sp>
      <p:sp>
        <p:nvSpPr>
          <p:cNvPr id="21"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22" name="Rectangle 17"/>
          <p:cNvSpPr>
            <a:spLocks noGrp="1" noChangeArrowheads="1"/>
          </p:cNvSpPr>
          <p:nvPr>
            <p:ph type="ftr" sz="quarter" idx="11"/>
          </p:nvPr>
        </p:nvSpPr>
        <p:spPr/>
        <p:txBody>
          <a:bodyPr/>
          <a:lstStyle>
            <a:lvl1pPr>
              <a:defRPr/>
            </a:lvl1pPr>
          </a:lstStyle>
          <a:p>
            <a:pPr>
              <a:defRPr/>
            </a:pPr>
            <a:endParaRPr lang="en-US" altLang="zh-CN"/>
          </a:p>
        </p:txBody>
      </p:sp>
      <p:sp>
        <p:nvSpPr>
          <p:cNvPr id="23" name="Rectangle 18"/>
          <p:cNvSpPr>
            <a:spLocks noGrp="1" noChangeArrowheads="1"/>
          </p:cNvSpPr>
          <p:nvPr>
            <p:ph type="sldNum" sz="quarter" idx="12"/>
          </p:nvPr>
        </p:nvSpPr>
        <p:spPr/>
        <p:txBody>
          <a:bodyPr/>
          <a:lstStyle>
            <a:lvl1pPr>
              <a:defRPr/>
            </a:lvl1pPr>
          </a:lstStyle>
          <a:p>
            <a:pPr>
              <a:defRPr/>
            </a:pPr>
            <a:fld id="{44E9B462-A9BF-4DBD-9DAB-441B50391790}" type="slidenum">
              <a:rPr lang="zh-CN" altLang="en-US"/>
              <a:pPr>
                <a:defRPr/>
              </a:pPr>
              <a:t>‹#›</a:t>
            </a:fld>
            <a:endParaRPr lang="en-US" altLang="zh-CN"/>
          </a:p>
        </p:txBody>
      </p:sp>
      <p:sp>
        <p:nvSpPr>
          <p:cNvPr id="24" name="Rectangle 23"/>
          <p:cNvSpPr>
            <a:spLocks noChangeArrowheads="1"/>
          </p:cNvSpPr>
          <p:nvPr userDrawn="1"/>
        </p:nvSpPr>
        <p:spPr bwMode="auto">
          <a:xfrm>
            <a:off x="333012" y="5130007"/>
            <a:ext cx="4224908" cy="838200"/>
          </a:xfrm>
          <a:prstGeom prst="rect">
            <a:avLst/>
          </a:prstGeom>
          <a:noFill/>
          <a:ln w="9525">
            <a:noFill/>
            <a:miter lim="800000"/>
            <a:headEnd/>
            <a:tailEnd/>
          </a:ln>
          <a:effectLst/>
        </p:spPr>
        <p:txBody>
          <a:bodyPr anchor="b"/>
          <a:lstStyle/>
          <a:p>
            <a:pPr algn="l">
              <a:spcBef>
                <a:spcPct val="0"/>
              </a:spcBef>
              <a:defRPr/>
            </a:pPr>
            <a:fld id="{32A4AEEE-F80F-4175-861B-C5B4EB4A318A}" type="datetime3">
              <a:rPr lang="zh-CN" altLang="en-US" sz="2400" smtClean="0">
                <a:solidFill>
                  <a:srgbClr val="3333FF"/>
                </a:solidFill>
                <a:effectLst>
                  <a:outerShdw blurRad="38100" dist="38100" dir="2700000" algn="tl">
                    <a:srgbClr val="C0C0C0"/>
                  </a:outerShdw>
                </a:effectLst>
                <a:latin typeface="Arial" charset="0"/>
                <a:ea typeface="宋体" pitchFamily="2" charset="-122"/>
              </a:rPr>
              <a:t>2017年4月16日星期日</a:t>
            </a:fld>
            <a:endParaRPr lang="zh-CN" altLang="en-US" sz="2400" dirty="0">
              <a:solidFill>
                <a:srgbClr val="3333FF"/>
              </a:solidFill>
              <a:effectLst>
                <a:outerShdw blurRad="38100" dist="38100" dir="2700000" algn="tl">
                  <a:srgbClr val="C0C0C0"/>
                </a:outerShdw>
              </a:effectLst>
              <a:latin typeface="Arial" charset="0"/>
              <a:ea typeface="宋体" pitchFamily="2" charset="-122"/>
            </a:endParaRPr>
          </a:p>
          <a:p>
            <a:pPr algn="l">
              <a:spcBef>
                <a:spcPct val="0"/>
              </a:spcBef>
              <a:defRPr/>
            </a:pPr>
            <a:fld id="{45941CD6-4F3D-46A1-AEC8-8A8A0AA2B5B3}" type="datetime11">
              <a:rPr lang="zh-CN" altLang="en-US" sz="2400">
                <a:solidFill>
                  <a:srgbClr val="3333FF"/>
                </a:solidFill>
                <a:effectLst>
                  <a:outerShdw blurRad="38100" dist="38100" dir="2700000" algn="tl">
                    <a:srgbClr val="C0C0C0"/>
                  </a:outerShdw>
                </a:effectLst>
                <a:latin typeface="Arial" charset="0"/>
                <a:ea typeface="宋体" pitchFamily="2" charset="-122"/>
              </a:rPr>
              <a:pPr algn="l">
                <a:spcBef>
                  <a:spcPct val="0"/>
                </a:spcBef>
                <a:defRPr/>
              </a:pPr>
              <a:t>18:06:17</a:t>
            </a:fld>
            <a:endParaRPr lang="en-US" altLang="zh-CN" sz="2400" dirty="0">
              <a:solidFill>
                <a:srgbClr val="3333FF"/>
              </a:solidFill>
              <a:effectLst>
                <a:outerShdw blurRad="38100" dist="38100" dir="2700000" algn="tl">
                  <a:srgbClr val="C0C0C0"/>
                </a:outerShdw>
              </a:effectLst>
              <a:latin typeface="Arial" charset="0"/>
              <a:ea typeface="宋体" pitchFamily="2" charset="-122"/>
            </a:endParaRPr>
          </a:p>
        </p:txBody>
      </p:sp>
      <p:grpSp>
        <p:nvGrpSpPr>
          <p:cNvPr id="25" name="组合 24"/>
          <p:cNvGrpSpPr/>
          <p:nvPr userDrawn="1"/>
        </p:nvGrpSpPr>
        <p:grpSpPr>
          <a:xfrm>
            <a:off x="356172" y="5737225"/>
            <a:ext cx="8635428" cy="860426"/>
            <a:chOff x="356172" y="5737225"/>
            <a:chExt cx="8635428" cy="860426"/>
          </a:xfrm>
        </p:grpSpPr>
        <p:cxnSp>
          <p:nvCxnSpPr>
            <p:cNvPr id="26" name="直接连接符 25"/>
            <p:cNvCxnSpPr/>
            <p:nvPr userDrawn="1"/>
          </p:nvCxnSpPr>
          <p:spPr bwMode="auto">
            <a:xfrm flipH="1">
              <a:off x="356172" y="6597440"/>
              <a:ext cx="1512211" cy="0"/>
            </a:xfrm>
            <a:prstGeom prst="line">
              <a:avLst/>
            </a:prstGeom>
            <a:solidFill>
              <a:schemeClr val="accent1"/>
            </a:solidFill>
            <a:ln w="19050" cap="flat" cmpd="sng" algn="ctr">
              <a:solidFill>
                <a:srgbClr val="5D5DC0"/>
              </a:solidFill>
              <a:prstDash val="solid"/>
              <a:round/>
              <a:headEnd type="none" w="med" len="med"/>
              <a:tailEnd type="none" w="med" len="med"/>
            </a:ln>
            <a:effectLst/>
          </p:spPr>
        </p:cxnSp>
        <p:grpSp>
          <p:nvGrpSpPr>
            <p:cNvPr id="27" name="组合 26"/>
            <p:cNvGrpSpPr/>
            <p:nvPr userDrawn="1"/>
          </p:nvGrpSpPr>
          <p:grpSpPr>
            <a:xfrm>
              <a:off x="2616916" y="5912643"/>
              <a:ext cx="157163" cy="39688"/>
              <a:chOff x="6834188" y="5932488"/>
              <a:chExt cx="157163" cy="39688"/>
            </a:xfrm>
          </p:grpSpPr>
          <p:sp>
            <p:nvSpPr>
              <p:cNvPr id="53" name="Line 5"/>
              <p:cNvSpPr>
                <a:spLocks noChangeShapeType="1"/>
              </p:cNvSpPr>
              <p:nvPr userDrawn="1"/>
            </p:nvSpPr>
            <p:spPr bwMode="auto">
              <a:xfrm flipV="1">
                <a:off x="6897688" y="59324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4" name="Line 15"/>
              <p:cNvSpPr>
                <a:spLocks noChangeShapeType="1"/>
              </p:cNvSpPr>
              <p:nvPr userDrawn="1"/>
            </p:nvSpPr>
            <p:spPr bwMode="auto">
              <a:xfrm flipV="1">
                <a:off x="6834188" y="59324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5" name="Line 16"/>
              <p:cNvSpPr>
                <a:spLocks noChangeShapeType="1"/>
              </p:cNvSpPr>
              <p:nvPr userDrawn="1"/>
            </p:nvSpPr>
            <p:spPr bwMode="auto">
              <a:xfrm flipH="1" flipV="1">
                <a:off x="6865938" y="59324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6" name="Line 17"/>
              <p:cNvSpPr>
                <a:spLocks noChangeShapeType="1"/>
              </p:cNvSpPr>
              <p:nvPr userDrawn="1"/>
            </p:nvSpPr>
            <p:spPr bwMode="auto">
              <a:xfrm flipH="1" flipV="1">
                <a:off x="6943726" y="59324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28" name="组合 27"/>
            <p:cNvGrpSpPr/>
            <p:nvPr userDrawn="1"/>
          </p:nvGrpSpPr>
          <p:grpSpPr>
            <a:xfrm>
              <a:off x="2288304" y="6115843"/>
              <a:ext cx="157162" cy="39688"/>
              <a:chOff x="6505576" y="6135688"/>
              <a:chExt cx="157162" cy="39688"/>
            </a:xfrm>
          </p:grpSpPr>
          <p:sp>
            <p:nvSpPr>
              <p:cNvPr id="49" name="Line 6"/>
              <p:cNvSpPr>
                <a:spLocks noChangeShapeType="1"/>
              </p:cNvSpPr>
              <p:nvPr userDrawn="1"/>
            </p:nvSpPr>
            <p:spPr bwMode="auto">
              <a:xfrm flipV="1">
                <a:off x="6505576" y="61356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0" name="Line 7"/>
              <p:cNvSpPr>
                <a:spLocks noChangeShapeType="1"/>
              </p:cNvSpPr>
              <p:nvPr userDrawn="1"/>
            </p:nvSpPr>
            <p:spPr bwMode="auto">
              <a:xfrm flipH="1" flipV="1">
                <a:off x="6537326" y="61356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1" name="Line 18"/>
              <p:cNvSpPr>
                <a:spLocks noChangeShapeType="1"/>
              </p:cNvSpPr>
              <p:nvPr userDrawn="1"/>
            </p:nvSpPr>
            <p:spPr bwMode="auto">
              <a:xfrm flipH="1" flipV="1">
                <a:off x="6615113" y="61356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2" name="Line 19"/>
              <p:cNvSpPr>
                <a:spLocks noChangeShapeType="1"/>
              </p:cNvSpPr>
              <p:nvPr userDrawn="1"/>
            </p:nvSpPr>
            <p:spPr bwMode="auto">
              <a:xfrm flipV="1">
                <a:off x="6569076" y="61356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sp>
          <p:nvSpPr>
            <p:cNvPr id="29" name="Line 25"/>
            <p:cNvSpPr>
              <a:spLocks noChangeShapeType="1"/>
            </p:cNvSpPr>
            <p:nvPr userDrawn="1"/>
          </p:nvSpPr>
          <p:spPr bwMode="auto">
            <a:xfrm>
              <a:off x="2023985" y="6597650"/>
              <a:ext cx="696761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nvGrpSpPr>
            <p:cNvPr id="30" name="组合 29"/>
            <p:cNvGrpSpPr/>
            <p:nvPr userDrawn="1"/>
          </p:nvGrpSpPr>
          <p:grpSpPr>
            <a:xfrm>
              <a:off x="1819198" y="5737225"/>
              <a:ext cx="204788" cy="860426"/>
              <a:chOff x="7115176" y="5737225"/>
              <a:chExt cx="204788" cy="860426"/>
            </a:xfrm>
          </p:grpSpPr>
          <p:sp>
            <p:nvSpPr>
              <p:cNvPr id="36" name="Line 8"/>
              <p:cNvSpPr>
                <a:spLocks noChangeShapeType="1"/>
              </p:cNvSpPr>
              <p:nvPr userDrawn="1"/>
            </p:nvSpPr>
            <p:spPr bwMode="auto">
              <a:xfrm flipV="1">
                <a:off x="7210426" y="5894388"/>
                <a:ext cx="0" cy="15557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7" name="Line 9"/>
              <p:cNvSpPr>
                <a:spLocks noChangeShapeType="1"/>
              </p:cNvSpPr>
              <p:nvPr userDrawn="1"/>
            </p:nvSpPr>
            <p:spPr bwMode="auto">
              <a:xfrm flipV="1">
                <a:off x="7162801" y="6049963"/>
                <a:ext cx="0" cy="133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8" name="Line 10"/>
              <p:cNvSpPr>
                <a:spLocks noChangeShapeType="1"/>
              </p:cNvSpPr>
              <p:nvPr userDrawn="1"/>
            </p:nvSpPr>
            <p:spPr bwMode="auto">
              <a:xfrm flipV="1">
                <a:off x="7256463" y="5894388"/>
                <a:ext cx="0" cy="619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9" name="Line 11"/>
              <p:cNvSpPr>
                <a:spLocks noChangeShapeType="1"/>
              </p:cNvSpPr>
              <p:nvPr userDrawn="1"/>
            </p:nvSpPr>
            <p:spPr bwMode="auto">
              <a:xfrm flipV="1">
                <a:off x="7162801" y="6284913"/>
                <a:ext cx="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0" name="Line 12"/>
              <p:cNvSpPr>
                <a:spLocks noChangeShapeType="1"/>
              </p:cNvSpPr>
              <p:nvPr userDrawn="1"/>
            </p:nvSpPr>
            <p:spPr bwMode="auto">
              <a:xfrm flipV="1">
                <a:off x="7319963" y="5956300"/>
                <a:ext cx="0" cy="641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1" name="Line 13"/>
              <p:cNvSpPr>
                <a:spLocks noChangeShapeType="1"/>
              </p:cNvSpPr>
              <p:nvPr userDrawn="1"/>
            </p:nvSpPr>
            <p:spPr bwMode="auto">
              <a:xfrm>
                <a:off x="7115176" y="62849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2" name="Line 14"/>
              <p:cNvSpPr>
                <a:spLocks noChangeShapeType="1"/>
              </p:cNvSpPr>
              <p:nvPr userDrawn="1"/>
            </p:nvSpPr>
            <p:spPr bwMode="auto">
              <a:xfrm>
                <a:off x="7115176" y="61833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3" name="Line 20"/>
              <p:cNvSpPr>
                <a:spLocks noChangeShapeType="1"/>
              </p:cNvSpPr>
              <p:nvPr userDrawn="1"/>
            </p:nvSpPr>
            <p:spPr bwMode="auto">
              <a:xfrm>
                <a:off x="7210426" y="5894388"/>
                <a:ext cx="460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4" name="Line 21"/>
              <p:cNvSpPr>
                <a:spLocks noChangeShapeType="1"/>
              </p:cNvSpPr>
              <p:nvPr userDrawn="1"/>
            </p:nvSpPr>
            <p:spPr bwMode="auto">
              <a:xfrm flipV="1">
                <a:off x="7115176"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5" name="Line 22"/>
              <p:cNvSpPr>
                <a:spLocks noChangeShapeType="1"/>
              </p:cNvSpPr>
              <p:nvPr userDrawn="1"/>
            </p:nvSpPr>
            <p:spPr bwMode="auto">
              <a:xfrm flipV="1">
                <a:off x="7232651"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6" name="Line 23"/>
              <p:cNvSpPr>
                <a:spLocks noChangeShapeType="1"/>
              </p:cNvSpPr>
              <p:nvPr userDrawn="1"/>
            </p:nvSpPr>
            <p:spPr bwMode="auto">
              <a:xfrm flipV="1">
                <a:off x="7232651" y="5737225"/>
                <a:ext cx="0" cy="15716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7" name="Line 26"/>
              <p:cNvSpPr>
                <a:spLocks noChangeShapeType="1"/>
              </p:cNvSpPr>
              <p:nvPr userDrawn="1"/>
            </p:nvSpPr>
            <p:spPr bwMode="auto">
              <a:xfrm>
                <a:off x="7162801" y="6049963"/>
                <a:ext cx="157163"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8" name="Line 27"/>
              <p:cNvSpPr>
                <a:spLocks noChangeShapeType="1"/>
              </p:cNvSpPr>
              <p:nvPr userDrawn="1"/>
            </p:nvSpPr>
            <p:spPr bwMode="auto">
              <a:xfrm>
                <a:off x="7210426" y="5956300"/>
                <a:ext cx="1095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31" name="组合 30"/>
            <p:cNvGrpSpPr/>
            <p:nvPr userDrawn="1"/>
          </p:nvGrpSpPr>
          <p:grpSpPr>
            <a:xfrm>
              <a:off x="356172" y="6165380"/>
              <a:ext cx="1132962" cy="312738"/>
              <a:chOff x="356172" y="6165380"/>
              <a:chExt cx="1132962" cy="312738"/>
            </a:xfrm>
          </p:grpSpPr>
          <p:sp>
            <p:nvSpPr>
              <p:cNvPr id="32" name="Line 24"/>
              <p:cNvSpPr>
                <a:spLocks noChangeShapeType="1"/>
              </p:cNvSpPr>
              <p:nvPr userDrawn="1"/>
            </p:nvSpPr>
            <p:spPr bwMode="auto">
              <a:xfrm>
                <a:off x="622872" y="6165380"/>
                <a:ext cx="430213" cy="3048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3" name="Line 28"/>
              <p:cNvSpPr>
                <a:spLocks noChangeShapeType="1"/>
              </p:cNvSpPr>
              <p:nvPr userDrawn="1"/>
            </p:nvSpPr>
            <p:spPr bwMode="auto">
              <a:xfrm flipV="1">
                <a:off x="356172" y="6165380"/>
                <a:ext cx="26670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4" name="Line 29"/>
              <p:cNvSpPr>
                <a:spLocks noChangeShapeType="1"/>
              </p:cNvSpPr>
              <p:nvPr userDrawn="1"/>
            </p:nvSpPr>
            <p:spPr bwMode="auto">
              <a:xfrm flipV="1">
                <a:off x="924497" y="6181255"/>
                <a:ext cx="166688" cy="1968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5" name="Line 24"/>
              <p:cNvSpPr>
                <a:spLocks noChangeShapeType="1"/>
              </p:cNvSpPr>
              <p:nvPr userDrawn="1"/>
            </p:nvSpPr>
            <p:spPr bwMode="auto">
              <a:xfrm>
                <a:off x="1081328" y="6181255"/>
                <a:ext cx="407806" cy="28892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E1DE4DFF-BD21-4539-B359-36AB58A545FF}"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9413" y="44450"/>
            <a:ext cx="2090737" cy="6192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4450"/>
            <a:ext cx="6119813" cy="6192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4CDD4312-5E19-4067-8727-4F9DB07726AF}"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6"/>
          <p:cNvGrpSpPr>
            <a:grpSpLocks/>
          </p:cNvGrpSpPr>
          <p:nvPr userDrawn="1"/>
        </p:nvGrpSpPr>
        <p:grpSpPr bwMode="auto">
          <a:xfrm>
            <a:off x="0" y="0"/>
            <a:ext cx="9144000" cy="6858000"/>
            <a:chOff x="0" y="-4320"/>
            <a:chExt cx="5760" cy="4320"/>
          </a:xfrm>
        </p:grpSpPr>
        <p:sp>
          <p:nvSpPr>
            <p:cNvPr id="5" name="Rectangle 3"/>
            <p:cNvSpPr>
              <a:spLocks noChangeArrowheads="1"/>
            </p:cNvSpPr>
            <p:nvPr/>
          </p:nvSpPr>
          <p:spPr bwMode="hidden">
            <a:xfrm>
              <a:off x="0" y="-432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b="0">
                <a:solidFill>
                  <a:srgbClr val="000000"/>
                </a:solidFill>
              </a:endParaRPr>
            </a:p>
          </p:txBody>
        </p:sp>
        <p:sp>
          <p:nvSpPr>
            <p:cNvPr id="6" name="Rectangle 4"/>
            <p:cNvSpPr>
              <a:spLocks noChangeArrowheads="1"/>
            </p:cNvSpPr>
            <p:nvPr/>
          </p:nvSpPr>
          <p:spPr bwMode="hidden">
            <a:xfrm>
              <a:off x="1081" y="-3255"/>
              <a:ext cx="4679" cy="1596"/>
            </a:xfrm>
            <a:prstGeom prst="rect">
              <a:avLst/>
            </a:prstGeom>
            <a:solidFill>
              <a:schemeClr val="bg2"/>
            </a:solidFill>
            <a:ln w="9525">
              <a:noFill/>
              <a:miter lim="800000"/>
              <a:headEnd/>
              <a:tailEnd/>
            </a:ln>
          </p:spPr>
          <p:txBody>
            <a:bodyPr/>
            <a:lstStyle/>
            <a:p>
              <a:pPr>
                <a:defRPr/>
              </a:pPr>
              <a:endParaRPr lang="zh-CN" altLang="en-US" sz="2400" b="0">
                <a:solidFill>
                  <a:srgbClr val="000000"/>
                </a:solidFill>
              </a:endParaRPr>
            </a:p>
          </p:txBody>
        </p:sp>
        <p:grpSp>
          <p:nvGrpSpPr>
            <p:cNvPr id="3" name="Group 25"/>
            <p:cNvGrpSpPr>
              <a:grpSpLocks/>
            </p:cNvGrpSpPr>
            <p:nvPr userDrawn="1"/>
          </p:nvGrpSpPr>
          <p:grpSpPr bwMode="auto">
            <a:xfrm>
              <a:off x="0" y="-3255"/>
              <a:ext cx="1806" cy="1596"/>
              <a:chOff x="0" y="-3255"/>
              <a:chExt cx="1806" cy="1596"/>
            </a:xfrm>
          </p:grpSpPr>
          <p:sp>
            <p:nvSpPr>
              <p:cNvPr id="8" name="Rectangle 6"/>
              <p:cNvSpPr>
                <a:spLocks noChangeArrowheads="1"/>
              </p:cNvSpPr>
              <p:nvPr/>
            </p:nvSpPr>
            <p:spPr bwMode="auto">
              <a:xfrm>
                <a:off x="361" y="-2063"/>
                <a:ext cx="363" cy="404"/>
              </a:xfrm>
              <a:prstGeom prst="rect">
                <a:avLst/>
              </a:prstGeom>
              <a:solidFill>
                <a:schemeClr val="accent2"/>
              </a:solidFill>
              <a:ln w="9525">
                <a:noFill/>
                <a:miter lim="800000"/>
                <a:headEnd/>
                <a:tailEnd/>
              </a:ln>
            </p:spPr>
            <p:txBody>
              <a:bodyPr/>
              <a:lstStyle/>
              <a:p>
                <a:pPr>
                  <a:defRPr/>
                </a:pPr>
                <a:endParaRPr lang="zh-CN" altLang="en-US" sz="2400" b="0">
                  <a:solidFill>
                    <a:srgbClr val="000000"/>
                  </a:solidFill>
                </a:endParaRPr>
              </a:p>
            </p:txBody>
          </p:sp>
          <p:sp>
            <p:nvSpPr>
              <p:cNvPr id="9" name="Rectangle 7"/>
              <p:cNvSpPr>
                <a:spLocks noChangeArrowheads="1"/>
              </p:cNvSpPr>
              <p:nvPr/>
            </p:nvSpPr>
            <p:spPr bwMode="auto">
              <a:xfrm>
                <a:off x="1081" y="-3255"/>
                <a:ext cx="362" cy="405"/>
              </a:xfrm>
              <a:prstGeom prst="rect">
                <a:avLst/>
              </a:prstGeom>
              <a:solidFill>
                <a:schemeClr val="folHlink"/>
              </a:solidFill>
              <a:ln w="9525">
                <a:noFill/>
                <a:miter lim="800000"/>
                <a:headEnd/>
                <a:tailEnd/>
              </a:ln>
            </p:spPr>
            <p:txBody>
              <a:bodyPr/>
              <a:lstStyle/>
              <a:p>
                <a:pPr>
                  <a:defRPr/>
                </a:pPr>
                <a:endParaRPr lang="zh-CN" altLang="en-US" sz="2400" b="0">
                  <a:solidFill>
                    <a:srgbClr val="000000"/>
                  </a:solidFill>
                </a:endParaRPr>
              </a:p>
            </p:txBody>
          </p:sp>
          <p:sp>
            <p:nvSpPr>
              <p:cNvPr id="10" name="Rectangle 9"/>
              <p:cNvSpPr>
                <a:spLocks noChangeArrowheads="1"/>
              </p:cNvSpPr>
              <p:nvPr/>
            </p:nvSpPr>
            <p:spPr bwMode="auto">
              <a:xfrm>
                <a:off x="719" y="-2063"/>
                <a:ext cx="368" cy="404"/>
              </a:xfrm>
              <a:prstGeom prst="rect">
                <a:avLst/>
              </a:prstGeom>
              <a:solidFill>
                <a:schemeClr val="bg2"/>
              </a:solidFill>
              <a:ln w="9525">
                <a:noFill/>
                <a:miter lim="800000"/>
                <a:headEnd/>
                <a:tailEnd/>
              </a:ln>
            </p:spPr>
            <p:txBody>
              <a:bodyPr/>
              <a:lstStyle/>
              <a:p>
                <a:pPr>
                  <a:defRPr/>
                </a:pPr>
                <a:endParaRPr lang="zh-CN" altLang="en-US" sz="2400" b="0">
                  <a:solidFill>
                    <a:srgbClr val="000000"/>
                  </a:solidFill>
                </a:endParaRPr>
              </a:p>
            </p:txBody>
          </p:sp>
          <p:sp>
            <p:nvSpPr>
              <p:cNvPr id="11" name="Rectangle 10"/>
              <p:cNvSpPr>
                <a:spLocks noChangeArrowheads="1"/>
              </p:cNvSpPr>
              <p:nvPr/>
            </p:nvSpPr>
            <p:spPr bwMode="auto">
              <a:xfrm>
                <a:off x="1437" y="-3255"/>
                <a:ext cx="369" cy="405"/>
              </a:xfrm>
              <a:prstGeom prst="rect">
                <a:avLst/>
              </a:prstGeom>
              <a:solidFill>
                <a:schemeClr val="accent2"/>
              </a:solidFill>
              <a:ln w="9525">
                <a:noFill/>
                <a:miter lim="800000"/>
                <a:headEnd/>
                <a:tailEnd/>
              </a:ln>
            </p:spPr>
            <p:txBody>
              <a:bodyPr/>
              <a:lstStyle/>
              <a:p>
                <a:pPr>
                  <a:defRPr/>
                </a:pPr>
                <a:endParaRPr lang="zh-CN" altLang="en-US" sz="2400" b="0">
                  <a:solidFill>
                    <a:srgbClr val="000000"/>
                  </a:solidFill>
                </a:endParaRPr>
              </a:p>
            </p:txBody>
          </p:sp>
          <p:sp>
            <p:nvSpPr>
              <p:cNvPr id="12" name="Rectangle 11"/>
              <p:cNvSpPr>
                <a:spLocks noChangeArrowheads="1"/>
              </p:cNvSpPr>
              <p:nvPr/>
            </p:nvSpPr>
            <p:spPr bwMode="auto">
              <a:xfrm>
                <a:off x="719" y="-2856"/>
                <a:ext cx="368" cy="399"/>
              </a:xfrm>
              <a:prstGeom prst="rect">
                <a:avLst/>
              </a:prstGeom>
              <a:solidFill>
                <a:schemeClr val="folHlink"/>
              </a:solidFill>
              <a:ln w="9525">
                <a:noFill/>
                <a:miter lim="800000"/>
                <a:headEnd/>
                <a:tailEnd/>
              </a:ln>
            </p:spPr>
            <p:txBody>
              <a:bodyPr/>
              <a:lstStyle/>
              <a:p>
                <a:pPr>
                  <a:defRPr/>
                </a:pPr>
                <a:endParaRPr lang="zh-CN" altLang="en-US" sz="2400" b="0">
                  <a:solidFill>
                    <a:srgbClr val="000000"/>
                  </a:solidFill>
                </a:endParaRPr>
              </a:p>
            </p:txBody>
          </p:sp>
          <p:sp>
            <p:nvSpPr>
              <p:cNvPr id="13" name="Rectangle 12"/>
              <p:cNvSpPr>
                <a:spLocks noChangeArrowheads="1"/>
              </p:cNvSpPr>
              <p:nvPr/>
            </p:nvSpPr>
            <p:spPr bwMode="auto">
              <a:xfrm>
                <a:off x="0" y="-2856"/>
                <a:ext cx="367" cy="399"/>
              </a:xfrm>
              <a:prstGeom prst="rect">
                <a:avLst/>
              </a:prstGeom>
              <a:solidFill>
                <a:schemeClr val="bg2"/>
              </a:solidFill>
              <a:ln w="9525">
                <a:noFill/>
                <a:miter lim="800000"/>
                <a:headEnd/>
                <a:tailEnd/>
              </a:ln>
            </p:spPr>
            <p:txBody>
              <a:bodyPr/>
              <a:lstStyle/>
              <a:p>
                <a:pPr>
                  <a:defRPr/>
                </a:pPr>
                <a:endParaRPr lang="zh-CN" altLang="en-US" sz="2400" b="0">
                  <a:solidFill>
                    <a:srgbClr val="000000"/>
                  </a:solidFill>
                </a:endParaRPr>
              </a:p>
            </p:txBody>
          </p:sp>
          <p:sp>
            <p:nvSpPr>
              <p:cNvPr id="14" name="Rectangle 13"/>
              <p:cNvSpPr>
                <a:spLocks noChangeArrowheads="1"/>
              </p:cNvSpPr>
              <p:nvPr/>
            </p:nvSpPr>
            <p:spPr bwMode="auto">
              <a:xfrm>
                <a:off x="1081" y="-2856"/>
                <a:ext cx="362" cy="399"/>
              </a:xfrm>
              <a:prstGeom prst="rect">
                <a:avLst/>
              </a:prstGeom>
              <a:solidFill>
                <a:schemeClr val="accent2"/>
              </a:solidFill>
              <a:ln w="9525">
                <a:noFill/>
                <a:miter lim="800000"/>
                <a:headEnd/>
                <a:tailEnd/>
              </a:ln>
            </p:spPr>
            <p:txBody>
              <a:bodyPr/>
              <a:lstStyle/>
              <a:p>
                <a:pPr>
                  <a:defRPr/>
                </a:pPr>
                <a:endParaRPr lang="zh-CN" altLang="en-US" sz="2400" b="0">
                  <a:solidFill>
                    <a:srgbClr val="000000"/>
                  </a:solidFill>
                </a:endParaRPr>
              </a:p>
            </p:txBody>
          </p:sp>
          <p:sp>
            <p:nvSpPr>
              <p:cNvPr id="15" name="Rectangle 14"/>
              <p:cNvSpPr>
                <a:spLocks noChangeArrowheads="1"/>
              </p:cNvSpPr>
              <p:nvPr/>
            </p:nvSpPr>
            <p:spPr bwMode="auto">
              <a:xfrm>
                <a:off x="361" y="-2463"/>
                <a:ext cx="363" cy="406"/>
              </a:xfrm>
              <a:prstGeom prst="rect">
                <a:avLst/>
              </a:prstGeom>
              <a:solidFill>
                <a:schemeClr val="folHlink"/>
              </a:solidFill>
              <a:ln w="9525">
                <a:noFill/>
                <a:miter lim="800000"/>
                <a:headEnd/>
                <a:tailEnd/>
              </a:ln>
            </p:spPr>
            <p:txBody>
              <a:bodyPr/>
              <a:lstStyle/>
              <a:p>
                <a:pPr>
                  <a:defRPr/>
                </a:pPr>
                <a:endParaRPr lang="zh-CN" altLang="en-US" sz="2400" b="0">
                  <a:solidFill>
                    <a:srgbClr val="000000"/>
                  </a:solidFill>
                </a:endParaRPr>
              </a:p>
            </p:txBody>
          </p:sp>
          <p:sp>
            <p:nvSpPr>
              <p:cNvPr id="16" name="Rectangle 15"/>
              <p:cNvSpPr>
                <a:spLocks noChangeArrowheads="1"/>
              </p:cNvSpPr>
              <p:nvPr/>
            </p:nvSpPr>
            <p:spPr bwMode="auto">
              <a:xfrm>
                <a:off x="719" y="-2463"/>
                <a:ext cx="368" cy="406"/>
              </a:xfrm>
              <a:prstGeom prst="rect">
                <a:avLst/>
              </a:prstGeom>
              <a:solidFill>
                <a:schemeClr val="accent2"/>
              </a:solidFill>
              <a:ln w="9525">
                <a:noFill/>
                <a:miter lim="800000"/>
                <a:headEnd/>
                <a:tailEnd/>
              </a:ln>
            </p:spPr>
            <p:txBody>
              <a:bodyPr/>
              <a:lstStyle/>
              <a:p>
                <a:pPr>
                  <a:defRPr/>
                </a:pPr>
                <a:endParaRPr lang="zh-CN" altLang="en-US" sz="2400" b="0">
                  <a:solidFill>
                    <a:srgbClr val="000000"/>
                  </a:solidFill>
                </a:endParaRPr>
              </a:p>
            </p:txBody>
          </p:sp>
        </p:grpSp>
      </p:grpSp>
      <p:sp>
        <p:nvSpPr>
          <p:cNvPr id="17" name="Text Box 22"/>
          <p:cNvSpPr txBox="1">
            <a:spLocks noChangeArrowheads="1"/>
          </p:cNvSpPr>
          <p:nvPr userDrawn="1"/>
        </p:nvSpPr>
        <p:spPr bwMode="auto">
          <a:xfrm>
            <a:off x="1763713" y="561975"/>
            <a:ext cx="3744912" cy="1066800"/>
          </a:xfrm>
          <a:prstGeom prst="rect">
            <a:avLst/>
          </a:prstGeom>
          <a:noFill/>
          <a:ln w="28575" algn="ctr">
            <a:noFill/>
            <a:miter lim="800000"/>
            <a:headEnd/>
            <a:tailEnd/>
          </a:ln>
          <a:effectLst/>
        </p:spPr>
        <p:txBody>
          <a:bodyPr>
            <a:spAutoFit/>
          </a:bodyPr>
          <a:lstStyle/>
          <a:p>
            <a:pPr>
              <a:defRPr/>
            </a:pPr>
            <a:r>
              <a:rPr lang="zh-CN" altLang="en-US" sz="3200" b="0">
                <a:solidFill>
                  <a:srgbClr val="0000FF"/>
                </a:solidFill>
                <a:latin typeface="Arial" pitchFamily="34" charset="0"/>
                <a:ea typeface="华文行楷" pitchFamily="2" charset="-122"/>
              </a:rPr>
              <a:t>西安电子科技大学</a:t>
            </a:r>
          </a:p>
          <a:p>
            <a:pPr>
              <a:defRPr/>
            </a:pPr>
            <a:r>
              <a:rPr lang="zh-CN" altLang="en-US" sz="3200" b="0">
                <a:solidFill>
                  <a:srgbClr val="0000FF"/>
                </a:solidFill>
                <a:latin typeface="Arial" pitchFamily="34" charset="0"/>
                <a:ea typeface="华文行楷" pitchFamily="2" charset="-122"/>
              </a:rPr>
              <a:t>计算机学院</a:t>
            </a:r>
          </a:p>
        </p:txBody>
      </p:sp>
      <p:sp>
        <p:nvSpPr>
          <p:cNvPr id="19" name="Rectangle 28"/>
          <p:cNvSpPr>
            <a:spLocks noChangeArrowheads="1"/>
          </p:cNvSpPr>
          <p:nvPr userDrawn="1"/>
        </p:nvSpPr>
        <p:spPr bwMode="auto">
          <a:xfrm>
            <a:off x="0" y="2590800"/>
            <a:ext cx="9144000" cy="0"/>
          </a:xfrm>
          <a:prstGeom prst="rect">
            <a:avLst/>
          </a:prstGeom>
          <a:noFill/>
          <a:ln w="28575" algn="ctr">
            <a:noFill/>
            <a:miter lim="800000"/>
            <a:headEnd/>
            <a:tailEnd type="none" w="med" len="lg"/>
          </a:ln>
          <a:effectLst/>
        </p:spPr>
        <p:txBody>
          <a:bodyPr wrap="none" anchor="ctr">
            <a:spAutoFit/>
          </a:bodyPr>
          <a:lstStyle/>
          <a:p>
            <a:pPr algn="ctr">
              <a:spcBef>
                <a:spcPct val="50000"/>
              </a:spcBef>
              <a:defRPr/>
            </a:pPr>
            <a:endParaRPr lang="zh-CN" altLang="en-US">
              <a:solidFill>
                <a:srgbClr val="000000"/>
              </a:solidFill>
            </a:endParaRPr>
          </a:p>
        </p:txBody>
      </p:sp>
      <p:graphicFrame>
        <p:nvGraphicFramePr>
          <p:cNvPr id="20" name="Object 27"/>
          <p:cNvGraphicFramePr>
            <a:graphicFrameLocks noChangeAspect="1"/>
          </p:cNvGraphicFramePr>
          <p:nvPr/>
        </p:nvGraphicFramePr>
        <p:xfrm>
          <a:off x="107950" y="96838"/>
          <a:ext cx="1695450" cy="1676400"/>
        </p:xfrm>
        <a:graphic>
          <a:graphicData uri="http://schemas.openxmlformats.org/presentationml/2006/ole">
            <mc:AlternateContent xmlns:mc="http://schemas.openxmlformats.org/markup-compatibility/2006">
              <mc:Choice xmlns:v="urn:schemas-microsoft-com:vml" Requires="v">
                <p:oleObj spid="_x0000_s122891" r:id="rId3" imgW="2962275" imgH="2924175" progId="">
                  <p:embed/>
                </p:oleObj>
              </mc:Choice>
              <mc:Fallback>
                <p:oleObj r:id="rId3" imgW="2962275" imgH="2924175" progId="">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96838"/>
                        <a:ext cx="1695450"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9219" name="Rectangle 19"/>
          <p:cNvSpPr>
            <a:spLocks noGrp="1" noChangeArrowheads="1"/>
          </p:cNvSpPr>
          <p:nvPr>
            <p:ph type="ctrTitle"/>
          </p:nvPr>
        </p:nvSpPr>
        <p:spPr>
          <a:xfrm>
            <a:off x="250825" y="1828800"/>
            <a:ext cx="8740775" cy="2209800"/>
          </a:xfrm>
        </p:spPr>
        <p:txBody>
          <a:bodyPr/>
          <a:lstStyle>
            <a:lvl1pPr algn="r">
              <a:defRPr sz="4000" b="0">
                <a:solidFill>
                  <a:srgbClr val="FFFFFF"/>
                </a:solidFill>
              </a:defRPr>
            </a:lvl1pPr>
          </a:lstStyle>
          <a:p>
            <a:r>
              <a:rPr lang="zh-CN" altLang="en-US"/>
              <a:t>单击此处编辑母版标题样式</a:t>
            </a:r>
          </a:p>
        </p:txBody>
      </p:sp>
      <p:sp>
        <p:nvSpPr>
          <p:cNvPr id="179220" name="Rectangle 20"/>
          <p:cNvSpPr>
            <a:spLocks noGrp="1" noChangeArrowheads="1"/>
          </p:cNvSpPr>
          <p:nvPr>
            <p:ph type="subTitle" idx="1"/>
          </p:nvPr>
        </p:nvSpPr>
        <p:spPr>
          <a:xfrm>
            <a:off x="250825" y="4267200"/>
            <a:ext cx="8740775" cy="1752600"/>
          </a:xfrm>
        </p:spPr>
        <p:txBody>
          <a:bodyPr/>
          <a:lstStyle>
            <a:lvl1pPr marL="0" indent="0" algn="r">
              <a:buFont typeface="Wingdings" pitchFamily="2" charset="2"/>
              <a:buNone/>
              <a:defRPr sz="3400">
                <a:ea typeface="楷体_GB2312" pitchFamily="49" charset="-122"/>
              </a:defRPr>
            </a:lvl1pPr>
          </a:lstStyle>
          <a:p>
            <a:r>
              <a:rPr lang="zh-CN" altLang="en-US"/>
              <a:t>单击此处编辑母版副标题样式</a:t>
            </a:r>
          </a:p>
        </p:txBody>
      </p:sp>
      <p:sp>
        <p:nvSpPr>
          <p:cNvPr id="21"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solidFill>
                <a:srgbClr val="000000"/>
              </a:solidFill>
            </a:endParaRPr>
          </a:p>
        </p:txBody>
      </p:sp>
      <p:sp>
        <p:nvSpPr>
          <p:cNvPr id="22" name="Rectangle 17"/>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23" name="Rectangle 18"/>
          <p:cNvSpPr>
            <a:spLocks noGrp="1" noChangeArrowheads="1"/>
          </p:cNvSpPr>
          <p:nvPr>
            <p:ph type="sldNum" sz="quarter" idx="12"/>
          </p:nvPr>
        </p:nvSpPr>
        <p:spPr/>
        <p:txBody>
          <a:bodyPr/>
          <a:lstStyle>
            <a:lvl1pPr>
              <a:defRPr/>
            </a:lvl1pPr>
          </a:lstStyle>
          <a:p>
            <a:pPr>
              <a:defRPr/>
            </a:pPr>
            <a:fld id="{44E9B462-A9BF-4DBD-9DAB-441B50391790}" type="slidenum">
              <a:rPr lang="zh-CN" altLang="en-US">
                <a:solidFill>
                  <a:srgbClr val="000000"/>
                </a:solidFill>
              </a:rPr>
              <a:pPr>
                <a:defRPr/>
              </a:pPr>
              <a:t>‹#›</a:t>
            </a:fld>
            <a:endParaRPr lang="en-US" altLang="zh-CN">
              <a:solidFill>
                <a:srgbClr val="000000"/>
              </a:solidFill>
            </a:endParaRPr>
          </a:p>
        </p:txBody>
      </p:sp>
      <p:sp>
        <p:nvSpPr>
          <p:cNvPr id="24" name="Rectangle 23"/>
          <p:cNvSpPr>
            <a:spLocks noChangeArrowheads="1"/>
          </p:cNvSpPr>
          <p:nvPr userDrawn="1"/>
        </p:nvSpPr>
        <p:spPr bwMode="auto">
          <a:xfrm>
            <a:off x="333012" y="5130007"/>
            <a:ext cx="4224908" cy="838200"/>
          </a:xfrm>
          <a:prstGeom prst="rect">
            <a:avLst/>
          </a:prstGeom>
          <a:noFill/>
          <a:ln w="9525">
            <a:noFill/>
            <a:miter lim="800000"/>
            <a:headEnd/>
            <a:tailEnd/>
          </a:ln>
          <a:effectLst/>
        </p:spPr>
        <p:txBody>
          <a:bodyPr anchor="b"/>
          <a:lstStyle/>
          <a:p>
            <a:pPr algn="l">
              <a:spcBef>
                <a:spcPct val="0"/>
              </a:spcBef>
              <a:defRPr/>
            </a:pPr>
            <a:fld id="{32A4AEEE-F80F-4175-861B-C5B4EB4A318A}" type="datetime3">
              <a:rPr lang="zh-CN" altLang="en-US" sz="2400" smtClean="0">
                <a:solidFill>
                  <a:srgbClr val="3333FF"/>
                </a:solidFill>
                <a:effectLst>
                  <a:outerShdw blurRad="38100" dist="38100" dir="2700000" algn="tl">
                    <a:srgbClr val="C0C0C0"/>
                  </a:outerShdw>
                </a:effectLst>
                <a:latin typeface="Arial" charset="0"/>
                <a:ea typeface="宋体" pitchFamily="2" charset="-122"/>
              </a:rPr>
              <a:t>2017年4月16日星期日</a:t>
            </a:fld>
            <a:endParaRPr lang="zh-CN" altLang="en-US" sz="2400" dirty="0">
              <a:solidFill>
                <a:srgbClr val="3333FF"/>
              </a:solidFill>
              <a:effectLst>
                <a:outerShdw blurRad="38100" dist="38100" dir="2700000" algn="tl">
                  <a:srgbClr val="C0C0C0"/>
                </a:outerShdw>
              </a:effectLst>
              <a:latin typeface="Arial" charset="0"/>
              <a:ea typeface="宋体" pitchFamily="2" charset="-122"/>
            </a:endParaRPr>
          </a:p>
          <a:p>
            <a:pPr algn="l">
              <a:spcBef>
                <a:spcPct val="0"/>
              </a:spcBef>
              <a:defRPr/>
            </a:pPr>
            <a:fld id="{45941CD6-4F3D-46A1-AEC8-8A8A0AA2B5B3}" type="datetime11">
              <a:rPr lang="zh-CN" altLang="en-US" sz="2400">
                <a:solidFill>
                  <a:srgbClr val="3333FF"/>
                </a:solidFill>
                <a:effectLst>
                  <a:outerShdw blurRad="38100" dist="38100" dir="2700000" algn="tl">
                    <a:srgbClr val="C0C0C0"/>
                  </a:outerShdw>
                </a:effectLst>
                <a:latin typeface="Arial" charset="0"/>
                <a:ea typeface="宋体" pitchFamily="2" charset="-122"/>
              </a:rPr>
              <a:pPr algn="l">
                <a:spcBef>
                  <a:spcPct val="0"/>
                </a:spcBef>
                <a:defRPr/>
              </a:pPr>
              <a:t>18:06:17</a:t>
            </a:fld>
            <a:endParaRPr lang="en-US" altLang="zh-CN" sz="2400" dirty="0">
              <a:solidFill>
                <a:srgbClr val="3333FF"/>
              </a:solidFill>
              <a:effectLst>
                <a:outerShdw blurRad="38100" dist="38100" dir="2700000" algn="tl">
                  <a:srgbClr val="C0C0C0"/>
                </a:outerShdw>
              </a:effectLst>
              <a:latin typeface="Arial" charset="0"/>
              <a:ea typeface="宋体" pitchFamily="2" charset="-122"/>
            </a:endParaRPr>
          </a:p>
        </p:txBody>
      </p:sp>
      <p:grpSp>
        <p:nvGrpSpPr>
          <p:cNvPr id="25" name="组合 24"/>
          <p:cNvGrpSpPr/>
          <p:nvPr userDrawn="1"/>
        </p:nvGrpSpPr>
        <p:grpSpPr>
          <a:xfrm>
            <a:off x="356172" y="5737225"/>
            <a:ext cx="8635428" cy="860426"/>
            <a:chOff x="356172" y="5737225"/>
            <a:chExt cx="8635428" cy="860426"/>
          </a:xfrm>
        </p:grpSpPr>
        <p:cxnSp>
          <p:nvCxnSpPr>
            <p:cNvPr id="26" name="直接连接符 25"/>
            <p:cNvCxnSpPr/>
            <p:nvPr userDrawn="1"/>
          </p:nvCxnSpPr>
          <p:spPr bwMode="auto">
            <a:xfrm flipH="1">
              <a:off x="356172" y="6597440"/>
              <a:ext cx="1512211" cy="0"/>
            </a:xfrm>
            <a:prstGeom prst="line">
              <a:avLst/>
            </a:prstGeom>
            <a:solidFill>
              <a:schemeClr val="accent1"/>
            </a:solidFill>
            <a:ln w="19050" cap="flat" cmpd="sng" algn="ctr">
              <a:solidFill>
                <a:srgbClr val="5D5DC0"/>
              </a:solidFill>
              <a:prstDash val="solid"/>
              <a:round/>
              <a:headEnd type="none" w="med" len="med"/>
              <a:tailEnd type="none" w="med" len="med"/>
            </a:ln>
            <a:effectLst/>
          </p:spPr>
        </p:cxnSp>
        <p:grpSp>
          <p:nvGrpSpPr>
            <p:cNvPr id="27" name="组合 26"/>
            <p:cNvGrpSpPr/>
            <p:nvPr userDrawn="1"/>
          </p:nvGrpSpPr>
          <p:grpSpPr>
            <a:xfrm>
              <a:off x="2616916" y="5912643"/>
              <a:ext cx="157163" cy="39688"/>
              <a:chOff x="6834188" y="5932488"/>
              <a:chExt cx="157163" cy="39688"/>
            </a:xfrm>
          </p:grpSpPr>
          <p:sp>
            <p:nvSpPr>
              <p:cNvPr id="53" name="Line 5"/>
              <p:cNvSpPr>
                <a:spLocks noChangeShapeType="1"/>
              </p:cNvSpPr>
              <p:nvPr userDrawn="1"/>
            </p:nvSpPr>
            <p:spPr bwMode="auto">
              <a:xfrm flipV="1">
                <a:off x="6897688" y="59324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4" name="Line 15"/>
              <p:cNvSpPr>
                <a:spLocks noChangeShapeType="1"/>
              </p:cNvSpPr>
              <p:nvPr userDrawn="1"/>
            </p:nvSpPr>
            <p:spPr bwMode="auto">
              <a:xfrm flipV="1">
                <a:off x="6834188" y="59324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5" name="Line 16"/>
              <p:cNvSpPr>
                <a:spLocks noChangeShapeType="1"/>
              </p:cNvSpPr>
              <p:nvPr userDrawn="1"/>
            </p:nvSpPr>
            <p:spPr bwMode="auto">
              <a:xfrm flipH="1" flipV="1">
                <a:off x="6865938" y="59324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6" name="Line 17"/>
              <p:cNvSpPr>
                <a:spLocks noChangeShapeType="1"/>
              </p:cNvSpPr>
              <p:nvPr userDrawn="1"/>
            </p:nvSpPr>
            <p:spPr bwMode="auto">
              <a:xfrm flipH="1" flipV="1">
                <a:off x="6943726" y="59324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28" name="组合 27"/>
            <p:cNvGrpSpPr/>
            <p:nvPr userDrawn="1"/>
          </p:nvGrpSpPr>
          <p:grpSpPr>
            <a:xfrm>
              <a:off x="2288304" y="6115843"/>
              <a:ext cx="157162" cy="39688"/>
              <a:chOff x="6505576" y="6135688"/>
              <a:chExt cx="157162" cy="39688"/>
            </a:xfrm>
          </p:grpSpPr>
          <p:sp>
            <p:nvSpPr>
              <p:cNvPr id="49" name="Line 6"/>
              <p:cNvSpPr>
                <a:spLocks noChangeShapeType="1"/>
              </p:cNvSpPr>
              <p:nvPr userDrawn="1"/>
            </p:nvSpPr>
            <p:spPr bwMode="auto">
              <a:xfrm flipV="1">
                <a:off x="6505576" y="61356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0" name="Line 7"/>
              <p:cNvSpPr>
                <a:spLocks noChangeShapeType="1"/>
              </p:cNvSpPr>
              <p:nvPr userDrawn="1"/>
            </p:nvSpPr>
            <p:spPr bwMode="auto">
              <a:xfrm flipH="1" flipV="1">
                <a:off x="6537326" y="61356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1" name="Line 18"/>
              <p:cNvSpPr>
                <a:spLocks noChangeShapeType="1"/>
              </p:cNvSpPr>
              <p:nvPr userDrawn="1"/>
            </p:nvSpPr>
            <p:spPr bwMode="auto">
              <a:xfrm flipH="1" flipV="1">
                <a:off x="6615113" y="61356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2" name="Line 19"/>
              <p:cNvSpPr>
                <a:spLocks noChangeShapeType="1"/>
              </p:cNvSpPr>
              <p:nvPr userDrawn="1"/>
            </p:nvSpPr>
            <p:spPr bwMode="auto">
              <a:xfrm flipV="1">
                <a:off x="6569076" y="61356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sp>
          <p:nvSpPr>
            <p:cNvPr id="29" name="Line 25"/>
            <p:cNvSpPr>
              <a:spLocks noChangeShapeType="1"/>
            </p:cNvSpPr>
            <p:nvPr userDrawn="1"/>
          </p:nvSpPr>
          <p:spPr bwMode="auto">
            <a:xfrm>
              <a:off x="2023985" y="6597650"/>
              <a:ext cx="696761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nvGrpSpPr>
            <p:cNvPr id="30" name="组合 29"/>
            <p:cNvGrpSpPr/>
            <p:nvPr userDrawn="1"/>
          </p:nvGrpSpPr>
          <p:grpSpPr>
            <a:xfrm>
              <a:off x="1819198" y="5737225"/>
              <a:ext cx="204788" cy="860426"/>
              <a:chOff x="7115176" y="5737225"/>
              <a:chExt cx="204788" cy="860426"/>
            </a:xfrm>
          </p:grpSpPr>
          <p:sp>
            <p:nvSpPr>
              <p:cNvPr id="36" name="Line 8"/>
              <p:cNvSpPr>
                <a:spLocks noChangeShapeType="1"/>
              </p:cNvSpPr>
              <p:nvPr userDrawn="1"/>
            </p:nvSpPr>
            <p:spPr bwMode="auto">
              <a:xfrm flipV="1">
                <a:off x="7210426" y="5894388"/>
                <a:ext cx="0" cy="15557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7" name="Line 9"/>
              <p:cNvSpPr>
                <a:spLocks noChangeShapeType="1"/>
              </p:cNvSpPr>
              <p:nvPr userDrawn="1"/>
            </p:nvSpPr>
            <p:spPr bwMode="auto">
              <a:xfrm flipV="1">
                <a:off x="7162801" y="6049963"/>
                <a:ext cx="0" cy="133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8" name="Line 10"/>
              <p:cNvSpPr>
                <a:spLocks noChangeShapeType="1"/>
              </p:cNvSpPr>
              <p:nvPr userDrawn="1"/>
            </p:nvSpPr>
            <p:spPr bwMode="auto">
              <a:xfrm flipV="1">
                <a:off x="7256463" y="5894388"/>
                <a:ext cx="0" cy="619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9" name="Line 11"/>
              <p:cNvSpPr>
                <a:spLocks noChangeShapeType="1"/>
              </p:cNvSpPr>
              <p:nvPr userDrawn="1"/>
            </p:nvSpPr>
            <p:spPr bwMode="auto">
              <a:xfrm flipV="1">
                <a:off x="7162801" y="6284913"/>
                <a:ext cx="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0" name="Line 12"/>
              <p:cNvSpPr>
                <a:spLocks noChangeShapeType="1"/>
              </p:cNvSpPr>
              <p:nvPr userDrawn="1"/>
            </p:nvSpPr>
            <p:spPr bwMode="auto">
              <a:xfrm flipV="1">
                <a:off x="7319963" y="5956300"/>
                <a:ext cx="0" cy="641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1" name="Line 13"/>
              <p:cNvSpPr>
                <a:spLocks noChangeShapeType="1"/>
              </p:cNvSpPr>
              <p:nvPr userDrawn="1"/>
            </p:nvSpPr>
            <p:spPr bwMode="auto">
              <a:xfrm>
                <a:off x="7115176" y="62849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2" name="Line 14"/>
              <p:cNvSpPr>
                <a:spLocks noChangeShapeType="1"/>
              </p:cNvSpPr>
              <p:nvPr userDrawn="1"/>
            </p:nvSpPr>
            <p:spPr bwMode="auto">
              <a:xfrm>
                <a:off x="7115176" y="61833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3" name="Line 20"/>
              <p:cNvSpPr>
                <a:spLocks noChangeShapeType="1"/>
              </p:cNvSpPr>
              <p:nvPr userDrawn="1"/>
            </p:nvSpPr>
            <p:spPr bwMode="auto">
              <a:xfrm>
                <a:off x="7210426" y="5894388"/>
                <a:ext cx="460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4" name="Line 21"/>
              <p:cNvSpPr>
                <a:spLocks noChangeShapeType="1"/>
              </p:cNvSpPr>
              <p:nvPr userDrawn="1"/>
            </p:nvSpPr>
            <p:spPr bwMode="auto">
              <a:xfrm flipV="1">
                <a:off x="7115176"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5" name="Line 22"/>
              <p:cNvSpPr>
                <a:spLocks noChangeShapeType="1"/>
              </p:cNvSpPr>
              <p:nvPr userDrawn="1"/>
            </p:nvSpPr>
            <p:spPr bwMode="auto">
              <a:xfrm flipV="1">
                <a:off x="7232651"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6" name="Line 23"/>
              <p:cNvSpPr>
                <a:spLocks noChangeShapeType="1"/>
              </p:cNvSpPr>
              <p:nvPr userDrawn="1"/>
            </p:nvSpPr>
            <p:spPr bwMode="auto">
              <a:xfrm flipV="1">
                <a:off x="7232651" y="5737225"/>
                <a:ext cx="0" cy="15716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7" name="Line 26"/>
              <p:cNvSpPr>
                <a:spLocks noChangeShapeType="1"/>
              </p:cNvSpPr>
              <p:nvPr userDrawn="1"/>
            </p:nvSpPr>
            <p:spPr bwMode="auto">
              <a:xfrm>
                <a:off x="7162801" y="6049963"/>
                <a:ext cx="157163"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8" name="Line 27"/>
              <p:cNvSpPr>
                <a:spLocks noChangeShapeType="1"/>
              </p:cNvSpPr>
              <p:nvPr userDrawn="1"/>
            </p:nvSpPr>
            <p:spPr bwMode="auto">
              <a:xfrm>
                <a:off x="7210426" y="5956300"/>
                <a:ext cx="1095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31" name="组合 30"/>
            <p:cNvGrpSpPr/>
            <p:nvPr userDrawn="1"/>
          </p:nvGrpSpPr>
          <p:grpSpPr>
            <a:xfrm>
              <a:off x="356172" y="6165380"/>
              <a:ext cx="1132962" cy="312738"/>
              <a:chOff x="356172" y="6165380"/>
              <a:chExt cx="1132962" cy="312738"/>
            </a:xfrm>
          </p:grpSpPr>
          <p:sp>
            <p:nvSpPr>
              <p:cNvPr id="32" name="Line 24"/>
              <p:cNvSpPr>
                <a:spLocks noChangeShapeType="1"/>
              </p:cNvSpPr>
              <p:nvPr userDrawn="1"/>
            </p:nvSpPr>
            <p:spPr bwMode="auto">
              <a:xfrm>
                <a:off x="622872" y="6165380"/>
                <a:ext cx="430213" cy="3048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3" name="Line 28"/>
              <p:cNvSpPr>
                <a:spLocks noChangeShapeType="1"/>
              </p:cNvSpPr>
              <p:nvPr userDrawn="1"/>
            </p:nvSpPr>
            <p:spPr bwMode="auto">
              <a:xfrm flipV="1">
                <a:off x="356172" y="6165380"/>
                <a:ext cx="26670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4" name="Line 29"/>
              <p:cNvSpPr>
                <a:spLocks noChangeShapeType="1"/>
              </p:cNvSpPr>
              <p:nvPr userDrawn="1"/>
            </p:nvSpPr>
            <p:spPr bwMode="auto">
              <a:xfrm flipV="1">
                <a:off x="924497" y="6181255"/>
                <a:ext cx="166688" cy="1968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5" name="Line 24"/>
              <p:cNvSpPr>
                <a:spLocks noChangeShapeType="1"/>
              </p:cNvSpPr>
              <p:nvPr userDrawn="1"/>
            </p:nvSpPr>
            <p:spPr bwMode="auto">
              <a:xfrm>
                <a:off x="1081328" y="6181255"/>
                <a:ext cx="407806" cy="28892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464B9F64-44C5-455F-821F-CBD1E9471E8E}" type="slidenum">
              <a:rPr lang="zh-CN" altLang="en-US">
                <a:solidFill>
                  <a:srgbClr val="000000"/>
                </a:solidFill>
              </a:rPr>
              <a:pPr>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EB3B4F2A-26E9-40E7-9230-2994DE08694A}" type="slidenum">
              <a:rPr lang="zh-CN" altLang="en-US">
                <a:solidFill>
                  <a:srgbClr val="000000"/>
                </a:solidFill>
              </a:rPr>
              <a:pPr>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765175"/>
            <a:ext cx="4105275"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4875" y="765175"/>
            <a:ext cx="4105275"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3B184213-7B89-4ECD-9008-53DEFDC2FF23}" type="slidenum">
              <a:rPr lang="zh-CN" altLang="en-US">
                <a:solidFill>
                  <a:srgbClr val="000000"/>
                </a:solidFill>
              </a:rPr>
              <a:pPr>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pPr>
              <a:defRPr/>
            </a:pPr>
            <a:fld id="{9EE0FB36-357F-469A-81BC-68C70AB051FE}" type="slidenum">
              <a:rPr lang="zh-CN" altLang="en-US">
                <a:solidFill>
                  <a:srgbClr val="000000"/>
                </a:solidFill>
              </a:rPr>
              <a:pPr>
                <a:defRPr/>
              </a:pPr>
              <a:t>‹#›</a:t>
            </a:fld>
            <a:endParaRPr lang="en-US" altLang="zh-CN">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pPr>
              <a:defRPr/>
            </a:pPr>
            <a:fld id="{5561A096-C985-4F2A-84C1-50BE466F1DCF}" type="slidenum">
              <a:rPr lang="zh-CN" altLang="en-US">
                <a:solidFill>
                  <a:srgbClr val="000000"/>
                </a:solidFill>
              </a:rPr>
              <a:pPr>
                <a:defRPr/>
              </a:pPr>
              <a:t>‹#›</a:t>
            </a:fld>
            <a:endParaRPr lang="en-US" altLang="zh-CN">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3" name="Rectangle 3"/>
          <p:cNvSpPr>
            <a:spLocks noGrp="1" noChangeArrowheads="1"/>
          </p:cNvSpPr>
          <p:nvPr>
            <p:ph type="sldNum" sz="quarter" idx="11"/>
          </p:nvPr>
        </p:nvSpPr>
        <p:spPr>
          <a:ln/>
        </p:spPr>
        <p:txBody>
          <a:bodyPr/>
          <a:lstStyle>
            <a:lvl1pPr>
              <a:defRPr/>
            </a:lvl1pPr>
          </a:lstStyle>
          <a:p>
            <a:pPr>
              <a:defRPr/>
            </a:pPr>
            <a:fld id="{A2CE294A-19F8-4F72-BA56-E1C5D25BCC50}" type="slidenum">
              <a:rPr lang="zh-CN" altLang="en-US">
                <a:solidFill>
                  <a:srgbClr val="000000"/>
                </a:solidFill>
              </a:rPr>
              <a:pPr>
                <a:defRPr/>
              </a:pPr>
              <a:t>‹#›</a:t>
            </a:fld>
            <a:endParaRPr lang="en-US" altLang="zh-CN">
              <a:solidFill>
                <a:srgbClr val="000000"/>
              </a:solidFill>
            </a:endParaRPr>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A5FD8F4A-C09F-460F-9F01-D2AB756568EC}" type="slidenum">
              <a:rPr lang="zh-CN" altLang="en-US">
                <a:solidFill>
                  <a:srgbClr val="000000"/>
                </a:solidFill>
              </a:rPr>
              <a:pPr>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464B9F64-44C5-455F-821F-CBD1E9471E8E}"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6BE47730-34FE-4AAD-8B86-1C92E3ACBDBA}" type="slidenum">
              <a:rPr lang="zh-CN" altLang="en-US">
                <a:solidFill>
                  <a:srgbClr val="000000"/>
                </a:solidFill>
              </a:rPr>
              <a:pPr>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E1DE4DFF-BD21-4539-B359-36AB58A545FF}" type="slidenum">
              <a:rPr lang="zh-CN" altLang="en-US">
                <a:solidFill>
                  <a:srgbClr val="000000"/>
                </a:solidFill>
              </a:rPr>
              <a:pPr>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9413" y="44450"/>
            <a:ext cx="2090737" cy="6192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4450"/>
            <a:ext cx="6119813" cy="6192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4CDD4312-5E19-4067-8727-4F9DB07726AF}" type="slidenum">
              <a:rPr lang="zh-CN" altLang="en-US">
                <a:solidFill>
                  <a:srgbClr val="000000"/>
                </a:solidFill>
              </a:rPr>
              <a:pPr>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EB3B4F2A-26E9-40E7-9230-2994DE08694A}"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765175"/>
            <a:ext cx="4105275"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4875" y="765175"/>
            <a:ext cx="4105275"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B184213-7B89-4ECD-9008-53DEFDC2FF23}"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9EE0FB36-357F-469A-81BC-68C70AB051FE}" type="slidenum">
              <a:rPr lang="zh-CN" altLang="en-US"/>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5561A096-C985-4F2A-84C1-50BE466F1DCF}" type="slidenum">
              <a:rPr lang="zh-CN" altLang="en-US"/>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A2CE294A-19F8-4F72-BA56-E1C5D25BCC50}" type="slidenum">
              <a:rPr lang="zh-CN" altLang="en-US"/>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A5FD8F4A-C09F-460F-9F01-D2AB756568EC}"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6BE47730-34FE-4AAD-8B86-1C92E3ACBDBA}"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218" name="Group 19"/>
          <p:cNvGrpSpPr>
            <a:grpSpLocks/>
          </p:cNvGrpSpPr>
          <p:nvPr userDrawn="1"/>
        </p:nvGrpSpPr>
        <p:grpSpPr bwMode="auto">
          <a:xfrm>
            <a:off x="0" y="0"/>
            <a:ext cx="9144000" cy="566738"/>
            <a:chOff x="0" y="0"/>
            <a:chExt cx="5760" cy="357"/>
          </a:xfrm>
        </p:grpSpPr>
        <p:sp>
          <p:nvSpPr>
            <p:cNvPr id="178181" name="Rectangle 5"/>
            <p:cNvSpPr>
              <a:spLocks noChangeArrowheads="1"/>
            </p:cNvSpPr>
            <p:nvPr userDrawn="1"/>
          </p:nvSpPr>
          <p:spPr bwMode="auto">
            <a:xfrm>
              <a:off x="0" y="0"/>
              <a:ext cx="180" cy="344"/>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b="0"/>
            </a:p>
          </p:txBody>
        </p:sp>
        <p:sp>
          <p:nvSpPr>
            <p:cNvPr id="178182" name="Rectangle 6"/>
            <p:cNvSpPr>
              <a:spLocks noChangeArrowheads="1"/>
            </p:cNvSpPr>
            <p:nvPr userDrawn="1"/>
          </p:nvSpPr>
          <p:spPr bwMode="auto">
            <a:xfrm>
              <a:off x="238" y="85"/>
              <a:ext cx="5500" cy="173"/>
            </a:xfrm>
            <a:prstGeom prst="rect">
              <a:avLst/>
            </a:prstGeom>
            <a:gradFill rotWithShape="0">
              <a:gsLst>
                <a:gs pos="0">
                  <a:srgbClr val="FFFFCC"/>
                </a:gs>
                <a:gs pos="100000">
                  <a:schemeClr val="bg1"/>
                </a:gs>
              </a:gsLst>
              <a:lin ang="0" scaled="1"/>
            </a:gradFill>
            <a:ln w="9525">
              <a:noFill/>
              <a:miter lim="800000"/>
              <a:headEnd/>
              <a:tailEnd/>
            </a:ln>
          </p:spPr>
          <p:txBody>
            <a:bodyPr/>
            <a:lstStyle/>
            <a:p>
              <a:pPr>
                <a:defRPr/>
              </a:pPr>
              <a:endParaRPr lang="zh-CN" altLang="en-US" sz="2400" b="0"/>
            </a:p>
          </p:txBody>
        </p:sp>
        <p:sp>
          <p:nvSpPr>
            <p:cNvPr id="178183" name="Rectangle 7"/>
            <p:cNvSpPr>
              <a:spLocks noChangeArrowheads="1"/>
            </p:cNvSpPr>
            <p:nvPr userDrawn="1"/>
          </p:nvSpPr>
          <p:spPr bwMode="auto">
            <a:xfrm>
              <a:off x="236" y="85"/>
              <a:ext cx="87" cy="89"/>
            </a:xfrm>
            <a:prstGeom prst="rect">
              <a:avLst/>
            </a:prstGeom>
            <a:solidFill>
              <a:srgbClr val="33CC33">
                <a:alpha val="14999"/>
              </a:srgbClr>
            </a:solidFill>
            <a:ln w="9525">
              <a:noFill/>
              <a:miter lim="800000"/>
              <a:headEnd/>
              <a:tailEnd/>
            </a:ln>
          </p:spPr>
          <p:txBody>
            <a:bodyPr/>
            <a:lstStyle/>
            <a:p>
              <a:pPr>
                <a:defRPr/>
              </a:pPr>
              <a:endParaRPr lang="zh-CN" altLang="en-US" sz="1800" b="0">
                <a:solidFill>
                  <a:schemeClr val="hlink"/>
                </a:solidFill>
                <a:latin typeface="Arial" pitchFamily="34" charset="0"/>
              </a:endParaRPr>
            </a:p>
          </p:txBody>
        </p:sp>
        <p:sp>
          <p:nvSpPr>
            <p:cNvPr id="178184" name="Rectangle 8"/>
            <p:cNvSpPr>
              <a:spLocks noChangeArrowheads="1"/>
            </p:cNvSpPr>
            <p:nvPr userDrawn="1"/>
          </p:nvSpPr>
          <p:spPr bwMode="auto">
            <a:xfrm>
              <a:off x="323" y="0"/>
              <a:ext cx="88" cy="87"/>
            </a:xfrm>
            <a:prstGeom prst="rect">
              <a:avLst/>
            </a:prstGeom>
            <a:solidFill>
              <a:srgbClr val="33CC33">
                <a:alpha val="14999"/>
              </a:srgbClr>
            </a:solidFill>
            <a:ln w="9525">
              <a:noFill/>
              <a:miter lim="800000"/>
              <a:headEnd/>
              <a:tailEnd/>
            </a:ln>
          </p:spPr>
          <p:txBody>
            <a:bodyPr/>
            <a:lstStyle/>
            <a:p>
              <a:pPr>
                <a:defRPr/>
              </a:pPr>
              <a:endParaRPr lang="zh-CN" altLang="en-US" sz="1800" b="0">
                <a:solidFill>
                  <a:schemeClr val="hlink"/>
                </a:solidFill>
                <a:latin typeface="Arial" pitchFamily="34" charset="0"/>
              </a:endParaRPr>
            </a:p>
          </p:txBody>
        </p:sp>
        <p:sp>
          <p:nvSpPr>
            <p:cNvPr id="178185" name="Rectangle 9"/>
            <p:cNvSpPr>
              <a:spLocks noChangeArrowheads="1"/>
            </p:cNvSpPr>
            <p:nvPr userDrawn="1"/>
          </p:nvSpPr>
          <p:spPr bwMode="auto">
            <a:xfrm>
              <a:off x="323" y="85"/>
              <a:ext cx="88" cy="89"/>
            </a:xfrm>
            <a:prstGeom prst="rect">
              <a:avLst/>
            </a:prstGeom>
            <a:solidFill>
              <a:srgbClr val="33CC33">
                <a:alpha val="30000"/>
              </a:srgbClr>
            </a:solidFill>
            <a:ln w="9525">
              <a:noFill/>
              <a:miter lim="800000"/>
              <a:headEnd/>
              <a:tailEnd/>
            </a:ln>
          </p:spPr>
          <p:txBody>
            <a:bodyPr/>
            <a:lstStyle/>
            <a:p>
              <a:pPr>
                <a:defRPr/>
              </a:pPr>
              <a:endParaRPr lang="zh-CN" altLang="en-US" sz="1800" b="0">
                <a:solidFill>
                  <a:schemeClr val="accent2"/>
                </a:solidFill>
                <a:latin typeface="Arial" pitchFamily="34" charset="0"/>
              </a:endParaRPr>
            </a:p>
          </p:txBody>
        </p:sp>
        <p:sp>
          <p:nvSpPr>
            <p:cNvPr id="178186" name="Rectangle 10"/>
            <p:cNvSpPr>
              <a:spLocks noChangeArrowheads="1"/>
            </p:cNvSpPr>
            <p:nvPr userDrawn="1"/>
          </p:nvSpPr>
          <p:spPr bwMode="auto">
            <a:xfrm>
              <a:off x="151" y="173"/>
              <a:ext cx="86" cy="87"/>
            </a:xfrm>
            <a:prstGeom prst="rect">
              <a:avLst/>
            </a:prstGeom>
            <a:solidFill>
              <a:srgbClr val="33CC33">
                <a:alpha val="14999"/>
              </a:srgbClr>
            </a:solidFill>
            <a:ln w="9525">
              <a:noFill/>
              <a:miter lim="800000"/>
              <a:headEnd/>
              <a:tailEnd/>
            </a:ln>
          </p:spPr>
          <p:txBody>
            <a:bodyPr/>
            <a:lstStyle/>
            <a:p>
              <a:pPr>
                <a:defRPr/>
              </a:pPr>
              <a:endParaRPr lang="zh-CN" altLang="en-US" sz="1800" b="0">
                <a:solidFill>
                  <a:schemeClr val="hlink"/>
                </a:solidFill>
                <a:latin typeface="Arial" pitchFamily="34" charset="0"/>
              </a:endParaRPr>
            </a:p>
          </p:txBody>
        </p:sp>
        <p:sp>
          <p:nvSpPr>
            <p:cNvPr id="178187" name="Rectangle 11"/>
            <p:cNvSpPr>
              <a:spLocks noChangeArrowheads="1"/>
            </p:cNvSpPr>
            <p:nvPr userDrawn="1"/>
          </p:nvSpPr>
          <p:spPr bwMode="auto">
            <a:xfrm>
              <a:off x="61" y="86"/>
              <a:ext cx="89" cy="87"/>
            </a:xfrm>
            <a:prstGeom prst="rect">
              <a:avLst/>
            </a:prstGeom>
            <a:solidFill>
              <a:srgbClr val="FF00FF">
                <a:alpha val="20000"/>
              </a:srgbClr>
            </a:solidFill>
            <a:ln w="9525">
              <a:noFill/>
              <a:miter lim="800000"/>
              <a:headEnd/>
              <a:tailEnd/>
            </a:ln>
          </p:spPr>
          <p:txBody>
            <a:bodyPr/>
            <a:lstStyle/>
            <a:p>
              <a:pPr>
                <a:defRPr/>
              </a:pPr>
              <a:endParaRPr lang="zh-CN" altLang="en-US" sz="2400" b="0"/>
            </a:p>
          </p:txBody>
        </p:sp>
        <p:sp>
          <p:nvSpPr>
            <p:cNvPr id="178188" name="Rectangle 12"/>
            <p:cNvSpPr>
              <a:spLocks noChangeArrowheads="1"/>
            </p:cNvSpPr>
            <p:nvPr userDrawn="1"/>
          </p:nvSpPr>
          <p:spPr bwMode="auto">
            <a:xfrm>
              <a:off x="236" y="171"/>
              <a:ext cx="87" cy="87"/>
            </a:xfrm>
            <a:prstGeom prst="rect">
              <a:avLst/>
            </a:prstGeom>
            <a:solidFill>
              <a:srgbClr val="33CC33">
                <a:alpha val="30000"/>
              </a:srgbClr>
            </a:solidFill>
            <a:ln w="9525">
              <a:noFill/>
              <a:miter lim="800000"/>
              <a:headEnd/>
              <a:tailEnd/>
            </a:ln>
          </p:spPr>
          <p:txBody>
            <a:bodyPr/>
            <a:lstStyle/>
            <a:p>
              <a:pPr>
                <a:defRPr/>
              </a:pPr>
              <a:endParaRPr lang="zh-CN" altLang="en-US" sz="1800" b="0">
                <a:solidFill>
                  <a:schemeClr val="accent2"/>
                </a:solidFill>
                <a:latin typeface="Arial" pitchFamily="34" charset="0"/>
              </a:endParaRPr>
            </a:p>
          </p:txBody>
        </p:sp>
        <p:sp>
          <p:nvSpPr>
            <p:cNvPr id="178189" name="Rectangle 13"/>
            <p:cNvSpPr>
              <a:spLocks noChangeArrowheads="1"/>
            </p:cNvSpPr>
            <p:nvPr userDrawn="1"/>
          </p:nvSpPr>
          <p:spPr bwMode="auto">
            <a:xfrm>
              <a:off x="151" y="258"/>
              <a:ext cx="86" cy="86"/>
            </a:xfrm>
            <a:prstGeom prst="rect">
              <a:avLst/>
            </a:prstGeom>
            <a:solidFill>
              <a:srgbClr val="33CC33">
                <a:alpha val="30000"/>
              </a:srgbClr>
            </a:solidFill>
            <a:ln w="9525">
              <a:noFill/>
              <a:miter lim="800000"/>
              <a:headEnd/>
              <a:tailEnd/>
            </a:ln>
          </p:spPr>
          <p:txBody>
            <a:bodyPr/>
            <a:lstStyle/>
            <a:p>
              <a:pPr>
                <a:defRPr/>
              </a:pPr>
              <a:endParaRPr lang="zh-CN" altLang="en-US" sz="1800" b="0">
                <a:solidFill>
                  <a:schemeClr val="accent2"/>
                </a:solidFill>
                <a:latin typeface="Arial" pitchFamily="34" charset="0"/>
              </a:endParaRPr>
            </a:p>
          </p:txBody>
        </p:sp>
        <p:sp>
          <p:nvSpPr>
            <p:cNvPr id="178193" name="Rectangle 17"/>
            <p:cNvSpPr>
              <a:spLocks noChangeArrowheads="1"/>
            </p:cNvSpPr>
            <p:nvPr userDrawn="1"/>
          </p:nvSpPr>
          <p:spPr bwMode="auto">
            <a:xfrm>
              <a:off x="0" y="328"/>
              <a:ext cx="5760" cy="29"/>
            </a:xfrm>
            <a:prstGeom prst="rect">
              <a:avLst/>
            </a:prstGeom>
            <a:gradFill rotWithShape="0">
              <a:gsLst>
                <a:gs pos="0">
                  <a:schemeClr val="bg2">
                    <a:alpha val="39999"/>
                  </a:schemeClr>
                </a:gs>
                <a:gs pos="100000">
                  <a:schemeClr val="bg1">
                    <a:alpha val="10001"/>
                  </a:schemeClr>
                </a:gs>
              </a:gsLst>
              <a:lin ang="0" scaled="1"/>
            </a:gradFill>
            <a:ln w="9525">
              <a:noFill/>
              <a:miter lim="800000"/>
              <a:headEnd/>
              <a:tailEnd/>
            </a:ln>
          </p:spPr>
          <p:txBody>
            <a:bodyPr/>
            <a:lstStyle/>
            <a:p>
              <a:pPr>
                <a:defRPr/>
              </a:pPr>
              <a:endParaRPr lang="zh-CN" altLang="en-US" sz="2400" b="0"/>
            </a:p>
          </p:txBody>
        </p:sp>
      </p:grpSp>
      <p:sp>
        <p:nvSpPr>
          <p:cNvPr id="17817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defRPr sz="1200" b="0">
                <a:latin typeface="+mj-lt"/>
              </a:defRPr>
            </a:lvl1pPr>
          </a:lstStyle>
          <a:p>
            <a:pPr>
              <a:defRPr/>
            </a:pPr>
            <a:endParaRPr lang="en-US" altLang="zh-CN"/>
          </a:p>
        </p:txBody>
      </p:sp>
      <p:sp>
        <p:nvSpPr>
          <p:cNvPr id="17817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Arial Black" pitchFamily="34" charset="0"/>
              </a:defRPr>
            </a:lvl1pPr>
          </a:lstStyle>
          <a:p>
            <a:pPr>
              <a:defRPr/>
            </a:pPr>
            <a:fld id="{BACCE201-8AAC-486F-9845-06A178188EFF}" type="slidenum">
              <a:rPr lang="zh-CN" altLang="en-US"/>
              <a:pPr>
                <a:defRPr/>
              </a:pPr>
              <a:t>‹#›</a:t>
            </a:fld>
            <a:endParaRPr lang="en-US" altLang="zh-CN"/>
          </a:p>
        </p:txBody>
      </p:sp>
      <p:sp>
        <p:nvSpPr>
          <p:cNvPr id="9221" name="Rectangle 14"/>
          <p:cNvSpPr>
            <a:spLocks noGrp="1" noChangeArrowheads="1"/>
          </p:cNvSpPr>
          <p:nvPr>
            <p:ph type="title"/>
          </p:nvPr>
        </p:nvSpPr>
        <p:spPr bwMode="auto">
          <a:xfrm>
            <a:off x="590550" y="44450"/>
            <a:ext cx="8229600" cy="523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222" name="Rectangle 15"/>
          <p:cNvSpPr>
            <a:spLocks noGrp="1" noChangeArrowheads="1"/>
          </p:cNvSpPr>
          <p:nvPr>
            <p:ph type="body" idx="1"/>
          </p:nvPr>
        </p:nvSpPr>
        <p:spPr bwMode="auto">
          <a:xfrm>
            <a:off x="457200" y="765175"/>
            <a:ext cx="8362950" cy="5472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819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latin typeface="+mj-lt"/>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75" r:id="rId2"/>
    <p:sldLayoutId id="2147483674" r:id="rId3"/>
    <p:sldLayoutId id="2147483673" r:id="rId4"/>
    <p:sldLayoutId id="2147483672" r:id="rId5"/>
    <p:sldLayoutId id="2147483671" r:id="rId6"/>
    <p:sldLayoutId id="2147483670" r:id="rId7"/>
    <p:sldLayoutId id="2147483669" r:id="rId8"/>
    <p:sldLayoutId id="2147483668" r:id="rId9"/>
    <p:sldLayoutId id="2147483667" r:id="rId10"/>
    <p:sldLayoutId id="2147483666" r:id="rId11"/>
  </p:sldLayoutIdLst>
  <p:transition spd="med"/>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2"/>
          </a:solidFill>
          <a:latin typeface="+mj-lt"/>
          <a:ea typeface="+mj-ea"/>
          <a:cs typeface="+mj-cs"/>
        </a:defRPr>
      </a:lvl1pPr>
      <a:lvl2pPr algn="l" rtl="0" eaLnBrk="0" fontAlgn="base" hangingPunct="0">
        <a:spcBef>
          <a:spcPct val="0"/>
        </a:spcBef>
        <a:spcAft>
          <a:spcPct val="0"/>
        </a:spcAft>
        <a:defRPr sz="2800" b="1">
          <a:solidFill>
            <a:schemeClr val="bg2"/>
          </a:solidFill>
          <a:latin typeface="Arial" pitchFamily="34" charset="0"/>
          <a:ea typeface="黑体" pitchFamily="49" charset="-122"/>
        </a:defRPr>
      </a:lvl2pPr>
      <a:lvl3pPr algn="l" rtl="0" eaLnBrk="0" fontAlgn="base" hangingPunct="0">
        <a:spcBef>
          <a:spcPct val="0"/>
        </a:spcBef>
        <a:spcAft>
          <a:spcPct val="0"/>
        </a:spcAft>
        <a:defRPr sz="2800" b="1">
          <a:solidFill>
            <a:schemeClr val="bg2"/>
          </a:solidFill>
          <a:latin typeface="Arial" pitchFamily="34" charset="0"/>
          <a:ea typeface="黑体" pitchFamily="49" charset="-122"/>
        </a:defRPr>
      </a:lvl3pPr>
      <a:lvl4pPr algn="l" rtl="0" eaLnBrk="0" fontAlgn="base" hangingPunct="0">
        <a:spcBef>
          <a:spcPct val="0"/>
        </a:spcBef>
        <a:spcAft>
          <a:spcPct val="0"/>
        </a:spcAft>
        <a:defRPr sz="2800" b="1">
          <a:solidFill>
            <a:schemeClr val="bg2"/>
          </a:solidFill>
          <a:latin typeface="Arial" pitchFamily="34" charset="0"/>
          <a:ea typeface="黑体" pitchFamily="49" charset="-122"/>
        </a:defRPr>
      </a:lvl4pPr>
      <a:lvl5pPr algn="l" rtl="0" eaLnBrk="0" fontAlgn="base" hangingPunct="0">
        <a:spcBef>
          <a:spcPct val="0"/>
        </a:spcBef>
        <a:spcAft>
          <a:spcPct val="0"/>
        </a:spcAft>
        <a:defRPr sz="2800" b="1">
          <a:solidFill>
            <a:schemeClr val="bg2"/>
          </a:solidFill>
          <a:latin typeface="Arial" pitchFamily="34" charset="0"/>
          <a:ea typeface="黑体" pitchFamily="49" charset="-122"/>
        </a:defRPr>
      </a:lvl5pPr>
      <a:lvl6pPr marL="457200" algn="l" rtl="0" fontAlgn="base">
        <a:spcBef>
          <a:spcPct val="0"/>
        </a:spcBef>
        <a:spcAft>
          <a:spcPct val="0"/>
        </a:spcAft>
        <a:defRPr sz="2800" b="1">
          <a:solidFill>
            <a:schemeClr val="bg2"/>
          </a:solidFill>
          <a:latin typeface="Arial" pitchFamily="34" charset="0"/>
          <a:ea typeface="黑体" pitchFamily="49" charset="-122"/>
        </a:defRPr>
      </a:lvl6pPr>
      <a:lvl7pPr marL="914400" algn="l" rtl="0" fontAlgn="base">
        <a:spcBef>
          <a:spcPct val="0"/>
        </a:spcBef>
        <a:spcAft>
          <a:spcPct val="0"/>
        </a:spcAft>
        <a:defRPr sz="2800" b="1">
          <a:solidFill>
            <a:schemeClr val="bg2"/>
          </a:solidFill>
          <a:latin typeface="Arial" pitchFamily="34" charset="0"/>
          <a:ea typeface="黑体" pitchFamily="49" charset="-122"/>
        </a:defRPr>
      </a:lvl7pPr>
      <a:lvl8pPr marL="1371600" algn="l" rtl="0" fontAlgn="base">
        <a:spcBef>
          <a:spcPct val="0"/>
        </a:spcBef>
        <a:spcAft>
          <a:spcPct val="0"/>
        </a:spcAft>
        <a:defRPr sz="2800" b="1">
          <a:solidFill>
            <a:schemeClr val="bg2"/>
          </a:solidFill>
          <a:latin typeface="Arial" pitchFamily="34" charset="0"/>
          <a:ea typeface="黑体" pitchFamily="49" charset="-122"/>
        </a:defRPr>
      </a:lvl8pPr>
      <a:lvl9pPr marL="1828800" algn="l" rtl="0" fontAlgn="base">
        <a:spcBef>
          <a:spcPct val="0"/>
        </a:spcBef>
        <a:spcAft>
          <a:spcPct val="0"/>
        </a:spcAft>
        <a:defRPr sz="2800" b="1">
          <a:solidFill>
            <a:schemeClr val="bg2"/>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eaLnBrk="0" fontAlgn="base" hangingPunct="0">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eaLnBrk="0" fontAlgn="base" hangingPunct="0">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eaLnBrk="0" fontAlgn="base" hangingPunct="0">
        <a:spcBef>
          <a:spcPct val="20000"/>
        </a:spcBef>
        <a:spcAft>
          <a:spcPct val="0"/>
        </a:spcAft>
        <a:buClr>
          <a:srgbClr val="FF0066"/>
        </a:buClr>
        <a:buSzPct val="75000"/>
        <a:buFont typeface="Wingdings" pitchFamily="2" charset="2"/>
        <a:buChar char="u"/>
        <a:defRPr sz="2400" b="1">
          <a:solidFill>
            <a:schemeClr val="tx1"/>
          </a:solidFill>
          <a:latin typeface="+mn-lt"/>
          <a:ea typeface="楷体_GB2312" pitchFamily="49" charset="-122"/>
        </a:defRPr>
      </a:lvl4pPr>
      <a:lvl5pPr marL="2330450" indent="-271463" algn="l" rtl="0" eaLnBrk="0" fontAlgn="base" hangingPunct="0">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9"/>
          <p:cNvGrpSpPr>
            <a:grpSpLocks/>
          </p:cNvGrpSpPr>
          <p:nvPr userDrawn="1"/>
        </p:nvGrpSpPr>
        <p:grpSpPr bwMode="auto">
          <a:xfrm>
            <a:off x="0" y="0"/>
            <a:ext cx="9144000" cy="566738"/>
            <a:chOff x="0" y="0"/>
            <a:chExt cx="5760" cy="357"/>
          </a:xfrm>
        </p:grpSpPr>
        <p:sp>
          <p:nvSpPr>
            <p:cNvPr id="178181" name="Rectangle 5"/>
            <p:cNvSpPr>
              <a:spLocks noChangeArrowheads="1"/>
            </p:cNvSpPr>
            <p:nvPr userDrawn="1"/>
          </p:nvSpPr>
          <p:spPr bwMode="auto">
            <a:xfrm>
              <a:off x="0" y="0"/>
              <a:ext cx="180" cy="344"/>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b="0">
                <a:solidFill>
                  <a:srgbClr val="000000"/>
                </a:solidFill>
              </a:endParaRPr>
            </a:p>
          </p:txBody>
        </p:sp>
        <p:sp>
          <p:nvSpPr>
            <p:cNvPr id="178182" name="Rectangle 6"/>
            <p:cNvSpPr>
              <a:spLocks noChangeArrowheads="1"/>
            </p:cNvSpPr>
            <p:nvPr userDrawn="1"/>
          </p:nvSpPr>
          <p:spPr bwMode="auto">
            <a:xfrm>
              <a:off x="238" y="85"/>
              <a:ext cx="5500" cy="173"/>
            </a:xfrm>
            <a:prstGeom prst="rect">
              <a:avLst/>
            </a:prstGeom>
            <a:gradFill rotWithShape="0">
              <a:gsLst>
                <a:gs pos="0">
                  <a:srgbClr val="FFFFCC"/>
                </a:gs>
                <a:gs pos="100000">
                  <a:schemeClr val="bg1"/>
                </a:gs>
              </a:gsLst>
              <a:lin ang="0" scaled="1"/>
            </a:gradFill>
            <a:ln w="9525">
              <a:noFill/>
              <a:miter lim="800000"/>
              <a:headEnd/>
              <a:tailEnd/>
            </a:ln>
          </p:spPr>
          <p:txBody>
            <a:bodyPr/>
            <a:lstStyle/>
            <a:p>
              <a:pPr>
                <a:defRPr/>
              </a:pPr>
              <a:endParaRPr lang="zh-CN" altLang="en-US" sz="2400" b="0">
                <a:solidFill>
                  <a:srgbClr val="000000"/>
                </a:solidFill>
              </a:endParaRPr>
            </a:p>
          </p:txBody>
        </p:sp>
        <p:sp>
          <p:nvSpPr>
            <p:cNvPr id="178183" name="Rectangle 7"/>
            <p:cNvSpPr>
              <a:spLocks noChangeArrowheads="1"/>
            </p:cNvSpPr>
            <p:nvPr userDrawn="1"/>
          </p:nvSpPr>
          <p:spPr bwMode="auto">
            <a:xfrm>
              <a:off x="236" y="85"/>
              <a:ext cx="87" cy="89"/>
            </a:xfrm>
            <a:prstGeom prst="rect">
              <a:avLst/>
            </a:prstGeom>
            <a:solidFill>
              <a:srgbClr val="33CC33">
                <a:alpha val="14999"/>
              </a:srgbClr>
            </a:solidFill>
            <a:ln w="9525">
              <a:noFill/>
              <a:miter lim="800000"/>
              <a:headEnd/>
              <a:tailEnd/>
            </a:ln>
          </p:spPr>
          <p:txBody>
            <a:bodyPr/>
            <a:lstStyle/>
            <a:p>
              <a:pPr>
                <a:defRPr/>
              </a:pPr>
              <a:endParaRPr lang="zh-CN" altLang="en-US" sz="1800" b="0">
                <a:solidFill>
                  <a:srgbClr val="666699"/>
                </a:solidFill>
                <a:latin typeface="Arial" pitchFamily="34" charset="0"/>
              </a:endParaRPr>
            </a:p>
          </p:txBody>
        </p:sp>
        <p:sp>
          <p:nvSpPr>
            <p:cNvPr id="178184" name="Rectangle 8"/>
            <p:cNvSpPr>
              <a:spLocks noChangeArrowheads="1"/>
            </p:cNvSpPr>
            <p:nvPr userDrawn="1"/>
          </p:nvSpPr>
          <p:spPr bwMode="auto">
            <a:xfrm>
              <a:off x="323" y="0"/>
              <a:ext cx="88" cy="87"/>
            </a:xfrm>
            <a:prstGeom prst="rect">
              <a:avLst/>
            </a:prstGeom>
            <a:solidFill>
              <a:srgbClr val="33CC33">
                <a:alpha val="14999"/>
              </a:srgbClr>
            </a:solidFill>
            <a:ln w="9525">
              <a:noFill/>
              <a:miter lim="800000"/>
              <a:headEnd/>
              <a:tailEnd/>
            </a:ln>
          </p:spPr>
          <p:txBody>
            <a:bodyPr/>
            <a:lstStyle/>
            <a:p>
              <a:pPr>
                <a:defRPr/>
              </a:pPr>
              <a:endParaRPr lang="zh-CN" altLang="en-US" sz="1800" b="0">
                <a:solidFill>
                  <a:srgbClr val="666699"/>
                </a:solidFill>
                <a:latin typeface="Arial" pitchFamily="34" charset="0"/>
              </a:endParaRPr>
            </a:p>
          </p:txBody>
        </p:sp>
        <p:sp>
          <p:nvSpPr>
            <p:cNvPr id="178185" name="Rectangle 9"/>
            <p:cNvSpPr>
              <a:spLocks noChangeArrowheads="1"/>
            </p:cNvSpPr>
            <p:nvPr userDrawn="1"/>
          </p:nvSpPr>
          <p:spPr bwMode="auto">
            <a:xfrm>
              <a:off x="323" y="85"/>
              <a:ext cx="88" cy="89"/>
            </a:xfrm>
            <a:prstGeom prst="rect">
              <a:avLst/>
            </a:prstGeom>
            <a:solidFill>
              <a:srgbClr val="33CC33">
                <a:alpha val="30000"/>
              </a:srgbClr>
            </a:solidFill>
            <a:ln w="9525">
              <a:noFill/>
              <a:miter lim="800000"/>
              <a:headEnd/>
              <a:tailEnd/>
            </a:ln>
          </p:spPr>
          <p:txBody>
            <a:bodyPr/>
            <a:lstStyle/>
            <a:p>
              <a:pPr>
                <a:defRPr/>
              </a:pPr>
              <a:endParaRPr lang="zh-CN" altLang="en-US" sz="1800" b="0">
                <a:solidFill>
                  <a:srgbClr val="9999CC"/>
                </a:solidFill>
                <a:latin typeface="Arial" pitchFamily="34" charset="0"/>
              </a:endParaRPr>
            </a:p>
          </p:txBody>
        </p:sp>
        <p:sp>
          <p:nvSpPr>
            <p:cNvPr id="178186" name="Rectangle 10"/>
            <p:cNvSpPr>
              <a:spLocks noChangeArrowheads="1"/>
            </p:cNvSpPr>
            <p:nvPr userDrawn="1"/>
          </p:nvSpPr>
          <p:spPr bwMode="auto">
            <a:xfrm>
              <a:off x="151" y="173"/>
              <a:ext cx="86" cy="87"/>
            </a:xfrm>
            <a:prstGeom prst="rect">
              <a:avLst/>
            </a:prstGeom>
            <a:solidFill>
              <a:srgbClr val="33CC33">
                <a:alpha val="14999"/>
              </a:srgbClr>
            </a:solidFill>
            <a:ln w="9525">
              <a:noFill/>
              <a:miter lim="800000"/>
              <a:headEnd/>
              <a:tailEnd/>
            </a:ln>
          </p:spPr>
          <p:txBody>
            <a:bodyPr/>
            <a:lstStyle/>
            <a:p>
              <a:pPr>
                <a:defRPr/>
              </a:pPr>
              <a:endParaRPr lang="zh-CN" altLang="en-US" sz="1800" b="0">
                <a:solidFill>
                  <a:srgbClr val="666699"/>
                </a:solidFill>
                <a:latin typeface="Arial" pitchFamily="34" charset="0"/>
              </a:endParaRPr>
            </a:p>
          </p:txBody>
        </p:sp>
        <p:sp>
          <p:nvSpPr>
            <p:cNvPr id="178187" name="Rectangle 11"/>
            <p:cNvSpPr>
              <a:spLocks noChangeArrowheads="1"/>
            </p:cNvSpPr>
            <p:nvPr userDrawn="1"/>
          </p:nvSpPr>
          <p:spPr bwMode="auto">
            <a:xfrm>
              <a:off x="61" y="86"/>
              <a:ext cx="89" cy="87"/>
            </a:xfrm>
            <a:prstGeom prst="rect">
              <a:avLst/>
            </a:prstGeom>
            <a:solidFill>
              <a:srgbClr val="FF00FF">
                <a:alpha val="20000"/>
              </a:srgbClr>
            </a:solidFill>
            <a:ln w="9525">
              <a:noFill/>
              <a:miter lim="800000"/>
              <a:headEnd/>
              <a:tailEnd/>
            </a:ln>
          </p:spPr>
          <p:txBody>
            <a:bodyPr/>
            <a:lstStyle/>
            <a:p>
              <a:pPr>
                <a:defRPr/>
              </a:pPr>
              <a:endParaRPr lang="zh-CN" altLang="en-US" sz="2400" b="0">
                <a:solidFill>
                  <a:srgbClr val="000000"/>
                </a:solidFill>
              </a:endParaRPr>
            </a:p>
          </p:txBody>
        </p:sp>
        <p:sp>
          <p:nvSpPr>
            <p:cNvPr id="178188" name="Rectangle 12"/>
            <p:cNvSpPr>
              <a:spLocks noChangeArrowheads="1"/>
            </p:cNvSpPr>
            <p:nvPr userDrawn="1"/>
          </p:nvSpPr>
          <p:spPr bwMode="auto">
            <a:xfrm>
              <a:off x="236" y="171"/>
              <a:ext cx="87" cy="87"/>
            </a:xfrm>
            <a:prstGeom prst="rect">
              <a:avLst/>
            </a:prstGeom>
            <a:solidFill>
              <a:srgbClr val="33CC33">
                <a:alpha val="30000"/>
              </a:srgbClr>
            </a:solidFill>
            <a:ln w="9525">
              <a:noFill/>
              <a:miter lim="800000"/>
              <a:headEnd/>
              <a:tailEnd/>
            </a:ln>
          </p:spPr>
          <p:txBody>
            <a:bodyPr/>
            <a:lstStyle/>
            <a:p>
              <a:pPr>
                <a:defRPr/>
              </a:pPr>
              <a:endParaRPr lang="zh-CN" altLang="en-US" sz="1800" b="0">
                <a:solidFill>
                  <a:srgbClr val="9999CC"/>
                </a:solidFill>
                <a:latin typeface="Arial" pitchFamily="34" charset="0"/>
              </a:endParaRPr>
            </a:p>
          </p:txBody>
        </p:sp>
        <p:sp>
          <p:nvSpPr>
            <p:cNvPr id="178189" name="Rectangle 13"/>
            <p:cNvSpPr>
              <a:spLocks noChangeArrowheads="1"/>
            </p:cNvSpPr>
            <p:nvPr userDrawn="1"/>
          </p:nvSpPr>
          <p:spPr bwMode="auto">
            <a:xfrm>
              <a:off x="151" y="258"/>
              <a:ext cx="86" cy="86"/>
            </a:xfrm>
            <a:prstGeom prst="rect">
              <a:avLst/>
            </a:prstGeom>
            <a:solidFill>
              <a:srgbClr val="33CC33">
                <a:alpha val="30000"/>
              </a:srgbClr>
            </a:solidFill>
            <a:ln w="9525">
              <a:noFill/>
              <a:miter lim="800000"/>
              <a:headEnd/>
              <a:tailEnd/>
            </a:ln>
          </p:spPr>
          <p:txBody>
            <a:bodyPr/>
            <a:lstStyle/>
            <a:p>
              <a:pPr>
                <a:defRPr/>
              </a:pPr>
              <a:endParaRPr lang="zh-CN" altLang="en-US" sz="1800" b="0">
                <a:solidFill>
                  <a:srgbClr val="9999CC"/>
                </a:solidFill>
                <a:latin typeface="Arial" pitchFamily="34" charset="0"/>
              </a:endParaRPr>
            </a:p>
          </p:txBody>
        </p:sp>
        <p:sp>
          <p:nvSpPr>
            <p:cNvPr id="178193" name="Rectangle 17"/>
            <p:cNvSpPr>
              <a:spLocks noChangeArrowheads="1"/>
            </p:cNvSpPr>
            <p:nvPr userDrawn="1"/>
          </p:nvSpPr>
          <p:spPr bwMode="auto">
            <a:xfrm>
              <a:off x="0" y="328"/>
              <a:ext cx="5760" cy="29"/>
            </a:xfrm>
            <a:prstGeom prst="rect">
              <a:avLst/>
            </a:prstGeom>
            <a:gradFill rotWithShape="0">
              <a:gsLst>
                <a:gs pos="0">
                  <a:schemeClr val="bg2">
                    <a:alpha val="39999"/>
                  </a:schemeClr>
                </a:gs>
                <a:gs pos="100000">
                  <a:schemeClr val="bg1">
                    <a:alpha val="10001"/>
                  </a:schemeClr>
                </a:gs>
              </a:gsLst>
              <a:lin ang="0" scaled="1"/>
            </a:gradFill>
            <a:ln w="9525">
              <a:noFill/>
              <a:miter lim="800000"/>
              <a:headEnd/>
              <a:tailEnd/>
            </a:ln>
          </p:spPr>
          <p:txBody>
            <a:bodyPr/>
            <a:lstStyle/>
            <a:p>
              <a:pPr>
                <a:defRPr/>
              </a:pPr>
              <a:endParaRPr lang="zh-CN" altLang="en-US" sz="2400" b="0">
                <a:solidFill>
                  <a:srgbClr val="000000"/>
                </a:solidFill>
              </a:endParaRPr>
            </a:p>
          </p:txBody>
        </p:sp>
      </p:grpSp>
      <p:sp>
        <p:nvSpPr>
          <p:cNvPr id="17817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defRPr sz="1200" b="0">
                <a:latin typeface="+mj-lt"/>
              </a:defRPr>
            </a:lvl1pPr>
          </a:lstStyle>
          <a:p>
            <a:pPr>
              <a:defRPr/>
            </a:pPr>
            <a:endParaRPr lang="en-US" altLang="zh-CN">
              <a:solidFill>
                <a:srgbClr val="000000"/>
              </a:solidFill>
            </a:endParaRPr>
          </a:p>
        </p:txBody>
      </p:sp>
      <p:sp>
        <p:nvSpPr>
          <p:cNvPr id="17817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Arial Black" pitchFamily="34" charset="0"/>
              </a:defRPr>
            </a:lvl1pPr>
          </a:lstStyle>
          <a:p>
            <a:pPr>
              <a:defRPr/>
            </a:pPr>
            <a:fld id="{BACCE201-8AAC-486F-9845-06A178188EFF}" type="slidenum">
              <a:rPr lang="zh-CN" altLang="en-US">
                <a:solidFill>
                  <a:srgbClr val="000000"/>
                </a:solidFill>
              </a:rPr>
              <a:pPr>
                <a:defRPr/>
              </a:pPr>
              <a:t>‹#›</a:t>
            </a:fld>
            <a:endParaRPr lang="en-US" altLang="zh-CN">
              <a:solidFill>
                <a:srgbClr val="000000"/>
              </a:solidFill>
            </a:endParaRPr>
          </a:p>
        </p:txBody>
      </p:sp>
      <p:sp>
        <p:nvSpPr>
          <p:cNvPr id="9221" name="Rectangle 14"/>
          <p:cNvSpPr>
            <a:spLocks noGrp="1" noChangeArrowheads="1"/>
          </p:cNvSpPr>
          <p:nvPr>
            <p:ph type="title"/>
          </p:nvPr>
        </p:nvSpPr>
        <p:spPr bwMode="auto">
          <a:xfrm>
            <a:off x="590550" y="44450"/>
            <a:ext cx="8229600" cy="523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222" name="Rectangle 15"/>
          <p:cNvSpPr>
            <a:spLocks noGrp="1" noChangeArrowheads="1"/>
          </p:cNvSpPr>
          <p:nvPr>
            <p:ph type="body" idx="1"/>
          </p:nvPr>
        </p:nvSpPr>
        <p:spPr bwMode="auto">
          <a:xfrm>
            <a:off x="457200" y="765175"/>
            <a:ext cx="8362950" cy="5472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819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latin typeface="+mj-lt"/>
              </a:defRPr>
            </a:lvl1pPr>
          </a:lstStyle>
          <a:p>
            <a:pPr>
              <a:defRPr/>
            </a:pPr>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spd="med"/>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2"/>
          </a:solidFill>
          <a:latin typeface="+mj-lt"/>
          <a:ea typeface="+mj-ea"/>
          <a:cs typeface="+mj-cs"/>
        </a:defRPr>
      </a:lvl1pPr>
      <a:lvl2pPr algn="l" rtl="0" eaLnBrk="0" fontAlgn="base" hangingPunct="0">
        <a:spcBef>
          <a:spcPct val="0"/>
        </a:spcBef>
        <a:spcAft>
          <a:spcPct val="0"/>
        </a:spcAft>
        <a:defRPr sz="2800" b="1">
          <a:solidFill>
            <a:schemeClr val="bg2"/>
          </a:solidFill>
          <a:latin typeface="Arial" pitchFamily="34" charset="0"/>
          <a:ea typeface="黑体" pitchFamily="49" charset="-122"/>
        </a:defRPr>
      </a:lvl2pPr>
      <a:lvl3pPr algn="l" rtl="0" eaLnBrk="0" fontAlgn="base" hangingPunct="0">
        <a:spcBef>
          <a:spcPct val="0"/>
        </a:spcBef>
        <a:spcAft>
          <a:spcPct val="0"/>
        </a:spcAft>
        <a:defRPr sz="2800" b="1">
          <a:solidFill>
            <a:schemeClr val="bg2"/>
          </a:solidFill>
          <a:latin typeface="Arial" pitchFamily="34" charset="0"/>
          <a:ea typeface="黑体" pitchFamily="49" charset="-122"/>
        </a:defRPr>
      </a:lvl3pPr>
      <a:lvl4pPr algn="l" rtl="0" eaLnBrk="0" fontAlgn="base" hangingPunct="0">
        <a:spcBef>
          <a:spcPct val="0"/>
        </a:spcBef>
        <a:spcAft>
          <a:spcPct val="0"/>
        </a:spcAft>
        <a:defRPr sz="2800" b="1">
          <a:solidFill>
            <a:schemeClr val="bg2"/>
          </a:solidFill>
          <a:latin typeface="Arial" pitchFamily="34" charset="0"/>
          <a:ea typeface="黑体" pitchFamily="49" charset="-122"/>
        </a:defRPr>
      </a:lvl4pPr>
      <a:lvl5pPr algn="l" rtl="0" eaLnBrk="0" fontAlgn="base" hangingPunct="0">
        <a:spcBef>
          <a:spcPct val="0"/>
        </a:spcBef>
        <a:spcAft>
          <a:spcPct val="0"/>
        </a:spcAft>
        <a:defRPr sz="2800" b="1">
          <a:solidFill>
            <a:schemeClr val="bg2"/>
          </a:solidFill>
          <a:latin typeface="Arial" pitchFamily="34" charset="0"/>
          <a:ea typeface="黑体" pitchFamily="49" charset="-122"/>
        </a:defRPr>
      </a:lvl5pPr>
      <a:lvl6pPr marL="457200" algn="l" rtl="0" fontAlgn="base">
        <a:spcBef>
          <a:spcPct val="0"/>
        </a:spcBef>
        <a:spcAft>
          <a:spcPct val="0"/>
        </a:spcAft>
        <a:defRPr sz="2800" b="1">
          <a:solidFill>
            <a:schemeClr val="bg2"/>
          </a:solidFill>
          <a:latin typeface="Arial" pitchFamily="34" charset="0"/>
          <a:ea typeface="黑体" pitchFamily="49" charset="-122"/>
        </a:defRPr>
      </a:lvl6pPr>
      <a:lvl7pPr marL="914400" algn="l" rtl="0" fontAlgn="base">
        <a:spcBef>
          <a:spcPct val="0"/>
        </a:spcBef>
        <a:spcAft>
          <a:spcPct val="0"/>
        </a:spcAft>
        <a:defRPr sz="2800" b="1">
          <a:solidFill>
            <a:schemeClr val="bg2"/>
          </a:solidFill>
          <a:latin typeface="Arial" pitchFamily="34" charset="0"/>
          <a:ea typeface="黑体" pitchFamily="49" charset="-122"/>
        </a:defRPr>
      </a:lvl7pPr>
      <a:lvl8pPr marL="1371600" algn="l" rtl="0" fontAlgn="base">
        <a:spcBef>
          <a:spcPct val="0"/>
        </a:spcBef>
        <a:spcAft>
          <a:spcPct val="0"/>
        </a:spcAft>
        <a:defRPr sz="2800" b="1">
          <a:solidFill>
            <a:schemeClr val="bg2"/>
          </a:solidFill>
          <a:latin typeface="Arial" pitchFamily="34" charset="0"/>
          <a:ea typeface="黑体" pitchFamily="49" charset="-122"/>
        </a:defRPr>
      </a:lvl8pPr>
      <a:lvl9pPr marL="1828800" algn="l" rtl="0" fontAlgn="base">
        <a:spcBef>
          <a:spcPct val="0"/>
        </a:spcBef>
        <a:spcAft>
          <a:spcPct val="0"/>
        </a:spcAft>
        <a:defRPr sz="2800" b="1">
          <a:solidFill>
            <a:schemeClr val="bg2"/>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eaLnBrk="0" fontAlgn="base" hangingPunct="0">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eaLnBrk="0" fontAlgn="base" hangingPunct="0">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eaLnBrk="0" fontAlgn="base" hangingPunct="0">
        <a:spcBef>
          <a:spcPct val="20000"/>
        </a:spcBef>
        <a:spcAft>
          <a:spcPct val="0"/>
        </a:spcAft>
        <a:buClr>
          <a:srgbClr val="FF0066"/>
        </a:buClr>
        <a:buSzPct val="75000"/>
        <a:buFont typeface="Wingdings" pitchFamily="2" charset="2"/>
        <a:buChar char="u"/>
        <a:defRPr sz="2400" b="1">
          <a:solidFill>
            <a:schemeClr val="tx1"/>
          </a:solidFill>
          <a:latin typeface="+mn-lt"/>
          <a:ea typeface="楷体_GB2312" pitchFamily="49" charset="-122"/>
        </a:defRPr>
      </a:lvl4pPr>
      <a:lvl5pPr marL="2330450" indent="-271463" algn="l" rtl="0" eaLnBrk="0" fontAlgn="base" hangingPunct="0">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subTitle" idx="1"/>
          </p:nvPr>
        </p:nvSpPr>
        <p:spPr>
          <a:xfrm>
            <a:off x="395288" y="1700213"/>
            <a:ext cx="8604250" cy="2592387"/>
          </a:xfrm>
        </p:spPr>
        <p:txBody>
          <a:bodyPr anchor="ctr"/>
          <a:lstStyle/>
          <a:p>
            <a:pPr eaLnBrk="1" hangingPunct="1">
              <a:spcBef>
                <a:spcPct val="0"/>
              </a:spcBef>
              <a:buClrTx/>
              <a:buFont typeface="Arial" charset="0"/>
              <a:buNone/>
            </a:pPr>
            <a:r>
              <a:rPr lang="zh-CN" altLang="en-US" sz="4000" b="0" smtClean="0">
                <a:solidFill>
                  <a:srgbClr val="FFFFFF"/>
                </a:solidFill>
                <a:latin typeface="Arial" charset="0"/>
                <a:ea typeface="黑体" pitchFamily="2" charset="-122"/>
              </a:rPr>
              <a:t>计算机</a:t>
            </a:r>
            <a:r>
              <a:rPr lang="zh-CN" altLang="en-US" sz="4000" b="0" smtClean="0">
                <a:solidFill>
                  <a:srgbClr val="FFCC00"/>
                </a:solidFill>
                <a:latin typeface="Arial" charset="0"/>
                <a:ea typeface="黑体" pitchFamily="2" charset="-122"/>
              </a:rPr>
              <a:t>组成</a:t>
            </a:r>
            <a:r>
              <a:rPr lang="zh-CN" altLang="en-US" sz="4000" b="0" smtClean="0">
                <a:solidFill>
                  <a:srgbClr val="FFFFFF"/>
                </a:solidFill>
                <a:latin typeface="Arial" charset="0"/>
                <a:ea typeface="黑体" pitchFamily="2" charset="-122"/>
              </a:rPr>
              <a:t>与</a:t>
            </a:r>
            <a:r>
              <a:rPr lang="zh-CN" altLang="en-US" sz="4000" b="0" smtClean="0">
                <a:solidFill>
                  <a:srgbClr val="FFCC00"/>
                </a:solidFill>
                <a:latin typeface="Arial" charset="0"/>
                <a:ea typeface="黑体" pitchFamily="2" charset="-122"/>
              </a:rPr>
              <a:t>体系结构</a:t>
            </a:r>
            <a:endParaRPr lang="zh-CN" altLang="en-US" sz="4000" b="0" smtClean="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smtClean="0">
                <a:solidFill>
                  <a:srgbClr val="FFFFFF"/>
                </a:solidFill>
                <a:latin typeface="Arial" charset="0"/>
                <a:ea typeface="黑体" pitchFamily="2" charset="-122"/>
              </a:rPr>
              <a:t>第</a:t>
            </a:r>
            <a:r>
              <a:rPr lang="en-US" altLang="zh-CN" sz="7300" b="0" smtClean="0">
                <a:solidFill>
                  <a:srgbClr val="FFFFFF"/>
                </a:solidFill>
                <a:latin typeface="Arial" charset="0"/>
                <a:ea typeface="黑体" pitchFamily="2" charset="-122"/>
              </a:rPr>
              <a:t>4</a:t>
            </a:r>
            <a:r>
              <a:rPr lang="zh-CN" altLang="en-US" sz="4000" b="0" smtClean="0">
                <a:solidFill>
                  <a:srgbClr val="FFFFFF"/>
                </a:solidFill>
                <a:latin typeface="Arial" charset="0"/>
                <a:ea typeface="黑体" pitchFamily="2" charset="-122"/>
              </a:rPr>
              <a:t>章  存储系统</a:t>
            </a:r>
            <a:endParaRPr lang="zh-CN" altLang="en-US" sz="4000" b="0" smtClean="0">
              <a:solidFill>
                <a:srgbClr val="CCFF66"/>
              </a:solidFill>
              <a:latin typeface="Arial" charset="0"/>
              <a:ea typeface="黑体" pitchFamily="2" charset="-122"/>
            </a:endParaRPr>
          </a:p>
        </p:txBody>
      </p:sp>
      <p:sp>
        <p:nvSpPr>
          <p:cNvPr id="1596419" name="Rectangle 3"/>
          <p:cNvSpPr>
            <a:spLocks noChangeArrowheads="1"/>
          </p:cNvSpPr>
          <p:nvPr/>
        </p:nvSpPr>
        <p:spPr bwMode="auto">
          <a:xfrm>
            <a:off x="1979613" y="4506913"/>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200" dirty="0">
                <a:latin typeface="+mn-lt"/>
                <a:ea typeface="楷体" panose="02010609060101010101" pitchFamily="49" charset="-122"/>
              </a:rPr>
              <a:t>4.3 </a:t>
            </a:r>
            <a:r>
              <a:rPr lang="en-US" altLang="zh-CN" sz="4200" dirty="0" smtClean="0">
                <a:latin typeface="+mn-lt"/>
                <a:ea typeface="楷体" panose="02010609060101010101" pitchFamily="49" charset="-122"/>
              </a:rPr>
              <a:t> </a:t>
            </a:r>
            <a:r>
              <a:rPr lang="zh-CN" altLang="en-US" sz="4200" dirty="0" smtClean="0">
                <a:latin typeface="+mn-lt"/>
                <a:ea typeface="楷体" panose="02010609060101010101" pitchFamily="49" charset="-122"/>
              </a:rPr>
              <a:t>高速缓冲存储器</a:t>
            </a:r>
            <a:endParaRPr lang="zh-CN" altLang="en-US" sz="4200" dirty="0">
              <a:latin typeface="+mn-lt"/>
              <a:ea typeface="楷体" panose="02010609060101010101" pitchFamily="49" charset="-122"/>
            </a:endParaRPr>
          </a:p>
        </p:txBody>
      </p:sp>
      <p:sp>
        <p:nvSpPr>
          <p:cNvPr id="1596420" name="Rectangle 4"/>
          <p:cNvSpPr>
            <a:spLocks noChangeArrowheads="1"/>
          </p:cNvSpPr>
          <p:nvPr/>
        </p:nvSpPr>
        <p:spPr bwMode="auto">
          <a:xfrm>
            <a:off x="1979613" y="5229225"/>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3800">
                <a:solidFill>
                  <a:srgbClr val="CC0066"/>
                </a:solidFill>
                <a:ea typeface="隶书" pitchFamily="49" charset="-122"/>
              </a:rPr>
              <a:t>4.3.0</a:t>
            </a:r>
            <a:r>
              <a:rPr lang="en-US" altLang="zh-CN" sz="4200" b="0">
                <a:solidFill>
                  <a:srgbClr val="CC0066"/>
                </a:solidFill>
                <a:latin typeface="隶书" pitchFamily="49" charset="-122"/>
                <a:ea typeface="隶书" pitchFamily="49" charset="-122"/>
              </a:rPr>
              <a:t> </a:t>
            </a:r>
            <a:r>
              <a:rPr lang="zh-CN" altLang="en-US" sz="4200" b="0">
                <a:solidFill>
                  <a:srgbClr val="CC0066"/>
                </a:solidFill>
                <a:latin typeface="隶书" pitchFamily="49" charset="-122"/>
                <a:ea typeface="隶书" pitchFamily="49" charset="-122"/>
              </a:rPr>
              <a:t>存储体系</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596418">
                                            <p:txEl>
                                              <p:pRg st="0" end="0"/>
                                            </p:txEl>
                                          </p:spTgt>
                                        </p:tgtEl>
                                        <p:attrNameLst>
                                          <p:attrName>style.visibility</p:attrName>
                                        </p:attrNameLst>
                                      </p:cBhvr>
                                      <p:to>
                                        <p:strVal val="visible"/>
                                      </p:to>
                                    </p:set>
                                    <p:anim calcmode="lin" valueType="num">
                                      <p:cBhvr>
                                        <p:cTn id="7" dur="500" fill="hold"/>
                                        <p:tgtEl>
                                          <p:spTgt spid="1596418">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596418">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596418">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596418">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596418">
                                            <p:txEl>
                                              <p:pRg st="1" end="1"/>
                                            </p:txEl>
                                          </p:spTgt>
                                        </p:tgtEl>
                                        <p:attrNameLst>
                                          <p:attrName>style.visibility</p:attrName>
                                        </p:attrNameLst>
                                      </p:cBhvr>
                                      <p:to>
                                        <p:strVal val="visible"/>
                                      </p:to>
                                    </p:set>
                                    <p:anim calcmode="lin" valueType="num">
                                      <p:cBhvr additive="base">
                                        <p:cTn id="14" dur="500" fill="hold"/>
                                        <p:tgtEl>
                                          <p:spTgt spid="1596418">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596418">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596419">
                                            <p:txEl>
                                              <p:pRg st="0" end="0"/>
                                            </p:txEl>
                                          </p:spTgt>
                                        </p:tgtEl>
                                        <p:attrNameLst>
                                          <p:attrName>style.visibility</p:attrName>
                                        </p:attrNameLst>
                                      </p:cBhvr>
                                      <p:to>
                                        <p:strVal val="visible"/>
                                      </p:to>
                                    </p:set>
                                    <p:anim calcmode="lin" valueType="num">
                                      <p:cBhvr additive="base">
                                        <p:cTn id="19" dur="500" fill="hold"/>
                                        <p:tgtEl>
                                          <p:spTgt spid="159641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9641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596420">
                                            <p:txEl>
                                              <p:pRg st="0" end="0"/>
                                            </p:txEl>
                                          </p:spTgt>
                                        </p:tgtEl>
                                        <p:attrNameLst>
                                          <p:attrName>style.visibility</p:attrName>
                                        </p:attrNameLst>
                                      </p:cBhvr>
                                      <p:to>
                                        <p:strVal val="visible"/>
                                      </p:to>
                                    </p:set>
                                    <p:anim calcmode="lin" valueType="num">
                                      <p:cBhvr additive="base">
                                        <p:cTn id="23" dur="500" fill="hold"/>
                                        <p:tgtEl>
                                          <p:spTgt spid="1596420">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59642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1"/>
          </p:nvPr>
        </p:nvSpPr>
        <p:spPr>
          <a:noFill/>
        </p:spPr>
        <p:txBody>
          <a:bodyPr/>
          <a:lstStyle/>
          <a:p>
            <a:fld id="{AB7360FC-D854-40DA-805B-AA9D67216BC2}" type="slidenum">
              <a:rPr lang="zh-CN" altLang="en-US" smtClean="0"/>
              <a:pPr/>
              <a:t>10</a:t>
            </a:fld>
            <a:endParaRPr lang="en-US" altLang="zh-CN" smtClean="0"/>
          </a:p>
        </p:txBody>
      </p:sp>
      <p:sp>
        <p:nvSpPr>
          <p:cNvPr id="16387" name="Rectangle 2"/>
          <p:cNvSpPr>
            <a:spLocks noGrp="1" noChangeArrowheads="1"/>
          </p:cNvSpPr>
          <p:nvPr>
            <p:ph type="title"/>
          </p:nvPr>
        </p:nvSpPr>
        <p:spPr/>
        <p:txBody>
          <a:bodyPr/>
          <a:lstStyle/>
          <a:p>
            <a:pPr eaLnBrk="1" hangingPunct="1"/>
            <a:endParaRPr lang="zh-CN" altLang="en-US" smtClean="0"/>
          </a:p>
        </p:txBody>
      </p:sp>
      <p:graphicFrame>
        <p:nvGraphicFramePr>
          <p:cNvPr id="1597501" name="Group 61"/>
          <p:cNvGraphicFramePr>
            <a:graphicFrameLocks noGrp="1"/>
          </p:cNvGraphicFramePr>
          <p:nvPr/>
        </p:nvGraphicFramePr>
        <p:xfrm>
          <a:off x="323850" y="1333500"/>
          <a:ext cx="8496300" cy="4907599"/>
        </p:xfrm>
        <a:graphic>
          <a:graphicData uri="http://schemas.openxmlformats.org/drawingml/2006/table">
            <a:tbl>
              <a:tblPr/>
              <a:tblGrid>
                <a:gridCol w="1511300"/>
                <a:gridCol w="2016125"/>
                <a:gridCol w="1800225"/>
                <a:gridCol w="1584325"/>
                <a:gridCol w="1584325"/>
              </a:tblGrid>
              <a:tr h="420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mj-lt"/>
                          <a:ea typeface="+mj-ea"/>
                          <a:cs typeface="Arial" pitchFamily="34" charset="0"/>
                        </a:rPr>
                        <a:t>层次</a:t>
                      </a:r>
                      <a:endParaRPr kumimoji="1" lang="zh-CN" altLang="en-US" sz="2000" b="1" i="0" u="none" strike="noStrike" cap="none" normalizeH="0" baseline="0" smtClean="0">
                        <a:ln>
                          <a:noFill/>
                        </a:ln>
                        <a:solidFill>
                          <a:schemeClr val="tx1"/>
                        </a:solidFill>
                        <a:effectLst/>
                        <a:latin typeface="+mj-lt"/>
                        <a:ea typeface="+mj-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mj-lt"/>
                          <a:ea typeface="+mj-ea"/>
                          <a:cs typeface="Arial" pitchFamily="34" charset="0"/>
                        </a:rPr>
                        <a:t>1</a:t>
                      </a:r>
                      <a:endParaRPr kumimoji="1" lang="en-US" altLang="zh-CN" sz="2000" b="1" i="0" u="none" strike="noStrike" cap="none" normalizeH="0" baseline="0" smtClean="0">
                        <a:ln>
                          <a:noFill/>
                        </a:ln>
                        <a:solidFill>
                          <a:schemeClr val="tx1"/>
                        </a:solidFill>
                        <a:effectLst/>
                        <a:latin typeface="+mj-lt"/>
                        <a:ea typeface="+mj-ea"/>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mj-lt"/>
                          <a:ea typeface="+mj-ea"/>
                          <a:cs typeface="Arial" pitchFamily="34" charset="0"/>
                        </a:rPr>
                        <a:t>2</a:t>
                      </a:r>
                      <a:endParaRPr kumimoji="1" lang="en-US" altLang="zh-CN" sz="2000" b="1" i="0" u="none" strike="noStrike" cap="none" normalizeH="0" baseline="0" smtClean="0">
                        <a:ln>
                          <a:noFill/>
                        </a:ln>
                        <a:solidFill>
                          <a:schemeClr val="tx1"/>
                        </a:solidFill>
                        <a:effectLst/>
                        <a:latin typeface="+mj-lt"/>
                        <a:ea typeface="+mj-ea"/>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mj-lt"/>
                          <a:ea typeface="+mj-ea"/>
                          <a:cs typeface="Arial" pitchFamily="34" charset="0"/>
                        </a:rPr>
                        <a:t>3</a:t>
                      </a:r>
                      <a:endParaRPr kumimoji="1" lang="en-US" altLang="zh-CN" sz="2000" b="1" i="0" u="none" strike="noStrike" cap="none" normalizeH="0" baseline="0" smtClean="0">
                        <a:ln>
                          <a:noFill/>
                        </a:ln>
                        <a:solidFill>
                          <a:schemeClr val="tx1"/>
                        </a:solidFill>
                        <a:effectLst/>
                        <a:latin typeface="+mj-lt"/>
                        <a:ea typeface="+mj-ea"/>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mj-lt"/>
                          <a:ea typeface="+mj-ea"/>
                          <a:cs typeface="Arial" pitchFamily="34" charset="0"/>
                        </a:rPr>
                        <a:t>4</a:t>
                      </a:r>
                      <a:endParaRPr kumimoji="1" lang="en-US" altLang="zh-CN" sz="2000" b="1" i="0" u="none" strike="noStrike" cap="none" normalizeH="0" baseline="0" smtClean="0">
                        <a:ln>
                          <a:noFill/>
                        </a:ln>
                        <a:solidFill>
                          <a:schemeClr val="tx1"/>
                        </a:solidFill>
                        <a:effectLst/>
                        <a:latin typeface="+mj-lt"/>
                        <a:ea typeface="+mj-ea"/>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66"/>
                    </a:solidFill>
                  </a:tcPr>
                </a:tc>
              </a:tr>
              <a:tr h="420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mj-lt"/>
                          <a:ea typeface="+mj-ea"/>
                          <a:cs typeface="Arial" pitchFamily="34" charset="0"/>
                        </a:rPr>
                        <a:t>名称</a:t>
                      </a:r>
                      <a:endParaRPr kumimoji="1" lang="zh-CN" altLang="en-US" sz="2000" b="1" i="0" u="none" strike="noStrike" cap="none" normalizeH="0" baseline="0" smtClean="0">
                        <a:ln>
                          <a:noFill/>
                        </a:ln>
                        <a:solidFill>
                          <a:schemeClr val="tx1"/>
                        </a:solidFill>
                        <a:effectLst/>
                        <a:latin typeface="+mj-lt"/>
                        <a:ea typeface="+mj-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mn-lt"/>
                          <a:ea typeface="+mn-ea"/>
                          <a:cs typeface="Arial" pitchFamily="34" charset="0"/>
                        </a:rPr>
                        <a:t>寄存器</a:t>
                      </a:r>
                      <a:endParaRPr kumimoji="1" lang="zh-CN" altLang="en-US"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mn-lt"/>
                          <a:ea typeface="+mn-ea"/>
                          <a:cs typeface="Arial" pitchFamily="34" charset="0"/>
                        </a:rPr>
                        <a:t>Cache</a:t>
                      </a:r>
                      <a:endParaRPr kumimoji="1" lang="en-US" altLang="zh-CN"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mn-lt"/>
                          <a:ea typeface="+mn-ea"/>
                          <a:cs typeface="Arial" pitchFamily="34" charset="0"/>
                        </a:rPr>
                        <a:t>内存</a:t>
                      </a:r>
                      <a:endParaRPr kumimoji="1" lang="zh-CN" altLang="en-US"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mn-lt"/>
                          <a:ea typeface="+mn-ea"/>
                          <a:cs typeface="Arial" pitchFamily="34" charset="0"/>
                        </a:rPr>
                        <a:t>磁盘</a:t>
                      </a:r>
                      <a:endParaRPr kumimoji="1" lang="zh-CN" altLang="en-US"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99"/>
                    </a:solidFill>
                  </a:tcPr>
                </a:tc>
              </a:tr>
              <a:tr h="420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mj-lt"/>
                          <a:ea typeface="+mj-ea"/>
                          <a:cs typeface="Arial" pitchFamily="34" charset="0"/>
                        </a:rPr>
                        <a:t>典型容量</a:t>
                      </a:r>
                      <a:endParaRPr kumimoji="1" lang="zh-CN" altLang="en-US" sz="2000" b="1" i="0" u="none" strike="noStrike" cap="none" normalizeH="0" baseline="0" smtClean="0">
                        <a:ln>
                          <a:noFill/>
                        </a:ln>
                        <a:solidFill>
                          <a:schemeClr val="tx1"/>
                        </a:solidFill>
                        <a:effectLst/>
                        <a:latin typeface="+mj-lt"/>
                        <a:ea typeface="+mj-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mn-lt"/>
                          <a:ea typeface="+mn-ea"/>
                          <a:cs typeface="Arial" pitchFamily="34" charset="0"/>
                        </a:rPr>
                        <a:t>&lt; 1 KB </a:t>
                      </a:r>
                      <a:endParaRPr kumimoji="1" lang="en-US" altLang="zh-CN"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mn-lt"/>
                          <a:ea typeface="+mn-ea"/>
                          <a:cs typeface="Arial" pitchFamily="34" charset="0"/>
                        </a:rPr>
                        <a:t>&lt; 16 MB </a:t>
                      </a:r>
                      <a:endParaRPr kumimoji="1" lang="en-US" altLang="zh-CN"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mn-lt"/>
                          <a:ea typeface="+mn-ea"/>
                          <a:cs typeface="Arial" pitchFamily="34" charset="0"/>
                        </a:rPr>
                        <a:t>&lt; 512 GB </a:t>
                      </a:r>
                      <a:endParaRPr kumimoji="1" lang="en-US" altLang="zh-CN"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mn-lt"/>
                          <a:ea typeface="+mn-ea"/>
                          <a:cs typeface="Arial" pitchFamily="34" charset="0"/>
                        </a:rPr>
                        <a:t>&gt; 1 TB </a:t>
                      </a:r>
                      <a:endParaRPr kumimoji="1" lang="en-US" altLang="zh-CN"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CC"/>
                    </a:solidFill>
                  </a:tcPr>
                </a:tc>
              </a:tr>
              <a:tr h="841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mj-lt"/>
                          <a:ea typeface="+mj-ea"/>
                          <a:cs typeface="Arial" pitchFamily="34" charset="0"/>
                        </a:rPr>
                        <a:t>实现技术</a:t>
                      </a:r>
                      <a:endParaRPr kumimoji="1" lang="zh-CN" altLang="en-US" sz="2000" b="1" i="0" u="none" strike="noStrike" cap="none" normalizeH="0" baseline="0" smtClean="0">
                        <a:ln>
                          <a:noFill/>
                        </a:ln>
                        <a:solidFill>
                          <a:schemeClr val="tx1"/>
                        </a:solidFill>
                        <a:effectLst/>
                        <a:latin typeface="+mj-lt"/>
                        <a:ea typeface="+mj-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mn-lt"/>
                          <a:ea typeface="+mn-ea"/>
                          <a:cs typeface="Arial" pitchFamily="34" charset="0"/>
                        </a:rPr>
                        <a:t>多端口定制存储器，</a:t>
                      </a:r>
                      <a:r>
                        <a:rPr kumimoji="1" lang="en-US" altLang="zh-CN" sz="2000" b="1" i="0" u="none" strike="noStrike" cap="none" normalizeH="0" baseline="0" smtClean="0">
                          <a:ln>
                            <a:noFill/>
                          </a:ln>
                          <a:solidFill>
                            <a:srgbClr val="000000"/>
                          </a:solidFill>
                          <a:effectLst/>
                          <a:latin typeface="+mn-lt"/>
                          <a:ea typeface="+mn-ea"/>
                          <a:cs typeface="Arial" pitchFamily="34" charset="0"/>
                        </a:rPr>
                        <a:t>CMOS</a:t>
                      </a:r>
                      <a:endParaRPr kumimoji="1" lang="en-US" altLang="zh-CN"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mn-lt"/>
                          <a:ea typeface="+mn-ea"/>
                          <a:cs typeface="Arial" pitchFamily="34" charset="0"/>
                        </a:rPr>
                        <a:t>片内或片外，</a:t>
                      </a:r>
                      <a:r>
                        <a:rPr kumimoji="1" lang="en-US" altLang="zh-CN" sz="2000" b="1" i="0" u="none" strike="noStrike" cap="none" normalizeH="0" baseline="0" smtClean="0">
                          <a:ln>
                            <a:noFill/>
                          </a:ln>
                          <a:solidFill>
                            <a:srgbClr val="000000"/>
                          </a:solidFill>
                          <a:effectLst/>
                          <a:latin typeface="+mn-lt"/>
                          <a:ea typeface="+mn-ea"/>
                          <a:cs typeface="Arial" pitchFamily="34" charset="0"/>
                        </a:rPr>
                        <a:t>CMOS SRAM</a:t>
                      </a:r>
                      <a:endParaRPr kumimoji="1" lang="en-US" altLang="zh-CN"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mn-lt"/>
                          <a:ea typeface="+mn-ea"/>
                          <a:cs typeface="Arial" pitchFamily="34" charset="0"/>
                        </a:rPr>
                        <a:t>CMOS DRAM </a:t>
                      </a:r>
                      <a:endParaRPr kumimoji="1" lang="en-US" altLang="zh-CN"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mn-lt"/>
                          <a:ea typeface="+mn-ea"/>
                          <a:cs typeface="Arial" pitchFamily="34" charset="0"/>
                        </a:rPr>
                        <a:t>磁盘</a:t>
                      </a:r>
                      <a:endParaRPr kumimoji="1" lang="zh-CN" altLang="en-US"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99"/>
                    </a:solidFill>
                  </a:tcPr>
                </a:tc>
              </a:tr>
              <a:tr h="700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mj-lt"/>
                          <a:ea typeface="+mj-ea"/>
                          <a:cs typeface="Arial" pitchFamily="34" charset="0"/>
                        </a:rPr>
                        <a:t>访问时间（</a:t>
                      </a:r>
                      <a:r>
                        <a:rPr kumimoji="1" lang="en-US" altLang="zh-CN" sz="2000" b="1" i="0" u="none" strike="noStrike" cap="none" normalizeH="0" baseline="0" smtClean="0">
                          <a:ln>
                            <a:noFill/>
                          </a:ln>
                          <a:solidFill>
                            <a:srgbClr val="000000"/>
                          </a:solidFill>
                          <a:effectLst/>
                          <a:latin typeface="+mj-lt"/>
                          <a:ea typeface="+mj-ea"/>
                          <a:cs typeface="Arial" pitchFamily="34" charset="0"/>
                        </a:rPr>
                        <a:t>ns</a:t>
                      </a:r>
                      <a:r>
                        <a:rPr kumimoji="1" lang="zh-CN" altLang="en-US" sz="2000" b="1" i="0" u="none" strike="noStrike" cap="none" normalizeH="0" baseline="0" smtClean="0">
                          <a:ln>
                            <a:noFill/>
                          </a:ln>
                          <a:solidFill>
                            <a:srgbClr val="000000"/>
                          </a:solidFill>
                          <a:effectLst/>
                          <a:latin typeface="+mj-lt"/>
                          <a:ea typeface="+mj-ea"/>
                          <a:cs typeface="Arial" pitchFamily="34" charset="0"/>
                        </a:rPr>
                        <a:t>）</a:t>
                      </a:r>
                      <a:endParaRPr kumimoji="1" lang="zh-CN" altLang="en-US" sz="2000" b="1" i="0" u="none" strike="noStrike" cap="none" normalizeH="0" baseline="0" smtClean="0">
                        <a:ln>
                          <a:noFill/>
                        </a:ln>
                        <a:solidFill>
                          <a:schemeClr val="tx1"/>
                        </a:solidFill>
                        <a:effectLst/>
                        <a:latin typeface="+mj-lt"/>
                        <a:ea typeface="+mj-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mn-lt"/>
                          <a:ea typeface="+mn-ea"/>
                          <a:cs typeface="Arial" pitchFamily="34" charset="0"/>
                        </a:rPr>
                        <a:t>0.25</a:t>
                      </a:r>
                      <a:r>
                        <a:rPr kumimoji="1" lang="zh-CN" altLang="en-US" sz="2000" b="1" i="0" u="none" strike="noStrike" cap="none" normalizeH="0" baseline="0" smtClean="0">
                          <a:ln>
                            <a:noFill/>
                          </a:ln>
                          <a:solidFill>
                            <a:srgbClr val="000000"/>
                          </a:solidFill>
                          <a:effectLst/>
                          <a:latin typeface="+mn-lt"/>
                          <a:ea typeface="+mn-ea"/>
                          <a:cs typeface="Arial" pitchFamily="34" charset="0"/>
                        </a:rPr>
                        <a:t>～</a:t>
                      </a:r>
                      <a:r>
                        <a:rPr kumimoji="1" lang="en-US" altLang="zh-CN" sz="2000" b="1" i="0" u="none" strike="noStrike" cap="none" normalizeH="0" baseline="0" smtClean="0">
                          <a:ln>
                            <a:noFill/>
                          </a:ln>
                          <a:solidFill>
                            <a:srgbClr val="000000"/>
                          </a:solidFill>
                          <a:effectLst/>
                          <a:latin typeface="+mn-lt"/>
                          <a:ea typeface="+mn-ea"/>
                          <a:cs typeface="Arial" pitchFamily="34" charset="0"/>
                        </a:rPr>
                        <a:t>0.5 </a:t>
                      </a:r>
                      <a:endParaRPr kumimoji="1" lang="en-US" altLang="zh-CN"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mn-lt"/>
                          <a:ea typeface="+mn-ea"/>
                          <a:cs typeface="Arial" pitchFamily="34" charset="0"/>
                        </a:rPr>
                        <a:t>0.5</a:t>
                      </a:r>
                      <a:r>
                        <a:rPr kumimoji="1" lang="zh-CN" altLang="en-US" sz="2000" b="1" i="0" u="none" strike="noStrike" cap="none" normalizeH="0" baseline="0" smtClean="0">
                          <a:ln>
                            <a:noFill/>
                          </a:ln>
                          <a:solidFill>
                            <a:srgbClr val="000000"/>
                          </a:solidFill>
                          <a:effectLst/>
                          <a:latin typeface="+mn-lt"/>
                          <a:ea typeface="+mn-ea"/>
                          <a:cs typeface="Arial" pitchFamily="34" charset="0"/>
                        </a:rPr>
                        <a:t>～</a:t>
                      </a:r>
                      <a:r>
                        <a:rPr kumimoji="1" lang="en-US" altLang="zh-CN" sz="2000" b="1" i="0" u="none" strike="noStrike" cap="none" normalizeH="0" baseline="0" smtClean="0">
                          <a:ln>
                            <a:noFill/>
                          </a:ln>
                          <a:solidFill>
                            <a:srgbClr val="000000"/>
                          </a:solidFill>
                          <a:effectLst/>
                          <a:latin typeface="+mn-lt"/>
                          <a:ea typeface="+mn-ea"/>
                          <a:cs typeface="Arial" pitchFamily="34" charset="0"/>
                        </a:rPr>
                        <a:t>25 </a:t>
                      </a:r>
                      <a:endParaRPr kumimoji="1" lang="en-US" altLang="zh-CN"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mn-lt"/>
                          <a:ea typeface="+mn-ea"/>
                          <a:cs typeface="Arial" pitchFamily="34" charset="0"/>
                        </a:rPr>
                        <a:t>50</a:t>
                      </a:r>
                      <a:r>
                        <a:rPr kumimoji="1" lang="zh-CN" altLang="en-US" sz="2000" b="1" i="0" u="none" strike="noStrike" cap="none" normalizeH="0" baseline="0" smtClean="0">
                          <a:ln>
                            <a:noFill/>
                          </a:ln>
                          <a:solidFill>
                            <a:srgbClr val="000000"/>
                          </a:solidFill>
                          <a:effectLst/>
                          <a:latin typeface="+mn-lt"/>
                          <a:ea typeface="+mn-ea"/>
                          <a:cs typeface="Arial" pitchFamily="34" charset="0"/>
                        </a:rPr>
                        <a:t>～</a:t>
                      </a:r>
                      <a:r>
                        <a:rPr kumimoji="1" lang="en-US" altLang="zh-CN" sz="2000" b="1" i="0" u="none" strike="noStrike" cap="none" normalizeH="0" baseline="0" smtClean="0">
                          <a:ln>
                            <a:noFill/>
                          </a:ln>
                          <a:solidFill>
                            <a:srgbClr val="000000"/>
                          </a:solidFill>
                          <a:effectLst/>
                          <a:latin typeface="+mn-lt"/>
                          <a:ea typeface="+mn-ea"/>
                          <a:cs typeface="Arial" pitchFamily="34" charset="0"/>
                        </a:rPr>
                        <a:t>250 </a:t>
                      </a:r>
                      <a:endParaRPr kumimoji="1" lang="en-US" altLang="zh-CN"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mn-lt"/>
                          <a:ea typeface="+mn-ea"/>
                          <a:cs typeface="Arial" pitchFamily="34" charset="0"/>
                        </a:rPr>
                        <a:t>5,000,000 </a:t>
                      </a:r>
                      <a:endParaRPr kumimoji="1" lang="en-US" altLang="zh-CN"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CC"/>
                    </a:solidFill>
                  </a:tcPr>
                </a:tc>
              </a:tr>
              <a:tr h="700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mj-lt"/>
                          <a:ea typeface="+mj-ea"/>
                          <a:cs typeface="Arial" pitchFamily="34" charset="0"/>
                        </a:rPr>
                        <a:t>带宽（</a:t>
                      </a:r>
                      <a:r>
                        <a:rPr kumimoji="1" lang="en-US" altLang="zh-CN" sz="2000" b="1" i="0" u="none" strike="noStrike" cap="none" normalizeH="0" baseline="0" smtClean="0">
                          <a:ln>
                            <a:noFill/>
                          </a:ln>
                          <a:solidFill>
                            <a:srgbClr val="000000"/>
                          </a:solidFill>
                          <a:effectLst/>
                          <a:latin typeface="+mj-lt"/>
                          <a:ea typeface="+mj-ea"/>
                          <a:cs typeface="Arial" pitchFamily="34" charset="0"/>
                        </a:rPr>
                        <a:t>MB/sec</a:t>
                      </a:r>
                      <a:r>
                        <a:rPr kumimoji="1" lang="zh-CN" altLang="en-US" sz="2000" b="1" i="0" u="none" strike="noStrike" cap="none" normalizeH="0" baseline="0" smtClean="0">
                          <a:ln>
                            <a:noFill/>
                          </a:ln>
                          <a:solidFill>
                            <a:srgbClr val="000000"/>
                          </a:solidFill>
                          <a:effectLst/>
                          <a:latin typeface="+mj-lt"/>
                          <a:ea typeface="+mj-ea"/>
                          <a:cs typeface="Arial" pitchFamily="34" charset="0"/>
                        </a:rPr>
                        <a:t>）</a:t>
                      </a:r>
                      <a:endParaRPr kumimoji="1" lang="zh-CN" altLang="en-US" sz="2000" b="1" i="0" u="none" strike="noStrike" cap="none" normalizeH="0" baseline="0" smtClean="0">
                        <a:ln>
                          <a:noFill/>
                        </a:ln>
                        <a:solidFill>
                          <a:schemeClr val="tx1"/>
                        </a:solidFill>
                        <a:effectLst/>
                        <a:latin typeface="+mj-lt"/>
                        <a:ea typeface="+mj-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mn-lt"/>
                          <a:ea typeface="+mn-ea"/>
                          <a:cs typeface="Arial" pitchFamily="34" charset="0"/>
                        </a:rPr>
                        <a:t>50,000</a:t>
                      </a:r>
                      <a:r>
                        <a:rPr kumimoji="1" lang="zh-CN" altLang="en-US" sz="2000" b="1" i="0" u="none" strike="noStrike" cap="none" normalizeH="0" baseline="0" smtClean="0">
                          <a:ln>
                            <a:noFill/>
                          </a:ln>
                          <a:solidFill>
                            <a:srgbClr val="000000"/>
                          </a:solidFill>
                          <a:effectLst/>
                          <a:latin typeface="+mn-lt"/>
                          <a:ea typeface="+mn-ea"/>
                          <a:cs typeface="Arial" pitchFamily="34" charset="0"/>
                        </a:rPr>
                        <a:t>～</a:t>
                      </a:r>
                      <a:r>
                        <a:rPr kumimoji="1" lang="en-US" altLang="zh-CN" sz="2000" b="1" i="0" u="none" strike="noStrike" cap="none" normalizeH="0" baseline="0" smtClean="0">
                          <a:ln>
                            <a:noFill/>
                          </a:ln>
                          <a:solidFill>
                            <a:srgbClr val="000000"/>
                          </a:solidFill>
                          <a:effectLst/>
                          <a:latin typeface="+mn-lt"/>
                          <a:ea typeface="+mn-ea"/>
                          <a:cs typeface="Arial" pitchFamily="34" charset="0"/>
                        </a:rPr>
                        <a:t>500,000</a:t>
                      </a:r>
                      <a:endParaRPr kumimoji="1" lang="en-US" altLang="zh-CN"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mn-lt"/>
                          <a:ea typeface="+mn-ea"/>
                          <a:cs typeface="Arial" pitchFamily="34" charset="0"/>
                        </a:rPr>
                        <a:t>5,000</a:t>
                      </a:r>
                      <a:r>
                        <a:rPr kumimoji="1" lang="zh-CN" altLang="en-US" sz="2000" b="1" i="0" u="none" strike="noStrike" cap="none" normalizeH="0" baseline="0" smtClean="0">
                          <a:ln>
                            <a:noFill/>
                          </a:ln>
                          <a:solidFill>
                            <a:srgbClr val="000000"/>
                          </a:solidFill>
                          <a:effectLst/>
                          <a:latin typeface="+mn-lt"/>
                          <a:ea typeface="+mn-ea"/>
                          <a:cs typeface="Arial" pitchFamily="34" charset="0"/>
                        </a:rPr>
                        <a:t>～</a:t>
                      </a:r>
                      <a:r>
                        <a:rPr kumimoji="1" lang="en-US" altLang="zh-CN" sz="2000" b="1" i="0" u="none" strike="noStrike" cap="none" normalizeH="0" baseline="0" smtClean="0">
                          <a:ln>
                            <a:noFill/>
                          </a:ln>
                          <a:solidFill>
                            <a:srgbClr val="000000"/>
                          </a:solidFill>
                          <a:effectLst/>
                          <a:latin typeface="+mn-lt"/>
                          <a:ea typeface="+mn-ea"/>
                          <a:cs typeface="Arial" pitchFamily="34" charset="0"/>
                        </a:rPr>
                        <a:t>20,000</a:t>
                      </a:r>
                      <a:endParaRPr kumimoji="1" lang="en-US" altLang="zh-CN"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mn-lt"/>
                          <a:ea typeface="+mn-ea"/>
                          <a:cs typeface="Arial" pitchFamily="34" charset="0"/>
                        </a:rPr>
                        <a:t>2500</a:t>
                      </a:r>
                      <a:r>
                        <a:rPr kumimoji="1" lang="zh-CN" altLang="en-US" sz="2000" b="1" i="0" u="none" strike="noStrike" cap="none" normalizeH="0" baseline="0" smtClean="0">
                          <a:ln>
                            <a:noFill/>
                          </a:ln>
                          <a:solidFill>
                            <a:srgbClr val="000000"/>
                          </a:solidFill>
                          <a:effectLst/>
                          <a:latin typeface="+mn-lt"/>
                          <a:ea typeface="+mn-ea"/>
                          <a:cs typeface="Arial" pitchFamily="34" charset="0"/>
                        </a:rPr>
                        <a:t>～</a:t>
                      </a:r>
                      <a:r>
                        <a:rPr kumimoji="1" lang="en-US" altLang="zh-CN" sz="2000" b="1" i="0" u="none" strike="noStrike" cap="none" normalizeH="0" baseline="0" smtClean="0">
                          <a:ln>
                            <a:noFill/>
                          </a:ln>
                          <a:solidFill>
                            <a:srgbClr val="000000"/>
                          </a:solidFill>
                          <a:effectLst/>
                          <a:latin typeface="+mn-lt"/>
                          <a:ea typeface="+mn-ea"/>
                          <a:cs typeface="Arial" pitchFamily="34" charset="0"/>
                        </a:rPr>
                        <a:t>10000</a:t>
                      </a:r>
                      <a:endParaRPr kumimoji="1" lang="en-US" altLang="zh-CN"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mn-lt"/>
                          <a:ea typeface="+mn-ea"/>
                          <a:cs typeface="Arial" pitchFamily="34" charset="0"/>
                        </a:rPr>
                        <a:t>50</a:t>
                      </a:r>
                      <a:r>
                        <a:rPr kumimoji="1" lang="zh-CN" altLang="en-US" sz="2000" b="1" i="0" u="none" strike="noStrike" cap="none" normalizeH="0" baseline="0" smtClean="0">
                          <a:ln>
                            <a:noFill/>
                          </a:ln>
                          <a:solidFill>
                            <a:srgbClr val="000000"/>
                          </a:solidFill>
                          <a:effectLst/>
                          <a:latin typeface="+mn-lt"/>
                          <a:ea typeface="+mn-ea"/>
                          <a:cs typeface="Arial" pitchFamily="34" charset="0"/>
                        </a:rPr>
                        <a:t>～</a:t>
                      </a:r>
                      <a:r>
                        <a:rPr kumimoji="1" lang="en-US" altLang="zh-CN" sz="2000" b="1" i="0" u="none" strike="noStrike" cap="none" normalizeH="0" baseline="0" smtClean="0">
                          <a:ln>
                            <a:noFill/>
                          </a:ln>
                          <a:solidFill>
                            <a:srgbClr val="000000"/>
                          </a:solidFill>
                          <a:effectLst/>
                          <a:latin typeface="+mn-lt"/>
                          <a:ea typeface="+mn-ea"/>
                          <a:cs typeface="Arial" pitchFamily="34" charset="0"/>
                        </a:rPr>
                        <a:t>500</a:t>
                      </a:r>
                      <a:endParaRPr kumimoji="1" lang="en-US" altLang="zh-CN"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99"/>
                    </a:solidFill>
                  </a:tcPr>
                </a:tc>
              </a:tr>
              <a:tr h="700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mj-lt"/>
                          <a:ea typeface="+mj-ea"/>
                          <a:cs typeface="Arial" pitchFamily="34" charset="0"/>
                        </a:rPr>
                        <a:t>管理</a:t>
                      </a:r>
                      <a:endParaRPr kumimoji="1" lang="zh-CN" altLang="en-US" sz="2000" b="1" i="0" u="none" strike="noStrike" cap="none" normalizeH="0" baseline="0" smtClean="0">
                        <a:ln>
                          <a:noFill/>
                        </a:ln>
                        <a:solidFill>
                          <a:schemeClr val="tx1"/>
                        </a:solidFill>
                        <a:effectLst/>
                        <a:latin typeface="+mj-lt"/>
                        <a:ea typeface="+mj-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mn-lt"/>
                          <a:ea typeface="+mn-ea"/>
                          <a:cs typeface="Arial" pitchFamily="34" charset="0"/>
                        </a:rPr>
                        <a:t>编译器</a:t>
                      </a:r>
                      <a:endParaRPr kumimoji="1" lang="zh-CN" altLang="en-US"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mn-lt"/>
                          <a:ea typeface="+mn-ea"/>
                          <a:cs typeface="Arial" pitchFamily="34" charset="0"/>
                        </a:rPr>
                        <a:t>硬件</a:t>
                      </a:r>
                      <a:endParaRPr kumimoji="1" lang="zh-CN" altLang="en-US"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mn-lt"/>
                          <a:ea typeface="+mn-ea"/>
                          <a:cs typeface="Arial" pitchFamily="34" charset="0"/>
                        </a:rPr>
                        <a:t>操作系统</a:t>
                      </a:r>
                      <a:endParaRPr kumimoji="1" lang="zh-CN" altLang="en-US"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mn-lt"/>
                          <a:ea typeface="+mn-ea"/>
                          <a:cs typeface="Arial" pitchFamily="34" charset="0"/>
                        </a:rPr>
                        <a:t>操作系统</a:t>
                      </a:r>
                      <a:r>
                        <a:rPr kumimoji="1" lang="en-US" altLang="zh-CN" sz="2000" b="1" i="0" u="none" strike="noStrike" cap="none" normalizeH="0" baseline="0" smtClean="0">
                          <a:ln>
                            <a:noFill/>
                          </a:ln>
                          <a:solidFill>
                            <a:srgbClr val="000000"/>
                          </a:solidFill>
                          <a:effectLst/>
                          <a:latin typeface="+mn-lt"/>
                          <a:ea typeface="+mn-ea"/>
                          <a:cs typeface="Arial" pitchFamily="34" charset="0"/>
                        </a:rPr>
                        <a:t>/</a:t>
                      </a:r>
                      <a:br>
                        <a:rPr kumimoji="1" lang="en-US" altLang="zh-CN" sz="2000" b="1" i="0" u="none" strike="noStrike" cap="none" normalizeH="0" baseline="0" smtClean="0">
                          <a:ln>
                            <a:noFill/>
                          </a:ln>
                          <a:solidFill>
                            <a:srgbClr val="000000"/>
                          </a:solidFill>
                          <a:effectLst/>
                          <a:latin typeface="+mn-lt"/>
                          <a:ea typeface="+mn-ea"/>
                          <a:cs typeface="Arial" pitchFamily="34" charset="0"/>
                        </a:rPr>
                      </a:br>
                      <a:r>
                        <a:rPr kumimoji="1" lang="zh-CN" altLang="en-US" sz="2000" b="1" i="0" u="none" strike="noStrike" cap="none" normalizeH="0" baseline="0" smtClean="0">
                          <a:ln>
                            <a:noFill/>
                          </a:ln>
                          <a:solidFill>
                            <a:srgbClr val="000000"/>
                          </a:solidFill>
                          <a:effectLst/>
                          <a:latin typeface="+mn-lt"/>
                          <a:ea typeface="+mn-ea"/>
                          <a:cs typeface="Arial" pitchFamily="34" charset="0"/>
                        </a:rPr>
                        <a:t>操作者</a:t>
                      </a:r>
                      <a:endParaRPr kumimoji="1" lang="zh-CN" altLang="en-US"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CC"/>
                    </a:solidFill>
                  </a:tcPr>
                </a:tc>
              </a:tr>
              <a:tr h="700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mj-lt"/>
                          <a:ea typeface="+mj-ea"/>
                          <a:cs typeface="Arial" pitchFamily="34" charset="0"/>
                        </a:rPr>
                        <a:t>下一级</a:t>
                      </a:r>
                      <a:endParaRPr kumimoji="1" lang="zh-CN" altLang="en-US" sz="2000" b="1" i="0" u="none" strike="noStrike" cap="none" normalizeH="0" baseline="0" smtClean="0">
                        <a:ln>
                          <a:noFill/>
                        </a:ln>
                        <a:solidFill>
                          <a:schemeClr val="tx1"/>
                        </a:solidFill>
                        <a:effectLst/>
                        <a:latin typeface="+mj-lt"/>
                        <a:ea typeface="+mj-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mn-lt"/>
                          <a:ea typeface="+mn-ea"/>
                          <a:cs typeface="Arial" pitchFamily="34" charset="0"/>
                        </a:rPr>
                        <a:t>Cache </a:t>
                      </a:r>
                      <a:endParaRPr kumimoji="1" lang="en-US" altLang="zh-CN"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mn-lt"/>
                          <a:ea typeface="+mn-ea"/>
                          <a:cs typeface="Arial" pitchFamily="34" charset="0"/>
                        </a:rPr>
                        <a:t>内存</a:t>
                      </a:r>
                      <a:endParaRPr kumimoji="1" lang="zh-CN" altLang="en-US"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mn-lt"/>
                          <a:ea typeface="+mn-ea"/>
                          <a:cs typeface="Arial" pitchFamily="34" charset="0"/>
                        </a:rPr>
                        <a:t>磁盘</a:t>
                      </a:r>
                      <a:endParaRPr kumimoji="1" lang="zh-CN" altLang="en-US"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mn-lt"/>
                          <a:ea typeface="+mn-ea"/>
                          <a:cs typeface="Arial" pitchFamily="34" charset="0"/>
                        </a:rPr>
                        <a:t>DVD-ROM </a:t>
                      </a:r>
                      <a:r>
                        <a:rPr kumimoji="1" lang="zh-CN" altLang="en-US" sz="2000" b="1" i="0" u="none" strike="noStrike" cap="none" normalizeH="0" baseline="0" smtClean="0">
                          <a:ln>
                            <a:noFill/>
                          </a:ln>
                          <a:solidFill>
                            <a:srgbClr val="000000"/>
                          </a:solidFill>
                          <a:effectLst/>
                          <a:latin typeface="+mn-lt"/>
                          <a:ea typeface="+mn-ea"/>
                          <a:cs typeface="Arial" pitchFamily="34" charset="0"/>
                        </a:rPr>
                        <a:t>或 磁带</a:t>
                      </a:r>
                      <a:endParaRPr kumimoji="1" lang="zh-CN" altLang="en-US" sz="2000" b="1" i="0" u="none" strike="noStrike" cap="none" normalizeH="0" baseline="0" smtClean="0">
                        <a:ln>
                          <a:noFill/>
                        </a:ln>
                        <a:solidFill>
                          <a:schemeClr val="tx1"/>
                        </a:solidFill>
                        <a:effectLst/>
                        <a:latin typeface="+mn-lt"/>
                        <a:ea typeface="+mn-ea"/>
                        <a:cs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99"/>
                    </a:solidFill>
                  </a:tcPr>
                </a:tc>
              </a:tr>
            </a:tbl>
          </a:graphicData>
        </a:graphic>
      </p:graphicFrame>
      <p:sp>
        <p:nvSpPr>
          <p:cNvPr id="16444" name="Text Box 117"/>
          <p:cNvSpPr txBox="1">
            <a:spLocks noChangeArrowheads="1"/>
          </p:cNvSpPr>
          <p:nvPr/>
        </p:nvSpPr>
        <p:spPr bwMode="auto">
          <a:xfrm>
            <a:off x="323850" y="711200"/>
            <a:ext cx="8496300" cy="457200"/>
          </a:xfrm>
          <a:prstGeom prst="rect">
            <a:avLst/>
          </a:prstGeom>
          <a:noFill/>
          <a:ln w="28575" algn="ctr">
            <a:noFill/>
            <a:miter lim="800000"/>
            <a:headEnd/>
            <a:tailEnd/>
          </a:ln>
        </p:spPr>
        <p:txBody>
          <a:bodyPr>
            <a:spAutoFit/>
          </a:bodyPr>
          <a:lstStyle/>
          <a:p>
            <a:pPr algn="ctr">
              <a:spcBef>
                <a:spcPct val="50000"/>
              </a:spcBef>
            </a:pPr>
            <a:r>
              <a:rPr lang="zh-CN" altLang="en-US" sz="2400">
                <a:solidFill>
                  <a:schemeClr val="bg2"/>
                </a:solidFill>
                <a:latin typeface="Arial" charset="0"/>
                <a:ea typeface="黑体" pitchFamily="2" charset="-122"/>
              </a:rPr>
              <a:t>大型工作站、小型服务器中典型的存储层次结构（</a:t>
            </a:r>
            <a:r>
              <a:rPr lang="en-US" altLang="zh-CN" sz="2400">
                <a:solidFill>
                  <a:schemeClr val="bg2"/>
                </a:solidFill>
                <a:latin typeface="Arial" charset="0"/>
                <a:ea typeface="黑体" pitchFamily="2" charset="-122"/>
              </a:rPr>
              <a:t>2006</a:t>
            </a:r>
            <a:r>
              <a:rPr lang="zh-CN" altLang="en-US" sz="2400">
                <a:solidFill>
                  <a:schemeClr val="bg2"/>
                </a:solidFill>
                <a:latin typeface="Arial" charset="0"/>
                <a:ea typeface="黑体" pitchFamily="2" charset="-122"/>
              </a:rPr>
              <a:t>年）</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4"/>
          <p:cNvSpPr>
            <a:spLocks noGrp="1"/>
          </p:cNvSpPr>
          <p:nvPr>
            <p:ph type="sldNum" sz="quarter" idx="11"/>
          </p:nvPr>
        </p:nvSpPr>
        <p:spPr>
          <a:noFill/>
        </p:spPr>
        <p:txBody>
          <a:bodyPr/>
          <a:lstStyle/>
          <a:p>
            <a:fld id="{99775D13-423F-4EA6-BE96-4ED9880C78F0}" type="slidenum">
              <a:rPr lang="zh-CN" altLang="en-US" smtClean="0"/>
              <a:pPr/>
              <a:t>11</a:t>
            </a:fld>
            <a:endParaRPr lang="en-US" altLang="zh-CN" smtClean="0"/>
          </a:p>
        </p:txBody>
      </p:sp>
      <p:sp>
        <p:nvSpPr>
          <p:cNvPr id="5124" name="Rectangle 2"/>
          <p:cNvSpPr>
            <a:spLocks noGrp="1" noChangeArrowheads="1"/>
          </p:cNvSpPr>
          <p:nvPr>
            <p:ph type="title"/>
          </p:nvPr>
        </p:nvSpPr>
        <p:spPr/>
        <p:txBody>
          <a:bodyPr/>
          <a:lstStyle/>
          <a:p>
            <a:pPr eaLnBrk="1" hangingPunct="1"/>
            <a:endParaRPr lang="zh-CN" altLang="en-US" smtClean="0"/>
          </a:p>
        </p:txBody>
      </p:sp>
      <p:graphicFrame>
        <p:nvGraphicFramePr>
          <p:cNvPr id="5122" name="Object 4"/>
          <p:cNvGraphicFramePr>
            <a:graphicFrameLocks noChangeAspect="1"/>
          </p:cNvGraphicFramePr>
          <p:nvPr/>
        </p:nvGraphicFramePr>
        <p:xfrm>
          <a:off x="179388" y="836613"/>
          <a:ext cx="8713787" cy="4665662"/>
        </p:xfrm>
        <a:graphic>
          <a:graphicData uri="http://schemas.openxmlformats.org/presentationml/2006/ole">
            <mc:AlternateContent xmlns:mc="http://schemas.openxmlformats.org/markup-compatibility/2006">
              <mc:Choice xmlns:v="urn:schemas-microsoft-com:vml" Requires="v">
                <p:oleObj spid="_x0000_s5131" name="Image" r:id="rId3" imgW="4114808" imgH="2203522" progId="">
                  <p:embed/>
                </p:oleObj>
              </mc:Choice>
              <mc:Fallback>
                <p:oleObj name="Image" r:id="rId3" imgW="4114808" imgH="2203522"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836613"/>
                        <a:ext cx="8713787" cy="466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5" name="Text Box 5"/>
          <p:cNvSpPr txBox="1">
            <a:spLocks noChangeArrowheads="1"/>
          </p:cNvSpPr>
          <p:nvPr/>
        </p:nvSpPr>
        <p:spPr bwMode="auto">
          <a:xfrm>
            <a:off x="395288" y="5734050"/>
            <a:ext cx="8496300" cy="457200"/>
          </a:xfrm>
          <a:prstGeom prst="rect">
            <a:avLst/>
          </a:prstGeom>
          <a:noFill/>
          <a:ln w="28575" algn="ctr">
            <a:noFill/>
            <a:miter lim="800000"/>
            <a:headEnd/>
            <a:tailEnd/>
          </a:ln>
        </p:spPr>
        <p:txBody>
          <a:bodyPr>
            <a:spAutoFit/>
          </a:bodyPr>
          <a:lstStyle/>
          <a:p>
            <a:pPr algn="ctr">
              <a:spcBef>
                <a:spcPct val="50000"/>
              </a:spcBef>
            </a:pPr>
            <a:r>
              <a:rPr lang="en-US" altLang="zh-CN" sz="2400">
                <a:solidFill>
                  <a:schemeClr val="bg2"/>
                </a:solidFill>
                <a:latin typeface="Arial" charset="0"/>
                <a:ea typeface="黑体" pitchFamily="2" charset="-122"/>
              </a:rPr>
              <a:t>CPU</a:t>
            </a:r>
            <a:r>
              <a:rPr lang="zh-CN" altLang="en-US" sz="2400">
                <a:solidFill>
                  <a:schemeClr val="bg2"/>
                </a:solidFill>
                <a:latin typeface="Arial" charset="0"/>
                <a:ea typeface="黑体" pitchFamily="2" charset="-122"/>
              </a:rPr>
              <a:t>与存储器性能增长情况</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1"/>
          </p:nvPr>
        </p:nvSpPr>
        <p:spPr>
          <a:noFill/>
        </p:spPr>
        <p:txBody>
          <a:bodyPr/>
          <a:lstStyle/>
          <a:p>
            <a:fld id="{E3F6ADBD-202C-4A5F-9806-EE61C344E0F7}" type="slidenum">
              <a:rPr lang="zh-CN" altLang="en-US" smtClean="0"/>
              <a:pPr/>
              <a:t>12</a:t>
            </a:fld>
            <a:endParaRPr lang="en-US" altLang="zh-CN" smtClean="0"/>
          </a:p>
        </p:txBody>
      </p:sp>
      <p:sp>
        <p:nvSpPr>
          <p:cNvPr id="17411" name="Rectangle 2"/>
          <p:cNvSpPr>
            <a:spLocks noGrp="1" noChangeArrowheads="1"/>
          </p:cNvSpPr>
          <p:nvPr>
            <p:ph type="title"/>
          </p:nvPr>
        </p:nvSpPr>
        <p:spPr/>
        <p:txBody>
          <a:bodyPr/>
          <a:lstStyle/>
          <a:p>
            <a:pPr eaLnBrk="1" hangingPunct="1"/>
            <a:endParaRPr lang="zh-CN" altLang="en-US" smtClean="0"/>
          </a:p>
        </p:txBody>
      </p:sp>
      <p:sp>
        <p:nvSpPr>
          <p:cNvPr id="17412" name="Rectangle 5"/>
          <p:cNvSpPr>
            <a:spLocks noGrp="1" noChangeArrowheads="1"/>
          </p:cNvSpPr>
          <p:nvPr>
            <p:ph type="body" idx="1"/>
          </p:nvPr>
        </p:nvSpPr>
        <p:spPr>
          <a:xfrm>
            <a:off x="457200" y="1052513"/>
            <a:ext cx="8362950" cy="4752975"/>
          </a:xfrm>
        </p:spPr>
        <p:txBody>
          <a:bodyPr/>
          <a:lstStyle/>
          <a:p>
            <a:pPr eaLnBrk="1" hangingPunct="1">
              <a:spcBef>
                <a:spcPct val="0"/>
              </a:spcBef>
            </a:pPr>
            <a:r>
              <a:rPr lang="en-US" altLang="zh-CN" sz="3200" smtClean="0"/>
              <a:t>Cache	</a:t>
            </a:r>
            <a:r>
              <a:rPr lang="en-US" altLang="en-US" sz="3200" smtClean="0">
                <a:latin typeface="宋体" pitchFamily="2" charset="-122"/>
              </a:rPr>
              <a:t>[</a:t>
            </a:r>
            <a:r>
              <a:rPr lang="en-US" altLang="zh-CN" sz="3200" b="0" smtClean="0">
                <a:ea typeface="Arial Unicode MS" pitchFamily="34" charset="-122"/>
                <a:cs typeface="Arial Unicode MS" pitchFamily="34" charset="-122"/>
              </a:rPr>
              <a:t>kæʃ</a:t>
            </a:r>
            <a:r>
              <a:rPr lang="en-US" altLang="en-US" sz="3200" smtClean="0">
                <a:latin typeface="宋体" pitchFamily="2" charset="-122"/>
              </a:rPr>
              <a:t>]</a:t>
            </a:r>
            <a:r>
              <a:rPr lang="en-US" altLang="zh-CN" sz="3200" smtClean="0">
                <a:cs typeface="Times New Roman" pitchFamily="18" charset="0"/>
              </a:rPr>
              <a:t/>
            </a:r>
            <a:br>
              <a:rPr lang="en-US" altLang="zh-CN" sz="3200" smtClean="0">
                <a:cs typeface="Times New Roman" pitchFamily="18" charset="0"/>
              </a:rPr>
            </a:br>
            <a:r>
              <a:rPr lang="en-US" altLang="zh-CN" i="1" smtClean="0">
                <a:solidFill>
                  <a:srgbClr val="0000FF"/>
                </a:solidFill>
              </a:rPr>
              <a:t>A hiding place used especially for storing provisions.</a:t>
            </a:r>
            <a:r>
              <a:rPr lang="en-US" altLang="zh-CN" smtClean="0">
                <a:solidFill>
                  <a:srgbClr val="0000FF"/>
                </a:solidFill>
              </a:rPr>
              <a:t/>
            </a:r>
            <a:br>
              <a:rPr lang="en-US" altLang="zh-CN" smtClean="0">
                <a:solidFill>
                  <a:srgbClr val="0000FF"/>
                </a:solidFill>
              </a:rPr>
            </a:br>
            <a:r>
              <a:rPr lang="zh-CN" altLang="en-US" smtClean="0">
                <a:solidFill>
                  <a:srgbClr val="008000"/>
                </a:solidFill>
              </a:rPr>
              <a:t>贮藏处，暗窖：一个隐秘的空间，尤指用于贮存预备货物。</a:t>
            </a:r>
          </a:p>
          <a:p>
            <a:pPr eaLnBrk="1" hangingPunct="1"/>
            <a:endParaRPr lang="en-US" altLang="zh-CN" sz="3200" smtClean="0"/>
          </a:p>
          <a:p>
            <a:pPr eaLnBrk="1" hangingPunct="1"/>
            <a:r>
              <a:rPr lang="en-US" altLang="zh-CN" sz="3200" smtClean="0"/>
              <a:t>Cache</a:t>
            </a:r>
            <a:br>
              <a:rPr lang="en-US" altLang="zh-CN" sz="3200" smtClean="0"/>
            </a:br>
            <a:r>
              <a:rPr lang="en-US" altLang="zh-CN" i="1" smtClean="0">
                <a:solidFill>
                  <a:srgbClr val="0000FF"/>
                </a:solidFill>
              </a:rPr>
              <a:t>A cache memory is a small, temporary, but fast memory that the processor uses for information it is likely to need again in the very near future.</a:t>
            </a:r>
            <a:endParaRPr lang="zh-CN" altLang="en-US" i="1" smtClean="0">
              <a:solidFill>
                <a:srgbClr val="0000FF"/>
              </a:solidFill>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82" name="Rectangle 2"/>
          <p:cNvSpPr>
            <a:spLocks noGrp="1" noChangeArrowheads="1"/>
          </p:cNvSpPr>
          <p:nvPr>
            <p:ph type="subTitle" idx="1"/>
          </p:nvPr>
        </p:nvSpPr>
        <p:spPr>
          <a:xfrm>
            <a:off x="395288" y="1700213"/>
            <a:ext cx="8604250" cy="2592387"/>
          </a:xfrm>
        </p:spPr>
        <p:txBody>
          <a:bodyPr anchor="ctr"/>
          <a:lstStyle/>
          <a:p>
            <a:pPr eaLnBrk="1" hangingPunct="1">
              <a:spcBef>
                <a:spcPct val="0"/>
              </a:spcBef>
              <a:buClrTx/>
              <a:buFont typeface="Arial" charset="0"/>
              <a:buNone/>
            </a:pPr>
            <a:r>
              <a:rPr lang="zh-CN" altLang="en-US" sz="4000" b="0" smtClean="0">
                <a:solidFill>
                  <a:srgbClr val="FFFFFF"/>
                </a:solidFill>
                <a:latin typeface="Arial" charset="0"/>
                <a:ea typeface="黑体" pitchFamily="2" charset="-122"/>
              </a:rPr>
              <a:t>计算机</a:t>
            </a:r>
            <a:r>
              <a:rPr lang="zh-CN" altLang="en-US" sz="4000" b="0" smtClean="0">
                <a:solidFill>
                  <a:srgbClr val="FFCC00"/>
                </a:solidFill>
                <a:latin typeface="Arial" charset="0"/>
                <a:ea typeface="黑体" pitchFamily="2" charset="-122"/>
              </a:rPr>
              <a:t>组成</a:t>
            </a:r>
            <a:r>
              <a:rPr lang="zh-CN" altLang="en-US" sz="4000" b="0" smtClean="0">
                <a:solidFill>
                  <a:srgbClr val="FFFFFF"/>
                </a:solidFill>
                <a:latin typeface="Arial" charset="0"/>
                <a:ea typeface="黑体" pitchFamily="2" charset="-122"/>
              </a:rPr>
              <a:t>与</a:t>
            </a:r>
            <a:r>
              <a:rPr lang="zh-CN" altLang="en-US" sz="4000" b="0" smtClean="0">
                <a:solidFill>
                  <a:srgbClr val="FFCC00"/>
                </a:solidFill>
                <a:latin typeface="Arial" charset="0"/>
                <a:ea typeface="黑体" pitchFamily="2" charset="-122"/>
              </a:rPr>
              <a:t>体系结构</a:t>
            </a:r>
            <a:endParaRPr lang="zh-CN" altLang="en-US" sz="4000" b="0" smtClean="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smtClean="0">
                <a:solidFill>
                  <a:srgbClr val="FFFFFF"/>
                </a:solidFill>
                <a:latin typeface="Arial" charset="0"/>
                <a:ea typeface="黑体" pitchFamily="2" charset="-122"/>
              </a:rPr>
              <a:t>第</a:t>
            </a:r>
            <a:r>
              <a:rPr lang="en-US" altLang="zh-CN" sz="7300" b="0" smtClean="0">
                <a:solidFill>
                  <a:srgbClr val="FFFFFF"/>
                </a:solidFill>
                <a:latin typeface="Arial" charset="0"/>
                <a:ea typeface="黑体" pitchFamily="2" charset="-122"/>
              </a:rPr>
              <a:t>4</a:t>
            </a:r>
            <a:r>
              <a:rPr lang="zh-CN" altLang="en-US" sz="4000" b="0" smtClean="0">
                <a:solidFill>
                  <a:srgbClr val="FFFFFF"/>
                </a:solidFill>
                <a:latin typeface="Arial" charset="0"/>
                <a:ea typeface="黑体" pitchFamily="2" charset="-122"/>
              </a:rPr>
              <a:t>章  存储系统</a:t>
            </a:r>
            <a:endParaRPr lang="zh-CN" altLang="en-US" sz="4000" b="0" smtClean="0">
              <a:solidFill>
                <a:srgbClr val="CCFF66"/>
              </a:solidFill>
              <a:latin typeface="Arial" charset="0"/>
              <a:ea typeface="黑体" pitchFamily="2" charset="-122"/>
            </a:endParaRPr>
          </a:p>
        </p:txBody>
      </p:sp>
      <p:sp>
        <p:nvSpPr>
          <p:cNvPr id="1607683" name="Rectangle 3"/>
          <p:cNvSpPr>
            <a:spLocks noChangeArrowheads="1"/>
          </p:cNvSpPr>
          <p:nvPr/>
        </p:nvSpPr>
        <p:spPr bwMode="auto">
          <a:xfrm>
            <a:off x="1979613" y="4506913"/>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200" dirty="0">
                <a:latin typeface="+mn-lt"/>
                <a:ea typeface="楷体" panose="02010609060101010101" pitchFamily="49" charset="-122"/>
              </a:rPr>
              <a:t>4.3  </a:t>
            </a:r>
            <a:r>
              <a:rPr lang="zh-CN" altLang="en-US" sz="4200" dirty="0">
                <a:latin typeface="+mn-lt"/>
                <a:ea typeface="楷体" panose="02010609060101010101" pitchFamily="49" charset="-122"/>
              </a:rPr>
              <a:t>高速缓冲存储器</a:t>
            </a:r>
          </a:p>
        </p:txBody>
      </p:sp>
      <p:sp>
        <p:nvSpPr>
          <p:cNvPr id="1607684" name="Rectangle 4"/>
          <p:cNvSpPr>
            <a:spLocks noChangeArrowheads="1"/>
          </p:cNvSpPr>
          <p:nvPr/>
        </p:nvSpPr>
        <p:spPr bwMode="auto">
          <a:xfrm>
            <a:off x="1979613" y="5229225"/>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3800" dirty="0">
                <a:solidFill>
                  <a:srgbClr val="CC0066"/>
                </a:solidFill>
                <a:ea typeface="隶书" pitchFamily="49" charset="-122"/>
              </a:rPr>
              <a:t>4.3.1</a:t>
            </a:r>
            <a:r>
              <a:rPr lang="en-US" altLang="zh-CN" sz="4200" b="0" dirty="0">
                <a:solidFill>
                  <a:srgbClr val="CC0066"/>
                </a:solidFill>
                <a:latin typeface="隶书" pitchFamily="49" charset="-122"/>
                <a:ea typeface="隶书" pitchFamily="49" charset="-122"/>
              </a:rPr>
              <a:t> </a:t>
            </a:r>
            <a:r>
              <a:rPr lang="zh-CN" altLang="en-US" sz="4200" b="0" dirty="0">
                <a:solidFill>
                  <a:srgbClr val="CC0066"/>
                </a:solidFill>
                <a:latin typeface="隶书" pitchFamily="49" charset="-122"/>
                <a:ea typeface="隶书" pitchFamily="49" charset="-122"/>
              </a:rPr>
              <a:t>工作原理</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607682">
                                            <p:txEl>
                                              <p:pRg st="0" end="0"/>
                                            </p:txEl>
                                          </p:spTgt>
                                        </p:tgtEl>
                                        <p:attrNameLst>
                                          <p:attrName>style.visibility</p:attrName>
                                        </p:attrNameLst>
                                      </p:cBhvr>
                                      <p:to>
                                        <p:strVal val="visible"/>
                                      </p:to>
                                    </p:set>
                                    <p:anim calcmode="lin" valueType="num">
                                      <p:cBhvr>
                                        <p:cTn id="7" dur="500" fill="hold"/>
                                        <p:tgtEl>
                                          <p:spTgt spid="1607682">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607682">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607682">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607682">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607682">
                                            <p:txEl>
                                              <p:pRg st="1" end="1"/>
                                            </p:txEl>
                                          </p:spTgt>
                                        </p:tgtEl>
                                        <p:attrNameLst>
                                          <p:attrName>style.visibility</p:attrName>
                                        </p:attrNameLst>
                                      </p:cBhvr>
                                      <p:to>
                                        <p:strVal val="visible"/>
                                      </p:to>
                                    </p:set>
                                    <p:anim calcmode="lin" valueType="num">
                                      <p:cBhvr additive="base">
                                        <p:cTn id="14" dur="500" fill="hold"/>
                                        <p:tgtEl>
                                          <p:spTgt spid="1607682">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607682">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607683">
                                            <p:txEl>
                                              <p:pRg st="0" end="0"/>
                                            </p:txEl>
                                          </p:spTgt>
                                        </p:tgtEl>
                                        <p:attrNameLst>
                                          <p:attrName>style.visibility</p:attrName>
                                        </p:attrNameLst>
                                      </p:cBhvr>
                                      <p:to>
                                        <p:strVal val="visible"/>
                                      </p:to>
                                    </p:set>
                                    <p:anim calcmode="lin" valueType="num">
                                      <p:cBhvr additive="base">
                                        <p:cTn id="19" dur="500" fill="hold"/>
                                        <p:tgtEl>
                                          <p:spTgt spid="160768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07683">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07684">
                                            <p:txEl>
                                              <p:pRg st="0" end="0"/>
                                            </p:txEl>
                                          </p:spTgt>
                                        </p:tgtEl>
                                        <p:attrNameLst>
                                          <p:attrName>style.visibility</p:attrName>
                                        </p:attrNameLst>
                                      </p:cBhvr>
                                      <p:to>
                                        <p:strVal val="visible"/>
                                      </p:to>
                                    </p:set>
                                    <p:anim calcmode="lin" valueType="num">
                                      <p:cBhvr additive="base">
                                        <p:cTn id="23" dur="500" fill="hold"/>
                                        <p:tgtEl>
                                          <p:spTgt spid="1607684">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60768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a:noFill/>
        </p:spPr>
        <p:txBody>
          <a:bodyPr/>
          <a:lstStyle/>
          <a:p>
            <a:fld id="{DC09158E-0DCD-4959-801F-890F8A0A902D}" type="slidenum">
              <a:rPr lang="zh-CN" altLang="en-US" smtClean="0"/>
              <a:pPr/>
              <a:t>14</a:t>
            </a:fld>
            <a:endParaRPr lang="en-US" altLang="zh-CN" smtClean="0"/>
          </a:p>
        </p:txBody>
      </p:sp>
      <p:sp>
        <p:nvSpPr>
          <p:cNvPr id="19459" name="Rectangle 2"/>
          <p:cNvSpPr>
            <a:spLocks noGrp="1" noChangeArrowheads="1"/>
          </p:cNvSpPr>
          <p:nvPr>
            <p:ph type="title"/>
          </p:nvPr>
        </p:nvSpPr>
        <p:spPr/>
        <p:txBody>
          <a:bodyPr/>
          <a:lstStyle/>
          <a:p>
            <a:pPr eaLnBrk="1" hangingPunct="1"/>
            <a:r>
              <a:rPr lang="en-US" altLang="zh-CN" smtClean="0"/>
              <a:t>4.3.1 Cache</a:t>
            </a:r>
            <a:r>
              <a:rPr lang="zh-CN" altLang="en-US" smtClean="0"/>
              <a:t>的工作原理</a:t>
            </a:r>
          </a:p>
        </p:txBody>
      </p:sp>
      <p:sp>
        <p:nvSpPr>
          <p:cNvPr id="19460" name="Rectangle 3"/>
          <p:cNvSpPr>
            <a:spLocks noGrp="1" noChangeArrowheads="1"/>
          </p:cNvSpPr>
          <p:nvPr>
            <p:ph type="body" idx="1"/>
          </p:nvPr>
        </p:nvSpPr>
        <p:spPr>
          <a:xfrm>
            <a:off x="457200" y="620713"/>
            <a:ext cx="8362950" cy="4681537"/>
          </a:xfrm>
        </p:spPr>
        <p:txBody>
          <a:bodyPr/>
          <a:lstStyle/>
          <a:p>
            <a:pPr marL="444500" indent="-444500" eaLnBrk="1" hangingPunct="1">
              <a:buSzTx/>
              <a:buFont typeface="Wingdings" pitchFamily="2" charset="2"/>
              <a:buAutoNum type="arabicPeriod"/>
            </a:pPr>
            <a:r>
              <a:rPr lang="zh-CN" altLang="en-US" smtClean="0"/>
              <a:t>程序、数据的</a:t>
            </a:r>
            <a:r>
              <a:rPr lang="zh-CN" altLang="en-US" smtClean="0">
                <a:solidFill>
                  <a:srgbClr val="FF0066"/>
                </a:solidFill>
              </a:rPr>
              <a:t>局部性</a:t>
            </a:r>
            <a:r>
              <a:rPr lang="zh-CN" altLang="en-US" smtClean="0"/>
              <a:t>原理；价格矛盾。</a:t>
            </a:r>
          </a:p>
          <a:p>
            <a:pPr marL="985838" lvl="1" indent="-361950" eaLnBrk="1" hangingPunct="1"/>
            <a:r>
              <a:rPr lang="zh-CN" altLang="en-US" smtClean="0">
                <a:solidFill>
                  <a:srgbClr val="0000FF"/>
                </a:solidFill>
              </a:rPr>
              <a:t>时间</a:t>
            </a:r>
            <a:r>
              <a:rPr lang="zh-CN" altLang="en-US" smtClean="0"/>
              <a:t>局部性</a:t>
            </a:r>
          </a:p>
          <a:p>
            <a:pPr marL="985838" lvl="1" indent="-361950" eaLnBrk="1" hangingPunct="1"/>
            <a:r>
              <a:rPr lang="zh-CN" altLang="en-US" smtClean="0">
                <a:solidFill>
                  <a:srgbClr val="0000FF"/>
                </a:solidFill>
              </a:rPr>
              <a:t>空间</a:t>
            </a:r>
            <a:r>
              <a:rPr lang="zh-CN" altLang="en-US" smtClean="0"/>
              <a:t>局部性</a:t>
            </a:r>
          </a:p>
          <a:p>
            <a:pPr marL="444500" indent="-444500" eaLnBrk="1" hangingPunct="1">
              <a:buSzTx/>
              <a:buFont typeface="Wingdings" pitchFamily="2" charset="2"/>
              <a:buAutoNum type="arabicPeriod"/>
            </a:pPr>
            <a:r>
              <a:rPr lang="en-US" altLang="zh-CN" smtClean="0"/>
              <a:t>Cache</a:t>
            </a:r>
            <a:r>
              <a:rPr lang="zh-CN" altLang="en-US" smtClean="0"/>
              <a:t>的工作过程</a:t>
            </a:r>
          </a:p>
          <a:p>
            <a:pPr marL="985838" lvl="1" indent="-361950" eaLnBrk="1" hangingPunct="1"/>
            <a:r>
              <a:rPr lang="zh-CN" altLang="en-US" smtClean="0">
                <a:solidFill>
                  <a:srgbClr val="0000FF"/>
                </a:solidFill>
              </a:rPr>
              <a:t>流水</a:t>
            </a:r>
            <a:r>
              <a:rPr lang="zh-CN" altLang="en-US" smtClean="0"/>
              <a:t>处理：地址变换、访问</a:t>
            </a:r>
            <a:r>
              <a:rPr lang="en-US" altLang="zh-CN" smtClean="0"/>
              <a:t>Cache</a:t>
            </a:r>
          </a:p>
          <a:p>
            <a:pPr marL="985838" lvl="1" indent="-361950" eaLnBrk="1" hangingPunct="1"/>
            <a:r>
              <a:rPr lang="en-US" altLang="zh-CN" smtClean="0">
                <a:solidFill>
                  <a:srgbClr val="0000FF"/>
                </a:solidFill>
              </a:rPr>
              <a:t>Cache</a:t>
            </a:r>
            <a:r>
              <a:rPr lang="en-US" altLang="zh-CN" smtClean="0"/>
              <a:t>-</a:t>
            </a:r>
            <a:r>
              <a:rPr lang="zh-CN" altLang="en-US" smtClean="0">
                <a:solidFill>
                  <a:srgbClr val="0000FF"/>
                </a:solidFill>
              </a:rPr>
              <a:t>处理机</a:t>
            </a:r>
            <a:r>
              <a:rPr lang="zh-CN" altLang="en-US" smtClean="0"/>
              <a:t>通路</a:t>
            </a:r>
            <a:br>
              <a:rPr lang="zh-CN" altLang="en-US" smtClean="0"/>
            </a:br>
            <a:r>
              <a:rPr lang="zh-CN" altLang="en-US" smtClean="0">
                <a:solidFill>
                  <a:srgbClr val="0000FF"/>
                </a:solidFill>
              </a:rPr>
              <a:t>主存</a:t>
            </a:r>
            <a:r>
              <a:rPr lang="en-US" altLang="zh-CN" smtClean="0"/>
              <a:t>-</a:t>
            </a:r>
            <a:r>
              <a:rPr lang="zh-CN" altLang="en-US" smtClean="0">
                <a:solidFill>
                  <a:srgbClr val="0000FF"/>
                </a:solidFill>
              </a:rPr>
              <a:t>处理机</a:t>
            </a:r>
            <a:r>
              <a:rPr lang="zh-CN" altLang="en-US" smtClean="0">
                <a:solidFill>
                  <a:srgbClr val="FF0066"/>
                </a:solidFill>
              </a:rPr>
              <a:t>直接</a:t>
            </a:r>
            <a:r>
              <a:rPr lang="zh-CN" altLang="en-US" smtClean="0"/>
              <a:t>通路</a:t>
            </a:r>
          </a:p>
          <a:p>
            <a:pPr marL="985838" lvl="1" indent="-361950" eaLnBrk="1" hangingPunct="1"/>
            <a:r>
              <a:rPr lang="zh-CN" altLang="en-US" smtClean="0"/>
              <a:t>有</a:t>
            </a:r>
            <a:r>
              <a:rPr lang="en-US" altLang="zh-CN" smtClean="0"/>
              <a:t>Cache</a:t>
            </a:r>
            <a:r>
              <a:rPr lang="zh-CN" altLang="en-US" smtClean="0"/>
              <a:t>存储器的主存系统都采用</a:t>
            </a:r>
            <a:r>
              <a:rPr lang="zh-CN" altLang="en-US" smtClean="0">
                <a:solidFill>
                  <a:srgbClr val="0000FF"/>
                </a:solidFill>
              </a:rPr>
              <a:t>多体交叉</a:t>
            </a:r>
            <a:r>
              <a:rPr lang="zh-CN" altLang="en-US" smtClean="0"/>
              <a:t>存储器。</a:t>
            </a:r>
          </a:p>
        </p:txBody>
      </p:sp>
      <p:sp>
        <p:nvSpPr>
          <p:cNvPr id="19461" name="AutoShape 4"/>
          <p:cNvSpPr>
            <a:spLocks/>
          </p:cNvSpPr>
          <p:nvPr/>
        </p:nvSpPr>
        <p:spPr bwMode="auto">
          <a:xfrm>
            <a:off x="4932363" y="3357563"/>
            <a:ext cx="144462" cy="647700"/>
          </a:xfrm>
          <a:prstGeom prst="rightBracket">
            <a:avLst>
              <a:gd name="adj" fmla="val 37363"/>
            </a:avLst>
          </a:prstGeom>
          <a:noFill/>
          <a:ln w="28575">
            <a:solidFill>
              <a:schemeClr val="tx1"/>
            </a:solidFill>
            <a:round/>
            <a:headEnd/>
            <a:tailEnd type="none" w="med" len="lg"/>
          </a:ln>
        </p:spPr>
        <p:txBody>
          <a:bodyPr wrap="none" anchor="ctr">
            <a:spAutoFit/>
          </a:bodyPr>
          <a:lstStyle/>
          <a:p>
            <a:pPr algn="ctr">
              <a:spcBef>
                <a:spcPct val="50000"/>
              </a:spcBef>
            </a:pPr>
            <a:endParaRPr lang="zh-CN" altLang="en-US"/>
          </a:p>
        </p:txBody>
      </p:sp>
      <p:sp>
        <p:nvSpPr>
          <p:cNvPr id="19462" name="Text Box 5"/>
          <p:cNvSpPr txBox="1">
            <a:spLocks noChangeArrowheads="1"/>
          </p:cNvSpPr>
          <p:nvPr/>
        </p:nvSpPr>
        <p:spPr bwMode="auto">
          <a:xfrm>
            <a:off x="5076825" y="3430588"/>
            <a:ext cx="2592388" cy="457200"/>
          </a:xfrm>
          <a:prstGeom prst="rect">
            <a:avLst/>
          </a:prstGeom>
          <a:noFill/>
          <a:ln w="28575" algn="ctr">
            <a:noFill/>
            <a:miter lim="800000"/>
            <a:headEnd/>
            <a:tailEnd type="none" w="med" len="lg"/>
          </a:ln>
        </p:spPr>
        <p:txBody>
          <a:bodyPr>
            <a:spAutoFit/>
          </a:bodyPr>
          <a:lstStyle/>
          <a:p>
            <a:pPr>
              <a:spcBef>
                <a:spcPct val="50000"/>
              </a:spcBef>
            </a:pPr>
            <a:r>
              <a:rPr lang="zh-CN" altLang="en-US" sz="2400">
                <a:solidFill>
                  <a:srgbClr val="006600"/>
                </a:solidFill>
              </a:rPr>
              <a:t>读直达</a:t>
            </a:r>
            <a:r>
              <a:rPr lang="zh-CN" altLang="en-US" sz="2400"/>
              <a:t>、</a:t>
            </a:r>
            <a:r>
              <a:rPr lang="zh-CN" altLang="en-US" sz="2400">
                <a:solidFill>
                  <a:srgbClr val="006600"/>
                </a:solidFill>
              </a:rPr>
              <a:t>写直达</a:t>
            </a:r>
          </a:p>
        </p:txBody>
      </p:sp>
      <p:sp>
        <p:nvSpPr>
          <p:cNvPr id="19463" name="Rectangle 6"/>
          <p:cNvSpPr>
            <a:spLocks noChangeArrowheads="1"/>
          </p:cNvSpPr>
          <p:nvPr/>
        </p:nvSpPr>
        <p:spPr bwMode="auto">
          <a:xfrm>
            <a:off x="3563938" y="4941888"/>
            <a:ext cx="935037" cy="1511300"/>
          </a:xfrm>
          <a:prstGeom prst="rect">
            <a:avLst/>
          </a:prstGeom>
          <a:solidFill>
            <a:srgbClr val="FFCCFF"/>
          </a:solidFill>
          <a:ln w="28575" algn="ctr">
            <a:solidFill>
              <a:schemeClr val="tx1"/>
            </a:solidFill>
            <a:miter lim="800000"/>
            <a:headEnd/>
            <a:tailEnd/>
          </a:ln>
        </p:spPr>
        <p:txBody>
          <a:bodyPr wrap="none" anchor="ctr"/>
          <a:lstStyle/>
          <a:p>
            <a:pPr algn="ctr">
              <a:spcBef>
                <a:spcPct val="50000"/>
              </a:spcBef>
            </a:pPr>
            <a:r>
              <a:rPr lang="en-US" altLang="zh-CN"/>
              <a:t>CPU</a:t>
            </a:r>
          </a:p>
        </p:txBody>
      </p:sp>
      <p:sp>
        <p:nvSpPr>
          <p:cNvPr id="19464" name="Rectangle 7"/>
          <p:cNvSpPr>
            <a:spLocks noChangeArrowheads="1"/>
          </p:cNvSpPr>
          <p:nvPr/>
        </p:nvSpPr>
        <p:spPr bwMode="auto">
          <a:xfrm>
            <a:off x="6732588" y="4941888"/>
            <a:ext cx="935037" cy="1511300"/>
          </a:xfrm>
          <a:prstGeom prst="rect">
            <a:avLst/>
          </a:prstGeom>
          <a:solidFill>
            <a:srgbClr val="FFFF99"/>
          </a:solidFill>
          <a:ln w="28575" algn="ctr">
            <a:solidFill>
              <a:schemeClr val="tx1"/>
            </a:solidFill>
            <a:miter lim="800000"/>
            <a:headEnd/>
            <a:tailEnd/>
          </a:ln>
        </p:spPr>
        <p:txBody>
          <a:bodyPr wrap="none" anchor="ctr"/>
          <a:lstStyle/>
          <a:p>
            <a:pPr algn="ctr">
              <a:spcBef>
                <a:spcPct val="50000"/>
              </a:spcBef>
            </a:pPr>
            <a:r>
              <a:rPr lang="zh-CN" altLang="en-US"/>
              <a:t>主存</a:t>
            </a:r>
          </a:p>
        </p:txBody>
      </p:sp>
      <p:sp>
        <p:nvSpPr>
          <p:cNvPr id="19465" name="Rectangle 8"/>
          <p:cNvSpPr>
            <a:spLocks noChangeArrowheads="1"/>
          </p:cNvSpPr>
          <p:nvPr/>
        </p:nvSpPr>
        <p:spPr bwMode="auto">
          <a:xfrm>
            <a:off x="5075238" y="5013325"/>
            <a:ext cx="1081087" cy="720725"/>
          </a:xfrm>
          <a:prstGeom prst="rect">
            <a:avLst/>
          </a:prstGeom>
          <a:solidFill>
            <a:srgbClr val="C1FFC1"/>
          </a:solidFill>
          <a:ln w="28575" algn="ctr">
            <a:solidFill>
              <a:schemeClr val="tx1"/>
            </a:solidFill>
            <a:miter lim="800000"/>
            <a:headEnd/>
            <a:tailEnd/>
          </a:ln>
        </p:spPr>
        <p:txBody>
          <a:bodyPr wrap="none" anchor="ctr"/>
          <a:lstStyle/>
          <a:p>
            <a:pPr algn="ctr">
              <a:spcBef>
                <a:spcPct val="50000"/>
              </a:spcBef>
            </a:pPr>
            <a:r>
              <a:rPr lang="en-US" altLang="zh-CN"/>
              <a:t>Cache</a:t>
            </a:r>
          </a:p>
        </p:txBody>
      </p:sp>
      <p:sp>
        <p:nvSpPr>
          <p:cNvPr id="19466" name="AutoShape 9"/>
          <p:cNvSpPr>
            <a:spLocks noChangeArrowheads="1"/>
          </p:cNvSpPr>
          <p:nvPr/>
        </p:nvSpPr>
        <p:spPr bwMode="auto">
          <a:xfrm>
            <a:off x="4498975" y="5229225"/>
            <a:ext cx="576263" cy="287338"/>
          </a:xfrm>
          <a:prstGeom prst="leftRightArrow">
            <a:avLst>
              <a:gd name="adj1" fmla="val 50000"/>
              <a:gd name="adj2" fmla="val 40110"/>
            </a:avLst>
          </a:prstGeom>
          <a:solidFill>
            <a:srgbClr val="66FF33"/>
          </a:solidFill>
          <a:ln w="28575" algn="ctr">
            <a:solidFill>
              <a:srgbClr val="006600"/>
            </a:solidFill>
            <a:miter lim="800000"/>
            <a:headEnd/>
            <a:tailEnd/>
          </a:ln>
        </p:spPr>
        <p:txBody>
          <a:bodyPr wrap="none" anchor="ctr"/>
          <a:lstStyle/>
          <a:p>
            <a:pPr algn="ctr">
              <a:spcBef>
                <a:spcPct val="50000"/>
              </a:spcBef>
            </a:pPr>
            <a:endParaRPr lang="zh-CN" altLang="en-US"/>
          </a:p>
        </p:txBody>
      </p:sp>
      <p:sp>
        <p:nvSpPr>
          <p:cNvPr id="19467" name="AutoShape 10"/>
          <p:cNvSpPr>
            <a:spLocks noChangeArrowheads="1"/>
          </p:cNvSpPr>
          <p:nvPr/>
        </p:nvSpPr>
        <p:spPr bwMode="auto">
          <a:xfrm>
            <a:off x="6156325" y="5229225"/>
            <a:ext cx="576263" cy="287338"/>
          </a:xfrm>
          <a:prstGeom prst="leftRightArrow">
            <a:avLst>
              <a:gd name="adj1" fmla="val 50000"/>
              <a:gd name="adj2" fmla="val 40110"/>
            </a:avLst>
          </a:prstGeom>
          <a:solidFill>
            <a:srgbClr val="66FF33"/>
          </a:solidFill>
          <a:ln w="28575" algn="ctr">
            <a:solidFill>
              <a:srgbClr val="006600"/>
            </a:solidFill>
            <a:miter lim="800000"/>
            <a:headEnd/>
            <a:tailEnd/>
          </a:ln>
        </p:spPr>
        <p:txBody>
          <a:bodyPr wrap="none" anchor="ctr"/>
          <a:lstStyle/>
          <a:p>
            <a:pPr algn="ctr">
              <a:spcBef>
                <a:spcPct val="50000"/>
              </a:spcBef>
            </a:pPr>
            <a:endParaRPr lang="zh-CN" altLang="en-US"/>
          </a:p>
        </p:txBody>
      </p:sp>
      <p:sp>
        <p:nvSpPr>
          <p:cNvPr id="19468" name="AutoShape 11"/>
          <p:cNvSpPr>
            <a:spLocks noChangeArrowheads="1"/>
          </p:cNvSpPr>
          <p:nvPr/>
        </p:nvSpPr>
        <p:spPr bwMode="auto">
          <a:xfrm>
            <a:off x="4498975" y="5878513"/>
            <a:ext cx="2233613" cy="287337"/>
          </a:xfrm>
          <a:prstGeom prst="leftRightArrow">
            <a:avLst>
              <a:gd name="adj1" fmla="val 55806"/>
              <a:gd name="adj2" fmla="val 46965"/>
            </a:avLst>
          </a:prstGeom>
          <a:solidFill>
            <a:srgbClr val="66FF33"/>
          </a:solidFill>
          <a:ln w="28575" algn="ctr">
            <a:solidFill>
              <a:srgbClr val="006600"/>
            </a:solidFill>
            <a:miter lim="800000"/>
            <a:headEnd/>
            <a:tailEnd/>
          </a:ln>
        </p:spPr>
        <p:txBody>
          <a:bodyPr wrap="none" anchor="ctr"/>
          <a:lstStyle/>
          <a:p>
            <a:pPr algn="ctr">
              <a:spcBef>
                <a:spcPct val="50000"/>
              </a:spcBef>
            </a:pPr>
            <a:endParaRPr lang="zh-CN" altLang="en-US"/>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Line 5"/>
          <p:cNvSpPr>
            <a:spLocks noChangeShapeType="1"/>
          </p:cNvSpPr>
          <p:nvPr/>
        </p:nvSpPr>
        <p:spPr bwMode="auto">
          <a:xfrm>
            <a:off x="3543300" y="4611688"/>
            <a:ext cx="3962400" cy="0"/>
          </a:xfrm>
          <a:prstGeom prst="line">
            <a:avLst/>
          </a:prstGeom>
          <a:noFill/>
          <a:ln w="28575">
            <a:solidFill>
              <a:schemeClr val="tx2"/>
            </a:solidFill>
            <a:round/>
            <a:headEnd type="none" w="med" len="lg"/>
            <a:tailEnd type="arrow" w="med" len="med"/>
          </a:ln>
        </p:spPr>
        <p:txBody>
          <a:bodyPr wrap="none" anchor="ctr"/>
          <a:lstStyle/>
          <a:p>
            <a:endParaRPr lang="zh-CN" altLang="en-US"/>
          </a:p>
        </p:txBody>
      </p:sp>
      <p:sp>
        <p:nvSpPr>
          <p:cNvPr id="20483" name="Rectangle 6"/>
          <p:cNvSpPr>
            <a:spLocks noChangeArrowheads="1"/>
          </p:cNvSpPr>
          <p:nvPr/>
        </p:nvSpPr>
        <p:spPr bwMode="auto">
          <a:xfrm>
            <a:off x="1333500" y="1177925"/>
            <a:ext cx="1584325" cy="490538"/>
          </a:xfrm>
          <a:prstGeom prst="rect">
            <a:avLst/>
          </a:prstGeom>
          <a:solidFill>
            <a:srgbClr val="FF99FF"/>
          </a:solidFill>
          <a:ln w="28575">
            <a:solidFill>
              <a:schemeClr val="tx2"/>
            </a:solidFill>
            <a:miter lim="800000"/>
            <a:headEnd/>
            <a:tailEnd/>
          </a:ln>
        </p:spPr>
        <p:txBody>
          <a:bodyPr wrap="none" lIns="72000" tIns="36000" rIns="36000" bIns="0" anchor="ctr"/>
          <a:lstStyle/>
          <a:p>
            <a:pPr algn="ctr">
              <a:lnSpc>
                <a:spcPct val="80000"/>
              </a:lnSpc>
            </a:pPr>
            <a:r>
              <a:rPr kumimoji="1" lang="zh-CN" altLang="en-US" sz="2400">
                <a:ea typeface="黑体" pitchFamily="2" charset="-122"/>
              </a:rPr>
              <a:t>块号</a:t>
            </a:r>
            <a:r>
              <a:rPr kumimoji="1" lang="en-US" altLang="zh-CN" sz="2400">
                <a:ea typeface="黑体" pitchFamily="2" charset="-122"/>
              </a:rPr>
              <a:t>B</a:t>
            </a:r>
          </a:p>
        </p:txBody>
      </p:sp>
      <p:sp>
        <p:nvSpPr>
          <p:cNvPr id="20484" name="Line 7"/>
          <p:cNvSpPr>
            <a:spLocks noChangeShapeType="1"/>
          </p:cNvSpPr>
          <p:nvPr/>
        </p:nvSpPr>
        <p:spPr bwMode="auto">
          <a:xfrm flipV="1">
            <a:off x="3421063" y="2347913"/>
            <a:ext cx="3600450" cy="0"/>
          </a:xfrm>
          <a:prstGeom prst="line">
            <a:avLst/>
          </a:prstGeom>
          <a:noFill/>
          <a:ln w="28575">
            <a:solidFill>
              <a:srgbClr val="CC0000"/>
            </a:solidFill>
            <a:round/>
            <a:headEnd type="none" w="med" len="lg"/>
            <a:tailEnd/>
          </a:ln>
        </p:spPr>
        <p:txBody>
          <a:bodyPr wrap="none" anchor="ctr"/>
          <a:lstStyle/>
          <a:p>
            <a:endParaRPr lang="zh-CN" altLang="en-US"/>
          </a:p>
        </p:txBody>
      </p:sp>
      <p:sp>
        <p:nvSpPr>
          <p:cNvPr id="20485" name="Rectangle 8"/>
          <p:cNvSpPr>
            <a:spLocks noChangeArrowheads="1"/>
          </p:cNvSpPr>
          <p:nvPr/>
        </p:nvSpPr>
        <p:spPr bwMode="auto">
          <a:xfrm>
            <a:off x="2917825" y="1177925"/>
            <a:ext cx="1920875" cy="490538"/>
          </a:xfrm>
          <a:prstGeom prst="rect">
            <a:avLst/>
          </a:prstGeom>
          <a:solidFill>
            <a:srgbClr val="FF99FF"/>
          </a:solidFill>
          <a:ln w="28575">
            <a:solidFill>
              <a:schemeClr val="tx2"/>
            </a:solidFill>
            <a:miter lim="800000"/>
            <a:headEnd/>
            <a:tailEnd/>
          </a:ln>
        </p:spPr>
        <p:txBody>
          <a:bodyPr wrap="none" lIns="72000" tIns="36000" rIns="36000" bIns="0" anchor="ctr"/>
          <a:lstStyle/>
          <a:p>
            <a:pPr algn="ctr">
              <a:lnSpc>
                <a:spcPct val="80000"/>
              </a:lnSpc>
            </a:pPr>
            <a:r>
              <a:rPr kumimoji="1" lang="zh-CN" altLang="en-US" sz="2400">
                <a:ea typeface="黑体" pitchFamily="2" charset="-122"/>
              </a:rPr>
              <a:t>块内地址</a:t>
            </a:r>
            <a:r>
              <a:rPr kumimoji="1" lang="en-US" altLang="zh-CN" sz="2400">
                <a:ea typeface="黑体" pitchFamily="2" charset="-122"/>
              </a:rPr>
              <a:t>W</a:t>
            </a:r>
          </a:p>
        </p:txBody>
      </p:sp>
      <p:sp>
        <p:nvSpPr>
          <p:cNvPr id="20486" name="Rectangle 9"/>
          <p:cNvSpPr>
            <a:spLocks noChangeArrowheads="1"/>
          </p:cNvSpPr>
          <p:nvPr/>
        </p:nvSpPr>
        <p:spPr bwMode="auto">
          <a:xfrm>
            <a:off x="1333500" y="1947863"/>
            <a:ext cx="2087563" cy="841375"/>
          </a:xfrm>
          <a:prstGeom prst="rect">
            <a:avLst/>
          </a:prstGeom>
          <a:solidFill>
            <a:srgbClr val="99CCFF"/>
          </a:solidFill>
          <a:ln w="28575">
            <a:solidFill>
              <a:schemeClr val="tx2"/>
            </a:solidFill>
            <a:miter lim="800000"/>
            <a:headEnd/>
            <a:tailEnd/>
          </a:ln>
        </p:spPr>
        <p:txBody>
          <a:bodyPr wrap="none" lIns="72000" tIns="36000" rIns="36000" bIns="0" anchor="ctr"/>
          <a:lstStyle/>
          <a:p>
            <a:pPr algn="ctr">
              <a:lnSpc>
                <a:spcPct val="80000"/>
              </a:lnSpc>
            </a:pPr>
            <a:r>
              <a:rPr kumimoji="1" lang="zh-CN" altLang="en-US" sz="2400">
                <a:ea typeface="黑体" pitchFamily="2" charset="-122"/>
              </a:rPr>
              <a:t>主存</a:t>
            </a:r>
            <a:r>
              <a:rPr kumimoji="1" lang="en-US" altLang="en-US" sz="2400">
                <a:latin typeface="+mn-ea"/>
                <a:ea typeface="+mn-ea"/>
              </a:rPr>
              <a:t>→</a:t>
            </a:r>
            <a:r>
              <a:rPr kumimoji="1" lang="en-US" altLang="zh-CN" sz="2400">
                <a:ea typeface="黑体" pitchFamily="2" charset="-122"/>
              </a:rPr>
              <a:t>Cache</a:t>
            </a:r>
            <a:br>
              <a:rPr kumimoji="1" lang="en-US" altLang="zh-CN" sz="2400">
                <a:ea typeface="黑体" pitchFamily="2" charset="-122"/>
              </a:rPr>
            </a:br>
            <a:r>
              <a:rPr kumimoji="1" lang="zh-CN" altLang="en-US" sz="2400">
                <a:ea typeface="黑体" pitchFamily="2" charset="-122"/>
              </a:rPr>
              <a:t>地址变换</a:t>
            </a:r>
          </a:p>
        </p:txBody>
      </p:sp>
      <p:sp>
        <p:nvSpPr>
          <p:cNvPr id="20487" name="Rectangle 10"/>
          <p:cNvSpPr>
            <a:spLocks noChangeArrowheads="1"/>
          </p:cNvSpPr>
          <p:nvPr/>
        </p:nvSpPr>
        <p:spPr bwMode="auto">
          <a:xfrm>
            <a:off x="1333500" y="3351213"/>
            <a:ext cx="1295400" cy="490537"/>
          </a:xfrm>
          <a:prstGeom prst="rect">
            <a:avLst/>
          </a:prstGeom>
          <a:solidFill>
            <a:srgbClr val="FF99FF"/>
          </a:solidFill>
          <a:ln w="28575">
            <a:solidFill>
              <a:schemeClr val="tx2"/>
            </a:solidFill>
            <a:miter lim="800000"/>
            <a:headEnd/>
            <a:tailEnd/>
          </a:ln>
        </p:spPr>
        <p:txBody>
          <a:bodyPr wrap="none" lIns="72000" tIns="36000" rIns="36000" bIns="0" anchor="ctr"/>
          <a:lstStyle/>
          <a:p>
            <a:pPr algn="ctr">
              <a:lnSpc>
                <a:spcPct val="80000"/>
              </a:lnSpc>
            </a:pPr>
            <a:r>
              <a:rPr kumimoji="1" lang="zh-CN" altLang="en-US" sz="2400">
                <a:ea typeface="黑体" pitchFamily="2" charset="-122"/>
              </a:rPr>
              <a:t>块号</a:t>
            </a:r>
            <a:r>
              <a:rPr kumimoji="1" lang="en-US" altLang="zh-CN" sz="2400">
                <a:ea typeface="黑体" pitchFamily="2" charset="-122"/>
              </a:rPr>
              <a:t>b</a:t>
            </a:r>
          </a:p>
        </p:txBody>
      </p:sp>
      <p:sp>
        <p:nvSpPr>
          <p:cNvPr id="20488" name="Rectangle 11"/>
          <p:cNvSpPr>
            <a:spLocks noChangeArrowheads="1"/>
          </p:cNvSpPr>
          <p:nvPr/>
        </p:nvSpPr>
        <p:spPr bwMode="auto">
          <a:xfrm>
            <a:off x="2628900" y="3351213"/>
            <a:ext cx="2209800" cy="490537"/>
          </a:xfrm>
          <a:prstGeom prst="rect">
            <a:avLst/>
          </a:prstGeom>
          <a:solidFill>
            <a:srgbClr val="FF99FF"/>
          </a:solidFill>
          <a:ln w="28575">
            <a:solidFill>
              <a:schemeClr val="tx2"/>
            </a:solidFill>
            <a:miter lim="800000"/>
            <a:headEnd/>
            <a:tailEnd/>
          </a:ln>
        </p:spPr>
        <p:txBody>
          <a:bodyPr wrap="none" lIns="72000" tIns="36000" rIns="36000" bIns="0" anchor="ctr"/>
          <a:lstStyle/>
          <a:p>
            <a:pPr algn="ctr">
              <a:lnSpc>
                <a:spcPct val="80000"/>
              </a:lnSpc>
            </a:pPr>
            <a:r>
              <a:rPr kumimoji="1" lang="zh-CN" altLang="en-US" sz="2400">
                <a:ea typeface="黑体" pitchFamily="2" charset="-122"/>
              </a:rPr>
              <a:t>块内地址</a:t>
            </a:r>
            <a:r>
              <a:rPr kumimoji="1" lang="en-US" altLang="zh-CN" sz="2400">
                <a:ea typeface="黑体" pitchFamily="2" charset="-122"/>
              </a:rPr>
              <a:t>w</a:t>
            </a:r>
          </a:p>
        </p:txBody>
      </p:sp>
      <p:sp>
        <p:nvSpPr>
          <p:cNvPr id="20489" name="Line 12"/>
          <p:cNvSpPr>
            <a:spLocks noChangeShapeType="1"/>
          </p:cNvSpPr>
          <p:nvPr/>
        </p:nvSpPr>
        <p:spPr bwMode="auto">
          <a:xfrm>
            <a:off x="2125663" y="1668463"/>
            <a:ext cx="0" cy="279400"/>
          </a:xfrm>
          <a:prstGeom prst="line">
            <a:avLst/>
          </a:prstGeom>
          <a:noFill/>
          <a:ln w="28575">
            <a:solidFill>
              <a:schemeClr val="tx2"/>
            </a:solidFill>
            <a:round/>
            <a:headEnd type="none" w="med" len="lg"/>
            <a:tailEnd type="arrow" w="med" len="med"/>
          </a:ln>
        </p:spPr>
        <p:txBody>
          <a:bodyPr wrap="none" anchor="ctr"/>
          <a:lstStyle/>
          <a:p>
            <a:endParaRPr lang="zh-CN" altLang="en-US"/>
          </a:p>
        </p:txBody>
      </p:sp>
      <p:sp>
        <p:nvSpPr>
          <p:cNvPr id="20490" name="Line 13"/>
          <p:cNvSpPr>
            <a:spLocks noChangeShapeType="1"/>
          </p:cNvSpPr>
          <p:nvPr/>
        </p:nvSpPr>
        <p:spPr bwMode="auto">
          <a:xfrm>
            <a:off x="2125663" y="2789238"/>
            <a:ext cx="0" cy="561975"/>
          </a:xfrm>
          <a:prstGeom prst="line">
            <a:avLst/>
          </a:prstGeom>
          <a:noFill/>
          <a:ln w="28575">
            <a:solidFill>
              <a:srgbClr val="CC0000"/>
            </a:solidFill>
            <a:round/>
            <a:headEnd type="none" w="med" len="lg"/>
            <a:tailEnd type="arrow" w="med" len="med"/>
          </a:ln>
        </p:spPr>
        <p:txBody>
          <a:bodyPr wrap="none" anchor="ctr"/>
          <a:lstStyle/>
          <a:p>
            <a:endParaRPr lang="zh-CN" altLang="en-US"/>
          </a:p>
        </p:txBody>
      </p:sp>
      <p:sp>
        <p:nvSpPr>
          <p:cNvPr id="20491" name="Line 14"/>
          <p:cNvSpPr>
            <a:spLocks noChangeShapeType="1"/>
          </p:cNvSpPr>
          <p:nvPr/>
        </p:nvSpPr>
        <p:spPr bwMode="auto">
          <a:xfrm>
            <a:off x="3925888" y="1668463"/>
            <a:ext cx="0" cy="1682750"/>
          </a:xfrm>
          <a:prstGeom prst="line">
            <a:avLst/>
          </a:prstGeom>
          <a:noFill/>
          <a:ln w="28575">
            <a:solidFill>
              <a:schemeClr val="tx2"/>
            </a:solidFill>
            <a:round/>
            <a:headEnd type="none" w="med" len="lg"/>
            <a:tailEnd type="arrow" w="med" len="med"/>
          </a:ln>
        </p:spPr>
        <p:txBody>
          <a:bodyPr wrap="none" anchor="ctr"/>
          <a:lstStyle/>
          <a:p>
            <a:endParaRPr lang="zh-CN" altLang="en-US"/>
          </a:p>
        </p:txBody>
      </p:sp>
      <p:sp>
        <p:nvSpPr>
          <p:cNvPr id="20492" name="Rectangle 15"/>
          <p:cNvSpPr>
            <a:spLocks noChangeArrowheads="1"/>
          </p:cNvSpPr>
          <p:nvPr/>
        </p:nvSpPr>
        <p:spPr bwMode="auto">
          <a:xfrm>
            <a:off x="1333500" y="4364038"/>
            <a:ext cx="2209800" cy="490537"/>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zh-CN" altLang="zh-CN" sz="2400">
              <a:ea typeface="黑体" pitchFamily="2" charset="-122"/>
            </a:endParaRPr>
          </a:p>
        </p:txBody>
      </p:sp>
      <p:sp>
        <p:nvSpPr>
          <p:cNvPr id="20493" name="Rectangle 16"/>
          <p:cNvSpPr>
            <a:spLocks noChangeArrowheads="1"/>
          </p:cNvSpPr>
          <p:nvPr/>
        </p:nvSpPr>
        <p:spPr bwMode="auto">
          <a:xfrm>
            <a:off x="1333500" y="4854575"/>
            <a:ext cx="2209800" cy="492125"/>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en-US" altLang="zh-CN" sz="2400">
              <a:ea typeface="黑体" pitchFamily="2" charset="-122"/>
            </a:endParaRPr>
          </a:p>
        </p:txBody>
      </p:sp>
      <p:sp>
        <p:nvSpPr>
          <p:cNvPr id="20494" name="Rectangle 17"/>
          <p:cNvSpPr>
            <a:spLocks noChangeArrowheads="1"/>
          </p:cNvSpPr>
          <p:nvPr/>
        </p:nvSpPr>
        <p:spPr bwMode="auto">
          <a:xfrm>
            <a:off x="1333500" y="5346700"/>
            <a:ext cx="2209800" cy="490538"/>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zh-CN" altLang="zh-CN" sz="2400">
              <a:ea typeface="黑体" pitchFamily="2" charset="-122"/>
            </a:endParaRPr>
          </a:p>
        </p:txBody>
      </p:sp>
      <p:sp>
        <p:nvSpPr>
          <p:cNvPr id="20495" name="Line 18"/>
          <p:cNvSpPr>
            <a:spLocks noChangeShapeType="1"/>
          </p:cNvSpPr>
          <p:nvPr/>
        </p:nvSpPr>
        <p:spPr bwMode="auto">
          <a:xfrm>
            <a:off x="2484438" y="4076700"/>
            <a:ext cx="0" cy="279400"/>
          </a:xfrm>
          <a:prstGeom prst="line">
            <a:avLst/>
          </a:prstGeom>
          <a:noFill/>
          <a:ln w="28575">
            <a:solidFill>
              <a:schemeClr val="tx2"/>
            </a:solidFill>
            <a:round/>
            <a:headEnd type="none" w="med" len="lg"/>
            <a:tailEnd type="arrow" w="med" len="med"/>
          </a:ln>
        </p:spPr>
        <p:txBody>
          <a:bodyPr wrap="none" anchor="ctr"/>
          <a:lstStyle/>
          <a:p>
            <a:endParaRPr lang="zh-CN" altLang="en-US"/>
          </a:p>
        </p:txBody>
      </p:sp>
      <p:sp>
        <p:nvSpPr>
          <p:cNvPr id="20496" name="Rectangle 19"/>
          <p:cNvSpPr>
            <a:spLocks noChangeArrowheads="1"/>
          </p:cNvSpPr>
          <p:nvPr/>
        </p:nvSpPr>
        <p:spPr bwMode="auto">
          <a:xfrm>
            <a:off x="5143500" y="3070225"/>
            <a:ext cx="1590675" cy="981075"/>
          </a:xfrm>
          <a:prstGeom prst="rect">
            <a:avLst/>
          </a:prstGeom>
          <a:solidFill>
            <a:srgbClr val="99CCFF"/>
          </a:solidFill>
          <a:ln w="28575">
            <a:solidFill>
              <a:schemeClr val="tx2"/>
            </a:solidFill>
            <a:miter lim="800000"/>
            <a:headEnd/>
            <a:tailEnd/>
          </a:ln>
        </p:spPr>
        <p:txBody>
          <a:bodyPr wrap="none" lIns="72000" tIns="36000" rIns="36000" bIns="0" anchor="ctr"/>
          <a:lstStyle/>
          <a:p>
            <a:pPr algn="ctr">
              <a:lnSpc>
                <a:spcPct val="80000"/>
              </a:lnSpc>
            </a:pPr>
            <a:r>
              <a:rPr kumimoji="1" lang="en-US" altLang="zh-CN" sz="2400">
                <a:ea typeface="黑体" pitchFamily="2" charset="-122"/>
              </a:rPr>
              <a:t>Cache</a:t>
            </a:r>
            <a:r>
              <a:rPr kumimoji="1" lang="zh-CN" altLang="en-US" sz="2400">
                <a:ea typeface="黑体" pitchFamily="2" charset="-122"/>
              </a:rPr>
              <a:t>替</a:t>
            </a:r>
            <a:br>
              <a:rPr kumimoji="1" lang="zh-CN" altLang="en-US" sz="2400">
                <a:ea typeface="黑体" pitchFamily="2" charset="-122"/>
              </a:rPr>
            </a:br>
            <a:r>
              <a:rPr kumimoji="1" lang="zh-CN" altLang="en-US" sz="2400">
                <a:ea typeface="黑体" pitchFamily="2" charset="-122"/>
              </a:rPr>
              <a:t>换策略</a:t>
            </a:r>
          </a:p>
        </p:txBody>
      </p:sp>
      <p:sp>
        <p:nvSpPr>
          <p:cNvPr id="20497" name="Line 20"/>
          <p:cNvSpPr>
            <a:spLocks noChangeShapeType="1"/>
          </p:cNvSpPr>
          <p:nvPr/>
        </p:nvSpPr>
        <p:spPr bwMode="auto">
          <a:xfrm flipH="1" flipV="1">
            <a:off x="3543300" y="5103813"/>
            <a:ext cx="3962400" cy="0"/>
          </a:xfrm>
          <a:prstGeom prst="line">
            <a:avLst/>
          </a:prstGeom>
          <a:noFill/>
          <a:ln w="28575">
            <a:solidFill>
              <a:schemeClr val="tx2"/>
            </a:solidFill>
            <a:round/>
            <a:headEnd type="none" w="med" len="lg"/>
            <a:tailEnd type="arrow" w="med" len="med"/>
          </a:ln>
        </p:spPr>
        <p:txBody>
          <a:bodyPr wrap="none" anchor="ctr"/>
          <a:lstStyle/>
          <a:p>
            <a:endParaRPr lang="zh-CN" altLang="en-US"/>
          </a:p>
        </p:txBody>
      </p:sp>
      <p:sp>
        <p:nvSpPr>
          <p:cNvPr id="20498" name="Line 21"/>
          <p:cNvSpPr>
            <a:spLocks noChangeShapeType="1"/>
          </p:cNvSpPr>
          <p:nvPr/>
        </p:nvSpPr>
        <p:spPr bwMode="auto">
          <a:xfrm>
            <a:off x="5653088" y="4051300"/>
            <a:ext cx="0" cy="560388"/>
          </a:xfrm>
          <a:prstGeom prst="line">
            <a:avLst/>
          </a:prstGeom>
          <a:noFill/>
          <a:ln w="28575">
            <a:solidFill>
              <a:schemeClr val="tx2"/>
            </a:solidFill>
            <a:round/>
            <a:headEnd type="none" w="med" len="lg"/>
            <a:tailEnd type="arrow" w="med" len="med"/>
          </a:ln>
        </p:spPr>
        <p:txBody>
          <a:bodyPr wrap="none" anchor="ctr"/>
          <a:lstStyle/>
          <a:p>
            <a:endParaRPr lang="zh-CN" altLang="en-US"/>
          </a:p>
        </p:txBody>
      </p:sp>
      <p:sp>
        <p:nvSpPr>
          <p:cNvPr id="20499" name="Line 22"/>
          <p:cNvSpPr>
            <a:spLocks noChangeShapeType="1"/>
          </p:cNvSpPr>
          <p:nvPr/>
        </p:nvSpPr>
        <p:spPr bwMode="auto">
          <a:xfrm>
            <a:off x="6210300" y="4051300"/>
            <a:ext cx="0" cy="1052513"/>
          </a:xfrm>
          <a:prstGeom prst="line">
            <a:avLst/>
          </a:prstGeom>
          <a:noFill/>
          <a:ln w="28575">
            <a:solidFill>
              <a:schemeClr val="tx2"/>
            </a:solidFill>
            <a:round/>
            <a:headEnd type="none" w="med" len="lg"/>
            <a:tailEnd type="arrow" w="med" len="med"/>
          </a:ln>
        </p:spPr>
        <p:txBody>
          <a:bodyPr wrap="none" anchor="ctr"/>
          <a:lstStyle/>
          <a:p>
            <a:endParaRPr lang="zh-CN" altLang="en-US"/>
          </a:p>
        </p:txBody>
      </p:sp>
      <p:sp>
        <p:nvSpPr>
          <p:cNvPr id="20500" name="Line 23"/>
          <p:cNvSpPr>
            <a:spLocks noChangeShapeType="1"/>
          </p:cNvSpPr>
          <p:nvPr/>
        </p:nvSpPr>
        <p:spPr bwMode="auto">
          <a:xfrm flipH="1">
            <a:off x="5653088" y="5084763"/>
            <a:ext cx="0" cy="1439862"/>
          </a:xfrm>
          <a:prstGeom prst="line">
            <a:avLst/>
          </a:prstGeom>
          <a:noFill/>
          <a:ln w="28575">
            <a:solidFill>
              <a:schemeClr val="tx2"/>
            </a:solidFill>
            <a:round/>
            <a:headEnd type="none" w="med" len="lg"/>
            <a:tailEnd type="arrow" w="med" len="med"/>
          </a:ln>
        </p:spPr>
        <p:txBody>
          <a:bodyPr wrap="none" anchor="ctr"/>
          <a:lstStyle/>
          <a:p>
            <a:endParaRPr lang="zh-CN" altLang="en-US"/>
          </a:p>
        </p:txBody>
      </p:sp>
      <p:sp>
        <p:nvSpPr>
          <p:cNvPr id="20501" name="Rectangle 24"/>
          <p:cNvSpPr>
            <a:spLocks noChangeArrowheads="1"/>
          </p:cNvSpPr>
          <p:nvPr/>
        </p:nvSpPr>
        <p:spPr bwMode="auto">
          <a:xfrm>
            <a:off x="7505700" y="5351463"/>
            <a:ext cx="1371600" cy="490537"/>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zh-CN" altLang="zh-CN" sz="2400">
              <a:ea typeface="黑体" pitchFamily="2" charset="-122"/>
            </a:endParaRPr>
          </a:p>
        </p:txBody>
      </p:sp>
      <p:sp>
        <p:nvSpPr>
          <p:cNvPr id="20502" name="Rectangle 25"/>
          <p:cNvSpPr>
            <a:spLocks noChangeArrowheads="1"/>
          </p:cNvSpPr>
          <p:nvPr/>
        </p:nvSpPr>
        <p:spPr bwMode="auto">
          <a:xfrm>
            <a:off x="7505700" y="4859338"/>
            <a:ext cx="1371600" cy="492125"/>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zh-CN" altLang="zh-CN" sz="2400">
              <a:ea typeface="黑体" pitchFamily="2" charset="-122"/>
            </a:endParaRPr>
          </a:p>
        </p:txBody>
      </p:sp>
      <p:sp>
        <p:nvSpPr>
          <p:cNvPr id="20503" name="Rectangle 26"/>
          <p:cNvSpPr>
            <a:spLocks noChangeArrowheads="1"/>
          </p:cNvSpPr>
          <p:nvPr/>
        </p:nvSpPr>
        <p:spPr bwMode="auto">
          <a:xfrm>
            <a:off x="7505700" y="4368800"/>
            <a:ext cx="1371600" cy="490538"/>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zh-CN" altLang="zh-CN" sz="2400">
              <a:ea typeface="黑体" pitchFamily="2" charset="-122"/>
            </a:endParaRPr>
          </a:p>
        </p:txBody>
      </p:sp>
      <p:sp>
        <p:nvSpPr>
          <p:cNvPr id="20504" name="Rectangle 27"/>
          <p:cNvSpPr>
            <a:spLocks noChangeArrowheads="1"/>
          </p:cNvSpPr>
          <p:nvPr/>
        </p:nvSpPr>
        <p:spPr bwMode="auto">
          <a:xfrm>
            <a:off x="7505700" y="1916113"/>
            <a:ext cx="1371600" cy="490537"/>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zh-CN" altLang="zh-CN" sz="2400">
              <a:ea typeface="黑体" pitchFamily="2" charset="-122"/>
            </a:endParaRPr>
          </a:p>
        </p:txBody>
      </p:sp>
      <p:sp>
        <p:nvSpPr>
          <p:cNvPr id="20505" name="Rectangle 28"/>
          <p:cNvSpPr>
            <a:spLocks noChangeArrowheads="1"/>
          </p:cNvSpPr>
          <p:nvPr/>
        </p:nvSpPr>
        <p:spPr bwMode="auto">
          <a:xfrm>
            <a:off x="7505700" y="3878263"/>
            <a:ext cx="1371600" cy="490537"/>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zh-CN" altLang="en-US" sz="2400">
              <a:ea typeface="黑体" pitchFamily="2" charset="-122"/>
            </a:endParaRPr>
          </a:p>
        </p:txBody>
      </p:sp>
      <p:sp>
        <p:nvSpPr>
          <p:cNvPr id="20506" name="Rectangle 29"/>
          <p:cNvSpPr>
            <a:spLocks noChangeArrowheads="1"/>
          </p:cNvSpPr>
          <p:nvPr/>
        </p:nvSpPr>
        <p:spPr bwMode="auto">
          <a:xfrm>
            <a:off x="7505700" y="3387725"/>
            <a:ext cx="1371600" cy="490538"/>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zh-CN" altLang="en-US" sz="2400">
              <a:ea typeface="黑体" pitchFamily="2" charset="-122"/>
            </a:endParaRPr>
          </a:p>
        </p:txBody>
      </p:sp>
      <p:sp>
        <p:nvSpPr>
          <p:cNvPr id="20507" name="Rectangle 30"/>
          <p:cNvSpPr>
            <a:spLocks noChangeArrowheads="1"/>
          </p:cNvSpPr>
          <p:nvPr/>
        </p:nvSpPr>
        <p:spPr bwMode="auto">
          <a:xfrm>
            <a:off x="7505700" y="2897188"/>
            <a:ext cx="1371600" cy="490537"/>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zh-CN" altLang="zh-CN" sz="2400">
              <a:ea typeface="黑体" pitchFamily="2" charset="-122"/>
            </a:endParaRPr>
          </a:p>
        </p:txBody>
      </p:sp>
      <p:sp>
        <p:nvSpPr>
          <p:cNvPr id="20508" name="Rectangle 31"/>
          <p:cNvSpPr>
            <a:spLocks noChangeArrowheads="1"/>
          </p:cNvSpPr>
          <p:nvPr/>
        </p:nvSpPr>
        <p:spPr bwMode="auto">
          <a:xfrm>
            <a:off x="7505700" y="2406650"/>
            <a:ext cx="1371600" cy="490538"/>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zh-CN" altLang="zh-CN" sz="2400">
              <a:ea typeface="黑体" pitchFamily="2" charset="-122"/>
            </a:endParaRPr>
          </a:p>
        </p:txBody>
      </p:sp>
      <p:sp>
        <p:nvSpPr>
          <p:cNvPr id="20509" name="Rectangle 32"/>
          <p:cNvSpPr>
            <a:spLocks noChangeArrowheads="1"/>
          </p:cNvSpPr>
          <p:nvPr/>
        </p:nvSpPr>
        <p:spPr bwMode="auto">
          <a:xfrm>
            <a:off x="4141788" y="4162425"/>
            <a:ext cx="1295400" cy="490538"/>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a:ea typeface="黑体" pitchFamily="2" charset="-122"/>
              </a:rPr>
              <a:t>替换块</a:t>
            </a:r>
            <a:endParaRPr kumimoji="1" lang="zh-CN" altLang="zh-CN" sz="2400">
              <a:ea typeface="黑体" pitchFamily="2" charset="-122"/>
            </a:endParaRPr>
          </a:p>
        </p:txBody>
      </p:sp>
      <p:sp>
        <p:nvSpPr>
          <p:cNvPr id="20510" name="Rectangle 33"/>
          <p:cNvSpPr>
            <a:spLocks noChangeArrowheads="1"/>
          </p:cNvSpPr>
          <p:nvPr/>
        </p:nvSpPr>
        <p:spPr bwMode="auto">
          <a:xfrm>
            <a:off x="3852863" y="4652963"/>
            <a:ext cx="1295400" cy="492125"/>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a:ea typeface="黑体" pitchFamily="2" charset="-122"/>
              </a:rPr>
              <a:t>装入块</a:t>
            </a:r>
            <a:endParaRPr kumimoji="1" lang="zh-CN" altLang="zh-CN" sz="2400">
              <a:ea typeface="黑体" pitchFamily="2" charset="-122"/>
            </a:endParaRPr>
          </a:p>
        </p:txBody>
      </p:sp>
      <p:sp>
        <p:nvSpPr>
          <p:cNvPr id="20511" name="Line 34"/>
          <p:cNvSpPr>
            <a:spLocks noChangeShapeType="1"/>
          </p:cNvSpPr>
          <p:nvPr/>
        </p:nvSpPr>
        <p:spPr bwMode="auto">
          <a:xfrm flipH="1">
            <a:off x="7021513" y="2347913"/>
            <a:ext cx="0" cy="2736850"/>
          </a:xfrm>
          <a:prstGeom prst="line">
            <a:avLst/>
          </a:prstGeom>
          <a:noFill/>
          <a:ln w="28575">
            <a:solidFill>
              <a:srgbClr val="CC0000"/>
            </a:solidFill>
            <a:round/>
            <a:headEnd type="none" w="med" len="lg"/>
            <a:tailEnd type="arrow" w="med" len="med"/>
          </a:ln>
        </p:spPr>
        <p:txBody>
          <a:bodyPr wrap="none" anchor="ctr"/>
          <a:lstStyle/>
          <a:p>
            <a:endParaRPr lang="zh-CN" altLang="en-US"/>
          </a:p>
        </p:txBody>
      </p:sp>
      <p:sp>
        <p:nvSpPr>
          <p:cNvPr id="20512" name="Line 35"/>
          <p:cNvSpPr>
            <a:spLocks noChangeShapeType="1"/>
          </p:cNvSpPr>
          <p:nvPr/>
        </p:nvSpPr>
        <p:spPr bwMode="auto">
          <a:xfrm>
            <a:off x="5942013" y="2347913"/>
            <a:ext cx="0" cy="720725"/>
          </a:xfrm>
          <a:prstGeom prst="line">
            <a:avLst/>
          </a:prstGeom>
          <a:noFill/>
          <a:ln w="28575">
            <a:solidFill>
              <a:srgbClr val="CC0000"/>
            </a:solidFill>
            <a:round/>
            <a:headEnd type="none" w="med" len="lg"/>
            <a:tailEnd type="arrow" w="med" len="med"/>
          </a:ln>
        </p:spPr>
        <p:txBody>
          <a:bodyPr wrap="none" anchor="ctr"/>
          <a:lstStyle/>
          <a:p>
            <a:endParaRPr lang="zh-CN" altLang="en-US"/>
          </a:p>
        </p:txBody>
      </p:sp>
      <p:sp>
        <p:nvSpPr>
          <p:cNvPr id="20513" name="Rectangle 36"/>
          <p:cNvSpPr>
            <a:spLocks noChangeArrowheads="1"/>
          </p:cNvSpPr>
          <p:nvPr/>
        </p:nvSpPr>
        <p:spPr bwMode="auto">
          <a:xfrm>
            <a:off x="5149850" y="2438400"/>
            <a:ext cx="838200" cy="492125"/>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a:solidFill>
                  <a:srgbClr val="CC0000"/>
                </a:solidFill>
                <a:ea typeface="黑体" pitchFamily="2" charset="-122"/>
              </a:rPr>
              <a:t>已满</a:t>
            </a:r>
            <a:endParaRPr kumimoji="1" lang="zh-CN" altLang="zh-CN" sz="2400">
              <a:solidFill>
                <a:srgbClr val="CC0000"/>
              </a:solidFill>
              <a:ea typeface="黑体" pitchFamily="2" charset="-122"/>
            </a:endParaRPr>
          </a:p>
        </p:txBody>
      </p:sp>
      <p:sp>
        <p:nvSpPr>
          <p:cNvPr id="20514" name="Rectangle 37"/>
          <p:cNvSpPr>
            <a:spLocks noChangeArrowheads="1"/>
          </p:cNvSpPr>
          <p:nvPr/>
        </p:nvSpPr>
        <p:spPr bwMode="auto">
          <a:xfrm>
            <a:off x="6229350" y="2432050"/>
            <a:ext cx="838200" cy="492125"/>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a:solidFill>
                  <a:srgbClr val="CC0000"/>
                </a:solidFill>
                <a:ea typeface="黑体" pitchFamily="2" charset="-122"/>
              </a:rPr>
              <a:t>未满</a:t>
            </a:r>
            <a:endParaRPr kumimoji="1" lang="zh-CN" altLang="zh-CN" sz="2400">
              <a:solidFill>
                <a:srgbClr val="CC0000"/>
              </a:solidFill>
              <a:ea typeface="黑体" pitchFamily="2" charset="-122"/>
            </a:endParaRPr>
          </a:p>
        </p:txBody>
      </p:sp>
      <p:sp>
        <p:nvSpPr>
          <p:cNvPr id="20515" name="Rectangle 38"/>
          <p:cNvSpPr>
            <a:spLocks noChangeArrowheads="1"/>
          </p:cNvSpPr>
          <p:nvPr/>
        </p:nvSpPr>
        <p:spPr bwMode="auto">
          <a:xfrm>
            <a:off x="4429125" y="1857375"/>
            <a:ext cx="1371600" cy="490538"/>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a:solidFill>
                  <a:srgbClr val="FF3300"/>
                </a:solidFill>
                <a:ea typeface="黑体" pitchFamily="2" charset="-122"/>
              </a:rPr>
              <a:t>未命中</a:t>
            </a:r>
            <a:endParaRPr kumimoji="1" lang="zh-CN" altLang="zh-CN" sz="2400">
              <a:solidFill>
                <a:srgbClr val="FF3300"/>
              </a:solidFill>
              <a:ea typeface="黑体" pitchFamily="2" charset="-122"/>
            </a:endParaRPr>
          </a:p>
        </p:txBody>
      </p:sp>
      <p:sp>
        <p:nvSpPr>
          <p:cNvPr id="20516" name="Rectangle 39"/>
          <p:cNvSpPr>
            <a:spLocks noChangeArrowheads="1"/>
          </p:cNvSpPr>
          <p:nvPr/>
        </p:nvSpPr>
        <p:spPr bwMode="auto">
          <a:xfrm>
            <a:off x="2079625" y="2789238"/>
            <a:ext cx="838200" cy="490537"/>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a:solidFill>
                  <a:srgbClr val="FF3300"/>
                </a:solidFill>
                <a:ea typeface="黑体" pitchFamily="2" charset="-122"/>
              </a:rPr>
              <a:t>命中</a:t>
            </a:r>
            <a:endParaRPr kumimoji="1" lang="zh-CN" altLang="zh-CN" sz="2400">
              <a:solidFill>
                <a:srgbClr val="FF3300"/>
              </a:solidFill>
              <a:ea typeface="黑体" pitchFamily="2" charset="-122"/>
            </a:endParaRPr>
          </a:p>
        </p:txBody>
      </p:sp>
      <p:sp>
        <p:nvSpPr>
          <p:cNvPr id="20517" name="Rectangle 40"/>
          <p:cNvSpPr>
            <a:spLocks noChangeArrowheads="1"/>
          </p:cNvSpPr>
          <p:nvPr/>
        </p:nvSpPr>
        <p:spPr bwMode="auto">
          <a:xfrm>
            <a:off x="3884613" y="6251575"/>
            <a:ext cx="3313112" cy="490538"/>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a:ea typeface="黑体" pitchFamily="2" charset="-122"/>
              </a:rPr>
              <a:t>数据送</a:t>
            </a:r>
            <a:r>
              <a:rPr kumimoji="1" lang="en-US" altLang="zh-CN" sz="2400">
                <a:ea typeface="黑体" pitchFamily="2" charset="-122"/>
              </a:rPr>
              <a:t>CPU</a:t>
            </a:r>
            <a:r>
              <a:rPr kumimoji="1" lang="zh-CN" altLang="en-US" sz="2400">
                <a:ea typeface="黑体" pitchFamily="2" charset="-122"/>
              </a:rPr>
              <a:t>（一个字）</a:t>
            </a:r>
          </a:p>
        </p:txBody>
      </p:sp>
      <p:sp>
        <p:nvSpPr>
          <p:cNvPr id="20518" name="Line 41"/>
          <p:cNvSpPr>
            <a:spLocks noChangeShapeType="1"/>
          </p:cNvSpPr>
          <p:nvPr/>
        </p:nvSpPr>
        <p:spPr bwMode="auto">
          <a:xfrm>
            <a:off x="2628900" y="692150"/>
            <a:ext cx="5616575" cy="0"/>
          </a:xfrm>
          <a:prstGeom prst="line">
            <a:avLst/>
          </a:prstGeom>
          <a:noFill/>
          <a:ln w="28575">
            <a:solidFill>
              <a:schemeClr val="tx2"/>
            </a:solidFill>
            <a:round/>
            <a:headEnd type="none" w="med" len="lg"/>
            <a:tailEnd/>
          </a:ln>
        </p:spPr>
        <p:txBody>
          <a:bodyPr wrap="none" anchor="ctr"/>
          <a:lstStyle/>
          <a:p>
            <a:endParaRPr lang="zh-CN" altLang="en-US"/>
          </a:p>
        </p:txBody>
      </p:sp>
      <p:sp>
        <p:nvSpPr>
          <p:cNvPr id="20519" name="Line 42"/>
          <p:cNvSpPr>
            <a:spLocks noChangeShapeType="1"/>
          </p:cNvSpPr>
          <p:nvPr/>
        </p:nvSpPr>
        <p:spPr bwMode="auto">
          <a:xfrm>
            <a:off x="2628900" y="692150"/>
            <a:ext cx="0" cy="485775"/>
          </a:xfrm>
          <a:prstGeom prst="line">
            <a:avLst/>
          </a:prstGeom>
          <a:noFill/>
          <a:ln w="28575">
            <a:solidFill>
              <a:schemeClr val="tx2"/>
            </a:solidFill>
            <a:round/>
            <a:headEnd type="none" w="med" len="lg"/>
            <a:tailEnd type="arrow" w="med" len="med"/>
          </a:ln>
        </p:spPr>
        <p:txBody>
          <a:bodyPr wrap="none" anchor="ctr"/>
          <a:lstStyle/>
          <a:p>
            <a:endParaRPr lang="zh-CN" altLang="en-US"/>
          </a:p>
        </p:txBody>
      </p:sp>
      <p:sp>
        <p:nvSpPr>
          <p:cNvPr id="20520" name="Line 43"/>
          <p:cNvSpPr>
            <a:spLocks noChangeShapeType="1"/>
          </p:cNvSpPr>
          <p:nvPr/>
        </p:nvSpPr>
        <p:spPr bwMode="auto">
          <a:xfrm>
            <a:off x="8245475" y="692150"/>
            <a:ext cx="0" cy="1223963"/>
          </a:xfrm>
          <a:prstGeom prst="line">
            <a:avLst/>
          </a:prstGeom>
          <a:noFill/>
          <a:ln w="28575">
            <a:solidFill>
              <a:schemeClr val="tx2"/>
            </a:solidFill>
            <a:round/>
            <a:headEnd type="none" w="med" len="lg"/>
            <a:tailEnd type="arrow" w="med" len="med"/>
          </a:ln>
        </p:spPr>
        <p:txBody>
          <a:bodyPr wrap="none" anchor="ctr"/>
          <a:lstStyle/>
          <a:p>
            <a:endParaRPr lang="zh-CN" altLang="en-US"/>
          </a:p>
        </p:txBody>
      </p:sp>
      <p:sp>
        <p:nvSpPr>
          <p:cNvPr id="20521" name="Line 44"/>
          <p:cNvSpPr>
            <a:spLocks noChangeShapeType="1"/>
          </p:cNvSpPr>
          <p:nvPr/>
        </p:nvSpPr>
        <p:spPr bwMode="auto">
          <a:xfrm>
            <a:off x="5292725" y="400050"/>
            <a:ext cx="0" cy="280988"/>
          </a:xfrm>
          <a:prstGeom prst="line">
            <a:avLst/>
          </a:prstGeom>
          <a:noFill/>
          <a:ln w="38100">
            <a:solidFill>
              <a:schemeClr val="tx2"/>
            </a:solidFill>
            <a:round/>
            <a:headEnd type="none" w="med" len="lg"/>
            <a:tailEnd type="arrow" w="med" len="med"/>
          </a:ln>
        </p:spPr>
        <p:txBody>
          <a:bodyPr wrap="none" anchor="ctr"/>
          <a:lstStyle/>
          <a:p>
            <a:endParaRPr lang="zh-CN" altLang="en-US"/>
          </a:p>
        </p:txBody>
      </p:sp>
      <p:sp>
        <p:nvSpPr>
          <p:cNvPr id="20522" name="Rectangle 45"/>
          <p:cNvSpPr>
            <a:spLocks noChangeArrowheads="1"/>
          </p:cNvSpPr>
          <p:nvPr/>
        </p:nvSpPr>
        <p:spPr bwMode="auto">
          <a:xfrm>
            <a:off x="3829050" y="115888"/>
            <a:ext cx="3384550" cy="431800"/>
          </a:xfrm>
          <a:prstGeom prst="rect">
            <a:avLst/>
          </a:prstGeom>
          <a:noFill/>
          <a:ln w="28575">
            <a:noFill/>
            <a:miter lim="800000"/>
            <a:headEnd/>
            <a:tailEnd/>
          </a:ln>
        </p:spPr>
        <p:txBody>
          <a:bodyPr wrap="none" lIns="72000" tIns="36000" rIns="36000" bIns="0" anchor="ctr"/>
          <a:lstStyle/>
          <a:p>
            <a:pPr algn="ctr"/>
            <a:r>
              <a:rPr kumimoji="1" lang="zh-CN" altLang="en-US" sz="2400">
                <a:solidFill>
                  <a:schemeClr val="bg2"/>
                </a:solidFill>
                <a:ea typeface="黑体" pitchFamily="2" charset="-122"/>
              </a:rPr>
              <a:t>主存地址（来自</a:t>
            </a:r>
            <a:r>
              <a:rPr kumimoji="1" lang="en-US" altLang="zh-CN" sz="2400">
                <a:solidFill>
                  <a:schemeClr val="bg2"/>
                </a:solidFill>
                <a:ea typeface="黑体" pitchFamily="2" charset="-122"/>
              </a:rPr>
              <a:t>CPU</a:t>
            </a:r>
            <a:r>
              <a:rPr kumimoji="1" lang="zh-CN" altLang="en-US" sz="2400">
                <a:solidFill>
                  <a:schemeClr val="bg2"/>
                </a:solidFill>
                <a:ea typeface="黑体" pitchFamily="2" charset="-122"/>
              </a:rPr>
              <a:t>）</a:t>
            </a:r>
          </a:p>
        </p:txBody>
      </p:sp>
      <p:sp>
        <p:nvSpPr>
          <p:cNvPr id="20523" name="Rectangle 46"/>
          <p:cNvSpPr>
            <a:spLocks noChangeArrowheads="1"/>
          </p:cNvSpPr>
          <p:nvPr/>
        </p:nvSpPr>
        <p:spPr bwMode="auto">
          <a:xfrm>
            <a:off x="7381875" y="5778500"/>
            <a:ext cx="1511300" cy="490538"/>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a:solidFill>
                  <a:schemeClr val="bg2"/>
                </a:solidFill>
                <a:ea typeface="黑体" pitchFamily="2" charset="-122"/>
              </a:rPr>
              <a:t>主存储器</a:t>
            </a:r>
            <a:endParaRPr kumimoji="1" lang="zh-CN" altLang="zh-CN" sz="2400">
              <a:solidFill>
                <a:schemeClr val="bg2"/>
              </a:solidFill>
              <a:ea typeface="黑体" pitchFamily="2" charset="-122"/>
            </a:endParaRPr>
          </a:p>
        </p:txBody>
      </p:sp>
      <p:sp>
        <p:nvSpPr>
          <p:cNvPr id="20524" name="AutoShape 47"/>
          <p:cNvSpPr>
            <a:spLocks/>
          </p:cNvSpPr>
          <p:nvPr/>
        </p:nvSpPr>
        <p:spPr bwMode="auto">
          <a:xfrm rot="-5400000">
            <a:off x="2953544" y="2240756"/>
            <a:ext cx="215900" cy="3455988"/>
          </a:xfrm>
          <a:prstGeom prst="leftBrace">
            <a:avLst>
              <a:gd name="adj1" fmla="val 71292"/>
              <a:gd name="adj2" fmla="val 33162"/>
            </a:avLst>
          </a:prstGeom>
          <a:noFill/>
          <a:ln w="28575">
            <a:solidFill>
              <a:srgbClr val="008000"/>
            </a:solidFill>
            <a:round/>
            <a:headEnd/>
            <a:tailEnd/>
          </a:ln>
        </p:spPr>
        <p:txBody>
          <a:bodyPr wrap="none" anchor="ctr"/>
          <a:lstStyle/>
          <a:p>
            <a:pPr algn="ctr">
              <a:spcBef>
                <a:spcPct val="50000"/>
              </a:spcBef>
            </a:pPr>
            <a:endParaRPr lang="zh-CN" altLang="en-US"/>
          </a:p>
        </p:txBody>
      </p:sp>
      <p:sp>
        <p:nvSpPr>
          <p:cNvPr id="20525" name="Rectangle 48"/>
          <p:cNvSpPr>
            <a:spLocks noChangeArrowheads="1"/>
          </p:cNvSpPr>
          <p:nvPr/>
        </p:nvSpPr>
        <p:spPr bwMode="auto">
          <a:xfrm>
            <a:off x="1622425" y="5778500"/>
            <a:ext cx="1511300" cy="490538"/>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a:solidFill>
                  <a:schemeClr val="bg2"/>
                </a:solidFill>
                <a:ea typeface="黑体" pitchFamily="2" charset="-122"/>
              </a:rPr>
              <a:t>C</a:t>
            </a:r>
            <a:r>
              <a:rPr kumimoji="1" lang="en-US" altLang="zh-CN" sz="2400">
                <a:solidFill>
                  <a:schemeClr val="bg2"/>
                </a:solidFill>
                <a:ea typeface="黑体" pitchFamily="2" charset="-122"/>
              </a:rPr>
              <a:t>ache</a:t>
            </a:r>
            <a:endParaRPr kumimoji="1" lang="zh-CN" altLang="zh-CN" sz="2400">
              <a:solidFill>
                <a:schemeClr val="bg2"/>
              </a:solidFill>
              <a:ea typeface="黑体" pitchFamily="2" charset="-122"/>
            </a:endParaRPr>
          </a:p>
        </p:txBody>
      </p:sp>
      <p:sp>
        <p:nvSpPr>
          <p:cNvPr id="20526" name="Line 49"/>
          <p:cNvSpPr>
            <a:spLocks noChangeShapeType="1"/>
          </p:cNvSpPr>
          <p:nvPr/>
        </p:nvSpPr>
        <p:spPr bwMode="auto">
          <a:xfrm>
            <a:off x="3565525" y="5589588"/>
            <a:ext cx="2087563" cy="0"/>
          </a:xfrm>
          <a:prstGeom prst="line">
            <a:avLst/>
          </a:prstGeom>
          <a:noFill/>
          <a:ln w="28575">
            <a:solidFill>
              <a:schemeClr val="tx1"/>
            </a:solidFill>
            <a:round/>
            <a:headEnd type="arrow" w="med" len="med"/>
            <a:tailEnd type="arrow" w="med" len="med"/>
          </a:ln>
        </p:spPr>
        <p:txBody>
          <a:bodyPr wrap="none" anchor="ctr"/>
          <a:lstStyle/>
          <a:p>
            <a:endParaRPr lang="zh-CN" altLang="en-US"/>
          </a:p>
        </p:txBody>
      </p:sp>
      <p:sp>
        <p:nvSpPr>
          <p:cNvPr id="20527" name="Rectangle 50"/>
          <p:cNvSpPr>
            <a:spLocks noChangeArrowheads="1"/>
          </p:cNvSpPr>
          <p:nvPr/>
        </p:nvSpPr>
        <p:spPr bwMode="auto">
          <a:xfrm>
            <a:off x="4860925" y="1138238"/>
            <a:ext cx="1439863" cy="490537"/>
          </a:xfrm>
          <a:prstGeom prst="rect">
            <a:avLst/>
          </a:prstGeom>
          <a:noFill/>
          <a:ln w="28575">
            <a:noFill/>
            <a:miter lim="800000"/>
            <a:headEnd/>
            <a:tailEnd/>
          </a:ln>
        </p:spPr>
        <p:txBody>
          <a:bodyPr wrap="none" lIns="72000" tIns="36000" rIns="36000" bIns="0" anchor="ctr"/>
          <a:lstStyle/>
          <a:p>
            <a:pPr>
              <a:lnSpc>
                <a:spcPct val="80000"/>
              </a:lnSpc>
            </a:pPr>
            <a:r>
              <a:rPr kumimoji="1" lang="zh-CN" altLang="en-US" sz="2400">
                <a:solidFill>
                  <a:srgbClr val="008000"/>
                </a:solidFill>
                <a:ea typeface="黑体" pitchFamily="2" charset="-122"/>
              </a:rPr>
              <a:t>主存地址</a:t>
            </a:r>
            <a:endParaRPr kumimoji="1" lang="zh-CN" altLang="zh-CN" sz="2400">
              <a:solidFill>
                <a:srgbClr val="008000"/>
              </a:solidFill>
              <a:ea typeface="黑体" pitchFamily="2" charset="-122"/>
            </a:endParaRPr>
          </a:p>
        </p:txBody>
      </p:sp>
      <p:sp>
        <p:nvSpPr>
          <p:cNvPr id="20528" name="Rectangle 51"/>
          <p:cNvSpPr>
            <a:spLocks noChangeArrowheads="1"/>
          </p:cNvSpPr>
          <p:nvPr/>
        </p:nvSpPr>
        <p:spPr bwMode="auto">
          <a:xfrm>
            <a:off x="3997325" y="2563813"/>
            <a:ext cx="1079500" cy="719137"/>
          </a:xfrm>
          <a:prstGeom prst="rect">
            <a:avLst/>
          </a:prstGeom>
          <a:noFill/>
          <a:ln w="28575">
            <a:noFill/>
            <a:miter lim="800000"/>
            <a:headEnd/>
            <a:tailEnd/>
          </a:ln>
        </p:spPr>
        <p:txBody>
          <a:bodyPr wrap="none" lIns="72000" tIns="36000" rIns="36000" bIns="0" anchor="ctr"/>
          <a:lstStyle/>
          <a:p>
            <a:pPr algn="ctr">
              <a:lnSpc>
                <a:spcPct val="80000"/>
              </a:lnSpc>
            </a:pPr>
            <a:r>
              <a:rPr kumimoji="1" lang="en-US" altLang="zh-CN" sz="2400">
                <a:solidFill>
                  <a:srgbClr val="008000"/>
                </a:solidFill>
                <a:ea typeface="黑体" pitchFamily="2" charset="-122"/>
              </a:rPr>
              <a:t>Cache</a:t>
            </a:r>
          </a:p>
          <a:p>
            <a:pPr algn="ctr">
              <a:lnSpc>
                <a:spcPct val="80000"/>
              </a:lnSpc>
            </a:pPr>
            <a:r>
              <a:rPr kumimoji="1" lang="zh-CN" altLang="en-US" sz="2400">
                <a:solidFill>
                  <a:srgbClr val="008000"/>
                </a:solidFill>
                <a:ea typeface="黑体" pitchFamily="2" charset="-122"/>
              </a:rPr>
              <a:t>地址</a:t>
            </a:r>
            <a:endParaRPr kumimoji="1" lang="zh-CN" altLang="zh-CN" sz="2400">
              <a:solidFill>
                <a:srgbClr val="008000"/>
              </a:solidFill>
              <a:ea typeface="黑体" pitchFamily="2" charset="-122"/>
            </a:endParaRPr>
          </a:p>
        </p:txBody>
      </p:sp>
      <p:sp>
        <p:nvSpPr>
          <p:cNvPr id="20529" name="Oval 52"/>
          <p:cNvSpPr>
            <a:spLocks noChangeArrowheads="1"/>
          </p:cNvSpPr>
          <p:nvPr/>
        </p:nvSpPr>
        <p:spPr bwMode="auto">
          <a:xfrm>
            <a:off x="5865813" y="2274888"/>
            <a:ext cx="142875" cy="142875"/>
          </a:xfrm>
          <a:prstGeom prst="ellipse">
            <a:avLst/>
          </a:prstGeom>
          <a:solidFill>
            <a:srgbClr val="CC0000"/>
          </a:solidFill>
          <a:ln w="28575" algn="ctr">
            <a:solidFill>
              <a:srgbClr val="CC0000"/>
            </a:solidFill>
            <a:round/>
            <a:headEnd/>
            <a:tailEnd/>
          </a:ln>
        </p:spPr>
        <p:txBody>
          <a:bodyPr wrap="none" anchor="ctr"/>
          <a:lstStyle/>
          <a:p>
            <a:pPr algn="ctr">
              <a:spcBef>
                <a:spcPct val="50000"/>
              </a:spcBef>
            </a:pPr>
            <a:endParaRPr lang="zh-CN" altLang="en-US"/>
          </a:p>
        </p:txBody>
      </p:sp>
      <p:sp>
        <p:nvSpPr>
          <p:cNvPr id="20530" name="Oval 53"/>
          <p:cNvSpPr>
            <a:spLocks noChangeArrowheads="1"/>
          </p:cNvSpPr>
          <p:nvPr/>
        </p:nvSpPr>
        <p:spPr bwMode="auto">
          <a:xfrm>
            <a:off x="5586413" y="5030788"/>
            <a:ext cx="142875" cy="142875"/>
          </a:xfrm>
          <a:prstGeom prst="ellipse">
            <a:avLst/>
          </a:prstGeom>
          <a:solidFill>
            <a:schemeClr val="tx2"/>
          </a:solidFill>
          <a:ln w="28575" algn="ctr">
            <a:solidFill>
              <a:schemeClr val="tx1"/>
            </a:solidFill>
            <a:round/>
            <a:headEnd/>
            <a:tailEnd/>
          </a:ln>
        </p:spPr>
        <p:txBody>
          <a:bodyPr wrap="none" anchor="ctr"/>
          <a:lstStyle/>
          <a:p>
            <a:pPr algn="ctr">
              <a:spcBef>
                <a:spcPct val="50000"/>
              </a:spcBef>
            </a:pPr>
            <a:endParaRPr lang="zh-CN" altLang="en-US"/>
          </a:p>
        </p:txBody>
      </p:sp>
      <p:sp>
        <p:nvSpPr>
          <p:cNvPr id="20531" name="Rectangle 54"/>
          <p:cNvSpPr>
            <a:spLocks noChangeArrowheads="1"/>
          </p:cNvSpPr>
          <p:nvPr/>
        </p:nvSpPr>
        <p:spPr bwMode="auto">
          <a:xfrm>
            <a:off x="973138" y="908050"/>
            <a:ext cx="6264275" cy="5327650"/>
          </a:xfrm>
          <a:prstGeom prst="rect">
            <a:avLst/>
          </a:prstGeom>
          <a:noFill/>
          <a:ln w="28575" algn="ctr">
            <a:solidFill>
              <a:srgbClr val="FF6600"/>
            </a:solidFill>
            <a:prstDash val="dash"/>
            <a:miter lim="800000"/>
            <a:headEnd/>
            <a:tailEnd/>
          </a:ln>
        </p:spPr>
        <p:txBody>
          <a:bodyPr wrap="none" anchor="ctr"/>
          <a:lstStyle/>
          <a:p>
            <a:pPr algn="ctr">
              <a:spcBef>
                <a:spcPct val="50000"/>
              </a:spcBef>
            </a:pPr>
            <a:endParaRPr lang="zh-CN" altLang="en-US"/>
          </a:p>
        </p:txBody>
      </p:sp>
      <p:sp>
        <p:nvSpPr>
          <p:cNvPr id="20532" name="Rectangle 55"/>
          <p:cNvSpPr>
            <a:spLocks noChangeArrowheads="1"/>
          </p:cNvSpPr>
          <p:nvPr/>
        </p:nvSpPr>
        <p:spPr bwMode="auto">
          <a:xfrm>
            <a:off x="3854450" y="5589588"/>
            <a:ext cx="1295400" cy="360362"/>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i="1">
                <a:solidFill>
                  <a:srgbClr val="FF6600"/>
                </a:solidFill>
              </a:rPr>
              <a:t>单字宽</a:t>
            </a:r>
            <a:endParaRPr kumimoji="1" lang="zh-CN" altLang="zh-CN" sz="2400" i="1">
              <a:solidFill>
                <a:srgbClr val="FF6600"/>
              </a:solidFill>
            </a:endParaRPr>
          </a:p>
        </p:txBody>
      </p:sp>
      <p:sp>
        <p:nvSpPr>
          <p:cNvPr id="20533" name="Rectangle 56"/>
          <p:cNvSpPr>
            <a:spLocks noChangeArrowheads="1"/>
          </p:cNvSpPr>
          <p:nvPr/>
        </p:nvSpPr>
        <p:spPr bwMode="auto">
          <a:xfrm>
            <a:off x="3854450" y="5084763"/>
            <a:ext cx="1295400" cy="360362"/>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i="1">
                <a:solidFill>
                  <a:srgbClr val="FF6600"/>
                </a:solidFill>
              </a:rPr>
              <a:t>多字宽</a:t>
            </a:r>
            <a:endParaRPr kumimoji="1" lang="zh-CN" altLang="zh-CN" sz="2400" i="1">
              <a:solidFill>
                <a:srgbClr val="FF6600"/>
              </a:solidFill>
            </a:endParaRPr>
          </a:p>
        </p:txBody>
      </p:sp>
      <p:sp>
        <p:nvSpPr>
          <p:cNvPr id="20534" name="Rectangle 57"/>
          <p:cNvSpPr>
            <a:spLocks noChangeArrowheads="1"/>
          </p:cNvSpPr>
          <p:nvPr/>
        </p:nvSpPr>
        <p:spPr bwMode="auto">
          <a:xfrm>
            <a:off x="4789488" y="4581525"/>
            <a:ext cx="1295400" cy="360363"/>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i="1">
                <a:solidFill>
                  <a:srgbClr val="FF6600"/>
                </a:solidFill>
              </a:rPr>
              <a:t>多字宽</a:t>
            </a:r>
            <a:endParaRPr kumimoji="1" lang="zh-CN" altLang="zh-CN" sz="2400" i="1">
              <a:solidFill>
                <a:srgbClr val="FF6600"/>
              </a:solidFill>
            </a:endParaRPr>
          </a:p>
        </p:txBody>
      </p:sp>
      <p:sp>
        <p:nvSpPr>
          <p:cNvPr id="20535" name="Line 58"/>
          <p:cNvSpPr>
            <a:spLocks noChangeShapeType="1"/>
          </p:cNvSpPr>
          <p:nvPr/>
        </p:nvSpPr>
        <p:spPr bwMode="auto">
          <a:xfrm flipH="1">
            <a:off x="5294313" y="5300663"/>
            <a:ext cx="1655762" cy="0"/>
          </a:xfrm>
          <a:prstGeom prst="line">
            <a:avLst/>
          </a:prstGeom>
          <a:noFill/>
          <a:ln w="57150">
            <a:solidFill>
              <a:srgbClr val="FF6600"/>
            </a:solidFill>
            <a:round/>
            <a:headEnd/>
            <a:tailEnd type="triangle" w="med" len="lg"/>
          </a:ln>
        </p:spPr>
        <p:txBody>
          <a:bodyPr wrap="none" anchor="ctr"/>
          <a:lstStyle/>
          <a:p>
            <a:endParaRPr lang="zh-CN" altLang="en-US"/>
          </a:p>
        </p:txBody>
      </p:sp>
      <p:sp>
        <p:nvSpPr>
          <p:cNvPr id="20536" name="Freeform 59"/>
          <p:cNvSpPr>
            <a:spLocks/>
          </p:cNvSpPr>
          <p:nvPr/>
        </p:nvSpPr>
        <p:spPr bwMode="auto">
          <a:xfrm>
            <a:off x="5726113" y="5300663"/>
            <a:ext cx="863600" cy="792162"/>
          </a:xfrm>
          <a:custGeom>
            <a:avLst/>
            <a:gdLst>
              <a:gd name="T0" fmla="*/ 453 w 453"/>
              <a:gd name="T1" fmla="*/ 0 h 499"/>
              <a:gd name="T2" fmla="*/ 90 w 453"/>
              <a:gd name="T3" fmla="*/ 91 h 499"/>
              <a:gd name="T4" fmla="*/ 0 w 453"/>
              <a:gd name="T5" fmla="*/ 499 h 499"/>
              <a:gd name="T6" fmla="*/ 0 60000 65536"/>
              <a:gd name="T7" fmla="*/ 0 60000 65536"/>
              <a:gd name="T8" fmla="*/ 0 60000 65536"/>
              <a:gd name="T9" fmla="*/ 0 w 453"/>
              <a:gd name="T10" fmla="*/ 0 h 499"/>
              <a:gd name="T11" fmla="*/ 453 w 453"/>
              <a:gd name="T12" fmla="*/ 499 h 499"/>
            </a:gdLst>
            <a:ahLst/>
            <a:cxnLst>
              <a:cxn ang="T6">
                <a:pos x="T0" y="T1"/>
              </a:cxn>
              <a:cxn ang="T7">
                <a:pos x="T2" y="T3"/>
              </a:cxn>
              <a:cxn ang="T8">
                <a:pos x="T4" y="T5"/>
              </a:cxn>
            </a:cxnLst>
            <a:rect l="T9" t="T10" r="T11" b="T12"/>
            <a:pathLst>
              <a:path w="453" h="499">
                <a:moveTo>
                  <a:pt x="453" y="0"/>
                </a:moveTo>
                <a:cubicBezTo>
                  <a:pt x="309" y="4"/>
                  <a:pt x="166" y="8"/>
                  <a:pt x="90" y="91"/>
                </a:cubicBezTo>
                <a:cubicBezTo>
                  <a:pt x="14" y="174"/>
                  <a:pt x="7" y="336"/>
                  <a:pt x="0" y="499"/>
                </a:cubicBezTo>
              </a:path>
            </a:pathLst>
          </a:custGeom>
          <a:noFill/>
          <a:ln w="38100" cap="flat" cmpd="sng">
            <a:solidFill>
              <a:srgbClr val="FF6600"/>
            </a:solidFill>
            <a:prstDash val="solid"/>
            <a:round/>
            <a:headEnd type="none" w="med" len="med"/>
            <a:tailEnd type="triangle" w="med" len="lg"/>
          </a:ln>
        </p:spPr>
        <p:txBody>
          <a:bodyPr wrap="none" anchor="ctr"/>
          <a:lstStyle/>
          <a:p>
            <a:endParaRPr lang="zh-CN" altLang="en-US"/>
          </a:p>
        </p:txBody>
      </p:sp>
      <p:sp>
        <p:nvSpPr>
          <p:cNvPr id="20537" name="Line 60"/>
          <p:cNvSpPr>
            <a:spLocks noChangeShapeType="1"/>
          </p:cNvSpPr>
          <p:nvPr/>
        </p:nvSpPr>
        <p:spPr bwMode="auto">
          <a:xfrm>
            <a:off x="6375400" y="4724400"/>
            <a:ext cx="503238" cy="0"/>
          </a:xfrm>
          <a:prstGeom prst="line">
            <a:avLst/>
          </a:prstGeom>
          <a:noFill/>
          <a:ln w="57150">
            <a:solidFill>
              <a:srgbClr val="FF6600"/>
            </a:solidFill>
            <a:round/>
            <a:headEnd/>
            <a:tailEnd type="triangle" w="med" len="lg"/>
          </a:ln>
        </p:spPr>
        <p:txBody>
          <a:bodyPr wrap="none" anchor="ctr"/>
          <a:lstStyle/>
          <a:p>
            <a:endParaRPr lang="zh-CN" altLang="en-US"/>
          </a:p>
        </p:txBody>
      </p:sp>
      <p:sp>
        <p:nvSpPr>
          <p:cNvPr id="20538" name="Freeform 61"/>
          <p:cNvSpPr>
            <a:spLocks/>
          </p:cNvSpPr>
          <p:nvPr/>
        </p:nvSpPr>
        <p:spPr bwMode="auto">
          <a:xfrm flipH="1">
            <a:off x="5076825" y="5661025"/>
            <a:ext cx="504825" cy="431800"/>
          </a:xfrm>
          <a:custGeom>
            <a:avLst/>
            <a:gdLst>
              <a:gd name="T0" fmla="*/ 453 w 453"/>
              <a:gd name="T1" fmla="*/ 0 h 499"/>
              <a:gd name="T2" fmla="*/ 90 w 453"/>
              <a:gd name="T3" fmla="*/ 91 h 499"/>
              <a:gd name="T4" fmla="*/ 0 w 453"/>
              <a:gd name="T5" fmla="*/ 499 h 499"/>
              <a:gd name="T6" fmla="*/ 0 60000 65536"/>
              <a:gd name="T7" fmla="*/ 0 60000 65536"/>
              <a:gd name="T8" fmla="*/ 0 60000 65536"/>
              <a:gd name="T9" fmla="*/ 0 w 453"/>
              <a:gd name="T10" fmla="*/ 0 h 499"/>
              <a:gd name="T11" fmla="*/ 453 w 453"/>
              <a:gd name="T12" fmla="*/ 499 h 499"/>
            </a:gdLst>
            <a:ahLst/>
            <a:cxnLst>
              <a:cxn ang="T6">
                <a:pos x="T0" y="T1"/>
              </a:cxn>
              <a:cxn ang="T7">
                <a:pos x="T2" y="T3"/>
              </a:cxn>
              <a:cxn ang="T8">
                <a:pos x="T4" y="T5"/>
              </a:cxn>
            </a:cxnLst>
            <a:rect l="T9" t="T10" r="T11" b="T12"/>
            <a:pathLst>
              <a:path w="453" h="499">
                <a:moveTo>
                  <a:pt x="453" y="0"/>
                </a:moveTo>
                <a:cubicBezTo>
                  <a:pt x="309" y="4"/>
                  <a:pt x="166" y="8"/>
                  <a:pt x="90" y="91"/>
                </a:cubicBezTo>
                <a:cubicBezTo>
                  <a:pt x="14" y="174"/>
                  <a:pt x="7" y="336"/>
                  <a:pt x="0" y="499"/>
                </a:cubicBezTo>
              </a:path>
            </a:pathLst>
          </a:custGeom>
          <a:noFill/>
          <a:ln w="38100" cap="flat" cmpd="sng">
            <a:solidFill>
              <a:srgbClr val="0000FF"/>
            </a:solidFill>
            <a:prstDash val="solid"/>
            <a:round/>
            <a:headEnd type="none" w="med" len="med"/>
            <a:tailEnd type="triangle" w="med" len="lg"/>
          </a:ln>
        </p:spPr>
        <p:txBody>
          <a:bodyPr wrap="none" anchor="ctr"/>
          <a:lstStyle/>
          <a:p>
            <a:endParaRPr lang="zh-CN" altLang="en-US"/>
          </a:p>
        </p:txBody>
      </p:sp>
      <p:sp>
        <p:nvSpPr>
          <p:cNvPr id="20539" name="Rectangle 62"/>
          <p:cNvSpPr>
            <a:spLocks noChangeArrowheads="1"/>
          </p:cNvSpPr>
          <p:nvPr/>
        </p:nvSpPr>
        <p:spPr bwMode="auto">
          <a:xfrm>
            <a:off x="5942013" y="5300663"/>
            <a:ext cx="1295400" cy="360362"/>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i="1">
                <a:solidFill>
                  <a:srgbClr val="FF6600"/>
                </a:solidFill>
              </a:rPr>
              <a:t>多字宽</a:t>
            </a:r>
            <a:endParaRPr kumimoji="1" lang="zh-CN" altLang="zh-CN" sz="2400" i="1">
              <a:solidFill>
                <a:srgbClr val="FF6600"/>
              </a:solidFill>
            </a:endParaRPr>
          </a:p>
        </p:txBody>
      </p:sp>
      <p:sp>
        <p:nvSpPr>
          <p:cNvPr id="20540" name="Rectangle 63"/>
          <p:cNvSpPr>
            <a:spLocks noChangeArrowheads="1"/>
          </p:cNvSpPr>
          <p:nvPr/>
        </p:nvSpPr>
        <p:spPr bwMode="auto">
          <a:xfrm>
            <a:off x="5583238" y="5734050"/>
            <a:ext cx="1295400" cy="360363"/>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i="1">
                <a:solidFill>
                  <a:srgbClr val="FF6600"/>
                </a:solidFill>
              </a:rPr>
              <a:t>单字宽</a:t>
            </a:r>
            <a:endParaRPr kumimoji="1" lang="zh-CN" altLang="zh-CN" sz="2400" i="1">
              <a:solidFill>
                <a:srgbClr val="FF6600"/>
              </a:solidFill>
            </a:endParaRPr>
          </a:p>
        </p:txBody>
      </p:sp>
      <p:sp>
        <p:nvSpPr>
          <p:cNvPr id="1608768" name="AutoShape 64"/>
          <p:cNvSpPr>
            <a:spLocks noChangeArrowheads="1"/>
          </p:cNvSpPr>
          <p:nvPr/>
        </p:nvSpPr>
        <p:spPr bwMode="auto">
          <a:xfrm>
            <a:off x="107950" y="1628775"/>
            <a:ext cx="1296988" cy="1008063"/>
          </a:xfrm>
          <a:prstGeom prst="cloudCallout">
            <a:avLst>
              <a:gd name="adj1" fmla="val 52204"/>
              <a:gd name="adj2" fmla="val 47009"/>
            </a:avLst>
          </a:prstGeom>
          <a:solidFill>
            <a:srgbClr val="CCFF99"/>
          </a:solidFill>
          <a:ln w="28575">
            <a:solidFill>
              <a:srgbClr val="006600"/>
            </a:solidFill>
            <a:round/>
            <a:headEnd/>
            <a:tailEnd/>
          </a:ln>
        </p:spPr>
        <p:txBody>
          <a:bodyPr wrap="none" anchor="ctr"/>
          <a:lstStyle/>
          <a:p>
            <a:pPr algn="ctr">
              <a:spcBef>
                <a:spcPct val="50000"/>
              </a:spcBef>
            </a:pPr>
            <a:r>
              <a:rPr lang="zh-CN" altLang="en-US" sz="2400">
                <a:solidFill>
                  <a:srgbClr val="0000FF"/>
                </a:solidFill>
              </a:rPr>
              <a:t>相联</a:t>
            </a:r>
            <a:br>
              <a:rPr lang="zh-CN" altLang="en-US" sz="2400">
                <a:solidFill>
                  <a:srgbClr val="0000FF"/>
                </a:solidFill>
              </a:rPr>
            </a:br>
            <a:r>
              <a:rPr lang="zh-CN" altLang="en-US" sz="2400">
                <a:solidFill>
                  <a:srgbClr val="0000FF"/>
                </a:solidFill>
              </a:rPr>
              <a:t>存储表</a:t>
            </a:r>
          </a:p>
        </p:txBody>
      </p:sp>
      <p:sp>
        <p:nvSpPr>
          <p:cNvPr id="1608769" name="AutoShape 65"/>
          <p:cNvSpPr>
            <a:spLocks noChangeArrowheads="1"/>
          </p:cNvSpPr>
          <p:nvPr/>
        </p:nvSpPr>
        <p:spPr bwMode="auto">
          <a:xfrm>
            <a:off x="107950" y="4221163"/>
            <a:ext cx="1296988" cy="1008062"/>
          </a:xfrm>
          <a:prstGeom prst="cloudCallout">
            <a:avLst>
              <a:gd name="adj1" fmla="val 52204"/>
              <a:gd name="adj2" fmla="val 47009"/>
            </a:avLst>
          </a:prstGeom>
          <a:solidFill>
            <a:srgbClr val="CCFF99"/>
          </a:solidFill>
          <a:ln w="28575">
            <a:solidFill>
              <a:srgbClr val="006600"/>
            </a:solidFill>
            <a:round/>
            <a:headEnd/>
            <a:tailEnd/>
          </a:ln>
        </p:spPr>
        <p:txBody>
          <a:bodyPr wrap="none" anchor="ctr"/>
          <a:lstStyle/>
          <a:p>
            <a:pPr algn="ctr">
              <a:spcBef>
                <a:spcPct val="50000"/>
              </a:spcBef>
            </a:pPr>
            <a:r>
              <a:rPr lang="zh-CN" altLang="en-US" sz="2400">
                <a:solidFill>
                  <a:srgbClr val="0000FF"/>
                </a:solidFill>
              </a:rPr>
              <a:t>高速</a:t>
            </a:r>
            <a:br>
              <a:rPr lang="zh-CN" altLang="en-US" sz="2400">
                <a:solidFill>
                  <a:srgbClr val="0000FF"/>
                </a:solidFill>
              </a:rPr>
            </a:br>
            <a:r>
              <a:rPr lang="zh-CN" altLang="en-US" sz="2400">
                <a:solidFill>
                  <a:srgbClr val="0000FF"/>
                </a:solidFill>
              </a:rPr>
              <a:t>存储器</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08768"/>
                                        </p:tgtEl>
                                        <p:attrNameLst>
                                          <p:attrName>style.visibility</p:attrName>
                                        </p:attrNameLst>
                                      </p:cBhvr>
                                      <p:to>
                                        <p:strVal val="visible"/>
                                      </p:to>
                                    </p:set>
                                    <p:animEffect transition="in" filter="strips(downRight)">
                                      <p:cBhvr>
                                        <p:cTn id="7" dur="500"/>
                                        <p:tgtEl>
                                          <p:spTgt spid="160876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08769"/>
                                        </p:tgtEl>
                                        <p:attrNameLst>
                                          <p:attrName>style.visibility</p:attrName>
                                        </p:attrNameLst>
                                      </p:cBhvr>
                                      <p:to>
                                        <p:strVal val="visible"/>
                                      </p:to>
                                    </p:set>
                                    <p:animEffect transition="in" filter="strips(downRight)">
                                      <p:cBhvr>
                                        <p:cTn id="12" dur="500"/>
                                        <p:tgtEl>
                                          <p:spTgt spid="1608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768" grpId="0" animBg="1"/>
      <p:bldP spid="160876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0754" name="Rectangle 2"/>
          <p:cNvSpPr>
            <a:spLocks noGrp="1" noChangeArrowheads="1"/>
          </p:cNvSpPr>
          <p:nvPr>
            <p:ph type="subTitle" idx="1"/>
          </p:nvPr>
        </p:nvSpPr>
        <p:spPr>
          <a:xfrm>
            <a:off x="395288" y="1700213"/>
            <a:ext cx="8604250" cy="2592387"/>
          </a:xfrm>
        </p:spPr>
        <p:txBody>
          <a:bodyPr anchor="ctr"/>
          <a:lstStyle/>
          <a:p>
            <a:pPr eaLnBrk="1" hangingPunct="1">
              <a:spcBef>
                <a:spcPct val="0"/>
              </a:spcBef>
              <a:buClrTx/>
              <a:buFont typeface="Arial" charset="0"/>
              <a:buNone/>
            </a:pPr>
            <a:r>
              <a:rPr lang="zh-CN" altLang="en-US" sz="4000" b="0" smtClean="0">
                <a:solidFill>
                  <a:srgbClr val="FFFFFF"/>
                </a:solidFill>
                <a:latin typeface="Arial" charset="0"/>
                <a:ea typeface="黑体" pitchFamily="2" charset="-122"/>
              </a:rPr>
              <a:t>计算机</a:t>
            </a:r>
            <a:r>
              <a:rPr lang="zh-CN" altLang="en-US" sz="4000" b="0" smtClean="0">
                <a:solidFill>
                  <a:srgbClr val="FFCC00"/>
                </a:solidFill>
                <a:latin typeface="Arial" charset="0"/>
                <a:ea typeface="黑体" pitchFamily="2" charset="-122"/>
              </a:rPr>
              <a:t>组成</a:t>
            </a:r>
            <a:r>
              <a:rPr lang="zh-CN" altLang="en-US" sz="4000" b="0" smtClean="0">
                <a:solidFill>
                  <a:srgbClr val="FFFFFF"/>
                </a:solidFill>
                <a:latin typeface="Arial" charset="0"/>
                <a:ea typeface="黑体" pitchFamily="2" charset="-122"/>
              </a:rPr>
              <a:t>与</a:t>
            </a:r>
            <a:r>
              <a:rPr lang="zh-CN" altLang="en-US" sz="4000" b="0" smtClean="0">
                <a:solidFill>
                  <a:srgbClr val="FFCC00"/>
                </a:solidFill>
                <a:latin typeface="Arial" charset="0"/>
                <a:ea typeface="黑体" pitchFamily="2" charset="-122"/>
              </a:rPr>
              <a:t>体系结构</a:t>
            </a:r>
            <a:endParaRPr lang="zh-CN" altLang="en-US" sz="4000" b="0" smtClean="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smtClean="0">
                <a:solidFill>
                  <a:srgbClr val="FFFFFF"/>
                </a:solidFill>
                <a:latin typeface="Arial" charset="0"/>
                <a:ea typeface="黑体" pitchFamily="2" charset="-122"/>
              </a:rPr>
              <a:t>第</a:t>
            </a:r>
            <a:r>
              <a:rPr lang="en-US" altLang="zh-CN" sz="7300" b="0" smtClean="0">
                <a:solidFill>
                  <a:srgbClr val="FFFFFF"/>
                </a:solidFill>
                <a:latin typeface="Arial" charset="0"/>
                <a:ea typeface="黑体" pitchFamily="2" charset="-122"/>
              </a:rPr>
              <a:t>4</a:t>
            </a:r>
            <a:r>
              <a:rPr lang="zh-CN" altLang="en-US" sz="4000" b="0" smtClean="0">
                <a:solidFill>
                  <a:srgbClr val="FFFFFF"/>
                </a:solidFill>
                <a:latin typeface="Arial" charset="0"/>
                <a:ea typeface="黑体" pitchFamily="2" charset="-122"/>
              </a:rPr>
              <a:t>章  存储系统</a:t>
            </a:r>
            <a:endParaRPr lang="zh-CN" altLang="en-US" sz="4000" b="0" smtClean="0">
              <a:solidFill>
                <a:srgbClr val="CCFF66"/>
              </a:solidFill>
              <a:latin typeface="Arial" charset="0"/>
              <a:ea typeface="黑体" pitchFamily="2" charset="-122"/>
            </a:endParaRPr>
          </a:p>
        </p:txBody>
      </p:sp>
      <p:sp>
        <p:nvSpPr>
          <p:cNvPr id="1610755" name="Rectangle 3"/>
          <p:cNvSpPr>
            <a:spLocks noChangeArrowheads="1"/>
          </p:cNvSpPr>
          <p:nvPr/>
        </p:nvSpPr>
        <p:spPr bwMode="auto">
          <a:xfrm>
            <a:off x="1979613" y="4506913"/>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200" dirty="0">
                <a:latin typeface="+mn-lt"/>
                <a:ea typeface="楷体" panose="02010609060101010101" pitchFamily="49" charset="-122"/>
              </a:rPr>
              <a:t>4.3  </a:t>
            </a:r>
            <a:r>
              <a:rPr lang="zh-CN" altLang="en-US" sz="4200" dirty="0">
                <a:latin typeface="+mn-lt"/>
                <a:ea typeface="楷体" panose="02010609060101010101" pitchFamily="49" charset="-122"/>
              </a:rPr>
              <a:t>高速缓冲存储器</a:t>
            </a:r>
          </a:p>
        </p:txBody>
      </p:sp>
      <p:sp>
        <p:nvSpPr>
          <p:cNvPr id="1610756" name="Rectangle 4"/>
          <p:cNvSpPr>
            <a:spLocks noChangeArrowheads="1"/>
          </p:cNvSpPr>
          <p:nvPr/>
        </p:nvSpPr>
        <p:spPr bwMode="auto">
          <a:xfrm>
            <a:off x="1979613" y="5229225"/>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3800">
                <a:solidFill>
                  <a:srgbClr val="CC0066"/>
                </a:solidFill>
                <a:ea typeface="隶书" pitchFamily="49" charset="-122"/>
              </a:rPr>
              <a:t>4.3.2</a:t>
            </a:r>
            <a:r>
              <a:rPr lang="en-US" altLang="zh-CN" sz="4200" b="0">
                <a:solidFill>
                  <a:srgbClr val="CC0066"/>
                </a:solidFill>
                <a:latin typeface="隶书" pitchFamily="49" charset="-122"/>
                <a:ea typeface="隶书" pitchFamily="49" charset="-122"/>
              </a:rPr>
              <a:t> </a:t>
            </a:r>
            <a:r>
              <a:rPr lang="zh-CN" altLang="en-US" sz="4200" b="0">
                <a:solidFill>
                  <a:srgbClr val="CC0066"/>
                </a:solidFill>
                <a:latin typeface="隶书" pitchFamily="49" charset="-122"/>
                <a:ea typeface="隶书" pitchFamily="49" charset="-122"/>
              </a:rPr>
              <a:t>地址映射</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610754">
                                            <p:txEl>
                                              <p:pRg st="0" end="0"/>
                                            </p:txEl>
                                          </p:spTgt>
                                        </p:tgtEl>
                                        <p:attrNameLst>
                                          <p:attrName>style.visibility</p:attrName>
                                        </p:attrNameLst>
                                      </p:cBhvr>
                                      <p:to>
                                        <p:strVal val="visible"/>
                                      </p:to>
                                    </p:set>
                                    <p:anim calcmode="lin" valueType="num">
                                      <p:cBhvr>
                                        <p:cTn id="7" dur="500" fill="hold"/>
                                        <p:tgtEl>
                                          <p:spTgt spid="161075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61075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61075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610754">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610754">
                                            <p:txEl>
                                              <p:pRg st="1" end="1"/>
                                            </p:txEl>
                                          </p:spTgt>
                                        </p:tgtEl>
                                        <p:attrNameLst>
                                          <p:attrName>style.visibility</p:attrName>
                                        </p:attrNameLst>
                                      </p:cBhvr>
                                      <p:to>
                                        <p:strVal val="visible"/>
                                      </p:to>
                                    </p:set>
                                    <p:anim calcmode="lin" valueType="num">
                                      <p:cBhvr additive="base">
                                        <p:cTn id="14" dur="500" fill="hold"/>
                                        <p:tgtEl>
                                          <p:spTgt spid="161075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610754">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610755">
                                            <p:txEl>
                                              <p:pRg st="0" end="0"/>
                                            </p:txEl>
                                          </p:spTgt>
                                        </p:tgtEl>
                                        <p:attrNameLst>
                                          <p:attrName>style.visibility</p:attrName>
                                        </p:attrNameLst>
                                      </p:cBhvr>
                                      <p:to>
                                        <p:strVal val="visible"/>
                                      </p:to>
                                    </p:set>
                                    <p:anim calcmode="lin" valueType="num">
                                      <p:cBhvr additive="base">
                                        <p:cTn id="19" dur="500" fill="hold"/>
                                        <p:tgtEl>
                                          <p:spTgt spid="161075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10755">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10756">
                                            <p:txEl>
                                              <p:pRg st="0" end="0"/>
                                            </p:txEl>
                                          </p:spTgt>
                                        </p:tgtEl>
                                        <p:attrNameLst>
                                          <p:attrName>style.visibility</p:attrName>
                                        </p:attrNameLst>
                                      </p:cBhvr>
                                      <p:to>
                                        <p:strVal val="visible"/>
                                      </p:to>
                                    </p:set>
                                    <p:anim calcmode="lin" valueType="num">
                                      <p:cBhvr additive="base">
                                        <p:cTn id="23" dur="500" fill="hold"/>
                                        <p:tgtEl>
                                          <p:spTgt spid="1610756">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61075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p:spPr>
        <p:txBody>
          <a:bodyPr/>
          <a:lstStyle/>
          <a:p>
            <a:fld id="{48AECB28-A24C-423D-BE21-77902A455467}" type="slidenum">
              <a:rPr lang="zh-CN" altLang="en-US" smtClean="0"/>
              <a:pPr/>
              <a:t>17</a:t>
            </a:fld>
            <a:endParaRPr lang="en-US" altLang="zh-CN" smtClean="0"/>
          </a:p>
        </p:txBody>
      </p:sp>
      <p:sp>
        <p:nvSpPr>
          <p:cNvPr id="22531" name="Rectangle 2"/>
          <p:cNvSpPr>
            <a:spLocks noGrp="1" noChangeArrowheads="1"/>
          </p:cNvSpPr>
          <p:nvPr>
            <p:ph type="title"/>
          </p:nvPr>
        </p:nvSpPr>
        <p:spPr/>
        <p:txBody>
          <a:bodyPr/>
          <a:lstStyle/>
          <a:p>
            <a:pPr eaLnBrk="1" hangingPunct="1"/>
            <a:r>
              <a:rPr lang="en-US" altLang="zh-CN" smtClean="0"/>
              <a:t>4.3.2 </a:t>
            </a:r>
            <a:r>
              <a:rPr lang="zh-CN" altLang="en-US" smtClean="0"/>
              <a:t>主存与</a:t>
            </a:r>
            <a:r>
              <a:rPr lang="en-US" altLang="zh-CN" smtClean="0"/>
              <a:t>Cache</a:t>
            </a:r>
            <a:r>
              <a:rPr lang="zh-CN" altLang="en-US" smtClean="0"/>
              <a:t>的</a:t>
            </a:r>
            <a:r>
              <a:rPr lang="zh-CN" altLang="en-US" smtClean="0">
                <a:solidFill>
                  <a:srgbClr val="D60093"/>
                </a:solidFill>
              </a:rPr>
              <a:t>地址映射</a:t>
            </a:r>
          </a:p>
        </p:txBody>
      </p:sp>
      <p:sp>
        <p:nvSpPr>
          <p:cNvPr id="22532" name="Rectangle 3"/>
          <p:cNvSpPr>
            <a:spLocks noGrp="1" noChangeArrowheads="1"/>
          </p:cNvSpPr>
          <p:nvPr>
            <p:ph type="body" idx="1"/>
          </p:nvPr>
        </p:nvSpPr>
        <p:spPr>
          <a:xfrm>
            <a:off x="457200" y="620713"/>
            <a:ext cx="8362950" cy="6121400"/>
          </a:xfrm>
        </p:spPr>
        <p:txBody>
          <a:bodyPr/>
          <a:lstStyle/>
          <a:p>
            <a:pPr eaLnBrk="1" hangingPunct="1">
              <a:lnSpc>
                <a:spcPct val="105000"/>
              </a:lnSpc>
              <a:spcBef>
                <a:spcPct val="5000"/>
              </a:spcBef>
            </a:pPr>
            <a:r>
              <a:rPr lang="zh-CN" altLang="en-US" smtClean="0">
                <a:solidFill>
                  <a:srgbClr val="006600"/>
                </a:solidFill>
              </a:rPr>
              <a:t>地址映象：</a:t>
            </a:r>
            <a:r>
              <a:rPr lang="zh-CN" altLang="en-US" smtClean="0">
                <a:solidFill>
                  <a:srgbClr val="0000FF"/>
                </a:solidFill>
              </a:rPr>
              <a:t/>
            </a:r>
            <a:br>
              <a:rPr lang="zh-CN" altLang="en-US" smtClean="0">
                <a:solidFill>
                  <a:srgbClr val="0000FF"/>
                </a:solidFill>
              </a:rPr>
            </a:br>
            <a:r>
              <a:rPr lang="zh-CN" altLang="en-US" smtClean="0"/>
              <a:t>把主存中的数据按照某种规则</a:t>
            </a:r>
            <a:r>
              <a:rPr lang="zh-CN" altLang="en-US" smtClean="0">
                <a:solidFill>
                  <a:srgbClr val="CC0000"/>
                </a:solidFill>
              </a:rPr>
              <a:t>装入</a:t>
            </a:r>
            <a:r>
              <a:rPr lang="zh-CN" altLang="en-US" smtClean="0"/>
              <a:t>到</a:t>
            </a:r>
            <a:r>
              <a:rPr lang="en-US" altLang="zh-CN" smtClean="0"/>
              <a:t>Cache</a:t>
            </a:r>
            <a:r>
              <a:rPr lang="zh-CN" altLang="en-US" smtClean="0"/>
              <a:t>中，并建立</a:t>
            </a:r>
            <a:r>
              <a:rPr lang="zh-CN" altLang="en-US" smtClean="0">
                <a:solidFill>
                  <a:srgbClr val="CC0000"/>
                </a:solidFill>
              </a:rPr>
              <a:t>主存地址</a:t>
            </a:r>
            <a:r>
              <a:rPr lang="zh-CN" altLang="en-US" smtClean="0"/>
              <a:t>与</a:t>
            </a:r>
            <a:r>
              <a:rPr lang="en-US" altLang="zh-CN" smtClean="0">
                <a:solidFill>
                  <a:srgbClr val="CC0000"/>
                </a:solidFill>
              </a:rPr>
              <a:t>Cache</a:t>
            </a:r>
            <a:r>
              <a:rPr lang="zh-CN" altLang="en-US" smtClean="0">
                <a:solidFill>
                  <a:srgbClr val="CC0000"/>
                </a:solidFill>
              </a:rPr>
              <a:t>地址</a:t>
            </a:r>
            <a:r>
              <a:rPr lang="zh-CN" altLang="en-US" smtClean="0"/>
              <a:t>之间的对应关系。</a:t>
            </a:r>
          </a:p>
          <a:p>
            <a:pPr eaLnBrk="1" hangingPunct="1">
              <a:lnSpc>
                <a:spcPct val="105000"/>
              </a:lnSpc>
              <a:spcBef>
                <a:spcPct val="5000"/>
              </a:spcBef>
            </a:pPr>
            <a:r>
              <a:rPr lang="zh-CN" altLang="en-US" smtClean="0">
                <a:solidFill>
                  <a:srgbClr val="006600"/>
                </a:solidFill>
              </a:rPr>
              <a:t>地址变换：</a:t>
            </a:r>
            <a:r>
              <a:rPr lang="zh-CN" altLang="en-US" smtClean="0">
                <a:solidFill>
                  <a:srgbClr val="0000FF"/>
                </a:solidFill>
              </a:rPr>
              <a:t/>
            </a:r>
            <a:br>
              <a:rPr lang="zh-CN" altLang="en-US" smtClean="0">
                <a:solidFill>
                  <a:srgbClr val="0000FF"/>
                </a:solidFill>
              </a:rPr>
            </a:br>
            <a:r>
              <a:rPr lang="zh-CN" altLang="en-US" smtClean="0"/>
              <a:t>当主存数据已经装入到</a:t>
            </a:r>
            <a:r>
              <a:rPr lang="en-US" altLang="zh-CN" smtClean="0"/>
              <a:t>Cache</a:t>
            </a:r>
            <a:r>
              <a:rPr lang="zh-CN" altLang="en-US" smtClean="0"/>
              <a:t>之后，在程序</a:t>
            </a:r>
            <a:r>
              <a:rPr lang="zh-CN" altLang="en-US" smtClean="0">
                <a:solidFill>
                  <a:srgbClr val="CC0000"/>
                </a:solidFill>
              </a:rPr>
              <a:t>运行</a:t>
            </a:r>
            <a:r>
              <a:rPr lang="zh-CN" altLang="en-US" smtClean="0"/>
              <a:t>过程中，把</a:t>
            </a:r>
            <a:r>
              <a:rPr lang="zh-CN" altLang="en-US" smtClean="0">
                <a:solidFill>
                  <a:srgbClr val="CC0000"/>
                </a:solidFill>
              </a:rPr>
              <a:t>主存地址</a:t>
            </a:r>
            <a:r>
              <a:rPr lang="zh-CN" altLang="en-US" smtClean="0"/>
              <a:t>变换成</a:t>
            </a:r>
            <a:r>
              <a:rPr lang="en-US" altLang="zh-CN" smtClean="0">
                <a:solidFill>
                  <a:srgbClr val="CC0000"/>
                </a:solidFill>
              </a:rPr>
              <a:t>Cache</a:t>
            </a:r>
            <a:r>
              <a:rPr lang="zh-CN" altLang="en-US" smtClean="0">
                <a:solidFill>
                  <a:srgbClr val="CC0000"/>
                </a:solidFill>
              </a:rPr>
              <a:t>地址</a:t>
            </a:r>
            <a:r>
              <a:rPr lang="zh-CN" altLang="en-US" smtClean="0"/>
              <a:t>。</a:t>
            </a:r>
          </a:p>
          <a:p>
            <a:pPr eaLnBrk="1" hangingPunct="1">
              <a:lnSpc>
                <a:spcPct val="105000"/>
              </a:lnSpc>
              <a:spcBef>
                <a:spcPct val="5000"/>
              </a:spcBef>
            </a:pPr>
            <a:r>
              <a:rPr lang="zh-CN" altLang="en-US" smtClean="0">
                <a:solidFill>
                  <a:srgbClr val="006600"/>
                </a:solidFill>
              </a:rPr>
              <a:t>在选取地址映象方法要考虑的主要因素：</a:t>
            </a:r>
          </a:p>
          <a:p>
            <a:pPr lvl="1" eaLnBrk="1" hangingPunct="1">
              <a:lnSpc>
                <a:spcPct val="105000"/>
              </a:lnSpc>
              <a:spcBef>
                <a:spcPct val="5000"/>
              </a:spcBef>
            </a:pPr>
            <a:r>
              <a:rPr lang="zh-CN" altLang="en-US" smtClean="0"/>
              <a:t>地址变换的</a:t>
            </a:r>
            <a:r>
              <a:rPr lang="zh-CN" altLang="en-US" smtClean="0">
                <a:solidFill>
                  <a:srgbClr val="CC0000"/>
                </a:solidFill>
              </a:rPr>
              <a:t>硬件</a:t>
            </a:r>
            <a:r>
              <a:rPr lang="zh-CN" altLang="en-US" smtClean="0">
                <a:solidFill>
                  <a:srgbClr val="0000FF"/>
                </a:solidFill>
              </a:rPr>
              <a:t>高速</a:t>
            </a:r>
            <a:r>
              <a:rPr lang="zh-CN" altLang="en-US" smtClean="0"/>
              <a:t>、</a:t>
            </a:r>
            <a:r>
              <a:rPr lang="zh-CN" altLang="en-US" smtClean="0">
                <a:solidFill>
                  <a:srgbClr val="0000FF"/>
                </a:solidFill>
              </a:rPr>
              <a:t>低价</a:t>
            </a:r>
            <a:r>
              <a:rPr lang="zh-CN" altLang="en-US" smtClean="0"/>
              <a:t>、</a:t>
            </a:r>
            <a:r>
              <a:rPr lang="zh-CN" altLang="en-US" smtClean="0">
                <a:solidFill>
                  <a:srgbClr val="0000FF"/>
                </a:solidFill>
              </a:rPr>
              <a:t>易于实现</a:t>
            </a:r>
            <a:r>
              <a:rPr lang="zh-CN" altLang="en-US" smtClean="0"/>
              <a:t>；</a:t>
            </a:r>
            <a:endParaRPr lang="en-US" altLang="zh-CN" smtClean="0"/>
          </a:p>
          <a:p>
            <a:pPr lvl="1" eaLnBrk="1" hangingPunct="1">
              <a:lnSpc>
                <a:spcPct val="105000"/>
              </a:lnSpc>
              <a:spcBef>
                <a:spcPct val="5000"/>
              </a:spcBef>
            </a:pPr>
            <a:r>
              <a:rPr lang="en-US" altLang="zh-CN" smtClean="0"/>
              <a:t>Cache</a:t>
            </a:r>
            <a:r>
              <a:rPr lang="zh-CN" altLang="en-US" smtClean="0">
                <a:solidFill>
                  <a:srgbClr val="CC0000"/>
                </a:solidFill>
              </a:rPr>
              <a:t>空间利用率</a:t>
            </a:r>
            <a:r>
              <a:rPr lang="zh-CN" altLang="en-US" smtClean="0"/>
              <a:t>要高；</a:t>
            </a:r>
          </a:p>
          <a:p>
            <a:pPr lvl="1" eaLnBrk="1" hangingPunct="1">
              <a:lnSpc>
                <a:spcPct val="105000"/>
              </a:lnSpc>
              <a:spcBef>
                <a:spcPct val="5000"/>
              </a:spcBef>
            </a:pPr>
            <a:r>
              <a:rPr lang="zh-CN" altLang="en-US" smtClean="0"/>
              <a:t>发生</a:t>
            </a:r>
            <a:r>
              <a:rPr lang="zh-CN" altLang="en-US" smtClean="0">
                <a:solidFill>
                  <a:srgbClr val="CC0000"/>
                </a:solidFill>
              </a:rPr>
              <a:t>块冲突的概率</a:t>
            </a:r>
            <a:r>
              <a:rPr lang="zh-CN" altLang="en-US" smtClean="0"/>
              <a:t>要小。</a:t>
            </a:r>
          </a:p>
          <a:p>
            <a:pPr eaLnBrk="1" hangingPunct="1">
              <a:lnSpc>
                <a:spcPct val="105000"/>
              </a:lnSpc>
              <a:spcBef>
                <a:spcPct val="5000"/>
              </a:spcBef>
            </a:pPr>
            <a:r>
              <a:rPr lang="zh-CN" altLang="en-US" smtClean="0"/>
              <a:t>以“</a:t>
            </a:r>
            <a:r>
              <a:rPr lang="zh-CN" altLang="en-US" smtClean="0">
                <a:solidFill>
                  <a:srgbClr val="CC0000"/>
                </a:solidFill>
              </a:rPr>
              <a:t>块</a:t>
            </a:r>
            <a:r>
              <a:rPr lang="zh-CN" altLang="en-US" smtClean="0"/>
              <a:t>”为单位进行调度。</a:t>
            </a:r>
          </a:p>
        </p:txBody>
      </p:sp>
      <p:sp>
        <p:nvSpPr>
          <p:cNvPr id="1609732" name="Text Box 4"/>
          <p:cNvSpPr txBox="1">
            <a:spLocks noChangeArrowheads="1"/>
          </p:cNvSpPr>
          <p:nvPr/>
        </p:nvSpPr>
        <p:spPr bwMode="auto">
          <a:xfrm>
            <a:off x="5580063" y="4724400"/>
            <a:ext cx="2233612" cy="1584325"/>
          </a:xfrm>
          <a:prstGeom prst="rect">
            <a:avLst/>
          </a:prstGeom>
          <a:solidFill>
            <a:srgbClr val="CCFF99"/>
          </a:solidFill>
          <a:ln w="28575" algn="ctr">
            <a:solidFill>
              <a:srgbClr val="006600"/>
            </a:solidFill>
            <a:miter lim="800000"/>
            <a:headEnd/>
            <a:tailEnd/>
          </a:ln>
          <a:effectLst>
            <a:outerShdw dist="107763" dir="2700000" algn="ctr" rotWithShape="0">
              <a:schemeClr val="bg2">
                <a:alpha val="50000"/>
              </a:schemeClr>
            </a:outerShdw>
          </a:effectLst>
        </p:spPr>
        <p:txBody>
          <a:bodyPr/>
          <a:lstStyle/>
          <a:p>
            <a:pPr marL="355600" indent="-355600">
              <a:lnSpc>
                <a:spcPct val="110000"/>
              </a:lnSpc>
              <a:buClr>
                <a:srgbClr val="D60093"/>
              </a:buClr>
              <a:buSzPct val="75000"/>
              <a:buFont typeface="Wingdings" pitchFamily="2" charset="2"/>
              <a:buChar char="u"/>
              <a:defRPr/>
            </a:pPr>
            <a:r>
              <a:rPr lang="zh-CN" altLang="en-US"/>
              <a:t>全相联</a:t>
            </a:r>
          </a:p>
          <a:p>
            <a:pPr marL="355600" indent="-355600">
              <a:lnSpc>
                <a:spcPct val="110000"/>
              </a:lnSpc>
              <a:buClr>
                <a:srgbClr val="D60093"/>
              </a:buClr>
              <a:buSzPct val="75000"/>
              <a:buFont typeface="Wingdings" pitchFamily="2" charset="2"/>
              <a:buChar char="u"/>
              <a:defRPr/>
            </a:pPr>
            <a:r>
              <a:rPr lang="zh-CN" altLang="en-US"/>
              <a:t>直接映射</a:t>
            </a:r>
          </a:p>
          <a:p>
            <a:pPr marL="355600" indent="-355600">
              <a:lnSpc>
                <a:spcPct val="110000"/>
              </a:lnSpc>
              <a:buClr>
                <a:srgbClr val="D60093"/>
              </a:buClr>
              <a:buSzPct val="75000"/>
              <a:buFont typeface="Wingdings" pitchFamily="2" charset="2"/>
              <a:buChar char="u"/>
              <a:defRPr/>
            </a:pPr>
            <a:r>
              <a:rPr lang="zh-CN" altLang="en-US"/>
              <a:t>组相联</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609732"/>
                                        </p:tgtEl>
                                        <p:attrNameLst>
                                          <p:attrName>style.visibility</p:attrName>
                                        </p:attrNameLst>
                                      </p:cBhvr>
                                      <p:to>
                                        <p:strVal val="visible"/>
                                      </p:to>
                                    </p:set>
                                    <p:anim calcmode="lin" valueType="num">
                                      <p:cBhvr>
                                        <p:cTn id="7" dur="500" fill="hold"/>
                                        <p:tgtEl>
                                          <p:spTgt spid="1609732"/>
                                        </p:tgtEl>
                                        <p:attrNameLst>
                                          <p:attrName>ppt_w</p:attrName>
                                        </p:attrNameLst>
                                      </p:cBhvr>
                                      <p:tavLst>
                                        <p:tav tm="0">
                                          <p:val>
                                            <p:fltVal val="0"/>
                                          </p:val>
                                        </p:tav>
                                        <p:tav tm="100000">
                                          <p:val>
                                            <p:strVal val="#ppt_w"/>
                                          </p:val>
                                        </p:tav>
                                      </p:tavLst>
                                    </p:anim>
                                    <p:anim calcmode="lin" valueType="num">
                                      <p:cBhvr>
                                        <p:cTn id="8" dur="500" fill="hold"/>
                                        <p:tgtEl>
                                          <p:spTgt spid="16097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97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1"/>
          </p:nvPr>
        </p:nvSpPr>
        <p:spPr>
          <a:noFill/>
        </p:spPr>
        <p:txBody>
          <a:bodyPr/>
          <a:lstStyle/>
          <a:p>
            <a:fld id="{00098122-04FA-4365-992F-A915EB7BD0CD}" type="slidenum">
              <a:rPr lang="zh-CN" altLang="en-US" smtClean="0"/>
              <a:pPr/>
              <a:t>18</a:t>
            </a:fld>
            <a:endParaRPr lang="en-US" altLang="zh-CN" smtClean="0"/>
          </a:p>
        </p:txBody>
      </p:sp>
      <p:sp>
        <p:nvSpPr>
          <p:cNvPr id="23555" name="Rectangle 2"/>
          <p:cNvSpPr>
            <a:spLocks noGrp="1" noChangeArrowheads="1"/>
          </p:cNvSpPr>
          <p:nvPr>
            <p:ph type="title"/>
          </p:nvPr>
        </p:nvSpPr>
        <p:spPr/>
        <p:txBody>
          <a:bodyPr/>
          <a:lstStyle/>
          <a:p>
            <a:pPr eaLnBrk="1" hangingPunct="1"/>
            <a:r>
              <a:rPr lang="en-US" altLang="zh-CN" smtClean="0"/>
              <a:t>4.3.2 </a:t>
            </a:r>
            <a:r>
              <a:rPr lang="zh-CN" altLang="en-US" smtClean="0"/>
              <a:t>主存与</a:t>
            </a:r>
            <a:r>
              <a:rPr lang="en-US" altLang="zh-CN" smtClean="0"/>
              <a:t>Cache</a:t>
            </a:r>
            <a:r>
              <a:rPr lang="zh-CN" altLang="en-US" smtClean="0"/>
              <a:t>的</a:t>
            </a:r>
            <a:r>
              <a:rPr lang="zh-CN" altLang="en-US" smtClean="0">
                <a:solidFill>
                  <a:srgbClr val="D60093"/>
                </a:solidFill>
              </a:rPr>
              <a:t>地址映射</a:t>
            </a:r>
            <a:r>
              <a:rPr lang="zh-CN" altLang="en-US" smtClean="0">
                <a:solidFill>
                  <a:srgbClr val="006600"/>
                </a:solidFill>
              </a:rPr>
              <a:t>     </a:t>
            </a:r>
            <a:r>
              <a:rPr lang="en-US" altLang="zh-CN" smtClean="0">
                <a:solidFill>
                  <a:srgbClr val="006600"/>
                </a:solidFill>
              </a:rPr>
              <a:t>1. </a:t>
            </a:r>
            <a:r>
              <a:rPr lang="zh-CN" altLang="en-US" smtClean="0">
                <a:solidFill>
                  <a:srgbClr val="FF0000"/>
                </a:solidFill>
              </a:rPr>
              <a:t>全相联</a:t>
            </a:r>
          </a:p>
        </p:txBody>
      </p:sp>
      <p:sp>
        <p:nvSpPr>
          <p:cNvPr id="23556" name="Rectangle 3"/>
          <p:cNvSpPr>
            <a:spLocks noGrp="1" noChangeArrowheads="1"/>
          </p:cNvSpPr>
          <p:nvPr>
            <p:ph type="body" idx="1"/>
          </p:nvPr>
        </p:nvSpPr>
        <p:spPr>
          <a:xfrm>
            <a:off x="457200" y="1052513"/>
            <a:ext cx="8362950" cy="5184775"/>
          </a:xfrm>
        </p:spPr>
        <p:txBody>
          <a:bodyPr/>
          <a:lstStyle/>
          <a:p>
            <a:pPr eaLnBrk="1" hangingPunct="1">
              <a:lnSpc>
                <a:spcPct val="120000"/>
              </a:lnSpc>
            </a:pPr>
            <a:r>
              <a:rPr lang="zh-CN" altLang="en-US" smtClean="0"/>
              <a:t>映射规则：</a:t>
            </a:r>
            <a:br>
              <a:rPr lang="zh-CN" altLang="en-US" smtClean="0"/>
            </a:br>
            <a:r>
              <a:rPr lang="zh-CN" altLang="en-US" smtClean="0"/>
              <a:t>主存的任意一块可以映象到</a:t>
            </a:r>
            <a:r>
              <a:rPr lang="en-US" altLang="zh-CN" smtClean="0"/>
              <a:t>Cache</a:t>
            </a:r>
            <a:r>
              <a:rPr lang="zh-CN" altLang="en-US" smtClean="0"/>
              <a:t>中的任意一块。</a:t>
            </a:r>
          </a:p>
          <a:p>
            <a:pPr eaLnBrk="1" hangingPunct="1"/>
            <a:endParaRPr lang="zh-CN" altLang="en-US" smtClean="0"/>
          </a:p>
          <a:p>
            <a:pPr eaLnBrk="1" hangingPunct="1"/>
            <a:r>
              <a:rPr lang="zh-CN" altLang="en-US" smtClean="0"/>
              <a:t>特点：</a:t>
            </a:r>
          </a:p>
          <a:p>
            <a:pPr lvl="1" eaLnBrk="1" hangingPunct="1"/>
            <a:r>
              <a:rPr lang="zh-CN" altLang="en-US" smtClean="0"/>
              <a:t>块冲突概率低，</a:t>
            </a:r>
            <a:r>
              <a:rPr lang="en-US" altLang="zh-CN" smtClean="0"/>
              <a:t>Cache</a:t>
            </a:r>
            <a:r>
              <a:rPr lang="zh-CN" altLang="en-US" smtClean="0"/>
              <a:t>空间利用率高。</a:t>
            </a:r>
          </a:p>
          <a:p>
            <a:pPr lvl="1" eaLnBrk="1" hangingPunct="1"/>
            <a:r>
              <a:rPr lang="zh-CN" altLang="en-US" smtClean="0"/>
              <a:t>相联目录表容量大</a:t>
            </a:r>
            <a:r>
              <a:rPr lang="zh-CN" altLang="en-US" smtClean="0">
                <a:latin typeface="+mn-ea"/>
              </a:rPr>
              <a:t>→</a:t>
            </a:r>
            <a:r>
              <a:rPr lang="zh-CN" altLang="en-US" smtClean="0"/>
              <a:t>成本高、查表速度慢。</a:t>
            </a:r>
          </a:p>
        </p:txBody>
      </p:sp>
      <p:sp>
        <p:nvSpPr>
          <p:cNvPr id="23557" name="AutoShape 4">
            <a:hlinkClick r:id="" action="ppaction://hlinkshowjump?jump=nextslide" highlightClick="1"/>
          </p:cNvPr>
          <p:cNvSpPr>
            <a:spLocks noChangeArrowheads="1"/>
          </p:cNvSpPr>
          <p:nvPr/>
        </p:nvSpPr>
        <p:spPr bwMode="auto">
          <a:xfrm>
            <a:off x="8316913" y="404813"/>
            <a:ext cx="503237" cy="503237"/>
          </a:xfrm>
          <a:prstGeom prst="actionButtonForwardNext">
            <a:avLst/>
          </a:prstGeom>
          <a:solidFill>
            <a:srgbClr val="6699FF"/>
          </a:solidFill>
          <a:ln w="28575">
            <a:noFill/>
            <a:miter lim="800000"/>
            <a:headEnd/>
            <a:tailEnd/>
          </a:ln>
        </p:spPr>
        <p:txBody>
          <a:bodyPr wrap="none" anchor="ctr"/>
          <a:lstStyle/>
          <a:p>
            <a:pPr algn="ctr">
              <a:spcBef>
                <a:spcPct val="50000"/>
              </a:spcBef>
            </a:pPr>
            <a:endParaRPr lang="zh-CN" altLang="en-US"/>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6372225" y="622300"/>
            <a:ext cx="1223963"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主存</a:t>
            </a:r>
            <a:endParaRPr lang="en-US" altLang="zh-CN" sz="2000">
              <a:solidFill>
                <a:srgbClr val="0000FF"/>
              </a:solidFill>
              <a:latin typeface="Arial" charset="0"/>
            </a:endParaRPr>
          </a:p>
        </p:txBody>
      </p:sp>
      <p:sp>
        <p:nvSpPr>
          <p:cNvPr id="24579" name="Rectangle 5"/>
          <p:cNvSpPr>
            <a:spLocks noChangeArrowheads="1"/>
          </p:cNvSpPr>
          <p:nvPr/>
        </p:nvSpPr>
        <p:spPr bwMode="auto">
          <a:xfrm>
            <a:off x="3706813" y="1047750"/>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4580" name="Rectangle 6"/>
          <p:cNvSpPr>
            <a:spLocks noChangeArrowheads="1"/>
          </p:cNvSpPr>
          <p:nvPr/>
        </p:nvSpPr>
        <p:spPr bwMode="auto">
          <a:xfrm>
            <a:off x="3706813" y="1333500"/>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4581" name="Rectangle 7"/>
          <p:cNvSpPr>
            <a:spLocks noChangeArrowheads="1"/>
          </p:cNvSpPr>
          <p:nvPr/>
        </p:nvSpPr>
        <p:spPr bwMode="auto">
          <a:xfrm>
            <a:off x="3706813" y="1619250"/>
            <a:ext cx="1223962" cy="287338"/>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24582" name="Rectangle 8"/>
          <p:cNvSpPr>
            <a:spLocks noChangeArrowheads="1"/>
          </p:cNvSpPr>
          <p:nvPr/>
        </p:nvSpPr>
        <p:spPr bwMode="auto">
          <a:xfrm>
            <a:off x="3708400" y="191928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24583" name="Text Box 9"/>
          <p:cNvSpPr txBox="1">
            <a:spLocks noChangeArrowheads="1"/>
          </p:cNvSpPr>
          <p:nvPr/>
        </p:nvSpPr>
        <p:spPr bwMode="auto">
          <a:xfrm>
            <a:off x="3708400" y="622300"/>
            <a:ext cx="1223963" cy="396875"/>
          </a:xfrm>
          <a:prstGeom prst="rect">
            <a:avLst/>
          </a:prstGeom>
          <a:noFill/>
          <a:ln w="28575" algn="ctr">
            <a:noFill/>
            <a:miter lim="800000"/>
            <a:headEnd/>
            <a:tailEnd/>
          </a:ln>
        </p:spPr>
        <p:txBody>
          <a:bodyPr>
            <a:spAutoFit/>
          </a:bodyPr>
          <a:lstStyle/>
          <a:p>
            <a:pPr algn="ctr">
              <a:spcBef>
                <a:spcPct val="50000"/>
              </a:spcBef>
            </a:pPr>
            <a:r>
              <a:rPr lang="en-US" altLang="zh-CN" sz="2000">
                <a:solidFill>
                  <a:srgbClr val="0000FF"/>
                </a:solidFill>
                <a:latin typeface="Arial" charset="0"/>
              </a:rPr>
              <a:t>Cache</a:t>
            </a:r>
          </a:p>
        </p:txBody>
      </p:sp>
      <p:sp>
        <p:nvSpPr>
          <p:cNvPr id="24584" name="Rectangle 10"/>
          <p:cNvSpPr>
            <a:spLocks noChangeArrowheads="1"/>
          </p:cNvSpPr>
          <p:nvPr/>
        </p:nvSpPr>
        <p:spPr bwMode="auto">
          <a:xfrm>
            <a:off x="684213" y="1057275"/>
            <a:ext cx="115252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4585" name="Rectangle 11"/>
          <p:cNvSpPr>
            <a:spLocks noChangeArrowheads="1"/>
          </p:cNvSpPr>
          <p:nvPr/>
        </p:nvSpPr>
        <p:spPr bwMode="auto">
          <a:xfrm>
            <a:off x="684213" y="1343025"/>
            <a:ext cx="115252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4586" name="Rectangle 12"/>
          <p:cNvSpPr>
            <a:spLocks noChangeArrowheads="1"/>
          </p:cNvSpPr>
          <p:nvPr/>
        </p:nvSpPr>
        <p:spPr bwMode="auto">
          <a:xfrm>
            <a:off x="684213" y="1628775"/>
            <a:ext cx="1152525" cy="287338"/>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solidFill>
                <a:srgbClr val="FF0000"/>
              </a:solidFill>
              <a:latin typeface="Arial" charset="0"/>
            </a:endParaRPr>
          </a:p>
        </p:txBody>
      </p:sp>
      <p:sp>
        <p:nvSpPr>
          <p:cNvPr id="24587" name="Rectangle 13"/>
          <p:cNvSpPr>
            <a:spLocks noChangeArrowheads="1"/>
          </p:cNvSpPr>
          <p:nvPr/>
        </p:nvSpPr>
        <p:spPr bwMode="auto">
          <a:xfrm>
            <a:off x="684213" y="1922463"/>
            <a:ext cx="115252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4588" name="Text Box 14"/>
          <p:cNvSpPr txBox="1">
            <a:spLocks noChangeArrowheads="1"/>
          </p:cNvSpPr>
          <p:nvPr/>
        </p:nvSpPr>
        <p:spPr bwMode="auto">
          <a:xfrm>
            <a:off x="1690688" y="2205038"/>
            <a:ext cx="936625" cy="641350"/>
          </a:xfrm>
          <a:prstGeom prst="rect">
            <a:avLst/>
          </a:prstGeom>
          <a:noFill/>
          <a:ln w="28575" algn="ctr">
            <a:noFill/>
            <a:miter lim="800000"/>
            <a:headEnd/>
            <a:tailEnd/>
          </a:ln>
        </p:spPr>
        <p:txBody>
          <a:bodyPr>
            <a:spAutoFit/>
          </a:bodyPr>
          <a:lstStyle/>
          <a:p>
            <a:pPr algn="ctr">
              <a:spcBef>
                <a:spcPct val="50000"/>
              </a:spcBef>
            </a:pPr>
            <a:r>
              <a:rPr lang="en-US" altLang="zh-CN" sz="1800">
                <a:solidFill>
                  <a:srgbClr val="D60093"/>
                </a:solidFill>
                <a:latin typeface="Arial" charset="0"/>
              </a:rPr>
              <a:t>Cache</a:t>
            </a:r>
            <a:br>
              <a:rPr lang="en-US" altLang="zh-CN" sz="1800">
                <a:solidFill>
                  <a:srgbClr val="D60093"/>
                </a:solidFill>
                <a:latin typeface="Arial" charset="0"/>
              </a:rPr>
            </a:br>
            <a:r>
              <a:rPr lang="zh-CN" altLang="en-US" sz="1800">
                <a:solidFill>
                  <a:srgbClr val="D60093"/>
                </a:solidFill>
                <a:latin typeface="Arial" charset="0"/>
              </a:rPr>
              <a:t>块号</a:t>
            </a:r>
          </a:p>
        </p:txBody>
      </p:sp>
      <p:sp>
        <p:nvSpPr>
          <p:cNvPr id="24589" name="Rectangle 15"/>
          <p:cNvSpPr>
            <a:spLocks noChangeArrowheads="1"/>
          </p:cNvSpPr>
          <p:nvPr/>
        </p:nvSpPr>
        <p:spPr bwMode="auto">
          <a:xfrm>
            <a:off x="1836738" y="1057275"/>
            <a:ext cx="574675"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00</a:t>
            </a:r>
          </a:p>
        </p:txBody>
      </p:sp>
      <p:sp>
        <p:nvSpPr>
          <p:cNvPr id="24590" name="Rectangle 16"/>
          <p:cNvSpPr>
            <a:spLocks noChangeArrowheads="1"/>
          </p:cNvSpPr>
          <p:nvPr/>
        </p:nvSpPr>
        <p:spPr bwMode="auto">
          <a:xfrm>
            <a:off x="1836738" y="1343025"/>
            <a:ext cx="574675"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01</a:t>
            </a:r>
          </a:p>
        </p:txBody>
      </p:sp>
      <p:sp>
        <p:nvSpPr>
          <p:cNvPr id="24591" name="Rectangle 17"/>
          <p:cNvSpPr>
            <a:spLocks noChangeArrowheads="1"/>
          </p:cNvSpPr>
          <p:nvPr/>
        </p:nvSpPr>
        <p:spPr bwMode="auto">
          <a:xfrm>
            <a:off x="1836738" y="1628775"/>
            <a:ext cx="574675" cy="287338"/>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solidFill>
                  <a:srgbClr val="008000"/>
                </a:solidFill>
                <a:latin typeface="Arial" charset="0"/>
              </a:rPr>
              <a:t>10</a:t>
            </a:r>
          </a:p>
        </p:txBody>
      </p:sp>
      <p:sp>
        <p:nvSpPr>
          <p:cNvPr id="24592" name="Rectangle 18"/>
          <p:cNvSpPr>
            <a:spLocks noChangeArrowheads="1"/>
          </p:cNvSpPr>
          <p:nvPr/>
        </p:nvSpPr>
        <p:spPr bwMode="auto">
          <a:xfrm>
            <a:off x="1836738" y="1922463"/>
            <a:ext cx="574675"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11</a:t>
            </a:r>
          </a:p>
        </p:txBody>
      </p:sp>
      <p:sp>
        <p:nvSpPr>
          <p:cNvPr id="24593" name="Rectangle 19"/>
          <p:cNvSpPr>
            <a:spLocks noChangeArrowheads="1"/>
          </p:cNvSpPr>
          <p:nvPr/>
        </p:nvSpPr>
        <p:spPr bwMode="auto">
          <a:xfrm>
            <a:off x="2411413" y="1054100"/>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4594" name="Rectangle 20"/>
          <p:cNvSpPr>
            <a:spLocks noChangeArrowheads="1"/>
          </p:cNvSpPr>
          <p:nvPr/>
        </p:nvSpPr>
        <p:spPr bwMode="auto">
          <a:xfrm>
            <a:off x="2411413" y="1339850"/>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4595" name="Rectangle 21"/>
          <p:cNvSpPr>
            <a:spLocks noChangeArrowheads="1"/>
          </p:cNvSpPr>
          <p:nvPr/>
        </p:nvSpPr>
        <p:spPr bwMode="auto">
          <a:xfrm>
            <a:off x="2411413" y="1625600"/>
            <a:ext cx="574675" cy="287338"/>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4596" name="Rectangle 22"/>
          <p:cNvSpPr>
            <a:spLocks noChangeArrowheads="1"/>
          </p:cNvSpPr>
          <p:nvPr/>
        </p:nvSpPr>
        <p:spPr bwMode="auto">
          <a:xfrm>
            <a:off x="2411413" y="1919288"/>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4597" name="Text Box 23"/>
          <p:cNvSpPr txBox="1">
            <a:spLocks noChangeArrowheads="1"/>
          </p:cNvSpPr>
          <p:nvPr/>
        </p:nvSpPr>
        <p:spPr bwMode="auto">
          <a:xfrm>
            <a:off x="2484438" y="2205038"/>
            <a:ext cx="433387" cy="915987"/>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有效位</a:t>
            </a:r>
          </a:p>
        </p:txBody>
      </p:sp>
      <p:sp>
        <p:nvSpPr>
          <p:cNvPr id="24598" name="Rectangle 24"/>
          <p:cNvSpPr>
            <a:spLocks noChangeArrowheads="1"/>
          </p:cNvSpPr>
          <p:nvPr/>
        </p:nvSpPr>
        <p:spPr bwMode="auto">
          <a:xfrm>
            <a:off x="6370638" y="1054100"/>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4599" name="Rectangle 25"/>
          <p:cNvSpPr>
            <a:spLocks noChangeArrowheads="1"/>
          </p:cNvSpPr>
          <p:nvPr/>
        </p:nvSpPr>
        <p:spPr bwMode="auto">
          <a:xfrm>
            <a:off x="6370638" y="1339850"/>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4600" name="Rectangle 26"/>
          <p:cNvSpPr>
            <a:spLocks noChangeArrowheads="1"/>
          </p:cNvSpPr>
          <p:nvPr/>
        </p:nvSpPr>
        <p:spPr bwMode="auto">
          <a:xfrm>
            <a:off x="6370638" y="1625600"/>
            <a:ext cx="1223962" cy="287338"/>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24601" name="Rectangle 27"/>
          <p:cNvSpPr>
            <a:spLocks noChangeArrowheads="1"/>
          </p:cNvSpPr>
          <p:nvPr/>
        </p:nvSpPr>
        <p:spPr bwMode="auto">
          <a:xfrm>
            <a:off x="6370638" y="1919288"/>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24602" name="Rectangle 28"/>
          <p:cNvSpPr>
            <a:spLocks noChangeArrowheads="1"/>
          </p:cNvSpPr>
          <p:nvPr/>
        </p:nvSpPr>
        <p:spPr bwMode="auto">
          <a:xfrm>
            <a:off x="6372225" y="220503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4</a:t>
            </a:r>
          </a:p>
        </p:txBody>
      </p:sp>
      <p:sp>
        <p:nvSpPr>
          <p:cNvPr id="24603" name="Rectangle 29"/>
          <p:cNvSpPr>
            <a:spLocks noChangeArrowheads="1"/>
          </p:cNvSpPr>
          <p:nvPr/>
        </p:nvSpPr>
        <p:spPr bwMode="auto">
          <a:xfrm>
            <a:off x="6372225" y="249078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5</a:t>
            </a:r>
          </a:p>
        </p:txBody>
      </p:sp>
      <p:sp>
        <p:nvSpPr>
          <p:cNvPr id="24604" name="Rectangle 30"/>
          <p:cNvSpPr>
            <a:spLocks noChangeArrowheads="1"/>
          </p:cNvSpPr>
          <p:nvPr/>
        </p:nvSpPr>
        <p:spPr bwMode="auto">
          <a:xfrm>
            <a:off x="6372225" y="2776538"/>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6</a:t>
            </a:r>
          </a:p>
        </p:txBody>
      </p:sp>
      <p:sp>
        <p:nvSpPr>
          <p:cNvPr id="24605" name="Rectangle 31"/>
          <p:cNvSpPr>
            <a:spLocks noChangeArrowheads="1"/>
          </p:cNvSpPr>
          <p:nvPr/>
        </p:nvSpPr>
        <p:spPr bwMode="auto">
          <a:xfrm>
            <a:off x="6372225" y="3070225"/>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7</a:t>
            </a:r>
          </a:p>
        </p:txBody>
      </p:sp>
      <p:sp>
        <p:nvSpPr>
          <p:cNvPr id="24606" name="Rectangle 32"/>
          <p:cNvSpPr>
            <a:spLocks noChangeArrowheads="1"/>
          </p:cNvSpPr>
          <p:nvPr/>
        </p:nvSpPr>
        <p:spPr bwMode="auto">
          <a:xfrm>
            <a:off x="6372225" y="335756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8</a:t>
            </a:r>
          </a:p>
        </p:txBody>
      </p:sp>
      <p:sp>
        <p:nvSpPr>
          <p:cNvPr id="24607" name="Rectangle 33"/>
          <p:cNvSpPr>
            <a:spLocks noChangeArrowheads="1"/>
          </p:cNvSpPr>
          <p:nvPr/>
        </p:nvSpPr>
        <p:spPr bwMode="auto">
          <a:xfrm>
            <a:off x="6372225" y="364331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9</a:t>
            </a:r>
          </a:p>
        </p:txBody>
      </p:sp>
      <p:sp>
        <p:nvSpPr>
          <p:cNvPr id="24608" name="Rectangle 34"/>
          <p:cNvSpPr>
            <a:spLocks noChangeArrowheads="1"/>
          </p:cNvSpPr>
          <p:nvPr/>
        </p:nvSpPr>
        <p:spPr bwMode="auto">
          <a:xfrm>
            <a:off x="6372225" y="3929063"/>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solidFill>
                  <a:srgbClr val="0000FF"/>
                </a:solidFill>
                <a:latin typeface="Arial" charset="0"/>
              </a:rPr>
              <a:t>块</a:t>
            </a:r>
            <a:r>
              <a:rPr lang="en-US" altLang="zh-CN" sz="1800">
                <a:solidFill>
                  <a:srgbClr val="0000FF"/>
                </a:solidFill>
                <a:latin typeface="Arial" charset="0"/>
              </a:rPr>
              <a:t>10</a:t>
            </a:r>
          </a:p>
        </p:txBody>
      </p:sp>
      <p:sp>
        <p:nvSpPr>
          <p:cNvPr id="24609" name="Rectangle 35"/>
          <p:cNvSpPr>
            <a:spLocks noChangeArrowheads="1"/>
          </p:cNvSpPr>
          <p:nvPr/>
        </p:nvSpPr>
        <p:spPr bwMode="auto">
          <a:xfrm>
            <a:off x="6372225" y="4222750"/>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11</a:t>
            </a:r>
          </a:p>
        </p:txBody>
      </p:sp>
      <p:sp>
        <p:nvSpPr>
          <p:cNvPr id="24610" name="Rectangle 36"/>
          <p:cNvSpPr>
            <a:spLocks noChangeArrowheads="1"/>
          </p:cNvSpPr>
          <p:nvPr/>
        </p:nvSpPr>
        <p:spPr bwMode="auto">
          <a:xfrm>
            <a:off x="6370638" y="4510088"/>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12</a:t>
            </a:r>
          </a:p>
        </p:txBody>
      </p:sp>
      <p:sp>
        <p:nvSpPr>
          <p:cNvPr id="24611" name="Rectangle 37"/>
          <p:cNvSpPr>
            <a:spLocks noChangeArrowheads="1"/>
          </p:cNvSpPr>
          <p:nvPr/>
        </p:nvSpPr>
        <p:spPr bwMode="auto">
          <a:xfrm>
            <a:off x="6370638" y="4795838"/>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13</a:t>
            </a:r>
          </a:p>
        </p:txBody>
      </p:sp>
      <p:sp>
        <p:nvSpPr>
          <p:cNvPr id="24612" name="Rectangle 38"/>
          <p:cNvSpPr>
            <a:spLocks noChangeArrowheads="1"/>
          </p:cNvSpPr>
          <p:nvPr/>
        </p:nvSpPr>
        <p:spPr bwMode="auto">
          <a:xfrm>
            <a:off x="6370638" y="5081588"/>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14</a:t>
            </a:r>
          </a:p>
        </p:txBody>
      </p:sp>
      <p:sp>
        <p:nvSpPr>
          <p:cNvPr id="24613" name="Rectangle 39"/>
          <p:cNvSpPr>
            <a:spLocks noChangeArrowheads="1"/>
          </p:cNvSpPr>
          <p:nvPr/>
        </p:nvSpPr>
        <p:spPr bwMode="auto">
          <a:xfrm>
            <a:off x="6370638" y="537527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15</a:t>
            </a:r>
          </a:p>
        </p:txBody>
      </p:sp>
      <p:grpSp>
        <p:nvGrpSpPr>
          <p:cNvPr id="2" name="Group 40"/>
          <p:cNvGrpSpPr>
            <a:grpSpLocks/>
          </p:cNvGrpSpPr>
          <p:nvPr/>
        </p:nvGrpSpPr>
        <p:grpSpPr bwMode="auto">
          <a:xfrm>
            <a:off x="2411413" y="4149725"/>
            <a:ext cx="3673475" cy="576263"/>
            <a:chOff x="1519" y="2432"/>
            <a:chExt cx="2314" cy="363"/>
          </a:xfrm>
        </p:grpSpPr>
        <p:sp>
          <p:nvSpPr>
            <p:cNvPr id="24656" name="Rectangle 41"/>
            <p:cNvSpPr>
              <a:spLocks noChangeArrowheads="1"/>
            </p:cNvSpPr>
            <p:nvPr/>
          </p:nvSpPr>
          <p:spPr bwMode="auto">
            <a:xfrm>
              <a:off x="1519" y="2614"/>
              <a:ext cx="726" cy="181"/>
            </a:xfrm>
            <a:prstGeom prst="rect">
              <a:avLst/>
            </a:prstGeom>
            <a:noFill/>
            <a:ln w="19050" algn="ctr">
              <a:noFill/>
              <a:miter lim="800000"/>
              <a:headEnd/>
              <a:tailEnd/>
            </a:ln>
          </p:spPr>
          <p:txBody>
            <a:bodyPr wrap="none" anchor="ctr"/>
            <a:lstStyle/>
            <a:p>
              <a:pPr algn="ctr"/>
              <a:r>
                <a:rPr lang="en-US" altLang="zh-CN" sz="1800"/>
                <a:t>Cache</a:t>
              </a:r>
              <a:r>
                <a:rPr lang="zh-CN" altLang="en-US" sz="1800">
                  <a:latin typeface="Arial" charset="0"/>
                </a:rPr>
                <a:t>块号</a:t>
              </a:r>
              <a:endParaRPr lang="en-US" altLang="zh-CN" sz="1800">
                <a:latin typeface="Arial" charset="0"/>
              </a:endParaRPr>
            </a:p>
          </p:txBody>
        </p:sp>
        <p:sp>
          <p:nvSpPr>
            <p:cNvPr id="24657" name="Rectangle 42"/>
            <p:cNvSpPr>
              <a:spLocks noChangeArrowheads="1"/>
            </p:cNvSpPr>
            <p:nvPr/>
          </p:nvSpPr>
          <p:spPr bwMode="auto">
            <a:xfrm>
              <a:off x="2245" y="2614"/>
              <a:ext cx="726" cy="181"/>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24658" name="Rectangle 43"/>
            <p:cNvSpPr>
              <a:spLocks noChangeArrowheads="1"/>
            </p:cNvSpPr>
            <p:nvPr/>
          </p:nvSpPr>
          <p:spPr bwMode="auto">
            <a:xfrm>
              <a:off x="1519" y="2432"/>
              <a:ext cx="726" cy="181"/>
            </a:xfrm>
            <a:prstGeom prst="rect">
              <a:avLst/>
            </a:prstGeom>
            <a:solidFill>
              <a:srgbClr val="FF99CC"/>
            </a:solidFill>
            <a:ln w="19050" algn="ctr">
              <a:solidFill>
                <a:schemeClr val="tx1"/>
              </a:solidFill>
              <a:miter lim="800000"/>
              <a:headEnd/>
              <a:tailEnd/>
            </a:ln>
          </p:spPr>
          <p:txBody>
            <a:bodyPr wrap="none" anchor="ctr"/>
            <a:lstStyle/>
            <a:p>
              <a:pPr algn="ctr"/>
              <a:r>
                <a:rPr lang="en-US" altLang="zh-CN" sz="1800">
                  <a:solidFill>
                    <a:srgbClr val="008000"/>
                  </a:solidFill>
                  <a:latin typeface="Arial" charset="0"/>
                </a:rPr>
                <a:t>10</a:t>
              </a:r>
            </a:p>
          </p:txBody>
        </p:sp>
        <p:sp>
          <p:nvSpPr>
            <p:cNvPr id="24659" name="Rectangle 44"/>
            <p:cNvSpPr>
              <a:spLocks noChangeArrowheads="1"/>
            </p:cNvSpPr>
            <p:nvPr/>
          </p:nvSpPr>
          <p:spPr bwMode="auto">
            <a:xfrm>
              <a:off x="2245" y="2432"/>
              <a:ext cx="726" cy="181"/>
            </a:xfrm>
            <a:prstGeom prst="rect">
              <a:avLst/>
            </a:prstGeom>
            <a:solidFill>
              <a:srgbClr val="FF99CC"/>
            </a:solidFill>
            <a:ln w="19050" algn="ctr">
              <a:solidFill>
                <a:schemeClr val="tx1"/>
              </a:solidFill>
              <a:miter lim="800000"/>
              <a:headEnd/>
              <a:tailEnd/>
            </a:ln>
          </p:spPr>
          <p:txBody>
            <a:bodyPr wrap="none" anchor="ctr"/>
            <a:lstStyle/>
            <a:p>
              <a:pPr algn="ctr"/>
              <a:endParaRPr lang="zh-CN" altLang="en-US" sz="1800">
                <a:latin typeface="Arial" charset="0"/>
              </a:endParaRPr>
            </a:p>
          </p:txBody>
        </p:sp>
        <p:sp>
          <p:nvSpPr>
            <p:cNvPr id="24660" name="Rectangle 45"/>
            <p:cNvSpPr>
              <a:spLocks noChangeArrowheads="1"/>
            </p:cNvSpPr>
            <p:nvPr/>
          </p:nvSpPr>
          <p:spPr bwMode="auto">
            <a:xfrm>
              <a:off x="2971" y="2432"/>
              <a:ext cx="862" cy="181"/>
            </a:xfrm>
            <a:prstGeom prst="rect">
              <a:avLst/>
            </a:prstGeom>
            <a:noFill/>
            <a:ln w="19050" algn="ctr">
              <a:noFill/>
              <a:miter lim="800000"/>
              <a:headEnd/>
              <a:tailEnd/>
            </a:ln>
          </p:spPr>
          <p:txBody>
            <a:bodyPr wrap="none" anchor="ctr"/>
            <a:lstStyle/>
            <a:p>
              <a:r>
                <a:rPr lang="en-US" altLang="zh-CN" sz="1800">
                  <a:solidFill>
                    <a:schemeClr val="bg2"/>
                  </a:solidFill>
                  <a:latin typeface="Arial" charset="0"/>
                </a:rPr>
                <a:t>Cache</a:t>
              </a:r>
              <a:r>
                <a:rPr lang="zh-CN" altLang="en-US" sz="1800">
                  <a:solidFill>
                    <a:schemeClr val="bg2"/>
                  </a:solidFill>
                  <a:latin typeface="Arial" charset="0"/>
                </a:rPr>
                <a:t>地址</a:t>
              </a:r>
            </a:p>
          </p:txBody>
        </p:sp>
      </p:grpSp>
      <p:sp>
        <p:nvSpPr>
          <p:cNvPr id="1613870" name="AutoShape 46"/>
          <p:cNvSpPr>
            <a:spLocks noChangeArrowheads="1"/>
          </p:cNvSpPr>
          <p:nvPr/>
        </p:nvSpPr>
        <p:spPr bwMode="auto">
          <a:xfrm>
            <a:off x="755650" y="3357563"/>
            <a:ext cx="1368425" cy="576262"/>
          </a:xfrm>
          <a:prstGeom prst="roundRect">
            <a:avLst>
              <a:gd name="adj" fmla="val 50000"/>
            </a:avLst>
          </a:prstGeom>
          <a:solidFill>
            <a:srgbClr val="FFCCCC"/>
          </a:solidFill>
          <a:ln w="28575" algn="ctr">
            <a:solidFill>
              <a:schemeClr val="tx1"/>
            </a:solidFill>
            <a:round/>
            <a:headEnd/>
            <a:tailEnd/>
          </a:ln>
        </p:spPr>
        <p:txBody>
          <a:bodyPr wrap="none" anchor="ctr"/>
          <a:lstStyle/>
          <a:p>
            <a:pPr algn="ctr"/>
            <a:r>
              <a:rPr lang="zh-CN" altLang="en-US" sz="2000">
                <a:solidFill>
                  <a:srgbClr val="CC0000"/>
                </a:solidFill>
                <a:latin typeface="Arial" charset="0"/>
                <a:ea typeface="黑体" pitchFamily="2" charset="-122"/>
              </a:rPr>
              <a:t>相联</a:t>
            </a:r>
            <a:r>
              <a:rPr lang="zh-CN" altLang="en-US" sz="2000">
                <a:solidFill>
                  <a:schemeClr val="bg2"/>
                </a:solidFill>
                <a:latin typeface="Arial" charset="0"/>
              </a:rPr>
              <a:t>比较</a:t>
            </a:r>
          </a:p>
        </p:txBody>
      </p:sp>
      <p:sp>
        <p:nvSpPr>
          <p:cNvPr id="1613871" name="Line 47"/>
          <p:cNvSpPr>
            <a:spLocks noChangeShapeType="1"/>
          </p:cNvSpPr>
          <p:nvPr/>
        </p:nvSpPr>
        <p:spPr bwMode="auto">
          <a:xfrm flipH="1">
            <a:off x="250825" y="3646488"/>
            <a:ext cx="504825"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1613872" name="Text Box 48"/>
          <p:cNvSpPr txBox="1">
            <a:spLocks noChangeArrowheads="1"/>
          </p:cNvSpPr>
          <p:nvPr/>
        </p:nvSpPr>
        <p:spPr bwMode="auto">
          <a:xfrm>
            <a:off x="34925" y="3213100"/>
            <a:ext cx="10080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不命中</a:t>
            </a:r>
            <a:endParaRPr lang="en-US" altLang="zh-CN" sz="1800">
              <a:latin typeface="Arial" charset="0"/>
            </a:endParaRPr>
          </a:p>
        </p:txBody>
      </p:sp>
      <p:sp>
        <p:nvSpPr>
          <p:cNvPr id="1613873" name="Text Box 49"/>
          <p:cNvSpPr txBox="1">
            <a:spLocks noChangeArrowheads="1"/>
          </p:cNvSpPr>
          <p:nvPr/>
        </p:nvSpPr>
        <p:spPr bwMode="auto">
          <a:xfrm>
            <a:off x="2052638" y="3279775"/>
            <a:ext cx="647700" cy="366713"/>
          </a:xfrm>
          <a:prstGeom prst="rect">
            <a:avLst/>
          </a:prstGeom>
          <a:noFill/>
          <a:ln w="28575" algn="ctr">
            <a:noFill/>
            <a:miter lim="800000"/>
            <a:headEnd/>
            <a:tailEnd/>
          </a:ln>
        </p:spPr>
        <p:txBody>
          <a:bodyPr>
            <a:spAutoFit/>
          </a:bodyPr>
          <a:lstStyle/>
          <a:p>
            <a:pPr algn="r">
              <a:spcBef>
                <a:spcPct val="50000"/>
              </a:spcBef>
            </a:pPr>
            <a:r>
              <a:rPr lang="zh-CN" altLang="en-US" sz="1800">
                <a:latin typeface="Arial" charset="0"/>
              </a:rPr>
              <a:t>命中</a:t>
            </a:r>
            <a:endParaRPr lang="en-US" altLang="zh-CN" sz="1800">
              <a:latin typeface="Arial" charset="0"/>
            </a:endParaRPr>
          </a:p>
        </p:txBody>
      </p:sp>
      <p:sp>
        <p:nvSpPr>
          <p:cNvPr id="1613874" name="Line 50"/>
          <p:cNvSpPr>
            <a:spLocks noChangeShapeType="1"/>
          </p:cNvSpPr>
          <p:nvPr/>
        </p:nvSpPr>
        <p:spPr bwMode="auto">
          <a:xfrm>
            <a:off x="1403350" y="3070225"/>
            <a:ext cx="0" cy="287338"/>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13875" name="Line 51"/>
          <p:cNvSpPr>
            <a:spLocks noChangeShapeType="1"/>
          </p:cNvSpPr>
          <p:nvPr/>
        </p:nvSpPr>
        <p:spPr bwMode="auto">
          <a:xfrm flipH="1" flipV="1">
            <a:off x="1403350" y="5230813"/>
            <a:ext cx="1223963" cy="0"/>
          </a:xfrm>
          <a:prstGeom prst="line">
            <a:avLst/>
          </a:prstGeom>
          <a:noFill/>
          <a:ln w="28575">
            <a:solidFill>
              <a:srgbClr val="FF0000"/>
            </a:solidFill>
            <a:round/>
            <a:headEnd/>
            <a:tailEnd/>
          </a:ln>
        </p:spPr>
        <p:txBody>
          <a:bodyPr wrap="none" anchor="ctr"/>
          <a:lstStyle/>
          <a:p>
            <a:endParaRPr lang="zh-CN" altLang="en-US"/>
          </a:p>
        </p:txBody>
      </p:sp>
      <p:sp>
        <p:nvSpPr>
          <p:cNvPr id="1613876" name="Line 52"/>
          <p:cNvSpPr>
            <a:spLocks noChangeShapeType="1"/>
          </p:cNvSpPr>
          <p:nvPr/>
        </p:nvSpPr>
        <p:spPr bwMode="auto">
          <a:xfrm flipV="1">
            <a:off x="1403350" y="3933825"/>
            <a:ext cx="0" cy="1296988"/>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13877" name="Line 53"/>
          <p:cNvSpPr>
            <a:spLocks noChangeShapeType="1"/>
          </p:cNvSpPr>
          <p:nvPr/>
        </p:nvSpPr>
        <p:spPr bwMode="auto">
          <a:xfrm flipV="1">
            <a:off x="2627313" y="5230813"/>
            <a:ext cx="0" cy="215900"/>
          </a:xfrm>
          <a:prstGeom prst="line">
            <a:avLst/>
          </a:prstGeom>
          <a:noFill/>
          <a:ln w="28575">
            <a:solidFill>
              <a:srgbClr val="FF0000"/>
            </a:solidFill>
            <a:round/>
            <a:headEnd/>
            <a:tailEnd type="none" w="med" len="lg"/>
          </a:ln>
        </p:spPr>
        <p:txBody>
          <a:bodyPr wrap="none" anchor="ctr"/>
          <a:lstStyle/>
          <a:p>
            <a:endParaRPr lang="zh-CN" altLang="en-US"/>
          </a:p>
        </p:txBody>
      </p:sp>
      <p:sp>
        <p:nvSpPr>
          <p:cNvPr id="1613878" name="Freeform 54"/>
          <p:cNvSpPr>
            <a:spLocks/>
          </p:cNvSpPr>
          <p:nvPr/>
        </p:nvSpPr>
        <p:spPr bwMode="auto">
          <a:xfrm>
            <a:off x="1619250" y="1557338"/>
            <a:ext cx="2232025" cy="215900"/>
          </a:xfrm>
          <a:custGeom>
            <a:avLst/>
            <a:gdLst>
              <a:gd name="T0" fmla="*/ 952 w 952"/>
              <a:gd name="T1" fmla="*/ 188 h 188"/>
              <a:gd name="T2" fmla="*/ 635 w 952"/>
              <a:gd name="T3" fmla="*/ 7 h 188"/>
              <a:gd name="T4" fmla="*/ 0 w 952"/>
              <a:gd name="T5" fmla="*/ 143 h 188"/>
              <a:gd name="T6" fmla="*/ 0 60000 65536"/>
              <a:gd name="T7" fmla="*/ 0 60000 65536"/>
              <a:gd name="T8" fmla="*/ 0 60000 65536"/>
              <a:gd name="T9" fmla="*/ 0 w 952"/>
              <a:gd name="T10" fmla="*/ 0 h 188"/>
              <a:gd name="T11" fmla="*/ 952 w 952"/>
              <a:gd name="T12" fmla="*/ 188 h 188"/>
            </a:gdLst>
            <a:ahLst/>
            <a:cxnLst>
              <a:cxn ang="T6">
                <a:pos x="T0" y="T1"/>
              </a:cxn>
              <a:cxn ang="T7">
                <a:pos x="T2" y="T3"/>
              </a:cxn>
              <a:cxn ang="T8">
                <a:pos x="T4" y="T5"/>
              </a:cxn>
            </a:cxnLst>
            <a:rect l="T9" t="T10" r="T11" b="T12"/>
            <a:pathLst>
              <a:path w="952" h="188">
                <a:moveTo>
                  <a:pt x="952" y="188"/>
                </a:moveTo>
                <a:cubicBezTo>
                  <a:pt x="873" y="101"/>
                  <a:pt x="794" y="14"/>
                  <a:pt x="635" y="7"/>
                </a:cubicBezTo>
                <a:cubicBezTo>
                  <a:pt x="476" y="0"/>
                  <a:pt x="238" y="71"/>
                  <a:pt x="0" y="143"/>
                </a:cubicBezTo>
              </a:path>
            </a:pathLst>
          </a:custGeom>
          <a:noFill/>
          <a:ln w="28575" cap="flat" cmpd="sng">
            <a:solidFill>
              <a:srgbClr val="FF0000"/>
            </a:solidFill>
            <a:prstDash val="solid"/>
            <a:round/>
            <a:headEnd type="none" w="med" len="med"/>
            <a:tailEnd type="triangle" w="med" len="lg"/>
          </a:ln>
        </p:spPr>
        <p:txBody>
          <a:bodyPr wrap="none" anchor="ctr"/>
          <a:lstStyle/>
          <a:p>
            <a:endParaRPr lang="zh-CN" altLang="en-US"/>
          </a:p>
        </p:txBody>
      </p:sp>
      <p:sp>
        <p:nvSpPr>
          <p:cNvPr id="24624" name="Rectangle 55"/>
          <p:cNvSpPr>
            <a:spLocks noChangeArrowheads="1"/>
          </p:cNvSpPr>
          <p:nvPr/>
        </p:nvSpPr>
        <p:spPr bwMode="auto">
          <a:xfrm>
            <a:off x="7524750" y="6165850"/>
            <a:ext cx="1439863" cy="503238"/>
          </a:xfrm>
          <a:prstGeom prst="rect">
            <a:avLst/>
          </a:prstGeom>
          <a:noFill/>
          <a:ln w="19050" algn="ctr">
            <a:noFill/>
            <a:miter lim="800000"/>
            <a:headEnd/>
            <a:tailEnd/>
          </a:ln>
        </p:spPr>
        <p:txBody>
          <a:bodyPr wrap="none" anchor="ctr"/>
          <a:lstStyle/>
          <a:p>
            <a:pPr algn="r"/>
            <a:r>
              <a:rPr lang="zh-CN" altLang="en-US" sz="2400">
                <a:solidFill>
                  <a:schemeClr val="bg2"/>
                </a:solidFill>
                <a:latin typeface="Arial" charset="0"/>
                <a:ea typeface="黑体" pitchFamily="2" charset="-122"/>
              </a:rPr>
              <a:t>全相联</a:t>
            </a:r>
          </a:p>
        </p:txBody>
      </p:sp>
      <p:sp>
        <p:nvSpPr>
          <p:cNvPr id="1613880" name="AutoShape 56"/>
          <p:cNvSpPr>
            <a:spLocks/>
          </p:cNvSpPr>
          <p:nvPr/>
        </p:nvSpPr>
        <p:spPr bwMode="auto">
          <a:xfrm rot="16200000" flipV="1">
            <a:off x="3420269" y="2709069"/>
            <a:ext cx="287338" cy="2305050"/>
          </a:xfrm>
          <a:prstGeom prst="rightBrace">
            <a:avLst>
              <a:gd name="adj1" fmla="val 44716"/>
              <a:gd name="adj2" fmla="val 50000"/>
            </a:avLst>
          </a:prstGeom>
          <a:noFill/>
          <a:ln w="19050">
            <a:solidFill>
              <a:srgbClr val="0000FF"/>
            </a:solidFill>
            <a:round/>
            <a:headEnd/>
            <a:tailEnd/>
          </a:ln>
        </p:spPr>
        <p:txBody>
          <a:bodyPr wrap="none" anchor="ctr"/>
          <a:lstStyle/>
          <a:p>
            <a:pPr algn="ctr">
              <a:spcBef>
                <a:spcPct val="50000"/>
              </a:spcBef>
            </a:pPr>
            <a:endParaRPr lang="zh-CN" altLang="en-US"/>
          </a:p>
        </p:txBody>
      </p:sp>
      <p:sp>
        <p:nvSpPr>
          <p:cNvPr id="1613881" name="Line 57"/>
          <p:cNvSpPr>
            <a:spLocks noChangeShapeType="1"/>
          </p:cNvSpPr>
          <p:nvPr/>
        </p:nvSpPr>
        <p:spPr bwMode="auto">
          <a:xfrm flipV="1">
            <a:off x="3563938" y="1846263"/>
            <a:ext cx="0" cy="1871662"/>
          </a:xfrm>
          <a:prstGeom prst="line">
            <a:avLst/>
          </a:prstGeom>
          <a:noFill/>
          <a:ln w="19050">
            <a:solidFill>
              <a:srgbClr val="0000FF"/>
            </a:solidFill>
            <a:round/>
            <a:headEnd/>
            <a:tailEnd/>
          </a:ln>
        </p:spPr>
        <p:txBody>
          <a:bodyPr wrap="none" anchor="ctr"/>
          <a:lstStyle/>
          <a:p>
            <a:endParaRPr lang="zh-CN" altLang="en-US"/>
          </a:p>
        </p:txBody>
      </p:sp>
      <p:sp>
        <p:nvSpPr>
          <p:cNvPr id="1613882" name="Line 58"/>
          <p:cNvSpPr>
            <a:spLocks noChangeShapeType="1"/>
          </p:cNvSpPr>
          <p:nvPr/>
        </p:nvSpPr>
        <p:spPr bwMode="auto">
          <a:xfrm>
            <a:off x="3563938" y="1846263"/>
            <a:ext cx="431800" cy="0"/>
          </a:xfrm>
          <a:prstGeom prst="line">
            <a:avLst/>
          </a:prstGeom>
          <a:noFill/>
          <a:ln w="19050">
            <a:solidFill>
              <a:srgbClr val="0000FF"/>
            </a:solidFill>
            <a:round/>
            <a:headEnd/>
            <a:tailEnd type="triangle" w="med" len="lg"/>
          </a:ln>
        </p:spPr>
        <p:txBody>
          <a:bodyPr wrap="none" anchor="ctr"/>
          <a:lstStyle/>
          <a:p>
            <a:endParaRPr lang="zh-CN" altLang="en-US"/>
          </a:p>
        </p:txBody>
      </p:sp>
      <p:grpSp>
        <p:nvGrpSpPr>
          <p:cNvPr id="3" name="Group 59"/>
          <p:cNvGrpSpPr>
            <a:grpSpLocks/>
          </p:cNvGrpSpPr>
          <p:nvPr/>
        </p:nvGrpSpPr>
        <p:grpSpPr bwMode="auto">
          <a:xfrm>
            <a:off x="1835150" y="5661025"/>
            <a:ext cx="4033838" cy="576263"/>
            <a:chOff x="1156" y="3384"/>
            <a:chExt cx="2541" cy="363"/>
          </a:xfrm>
        </p:grpSpPr>
        <p:sp>
          <p:nvSpPr>
            <p:cNvPr id="24651" name="Rectangle 60"/>
            <p:cNvSpPr>
              <a:spLocks noChangeArrowheads="1"/>
            </p:cNvSpPr>
            <p:nvPr/>
          </p:nvSpPr>
          <p:spPr bwMode="auto">
            <a:xfrm>
              <a:off x="1156" y="3566"/>
              <a:ext cx="1089" cy="181"/>
            </a:xfrm>
            <a:prstGeom prst="rect">
              <a:avLst/>
            </a:prstGeom>
            <a:noFill/>
            <a:ln w="19050" algn="ctr">
              <a:noFill/>
              <a:miter lim="800000"/>
              <a:headEnd/>
              <a:tailEnd/>
            </a:ln>
          </p:spPr>
          <p:txBody>
            <a:bodyPr wrap="none" anchor="ctr"/>
            <a:lstStyle/>
            <a:p>
              <a:pPr algn="ctr"/>
              <a:r>
                <a:rPr lang="zh-CN" altLang="en-US" sz="1800">
                  <a:latin typeface="Arial" charset="0"/>
                </a:rPr>
                <a:t>主存块号</a:t>
              </a:r>
              <a:endParaRPr lang="en-US" altLang="zh-CN" sz="1800">
                <a:latin typeface="Arial" charset="0"/>
              </a:endParaRPr>
            </a:p>
          </p:txBody>
        </p:sp>
        <p:sp>
          <p:nvSpPr>
            <p:cNvPr id="24652" name="Rectangle 61"/>
            <p:cNvSpPr>
              <a:spLocks noChangeArrowheads="1"/>
            </p:cNvSpPr>
            <p:nvPr/>
          </p:nvSpPr>
          <p:spPr bwMode="auto">
            <a:xfrm>
              <a:off x="2245" y="3566"/>
              <a:ext cx="726" cy="181"/>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24653" name="Rectangle 62"/>
            <p:cNvSpPr>
              <a:spLocks noChangeArrowheads="1"/>
            </p:cNvSpPr>
            <p:nvPr/>
          </p:nvSpPr>
          <p:spPr bwMode="auto">
            <a:xfrm>
              <a:off x="1157" y="3384"/>
              <a:ext cx="1088" cy="181"/>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1010</a:t>
              </a:r>
            </a:p>
          </p:txBody>
        </p:sp>
        <p:sp>
          <p:nvSpPr>
            <p:cNvPr id="24654" name="Rectangle 63"/>
            <p:cNvSpPr>
              <a:spLocks noChangeArrowheads="1"/>
            </p:cNvSpPr>
            <p:nvPr/>
          </p:nvSpPr>
          <p:spPr bwMode="auto">
            <a:xfrm>
              <a:off x="2245" y="3384"/>
              <a:ext cx="726" cy="181"/>
            </a:xfrm>
            <a:prstGeom prst="rect">
              <a:avLst/>
            </a:prstGeom>
            <a:solidFill>
              <a:srgbClr val="CCFFFF"/>
            </a:solidFill>
            <a:ln w="19050" algn="ctr">
              <a:solidFill>
                <a:schemeClr val="tx1"/>
              </a:solidFill>
              <a:miter lim="800000"/>
              <a:headEnd/>
              <a:tailEnd/>
            </a:ln>
          </p:spPr>
          <p:txBody>
            <a:bodyPr wrap="none" anchor="ctr"/>
            <a:lstStyle/>
            <a:p>
              <a:pPr algn="ctr"/>
              <a:endParaRPr lang="zh-CN" altLang="en-US" sz="1800">
                <a:latin typeface="Arial" charset="0"/>
              </a:endParaRPr>
            </a:p>
          </p:txBody>
        </p:sp>
        <p:sp>
          <p:nvSpPr>
            <p:cNvPr id="24655" name="Rectangle 64"/>
            <p:cNvSpPr>
              <a:spLocks noChangeArrowheads="1"/>
            </p:cNvSpPr>
            <p:nvPr/>
          </p:nvSpPr>
          <p:spPr bwMode="auto">
            <a:xfrm>
              <a:off x="2971" y="3385"/>
              <a:ext cx="726" cy="181"/>
            </a:xfrm>
            <a:prstGeom prst="rect">
              <a:avLst/>
            </a:prstGeom>
            <a:noFill/>
            <a:ln w="19050" algn="ctr">
              <a:noFill/>
              <a:miter lim="800000"/>
              <a:headEnd/>
              <a:tailEnd/>
            </a:ln>
          </p:spPr>
          <p:txBody>
            <a:bodyPr wrap="none" anchor="ctr"/>
            <a:lstStyle/>
            <a:p>
              <a:r>
                <a:rPr lang="zh-CN" altLang="en-US" sz="1800">
                  <a:solidFill>
                    <a:schemeClr val="bg2"/>
                  </a:solidFill>
                  <a:latin typeface="Arial" charset="0"/>
                </a:rPr>
                <a:t>主存地址</a:t>
              </a:r>
            </a:p>
          </p:txBody>
        </p:sp>
      </p:grpSp>
      <p:sp>
        <p:nvSpPr>
          <p:cNvPr id="1613889" name="AutoShape 65"/>
          <p:cNvSpPr>
            <a:spLocks/>
          </p:cNvSpPr>
          <p:nvPr/>
        </p:nvSpPr>
        <p:spPr bwMode="auto">
          <a:xfrm rot="-5400000">
            <a:off x="2593181" y="4690270"/>
            <a:ext cx="142875" cy="1655762"/>
          </a:xfrm>
          <a:prstGeom prst="rightBracket">
            <a:avLst>
              <a:gd name="adj" fmla="val 96574"/>
            </a:avLst>
          </a:prstGeom>
          <a:noFill/>
          <a:ln w="28575">
            <a:solidFill>
              <a:srgbClr val="FF0000"/>
            </a:solidFill>
            <a:round/>
            <a:headEnd/>
            <a:tailEnd/>
          </a:ln>
        </p:spPr>
        <p:txBody>
          <a:bodyPr wrap="none" anchor="ctr"/>
          <a:lstStyle/>
          <a:p>
            <a:pPr algn="ctr">
              <a:spcBef>
                <a:spcPct val="50000"/>
              </a:spcBef>
            </a:pPr>
            <a:endParaRPr lang="zh-CN" altLang="en-US"/>
          </a:p>
        </p:txBody>
      </p:sp>
      <p:sp>
        <p:nvSpPr>
          <p:cNvPr id="1613890" name="AutoShape 66"/>
          <p:cNvSpPr>
            <a:spLocks/>
          </p:cNvSpPr>
          <p:nvPr/>
        </p:nvSpPr>
        <p:spPr bwMode="auto">
          <a:xfrm rot="-5400000">
            <a:off x="4068763" y="4941888"/>
            <a:ext cx="142875" cy="1152525"/>
          </a:xfrm>
          <a:prstGeom prst="rightBracket">
            <a:avLst>
              <a:gd name="adj" fmla="val 88883"/>
            </a:avLst>
          </a:prstGeom>
          <a:noFill/>
          <a:ln w="28575">
            <a:solidFill>
              <a:srgbClr val="008000"/>
            </a:solidFill>
            <a:round/>
            <a:headEnd/>
            <a:tailEnd/>
          </a:ln>
        </p:spPr>
        <p:txBody>
          <a:bodyPr wrap="none" anchor="ctr"/>
          <a:lstStyle/>
          <a:p>
            <a:pPr algn="ctr">
              <a:spcBef>
                <a:spcPct val="50000"/>
              </a:spcBef>
            </a:pPr>
            <a:endParaRPr lang="zh-CN" altLang="en-US"/>
          </a:p>
        </p:txBody>
      </p:sp>
      <p:sp>
        <p:nvSpPr>
          <p:cNvPr id="1613891" name="AutoShape 67"/>
          <p:cNvSpPr>
            <a:spLocks/>
          </p:cNvSpPr>
          <p:nvPr/>
        </p:nvSpPr>
        <p:spPr bwMode="auto">
          <a:xfrm rot="5400000" flipV="1">
            <a:off x="4068763" y="4149725"/>
            <a:ext cx="142875" cy="1152525"/>
          </a:xfrm>
          <a:prstGeom prst="rightBracket">
            <a:avLst>
              <a:gd name="adj" fmla="val 88883"/>
            </a:avLst>
          </a:prstGeom>
          <a:noFill/>
          <a:ln w="28575">
            <a:solidFill>
              <a:srgbClr val="008000"/>
            </a:solidFill>
            <a:round/>
            <a:headEnd/>
            <a:tailEnd/>
          </a:ln>
        </p:spPr>
        <p:txBody>
          <a:bodyPr wrap="none" anchor="ctr"/>
          <a:lstStyle/>
          <a:p>
            <a:pPr algn="ctr">
              <a:spcBef>
                <a:spcPct val="50000"/>
              </a:spcBef>
            </a:pPr>
            <a:endParaRPr lang="zh-CN" altLang="en-US"/>
          </a:p>
        </p:txBody>
      </p:sp>
      <p:sp>
        <p:nvSpPr>
          <p:cNvPr id="1613892" name="Line 68"/>
          <p:cNvSpPr>
            <a:spLocks noChangeShapeType="1"/>
          </p:cNvSpPr>
          <p:nvPr/>
        </p:nvSpPr>
        <p:spPr bwMode="auto">
          <a:xfrm flipV="1">
            <a:off x="4140200" y="4797425"/>
            <a:ext cx="0" cy="649288"/>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13893" name="Line 69"/>
          <p:cNvSpPr>
            <a:spLocks noChangeShapeType="1"/>
          </p:cNvSpPr>
          <p:nvPr/>
        </p:nvSpPr>
        <p:spPr bwMode="auto">
          <a:xfrm>
            <a:off x="2124075" y="3646488"/>
            <a:ext cx="863600"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1613894" name="Freeform 70"/>
          <p:cNvSpPr>
            <a:spLocks/>
          </p:cNvSpPr>
          <p:nvPr/>
        </p:nvSpPr>
        <p:spPr bwMode="auto">
          <a:xfrm>
            <a:off x="4716463" y="2062163"/>
            <a:ext cx="1800225" cy="2016125"/>
          </a:xfrm>
          <a:custGeom>
            <a:avLst/>
            <a:gdLst>
              <a:gd name="T0" fmla="*/ 1043 w 1043"/>
              <a:gd name="T1" fmla="*/ 1270 h 1270"/>
              <a:gd name="T2" fmla="*/ 725 w 1043"/>
              <a:gd name="T3" fmla="*/ 998 h 1270"/>
              <a:gd name="T4" fmla="*/ 499 w 1043"/>
              <a:gd name="T5" fmla="*/ 181 h 1270"/>
              <a:gd name="T6" fmla="*/ 0 w 1043"/>
              <a:gd name="T7" fmla="*/ 0 h 1270"/>
              <a:gd name="T8" fmla="*/ 0 60000 65536"/>
              <a:gd name="T9" fmla="*/ 0 60000 65536"/>
              <a:gd name="T10" fmla="*/ 0 60000 65536"/>
              <a:gd name="T11" fmla="*/ 0 60000 65536"/>
              <a:gd name="T12" fmla="*/ 0 w 1043"/>
              <a:gd name="T13" fmla="*/ 0 h 1270"/>
              <a:gd name="T14" fmla="*/ 1043 w 1043"/>
              <a:gd name="T15" fmla="*/ 1270 h 1270"/>
            </a:gdLst>
            <a:ahLst/>
            <a:cxnLst>
              <a:cxn ang="T8">
                <a:pos x="T0" y="T1"/>
              </a:cxn>
              <a:cxn ang="T9">
                <a:pos x="T2" y="T3"/>
              </a:cxn>
              <a:cxn ang="T10">
                <a:pos x="T4" y="T5"/>
              </a:cxn>
              <a:cxn ang="T11">
                <a:pos x="T6" y="T7"/>
              </a:cxn>
            </a:cxnLst>
            <a:rect l="T12" t="T13" r="T14" b="T15"/>
            <a:pathLst>
              <a:path w="1043" h="1270">
                <a:moveTo>
                  <a:pt x="1043" y="1270"/>
                </a:moveTo>
                <a:cubicBezTo>
                  <a:pt x="929" y="1224"/>
                  <a:pt x="816" y="1179"/>
                  <a:pt x="725" y="998"/>
                </a:cubicBezTo>
                <a:cubicBezTo>
                  <a:pt x="634" y="817"/>
                  <a:pt x="620" y="347"/>
                  <a:pt x="499" y="181"/>
                </a:cubicBezTo>
                <a:cubicBezTo>
                  <a:pt x="378" y="15"/>
                  <a:pt x="189" y="7"/>
                  <a:pt x="0" y="0"/>
                </a:cubicBezTo>
              </a:path>
            </a:pathLst>
          </a:custGeom>
          <a:noFill/>
          <a:ln w="12700" cap="flat" cmpd="sng">
            <a:solidFill>
              <a:srgbClr val="FF6600"/>
            </a:solidFill>
            <a:prstDash val="dash"/>
            <a:round/>
            <a:headEnd type="none" w="med" len="med"/>
            <a:tailEnd type="triangle" w="sm" len="lg"/>
          </a:ln>
        </p:spPr>
        <p:txBody>
          <a:bodyPr wrap="none" anchor="ctr"/>
          <a:lstStyle/>
          <a:p>
            <a:endParaRPr lang="zh-CN" altLang="en-US"/>
          </a:p>
        </p:txBody>
      </p:sp>
      <p:sp>
        <p:nvSpPr>
          <p:cNvPr id="1613895" name="Freeform 71"/>
          <p:cNvSpPr>
            <a:spLocks/>
          </p:cNvSpPr>
          <p:nvPr/>
        </p:nvSpPr>
        <p:spPr bwMode="auto">
          <a:xfrm>
            <a:off x="4716463" y="1773238"/>
            <a:ext cx="1800225" cy="2305050"/>
          </a:xfrm>
          <a:custGeom>
            <a:avLst/>
            <a:gdLst>
              <a:gd name="T0" fmla="*/ 1043 w 1043"/>
              <a:gd name="T1" fmla="*/ 1270 h 1270"/>
              <a:gd name="T2" fmla="*/ 725 w 1043"/>
              <a:gd name="T3" fmla="*/ 998 h 1270"/>
              <a:gd name="T4" fmla="*/ 499 w 1043"/>
              <a:gd name="T5" fmla="*/ 181 h 1270"/>
              <a:gd name="T6" fmla="*/ 0 w 1043"/>
              <a:gd name="T7" fmla="*/ 0 h 1270"/>
              <a:gd name="T8" fmla="*/ 0 60000 65536"/>
              <a:gd name="T9" fmla="*/ 0 60000 65536"/>
              <a:gd name="T10" fmla="*/ 0 60000 65536"/>
              <a:gd name="T11" fmla="*/ 0 60000 65536"/>
              <a:gd name="T12" fmla="*/ 0 w 1043"/>
              <a:gd name="T13" fmla="*/ 0 h 1270"/>
              <a:gd name="T14" fmla="*/ 1043 w 1043"/>
              <a:gd name="T15" fmla="*/ 1270 h 1270"/>
            </a:gdLst>
            <a:ahLst/>
            <a:cxnLst>
              <a:cxn ang="T8">
                <a:pos x="T0" y="T1"/>
              </a:cxn>
              <a:cxn ang="T9">
                <a:pos x="T2" y="T3"/>
              </a:cxn>
              <a:cxn ang="T10">
                <a:pos x="T4" y="T5"/>
              </a:cxn>
              <a:cxn ang="T11">
                <a:pos x="T6" y="T7"/>
              </a:cxn>
            </a:cxnLst>
            <a:rect l="T12" t="T13" r="T14" b="T15"/>
            <a:pathLst>
              <a:path w="1043" h="1270">
                <a:moveTo>
                  <a:pt x="1043" y="1270"/>
                </a:moveTo>
                <a:cubicBezTo>
                  <a:pt x="929" y="1224"/>
                  <a:pt x="816" y="1179"/>
                  <a:pt x="725" y="998"/>
                </a:cubicBezTo>
                <a:cubicBezTo>
                  <a:pt x="634" y="817"/>
                  <a:pt x="620" y="347"/>
                  <a:pt x="499" y="181"/>
                </a:cubicBezTo>
                <a:cubicBezTo>
                  <a:pt x="378" y="15"/>
                  <a:pt x="189" y="7"/>
                  <a:pt x="0" y="0"/>
                </a:cubicBezTo>
              </a:path>
            </a:pathLst>
          </a:custGeom>
          <a:noFill/>
          <a:ln w="28575" cap="flat" cmpd="sng">
            <a:solidFill>
              <a:srgbClr val="FF0000"/>
            </a:solidFill>
            <a:prstDash val="solid"/>
            <a:round/>
            <a:headEnd type="none" w="med" len="med"/>
            <a:tailEnd type="triangle" w="med" len="lg"/>
          </a:ln>
        </p:spPr>
        <p:txBody>
          <a:bodyPr wrap="none" anchor="ctr"/>
          <a:lstStyle/>
          <a:p>
            <a:endParaRPr lang="zh-CN" altLang="en-US"/>
          </a:p>
        </p:txBody>
      </p:sp>
      <p:sp>
        <p:nvSpPr>
          <p:cNvPr id="1613896" name="Freeform 72"/>
          <p:cNvSpPr>
            <a:spLocks/>
          </p:cNvSpPr>
          <p:nvPr/>
        </p:nvSpPr>
        <p:spPr bwMode="auto">
          <a:xfrm>
            <a:off x="4716463" y="1485900"/>
            <a:ext cx="1800225" cy="2592388"/>
          </a:xfrm>
          <a:custGeom>
            <a:avLst/>
            <a:gdLst>
              <a:gd name="T0" fmla="*/ 1043 w 1043"/>
              <a:gd name="T1" fmla="*/ 1270 h 1270"/>
              <a:gd name="T2" fmla="*/ 725 w 1043"/>
              <a:gd name="T3" fmla="*/ 998 h 1270"/>
              <a:gd name="T4" fmla="*/ 499 w 1043"/>
              <a:gd name="T5" fmla="*/ 181 h 1270"/>
              <a:gd name="T6" fmla="*/ 0 w 1043"/>
              <a:gd name="T7" fmla="*/ 0 h 1270"/>
              <a:gd name="T8" fmla="*/ 0 60000 65536"/>
              <a:gd name="T9" fmla="*/ 0 60000 65536"/>
              <a:gd name="T10" fmla="*/ 0 60000 65536"/>
              <a:gd name="T11" fmla="*/ 0 60000 65536"/>
              <a:gd name="T12" fmla="*/ 0 w 1043"/>
              <a:gd name="T13" fmla="*/ 0 h 1270"/>
              <a:gd name="T14" fmla="*/ 1043 w 1043"/>
              <a:gd name="T15" fmla="*/ 1270 h 1270"/>
            </a:gdLst>
            <a:ahLst/>
            <a:cxnLst>
              <a:cxn ang="T8">
                <a:pos x="T0" y="T1"/>
              </a:cxn>
              <a:cxn ang="T9">
                <a:pos x="T2" y="T3"/>
              </a:cxn>
              <a:cxn ang="T10">
                <a:pos x="T4" y="T5"/>
              </a:cxn>
              <a:cxn ang="T11">
                <a:pos x="T6" y="T7"/>
              </a:cxn>
            </a:cxnLst>
            <a:rect l="T12" t="T13" r="T14" b="T15"/>
            <a:pathLst>
              <a:path w="1043" h="1270">
                <a:moveTo>
                  <a:pt x="1043" y="1270"/>
                </a:moveTo>
                <a:cubicBezTo>
                  <a:pt x="929" y="1224"/>
                  <a:pt x="816" y="1179"/>
                  <a:pt x="725" y="998"/>
                </a:cubicBezTo>
                <a:cubicBezTo>
                  <a:pt x="634" y="817"/>
                  <a:pt x="620" y="347"/>
                  <a:pt x="499" y="181"/>
                </a:cubicBezTo>
                <a:cubicBezTo>
                  <a:pt x="378" y="15"/>
                  <a:pt x="189" y="7"/>
                  <a:pt x="0" y="0"/>
                </a:cubicBezTo>
              </a:path>
            </a:pathLst>
          </a:custGeom>
          <a:noFill/>
          <a:ln w="12700" cap="flat" cmpd="sng">
            <a:solidFill>
              <a:srgbClr val="FF6600"/>
            </a:solidFill>
            <a:prstDash val="dash"/>
            <a:round/>
            <a:headEnd type="none" w="med" len="med"/>
            <a:tailEnd type="triangle" w="sm" len="lg"/>
          </a:ln>
        </p:spPr>
        <p:txBody>
          <a:bodyPr wrap="none" anchor="ctr"/>
          <a:lstStyle/>
          <a:p>
            <a:endParaRPr lang="zh-CN" altLang="en-US"/>
          </a:p>
        </p:txBody>
      </p:sp>
      <p:sp>
        <p:nvSpPr>
          <p:cNvPr id="1613897" name="Freeform 73"/>
          <p:cNvSpPr>
            <a:spLocks/>
          </p:cNvSpPr>
          <p:nvPr/>
        </p:nvSpPr>
        <p:spPr bwMode="auto">
          <a:xfrm>
            <a:off x="4716463" y="1196975"/>
            <a:ext cx="1800225" cy="2881313"/>
          </a:xfrm>
          <a:custGeom>
            <a:avLst/>
            <a:gdLst>
              <a:gd name="T0" fmla="*/ 1043 w 1043"/>
              <a:gd name="T1" fmla="*/ 1270 h 1270"/>
              <a:gd name="T2" fmla="*/ 725 w 1043"/>
              <a:gd name="T3" fmla="*/ 998 h 1270"/>
              <a:gd name="T4" fmla="*/ 499 w 1043"/>
              <a:gd name="T5" fmla="*/ 181 h 1270"/>
              <a:gd name="T6" fmla="*/ 0 w 1043"/>
              <a:gd name="T7" fmla="*/ 0 h 1270"/>
              <a:gd name="T8" fmla="*/ 0 60000 65536"/>
              <a:gd name="T9" fmla="*/ 0 60000 65536"/>
              <a:gd name="T10" fmla="*/ 0 60000 65536"/>
              <a:gd name="T11" fmla="*/ 0 60000 65536"/>
              <a:gd name="T12" fmla="*/ 0 w 1043"/>
              <a:gd name="T13" fmla="*/ 0 h 1270"/>
              <a:gd name="T14" fmla="*/ 1043 w 1043"/>
              <a:gd name="T15" fmla="*/ 1270 h 1270"/>
            </a:gdLst>
            <a:ahLst/>
            <a:cxnLst>
              <a:cxn ang="T8">
                <a:pos x="T0" y="T1"/>
              </a:cxn>
              <a:cxn ang="T9">
                <a:pos x="T2" y="T3"/>
              </a:cxn>
              <a:cxn ang="T10">
                <a:pos x="T4" y="T5"/>
              </a:cxn>
              <a:cxn ang="T11">
                <a:pos x="T6" y="T7"/>
              </a:cxn>
            </a:cxnLst>
            <a:rect l="T12" t="T13" r="T14" b="T15"/>
            <a:pathLst>
              <a:path w="1043" h="1270">
                <a:moveTo>
                  <a:pt x="1043" y="1270"/>
                </a:moveTo>
                <a:cubicBezTo>
                  <a:pt x="929" y="1224"/>
                  <a:pt x="816" y="1179"/>
                  <a:pt x="725" y="998"/>
                </a:cubicBezTo>
                <a:cubicBezTo>
                  <a:pt x="634" y="817"/>
                  <a:pt x="620" y="347"/>
                  <a:pt x="499" y="181"/>
                </a:cubicBezTo>
                <a:cubicBezTo>
                  <a:pt x="378" y="15"/>
                  <a:pt x="189" y="7"/>
                  <a:pt x="0" y="0"/>
                </a:cubicBezTo>
              </a:path>
            </a:pathLst>
          </a:custGeom>
          <a:noFill/>
          <a:ln w="12700" cap="flat" cmpd="sng">
            <a:solidFill>
              <a:srgbClr val="FF6600"/>
            </a:solidFill>
            <a:prstDash val="dash"/>
            <a:round/>
            <a:headEnd type="none" w="med" len="med"/>
            <a:tailEnd type="triangle" w="sm" len="lg"/>
          </a:ln>
        </p:spPr>
        <p:txBody>
          <a:bodyPr wrap="none" anchor="ctr"/>
          <a:lstStyle/>
          <a:p>
            <a:endParaRPr lang="zh-CN" altLang="en-US"/>
          </a:p>
        </p:txBody>
      </p:sp>
      <p:sp>
        <p:nvSpPr>
          <p:cNvPr id="24638" name="Text Box 74"/>
          <p:cNvSpPr txBox="1">
            <a:spLocks noChangeArrowheads="1"/>
          </p:cNvSpPr>
          <p:nvPr/>
        </p:nvSpPr>
        <p:spPr bwMode="auto">
          <a:xfrm>
            <a:off x="611188" y="2205038"/>
            <a:ext cx="1152525" cy="366712"/>
          </a:xfrm>
          <a:prstGeom prst="rect">
            <a:avLst/>
          </a:prstGeom>
          <a:noFill/>
          <a:ln w="28575" algn="ctr">
            <a:noFill/>
            <a:miter lim="800000"/>
            <a:headEnd/>
            <a:tailEnd/>
          </a:ln>
        </p:spPr>
        <p:txBody>
          <a:bodyPr>
            <a:spAutoFit/>
          </a:bodyPr>
          <a:lstStyle/>
          <a:p>
            <a:pPr algn="ctr">
              <a:spcBef>
                <a:spcPct val="50000"/>
              </a:spcBef>
            </a:pPr>
            <a:r>
              <a:rPr lang="zh-CN" altLang="en-US" sz="1800">
                <a:solidFill>
                  <a:srgbClr val="D60093"/>
                </a:solidFill>
                <a:latin typeface="Arial" charset="0"/>
              </a:rPr>
              <a:t>主存块号</a:t>
            </a:r>
          </a:p>
        </p:txBody>
      </p:sp>
      <p:sp>
        <p:nvSpPr>
          <p:cNvPr id="1613899" name="AutoShape 75"/>
          <p:cNvSpPr>
            <a:spLocks noChangeArrowheads="1"/>
          </p:cNvSpPr>
          <p:nvPr/>
        </p:nvSpPr>
        <p:spPr bwMode="auto">
          <a:xfrm>
            <a:off x="539750" y="981075"/>
            <a:ext cx="1368425" cy="1296988"/>
          </a:xfrm>
          <a:prstGeom prst="roundRect">
            <a:avLst>
              <a:gd name="adj" fmla="val 16667"/>
            </a:avLst>
          </a:prstGeom>
          <a:noFill/>
          <a:ln w="19050" algn="ctr">
            <a:solidFill>
              <a:srgbClr val="FF0000"/>
            </a:solidFill>
            <a:prstDash val="dash"/>
            <a:round/>
            <a:headEnd/>
            <a:tailEnd/>
          </a:ln>
        </p:spPr>
        <p:txBody>
          <a:bodyPr wrap="none" anchor="ctr"/>
          <a:lstStyle/>
          <a:p>
            <a:pPr algn="ctr">
              <a:spcBef>
                <a:spcPct val="50000"/>
              </a:spcBef>
            </a:pPr>
            <a:endParaRPr lang="zh-CN" altLang="en-US"/>
          </a:p>
        </p:txBody>
      </p:sp>
      <p:sp>
        <p:nvSpPr>
          <p:cNvPr id="1613900" name="Line 76"/>
          <p:cNvSpPr>
            <a:spLocks noChangeShapeType="1"/>
          </p:cNvSpPr>
          <p:nvPr/>
        </p:nvSpPr>
        <p:spPr bwMode="auto">
          <a:xfrm flipH="1">
            <a:off x="468313" y="2205038"/>
            <a:ext cx="142875" cy="144462"/>
          </a:xfrm>
          <a:prstGeom prst="line">
            <a:avLst/>
          </a:prstGeom>
          <a:noFill/>
          <a:ln w="28575">
            <a:solidFill>
              <a:srgbClr val="FF0000"/>
            </a:solidFill>
            <a:round/>
            <a:headEnd/>
            <a:tailEnd/>
          </a:ln>
        </p:spPr>
        <p:txBody>
          <a:bodyPr wrap="none" anchor="ctr"/>
          <a:lstStyle/>
          <a:p>
            <a:endParaRPr lang="zh-CN" altLang="en-US"/>
          </a:p>
        </p:txBody>
      </p:sp>
      <p:sp>
        <p:nvSpPr>
          <p:cNvPr id="1613901" name="Line 77"/>
          <p:cNvSpPr>
            <a:spLocks noChangeShapeType="1"/>
          </p:cNvSpPr>
          <p:nvPr/>
        </p:nvSpPr>
        <p:spPr bwMode="auto">
          <a:xfrm>
            <a:off x="468313" y="2349500"/>
            <a:ext cx="0" cy="360363"/>
          </a:xfrm>
          <a:prstGeom prst="line">
            <a:avLst/>
          </a:prstGeom>
          <a:noFill/>
          <a:ln w="28575">
            <a:solidFill>
              <a:srgbClr val="FF0000"/>
            </a:solidFill>
            <a:round/>
            <a:headEnd/>
            <a:tailEnd/>
          </a:ln>
        </p:spPr>
        <p:txBody>
          <a:bodyPr wrap="none" anchor="ctr"/>
          <a:lstStyle/>
          <a:p>
            <a:endParaRPr lang="zh-CN" altLang="en-US"/>
          </a:p>
        </p:txBody>
      </p:sp>
      <p:sp>
        <p:nvSpPr>
          <p:cNvPr id="1613902" name="Line 78"/>
          <p:cNvSpPr>
            <a:spLocks noChangeShapeType="1"/>
          </p:cNvSpPr>
          <p:nvPr/>
        </p:nvSpPr>
        <p:spPr bwMode="auto">
          <a:xfrm>
            <a:off x="468313" y="2709863"/>
            <a:ext cx="935037" cy="360362"/>
          </a:xfrm>
          <a:prstGeom prst="line">
            <a:avLst/>
          </a:prstGeom>
          <a:noFill/>
          <a:ln w="28575">
            <a:solidFill>
              <a:srgbClr val="FF0000"/>
            </a:solidFill>
            <a:round/>
            <a:headEnd/>
            <a:tailEnd/>
          </a:ln>
        </p:spPr>
        <p:txBody>
          <a:bodyPr wrap="none" anchor="ctr"/>
          <a:lstStyle/>
          <a:p>
            <a:endParaRPr lang="zh-CN" altLang="en-US"/>
          </a:p>
        </p:txBody>
      </p:sp>
      <p:sp>
        <p:nvSpPr>
          <p:cNvPr id="1613903" name="Line 79"/>
          <p:cNvSpPr>
            <a:spLocks noChangeShapeType="1"/>
          </p:cNvSpPr>
          <p:nvPr/>
        </p:nvSpPr>
        <p:spPr bwMode="auto">
          <a:xfrm>
            <a:off x="2339975" y="1846263"/>
            <a:ext cx="647700" cy="647700"/>
          </a:xfrm>
          <a:prstGeom prst="line">
            <a:avLst/>
          </a:prstGeom>
          <a:noFill/>
          <a:ln w="28575">
            <a:solidFill>
              <a:srgbClr val="008000"/>
            </a:solidFill>
            <a:round/>
            <a:headEnd/>
            <a:tailEnd/>
          </a:ln>
        </p:spPr>
        <p:txBody>
          <a:bodyPr wrap="none" anchor="ctr"/>
          <a:lstStyle/>
          <a:p>
            <a:endParaRPr lang="zh-CN" altLang="en-US"/>
          </a:p>
        </p:txBody>
      </p:sp>
      <p:sp>
        <p:nvSpPr>
          <p:cNvPr id="1613904" name="Line 80"/>
          <p:cNvSpPr>
            <a:spLocks noChangeShapeType="1"/>
          </p:cNvSpPr>
          <p:nvPr/>
        </p:nvSpPr>
        <p:spPr bwMode="auto">
          <a:xfrm>
            <a:off x="2987675" y="2493963"/>
            <a:ext cx="0" cy="1655762"/>
          </a:xfrm>
          <a:prstGeom prst="line">
            <a:avLst/>
          </a:prstGeom>
          <a:noFill/>
          <a:ln w="28575">
            <a:solidFill>
              <a:srgbClr val="008000"/>
            </a:solidFill>
            <a:round/>
            <a:headEnd/>
            <a:tailEnd type="triangle" w="med" len="lg"/>
          </a:ln>
        </p:spPr>
        <p:txBody>
          <a:bodyPr wrap="none" anchor="ctr"/>
          <a:lstStyle/>
          <a:p>
            <a:endParaRPr lang="zh-CN" altLang="en-US"/>
          </a:p>
        </p:txBody>
      </p:sp>
      <p:sp>
        <p:nvSpPr>
          <p:cNvPr id="24645" name="Text Box 81"/>
          <p:cNvSpPr txBox="1">
            <a:spLocks noChangeArrowheads="1"/>
          </p:cNvSpPr>
          <p:nvPr/>
        </p:nvSpPr>
        <p:spPr bwMode="auto">
          <a:xfrm>
            <a:off x="1042988" y="584200"/>
            <a:ext cx="1439862"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目录表</a:t>
            </a:r>
          </a:p>
        </p:txBody>
      </p:sp>
      <p:sp>
        <p:nvSpPr>
          <p:cNvPr id="24646" name="Text Box 82"/>
          <p:cNvSpPr txBox="1">
            <a:spLocks noChangeArrowheads="1"/>
          </p:cNvSpPr>
          <p:nvPr/>
        </p:nvSpPr>
        <p:spPr bwMode="auto">
          <a:xfrm>
            <a:off x="3563938" y="44450"/>
            <a:ext cx="1871662" cy="701675"/>
          </a:xfrm>
          <a:prstGeom prst="rect">
            <a:avLst/>
          </a:prstGeom>
          <a:noFill/>
          <a:ln w="28575" algn="ctr">
            <a:noFill/>
            <a:miter lim="800000"/>
            <a:headEnd/>
            <a:tailEnd/>
          </a:ln>
        </p:spPr>
        <p:txBody>
          <a:bodyPr>
            <a:spAutoFit/>
          </a:bodyPr>
          <a:lstStyle/>
          <a:p>
            <a:r>
              <a:rPr lang="zh-CN" altLang="en-US" sz="2000">
                <a:solidFill>
                  <a:srgbClr val="FF0066"/>
                </a:solidFill>
              </a:rPr>
              <a:t>按地址访问的</a:t>
            </a:r>
          </a:p>
          <a:p>
            <a:r>
              <a:rPr lang="zh-CN" altLang="en-US" sz="2000">
                <a:solidFill>
                  <a:srgbClr val="FF0066"/>
                </a:solidFill>
              </a:rPr>
              <a:t>高速</a:t>
            </a:r>
            <a:r>
              <a:rPr lang="en-US" altLang="zh-CN" sz="2000">
                <a:solidFill>
                  <a:srgbClr val="FF0066"/>
                </a:solidFill>
              </a:rPr>
              <a:t>SRAM</a:t>
            </a:r>
          </a:p>
        </p:txBody>
      </p:sp>
      <p:sp>
        <p:nvSpPr>
          <p:cNvPr id="24647" name="Text Box 83"/>
          <p:cNvSpPr txBox="1">
            <a:spLocks noChangeArrowheads="1"/>
          </p:cNvSpPr>
          <p:nvPr/>
        </p:nvSpPr>
        <p:spPr bwMode="auto">
          <a:xfrm>
            <a:off x="684213" y="295275"/>
            <a:ext cx="2303462" cy="396875"/>
          </a:xfrm>
          <a:prstGeom prst="rect">
            <a:avLst/>
          </a:prstGeom>
          <a:noFill/>
          <a:ln w="28575" algn="ctr">
            <a:noFill/>
            <a:miter lim="800000"/>
            <a:headEnd/>
            <a:tailEnd/>
          </a:ln>
        </p:spPr>
        <p:txBody>
          <a:bodyPr>
            <a:spAutoFit/>
          </a:bodyPr>
          <a:lstStyle/>
          <a:p>
            <a:r>
              <a:rPr lang="zh-CN" altLang="en-US" sz="2000">
                <a:solidFill>
                  <a:srgbClr val="FF0066"/>
                </a:solidFill>
              </a:rPr>
              <a:t>由相联存储器组成</a:t>
            </a:r>
          </a:p>
        </p:txBody>
      </p:sp>
      <p:sp>
        <p:nvSpPr>
          <p:cNvPr id="1613908" name="Text Box 84"/>
          <p:cNvSpPr txBox="1">
            <a:spLocks noChangeArrowheads="1"/>
          </p:cNvSpPr>
          <p:nvPr/>
        </p:nvSpPr>
        <p:spPr bwMode="auto">
          <a:xfrm>
            <a:off x="836613" y="1593850"/>
            <a:ext cx="863600" cy="366713"/>
          </a:xfrm>
          <a:prstGeom prst="rect">
            <a:avLst/>
          </a:prstGeom>
          <a:noFill/>
          <a:ln w="28575" algn="ctr">
            <a:noFill/>
            <a:miter lim="800000"/>
            <a:headEnd/>
            <a:tailEnd/>
          </a:ln>
        </p:spPr>
        <p:txBody>
          <a:bodyPr>
            <a:spAutoFit/>
          </a:bodyPr>
          <a:lstStyle/>
          <a:p>
            <a:pPr algn="ctr">
              <a:spcBef>
                <a:spcPct val="50000"/>
              </a:spcBef>
            </a:pPr>
            <a:r>
              <a:rPr lang="en-US" altLang="zh-CN" sz="1800">
                <a:solidFill>
                  <a:srgbClr val="FF0000"/>
                </a:solidFill>
                <a:latin typeface="Arial" charset="0"/>
              </a:rPr>
              <a:t>1010</a:t>
            </a:r>
          </a:p>
        </p:txBody>
      </p:sp>
      <p:sp>
        <p:nvSpPr>
          <p:cNvPr id="1613909" name="Text Box 85"/>
          <p:cNvSpPr txBox="1">
            <a:spLocks noChangeArrowheads="1"/>
          </p:cNvSpPr>
          <p:nvPr/>
        </p:nvSpPr>
        <p:spPr bwMode="auto">
          <a:xfrm>
            <a:off x="2522538" y="1595438"/>
            <a:ext cx="341312" cy="366712"/>
          </a:xfrm>
          <a:prstGeom prst="rect">
            <a:avLst/>
          </a:prstGeom>
          <a:noFill/>
          <a:ln w="28575" algn="ctr">
            <a:noFill/>
            <a:miter lim="800000"/>
            <a:headEnd/>
            <a:tailEnd/>
          </a:ln>
        </p:spPr>
        <p:txBody>
          <a:bodyPr>
            <a:spAutoFit/>
          </a:bodyPr>
          <a:lstStyle/>
          <a:p>
            <a:pPr algn="ctr">
              <a:spcBef>
                <a:spcPct val="50000"/>
              </a:spcBef>
            </a:pPr>
            <a:r>
              <a:rPr lang="en-US" altLang="zh-CN" sz="1800">
                <a:solidFill>
                  <a:srgbClr val="0000FF"/>
                </a:solidFill>
                <a:latin typeface="Arial" charset="0"/>
              </a:rPr>
              <a:t>1</a:t>
            </a:r>
          </a:p>
        </p:txBody>
      </p:sp>
      <p:sp>
        <p:nvSpPr>
          <p:cNvPr id="24650" name="AutoShape 86">
            <a:hlinkClick r:id="" action="ppaction://hlinkshowjump?jump=previousslide" highlightClick="1"/>
          </p:cNvPr>
          <p:cNvSpPr>
            <a:spLocks noChangeArrowheads="1"/>
          </p:cNvSpPr>
          <p:nvPr/>
        </p:nvSpPr>
        <p:spPr bwMode="auto">
          <a:xfrm>
            <a:off x="8316913" y="404813"/>
            <a:ext cx="504825" cy="503237"/>
          </a:xfrm>
          <a:prstGeom prst="actionButtonBackPrevious">
            <a:avLst/>
          </a:prstGeom>
          <a:solidFill>
            <a:srgbClr val="6699FF"/>
          </a:solidFill>
          <a:ln w="28575">
            <a:noFill/>
            <a:miter lim="800000"/>
            <a:headEnd/>
            <a:tailEnd/>
          </a:ln>
        </p:spPr>
        <p:txBody>
          <a:bodyPr wrap="none" anchor="ctr"/>
          <a:lstStyle/>
          <a:p>
            <a:pPr algn="ctr">
              <a:spcBef>
                <a:spcPct val="50000"/>
              </a:spcBef>
            </a:pP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1613897"/>
                                        </p:tgtEl>
                                        <p:attrNameLst>
                                          <p:attrName>style.visibility</p:attrName>
                                        </p:attrNameLst>
                                      </p:cBhvr>
                                      <p:to>
                                        <p:strVal val="visible"/>
                                      </p:to>
                                    </p:set>
                                    <p:animEffect transition="in" filter="strips(upLeft)">
                                      <p:cBhvr>
                                        <p:cTn id="7" dur="500"/>
                                        <p:tgtEl>
                                          <p:spTgt spid="1613897"/>
                                        </p:tgtEl>
                                      </p:cBhvr>
                                    </p:animEffect>
                                  </p:childTnLst>
                                </p:cTn>
                              </p:par>
                            </p:childTnLst>
                          </p:cTn>
                        </p:par>
                        <p:par>
                          <p:cTn id="8" fill="hold">
                            <p:stCondLst>
                              <p:cond delay="500"/>
                            </p:stCondLst>
                            <p:childTnLst>
                              <p:par>
                                <p:cTn id="9" presetID="18" presetClass="entr" presetSubtype="9" fill="hold" grpId="0" nodeType="afterEffect">
                                  <p:stCondLst>
                                    <p:cond delay="0"/>
                                  </p:stCondLst>
                                  <p:childTnLst>
                                    <p:set>
                                      <p:cBhvr>
                                        <p:cTn id="10" dur="1" fill="hold">
                                          <p:stCondLst>
                                            <p:cond delay="0"/>
                                          </p:stCondLst>
                                        </p:cTn>
                                        <p:tgtEl>
                                          <p:spTgt spid="1613896"/>
                                        </p:tgtEl>
                                        <p:attrNameLst>
                                          <p:attrName>style.visibility</p:attrName>
                                        </p:attrNameLst>
                                      </p:cBhvr>
                                      <p:to>
                                        <p:strVal val="visible"/>
                                      </p:to>
                                    </p:set>
                                    <p:animEffect transition="in" filter="strips(upLeft)">
                                      <p:cBhvr>
                                        <p:cTn id="11" dur="500"/>
                                        <p:tgtEl>
                                          <p:spTgt spid="1613896"/>
                                        </p:tgtEl>
                                      </p:cBhvr>
                                    </p:animEffect>
                                  </p:childTnLst>
                                </p:cTn>
                              </p:par>
                            </p:childTnLst>
                          </p:cTn>
                        </p:par>
                        <p:par>
                          <p:cTn id="12" fill="hold">
                            <p:stCondLst>
                              <p:cond delay="1000"/>
                            </p:stCondLst>
                            <p:childTnLst>
                              <p:par>
                                <p:cTn id="13" presetID="18" presetClass="entr" presetSubtype="9" fill="hold" grpId="0" nodeType="afterEffect">
                                  <p:stCondLst>
                                    <p:cond delay="0"/>
                                  </p:stCondLst>
                                  <p:childTnLst>
                                    <p:set>
                                      <p:cBhvr>
                                        <p:cTn id="14" dur="1" fill="hold">
                                          <p:stCondLst>
                                            <p:cond delay="0"/>
                                          </p:stCondLst>
                                        </p:cTn>
                                        <p:tgtEl>
                                          <p:spTgt spid="1613895"/>
                                        </p:tgtEl>
                                        <p:attrNameLst>
                                          <p:attrName>style.visibility</p:attrName>
                                        </p:attrNameLst>
                                      </p:cBhvr>
                                      <p:to>
                                        <p:strVal val="visible"/>
                                      </p:to>
                                    </p:set>
                                    <p:animEffect transition="in" filter="strips(upLeft)">
                                      <p:cBhvr>
                                        <p:cTn id="15" dur="500"/>
                                        <p:tgtEl>
                                          <p:spTgt spid="1613895"/>
                                        </p:tgtEl>
                                      </p:cBhvr>
                                    </p:animEffect>
                                  </p:childTnLst>
                                </p:cTn>
                              </p:par>
                            </p:childTnLst>
                          </p:cTn>
                        </p:par>
                        <p:par>
                          <p:cTn id="16" fill="hold">
                            <p:stCondLst>
                              <p:cond delay="1500"/>
                            </p:stCondLst>
                            <p:childTnLst>
                              <p:par>
                                <p:cTn id="17" presetID="18" presetClass="entr" presetSubtype="9" fill="hold" grpId="0" nodeType="afterEffect">
                                  <p:stCondLst>
                                    <p:cond delay="0"/>
                                  </p:stCondLst>
                                  <p:childTnLst>
                                    <p:set>
                                      <p:cBhvr>
                                        <p:cTn id="18" dur="1" fill="hold">
                                          <p:stCondLst>
                                            <p:cond delay="0"/>
                                          </p:stCondLst>
                                        </p:cTn>
                                        <p:tgtEl>
                                          <p:spTgt spid="1613894"/>
                                        </p:tgtEl>
                                        <p:attrNameLst>
                                          <p:attrName>style.visibility</p:attrName>
                                        </p:attrNameLst>
                                      </p:cBhvr>
                                      <p:to>
                                        <p:strVal val="visible"/>
                                      </p:to>
                                    </p:set>
                                    <p:animEffect transition="in" filter="strips(upLeft)">
                                      <p:cBhvr>
                                        <p:cTn id="19" dur="500"/>
                                        <p:tgtEl>
                                          <p:spTgt spid="1613894"/>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1613878"/>
                                        </p:tgtEl>
                                        <p:attrNameLst>
                                          <p:attrName>style.visibility</p:attrName>
                                        </p:attrNameLst>
                                      </p:cBhvr>
                                      <p:to>
                                        <p:strVal val="visible"/>
                                      </p:to>
                                    </p:set>
                                    <p:animEffect transition="in" filter="strips(downLeft)">
                                      <p:cBhvr>
                                        <p:cTn id="24" dur="500"/>
                                        <p:tgtEl>
                                          <p:spTgt spid="1613878"/>
                                        </p:tgtEl>
                                      </p:cBhvr>
                                    </p:animEffect>
                                  </p:childTnLst>
                                </p:cTn>
                              </p:par>
                            </p:childTnLst>
                          </p:cTn>
                        </p:par>
                        <p:par>
                          <p:cTn id="25" fill="hold">
                            <p:stCondLst>
                              <p:cond delay="500"/>
                            </p:stCondLst>
                            <p:childTnLst>
                              <p:par>
                                <p:cTn id="26" presetID="27" presetClass="entr" presetSubtype="0" fill="hold" nodeType="afterEffect">
                                  <p:stCondLst>
                                    <p:cond delay="0"/>
                                  </p:stCondLst>
                                  <p:iterate type="lt">
                                    <p:tmPct val="50000"/>
                                  </p:iterate>
                                  <p:childTnLst>
                                    <p:set>
                                      <p:cBhvr>
                                        <p:cTn id="27" dur="1" fill="hold">
                                          <p:stCondLst>
                                            <p:cond delay="0"/>
                                          </p:stCondLst>
                                        </p:cTn>
                                        <p:tgtEl>
                                          <p:spTgt spid="1613908">
                                            <p:txEl>
                                              <p:pRg st="0" end="0"/>
                                            </p:txEl>
                                          </p:spTgt>
                                        </p:tgtEl>
                                        <p:attrNameLst>
                                          <p:attrName>style.visibility</p:attrName>
                                        </p:attrNameLst>
                                      </p:cBhvr>
                                      <p:to>
                                        <p:strVal val="visible"/>
                                      </p:to>
                                    </p:set>
                                    <p:anim calcmode="discrete" valueType="clr">
                                      <p:cBhvr override="childStyle">
                                        <p:cTn id="28" dur="80"/>
                                        <p:tgtEl>
                                          <p:spTgt spid="161390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613908">
                                            <p:txEl>
                                              <p:pRg st="0" end="0"/>
                                            </p:txEl>
                                          </p:spTgt>
                                        </p:tgtEl>
                                        <p:attrNameLst>
                                          <p:attrName>fillcolor</p:attrName>
                                        </p:attrNameLst>
                                      </p:cBhvr>
                                      <p:tavLst>
                                        <p:tav tm="0">
                                          <p:val>
                                            <p:clrVal>
                                              <a:schemeClr val="accent2"/>
                                            </p:clrVal>
                                          </p:val>
                                        </p:tav>
                                        <p:tav tm="50000">
                                          <p:val>
                                            <p:clrVal>
                                              <a:schemeClr val="hlink"/>
                                            </p:clrVal>
                                          </p:val>
                                        </p:tav>
                                      </p:tavLst>
                                    </p:anim>
                                    <p:set>
                                      <p:cBhvr>
                                        <p:cTn id="30" dur="80"/>
                                        <p:tgtEl>
                                          <p:spTgt spid="1613908">
                                            <p:txEl>
                                              <p:pRg st="0" end="0"/>
                                            </p:txEl>
                                          </p:spTgt>
                                        </p:tgtEl>
                                        <p:attrNameLst>
                                          <p:attrName>fill.type</p:attrName>
                                        </p:attrNameLst>
                                      </p:cBhvr>
                                      <p:to>
                                        <p:strVal val="solid"/>
                                      </p:to>
                                    </p:set>
                                  </p:childTnLst>
                                </p:cTn>
                              </p:par>
                            </p:childTnLst>
                          </p:cTn>
                        </p:par>
                        <p:par>
                          <p:cTn id="31" fill="hold">
                            <p:stCondLst>
                              <p:cond delay="700"/>
                            </p:stCondLst>
                            <p:childTnLst>
                              <p:par>
                                <p:cTn id="32" presetID="23" presetClass="entr" presetSubtype="16" fill="hold" grpId="0" nodeType="afterEffect">
                                  <p:stCondLst>
                                    <p:cond delay="0"/>
                                  </p:stCondLst>
                                  <p:iterate type="lt">
                                    <p:tmPct val="0"/>
                                  </p:iterate>
                                  <p:childTnLst>
                                    <p:set>
                                      <p:cBhvr>
                                        <p:cTn id="33" dur="1" fill="hold">
                                          <p:stCondLst>
                                            <p:cond delay="0"/>
                                          </p:stCondLst>
                                        </p:cTn>
                                        <p:tgtEl>
                                          <p:spTgt spid="1613909">
                                            <p:txEl>
                                              <p:pRg st="0" end="0"/>
                                            </p:txEl>
                                          </p:spTgt>
                                        </p:tgtEl>
                                        <p:attrNameLst>
                                          <p:attrName>style.visibility</p:attrName>
                                        </p:attrNameLst>
                                      </p:cBhvr>
                                      <p:to>
                                        <p:strVal val="visible"/>
                                      </p:to>
                                    </p:set>
                                    <p:anim calcmode="lin" valueType="num">
                                      <p:cBhvr>
                                        <p:cTn id="34" dur="500" fill="hold"/>
                                        <p:tgtEl>
                                          <p:spTgt spid="1613909">
                                            <p:txEl>
                                              <p:pRg st="0" end="0"/>
                                            </p:txEl>
                                          </p:spTgt>
                                        </p:tgtEl>
                                        <p:attrNameLst>
                                          <p:attrName>ppt_w</p:attrName>
                                        </p:attrNameLst>
                                      </p:cBhvr>
                                      <p:tavLst>
                                        <p:tav tm="0">
                                          <p:val>
                                            <p:fltVal val="0"/>
                                          </p:val>
                                        </p:tav>
                                        <p:tav tm="100000">
                                          <p:val>
                                            <p:strVal val="#ppt_w"/>
                                          </p:val>
                                        </p:tav>
                                      </p:tavLst>
                                    </p:anim>
                                    <p:anim calcmode="lin" valueType="num">
                                      <p:cBhvr>
                                        <p:cTn id="35" dur="500" fill="hold"/>
                                        <p:tgtEl>
                                          <p:spTgt spid="161390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8"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ppt_x</p:attrName>
                                        </p:attrNameLst>
                                      </p:cBhvr>
                                      <p:tavLst>
                                        <p:tav tm="0">
                                          <p:val>
                                            <p:strVal val="#ppt_x-#ppt_w/2"/>
                                          </p:val>
                                        </p:tav>
                                        <p:tav tm="100000">
                                          <p:val>
                                            <p:strVal val="#ppt_x"/>
                                          </p:val>
                                        </p:tav>
                                      </p:tavLst>
                                    </p:anim>
                                    <p:anim calcmode="lin" valueType="num">
                                      <p:cBhvr>
                                        <p:cTn id="41" dur="500" fill="hold"/>
                                        <p:tgtEl>
                                          <p:spTgt spid="3"/>
                                        </p:tgtEl>
                                        <p:attrNameLst>
                                          <p:attrName>ppt_y</p:attrName>
                                        </p:attrNameLst>
                                      </p:cBhvr>
                                      <p:tavLst>
                                        <p:tav tm="0">
                                          <p:val>
                                            <p:strVal val="#ppt_y"/>
                                          </p:val>
                                        </p:tav>
                                        <p:tav tm="100000">
                                          <p:val>
                                            <p:strVal val="#ppt_y"/>
                                          </p:val>
                                        </p:tav>
                                      </p:tavLst>
                                    </p:anim>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613899"/>
                                        </p:tgtEl>
                                        <p:attrNameLst>
                                          <p:attrName>style.visibility</p:attrName>
                                        </p:attrNameLst>
                                      </p:cBhvr>
                                      <p:to>
                                        <p:strVal val="visible"/>
                                      </p:to>
                                    </p:set>
                                  </p:childTnLst>
                                </p:cTn>
                              </p:par>
                            </p:childTnLst>
                          </p:cTn>
                        </p:par>
                        <p:par>
                          <p:cTn id="48" fill="hold">
                            <p:stCondLst>
                              <p:cond delay="0"/>
                            </p:stCondLst>
                            <p:childTnLst>
                              <p:par>
                                <p:cTn id="49" presetID="18" presetClass="entr" presetSubtype="12" fill="hold" grpId="0" nodeType="afterEffect">
                                  <p:stCondLst>
                                    <p:cond delay="0"/>
                                  </p:stCondLst>
                                  <p:childTnLst>
                                    <p:set>
                                      <p:cBhvr>
                                        <p:cTn id="50" dur="1" fill="hold">
                                          <p:stCondLst>
                                            <p:cond delay="0"/>
                                          </p:stCondLst>
                                        </p:cTn>
                                        <p:tgtEl>
                                          <p:spTgt spid="1613900"/>
                                        </p:tgtEl>
                                        <p:attrNameLst>
                                          <p:attrName>style.visibility</p:attrName>
                                        </p:attrNameLst>
                                      </p:cBhvr>
                                      <p:to>
                                        <p:strVal val="visible"/>
                                      </p:to>
                                    </p:set>
                                    <p:animEffect transition="in" filter="strips(downLeft)">
                                      <p:cBhvr>
                                        <p:cTn id="51" dur="500"/>
                                        <p:tgtEl>
                                          <p:spTgt spid="1613900"/>
                                        </p:tgtEl>
                                      </p:cBhvr>
                                    </p:animEffect>
                                  </p:childTnLst>
                                </p:cTn>
                              </p:par>
                            </p:childTnLst>
                          </p:cTn>
                        </p:par>
                        <p:par>
                          <p:cTn id="52" fill="hold">
                            <p:stCondLst>
                              <p:cond delay="500"/>
                            </p:stCondLst>
                            <p:childTnLst>
                              <p:par>
                                <p:cTn id="53" presetID="18" presetClass="entr" presetSubtype="12" fill="hold" grpId="0" nodeType="afterEffect">
                                  <p:stCondLst>
                                    <p:cond delay="0"/>
                                  </p:stCondLst>
                                  <p:childTnLst>
                                    <p:set>
                                      <p:cBhvr>
                                        <p:cTn id="54" dur="1" fill="hold">
                                          <p:stCondLst>
                                            <p:cond delay="0"/>
                                          </p:stCondLst>
                                        </p:cTn>
                                        <p:tgtEl>
                                          <p:spTgt spid="1613901"/>
                                        </p:tgtEl>
                                        <p:attrNameLst>
                                          <p:attrName>style.visibility</p:attrName>
                                        </p:attrNameLst>
                                      </p:cBhvr>
                                      <p:to>
                                        <p:strVal val="visible"/>
                                      </p:to>
                                    </p:set>
                                    <p:animEffect transition="in" filter="strips(downLeft)">
                                      <p:cBhvr>
                                        <p:cTn id="55" dur="500"/>
                                        <p:tgtEl>
                                          <p:spTgt spid="1613901"/>
                                        </p:tgtEl>
                                      </p:cBhvr>
                                    </p:animEffect>
                                  </p:childTnLst>
                                </p:cTn>
                              </p:par>
                            </p:childTnLst>
                          </p:cTn>
                        </p:par>
                        <p:par>
                          <p:cTn id="56" fill="hold">
                            <p:stCondLst>
                              <p:cond delay="1000"/>
                            </p:stCondLst>
                            <p:childTnLst>
                              <p:par>
                                <p:cTn id="57" presetID="18" presetClass="entr" presetSubtype="6" fill="hold" grpId="0" nodeType="afterEffect">
                                  <p:stCondLst>
                                    <p:cond delay="0"/>
                                  </p:stCondLst>
                                  <p:childTnLst>
                                    <p:set>
                                      <p:cBhvr>
                                        <p:cTn id="58" dur="1" fill="hold">
                                          <p:stCondLst>
                                            <p:cond delay="0"/>
                                          </p:stCondLst>
                                        </p:cTn>
                                        <p:tgtEl>
                                          <p:spTgt spid="1613902"/>
                                        </p:tgtEl>
                                        <p:attrNameLst>
                                          <p:attrName>style.visibility</p:attrName>
                                        </p:attrNameLst>
                                      </p:cBhvr>
                                      <p:to>
                                        <p:strVal val="visible"/>
                                      </p:to>
                                    </p:set>
                                    <p:animEffect transition="in" filter="strips(downRight)">
                                      <p:cBhvr>
                                        <p:cTn id="59" dur="500"/>
                                        <p:tgtEl>
                                          <p:spTgt spid="1613902"/>
                                        </p:tgtEl>
                                      </p:cBhvr>
                                    </p:animEffect>
                                  </p:childTnLst>
                                </p:cTn>
                              </p:par>
                            </p:childTnLst>
                          </p:cTn>
                        </p:par>
                        <p:par>
                          <p:cTn id="60" fill="hold">
                            <p:stCondLst>
                              <p:cond delay="1500"/>
                            </p:stCondLst>
                            <p:childTnLst>
                              <p:par>
                                <p:cTn id="61" presetID="18" presetClass="entr" presetSubtype="12" fill="hold" grpId="0" nodeType="afterEffect">
                                  <p:stCondLst>
                                    <p:cond delay="0"/>
                                  </p:stCondLst>
                                  <p:childTnLst>
                                    <p:set>
                                      <p:cBhvr>
                                        <p:cTn id="62" dur="1" fill="hold">
                                          <p:stCondLst>
                                            <p:cond delay="0"/>
                                          </p:stCondLst>
                                        </p:cTn>
                                        <p:tgtEl>
                                          <p:spTgt spid="1613874"/>
                                        </p:tgtEl>
                                        <p:attrNameLst>
                                          <p:attrName>style.visibility</p:attrName>
                                        </p:attrNameLst>
                                      </p:cBhvr>
                                      <p:to>
                                        <p:strVal val="visible"/>
                                      </p:to>
                                    </p:set>
                                    <p:animEffect transition="in" filter="strips(downLeft)">
                                      <p:cBhvr>
                                        <p:cTn id="63" dur="500"/>
                                        <p:tgtEl>
                                          <p:spTgt spid="1613874"/>
                                        </p:tgtEl>
                                      </p:cBhvr>
                                    </p:animEffect>
                                  </p:childTnLst>
                                </p:cTn>
                              </p:par>
                            </p:childTnLst>
                          </p:cTn>
                        </p:par>
                        <p:par>
                          <p:cTn id="64" fill="hold">
                            <p:stCondLst>
                              <p:cond delay="2000"/>
                            </p:stCondLst>
                            <p:childTnLst>
                              <p:par>
                                <p:cTn id="65" presetID="1" presetClass="entr" presetSubtype="0" fill="hold" grpId="0" nodeType="afterEffect">
                                  <p:stCondLst>
                                    <p:cond delay="0"/>
                                  </p:stCondLst>
                                  <p:childTnLst>
                                    <p:set>
                                      <p:cBhvr>
                                        <p:cTn id="66" dur="1" fill="hold">
                                          <p:stCondLst>
                                            <p:cond delay="0"/>
                                          </p:stCondLst>
                                        </p:cTn>
                                        <p:tgtEl>
                                          <p:spTgt spid="1613889"/>
                                        </p:tgtEl>
                                        <p:attrNameLst>
                                          <p:attrName>style.visibility</p:attrName>
                                        </p:attrNameLst>
                                      </p:cBhvr>
                                      <p:to>
                                        <p:strVal val="visible"/>
                                      </p:to>
                                    </p:set>
                                  </p:childTnLst>
                                </p:cTn>
                              </p:par>
                            </p:childTnLst>
                          </p:cTn>
                        </p:par>
                        <p:par>
                          <p:cTn id="67" fill="hold">
                            <p:stCondLst>
                              <p:cond delay="2000"/>
                            </p:stCondLst>
                            <p:childTnLst>
                              <p:par>
                                <p:cTn id="68" presetID="17" presetClass="entr" presetSubtype="4" fill="hold" grpId="0" nodeType="afterEffect">
                                  <p:stCondLst>
                                    <p:cond delay="0"/>
                                  </p:stCondLst>
                                  <p:childTnLst>
                                    <p:set>
                                      <p:cBhvr>
                                        <p:cTn id="69" dur="1" fill="hold">
                                          <p:stCondLst>
                                            <p:cond delay="0"/>
                                          </p:stCondLst>
                                        </p:cTn>
                                        <p:tgtEl>
                                          <p:spTgt spid="1613877"/>
                                        </p:tgtEl>
                                        <p:attrNameLst>
                                          <p:attrName>style.visibility</p:attrName>
                                        </p:attrNameLst>
                                      </p:cBhvr>
                                      <p:to>
                                        <p:strVal val="visible"/>
                                      </p:to>
                                    </p:set>
                                    <p:anim calcmode="lin" valueType="num">
                                      <p:cBhvr>
                                        <p:cTn id="70" dur="500" fill="hold"/>
                                        <p:tgtEl>
                                          <p:spTgt spid="1613877"/>
                                        </p:tgtEl>
                                        <p:attrNameLst>
                                          <p:attrName>ppt_x</p:attrName>
                                        </p:attrNameLst>
                                      </p:cBhvr>
                                      <p:tavLst>
                                        <p:tav tm="0">
                                          <p:val>
                                            <p:strVal val="#ppt_x"/>
                                          </p:val>
                                        </p:tav>
                                        <p:tav tm="100000">
                                          <p:val>
                                            <p:strVal val="#ppt_x"/>
                                          </p:val>
                                        </p:tav>
                                      </p:tavLst>
                                    </p:anim>
                                    <p:anim calcmode="lin" valueType="num">
                                      <p:cBhvr>
                                        <p:cTn id="71" dur="500" fill="hold"/>
                                        <p:tgtEl>
                                          <p:spTgt spid="1613877"/>
                                        </p:tgtEl>
                                        <p:attrNameLst>
                                          <p:attrName>ppt_y</p:attrName>
                                        </p:attrNameLst>
                                      </p:cBhvr>
                                      <p:tavLst>
                                        <p:tav tm="0">
                                          <p:val>
                                            <p:strVal val="#ppt_y+#ppt_h/2"/>
                                          </p:val>
                                        </p:tav>
                                        <p:tav tm="100000">
                                          <p:val>
                                            <p:strVal val="#ppt_y"/>
                                          </p:val>
                                        </p:tav>
                                      </p:tavLst>
                                    </p:anim>
                                    <p:anim calcmode="lin" valueType="num">
                                      <p:cBhvr>
                                        <p:cTn id="72" dur="500" fill="hold"/>
                                        <p:tgtEl>
                                          <p:spTgt spid="1613877"/>
                                        </p:tgtEl>
                                        <p:attrNameLst>
                                          <p:attrName>ppt_w</p:attrName>
                                        </p:attrNameLst>
                                      </p:cBhvr>
                                      <p:tavLst>
                                        <p:tav tm="0">
                                          <p:val>
                                            <p:strVal val="#ppt_w"/>
                                          </p:val>
                                        </p:tav>
                                        <p:tav tm="100000">
                                          <p:val>
                                            <p:strVal val="#ppt_w"/>
                                          </p:val>
                                        </p:tav>
                                      </p:tavLst>
                                    </p:anim>
                                    <p:anim calcmode="lin" valueType="num">
                                      <p:cBhvr>
                                        <p:cTn id="73" dur="500" fill="hold"/>
                                        <p:tgtEl>
                                          <p:spTgt spid="1613877"/>
                                        </p:tgtEl>
                                        <p:attrNameLst>
                                          <p:attrName>ppt_h</p:attrName>
                                        </p:attrNameLst>
                                      </p:cBhvr>
                                      <p:tavLst>
                                        <p:tav tm="0">
                                          <p:val>
                                            <p:fltVal val="0"/>
                                          </p:val>
                                        </p:tav>
                                        <p:tav tm="100000">
                                          <p:val>
                                            <p:strVal val="#ppt_h"/>
                                          </p:val>
                                        </p:tav>
                                      </p:tavLst>
                                    </p:anim>
                                  </p:childTnLst>
                                </p:cTn>
                              </p:par>
                            </p:childTnLst>
                          </p:cTn>
                        </p:par>
                        <p:par>
                          <p:cTn id="74" fill="hold">
                            <p:stCondLst>
                              <p:cond delay="2500"/>
                            </p:stCondLst>
                            <p:childTnLst>
                              <p:par>
                                <p:cTn id="75" presetID="17" presetClass="entr" presetSubtype="2" fill="hold" grpId="0" nodeType="afterEffect">
                                  <p:stCondLst>
                                    <p:cond delay="0"/>
                                  </p:stCondLst>
                                  <p:childTnLst>
                                    <p:set>
                                      <p:cBhvr>
                                        <p:cTn id="76" dur="1" fill="hold">
                                          <p:stCondLst>
                                            <p:cond delay="0"/>
                                          </p:stCondLst>
                                        </p:cTn>
                                        <p:tgtEl>
                                          <p:spTgt spid="1613875"/>
                                        </p:tgtEl>
                                        <p:attrNameLst>
                                          <p:attrName>style.visibility</p:attrName>
                                        </p:attrNameLst>
                                      </p:cBhvr>
                                      <p:to>
                                        <p:strVal val="visible"/>
                                      </p:to>
                                    </p:set>
                                    <p:anim calcmode="lin" valueType="num">
                                      <p:cBhvr>
                                        <p:cTn id="77" dur="500" fill="hold"/>
                                        <p:tgtEl>
                                          <p:spTgt spid="1613875"/>
                                        </p:tgtEl>
                                        <p:attrNameLst>
                                          <p:attrName>ppt_x</p:attrName>
                                        </p:attrNameLst>
                                      </p:cBhvr>
                                      <p:tavLst>
                                        <p:tav tm="0">
                                          <p:val>
                                            <p:strVal val="#ppt_x+#ppt_w/2"/>
                                          </p:val>
                                        </p:tav>
                                        <p:tav tm="100000">
                                          <p:val>
                                            <p:strVal val="#ppt_x"/>
                                          </p:val>
                                        </p:tav>
                                      </p:tavLst>
                                    </p:anim>
                                    <p:anim calcmode="lin" valueType="num">
                                      <p:cBhvr>
                                        <p:cTn id="78" dur="500" fill="hold"/>
                                        <p:tgtEl>
                                          <p:spTgt spid="1613875"/>
                                        </p:tgtEl>
                                        <p:attrNameLst>
                                          <p:attrName>ppt_y</p:attrName>
                                        </p:attrNameLst>
                                      </p:cBhvr>
                                      <p:tavLst>
                                        <p:tav tm="0">
                                          <p:val>
                                            <p:strVal val="#ppt_y"/>
                                          </p:val>
                                        </p:tav>
                                        <p:tav tm="100000">
                                          <p:val>
                                            <p:strVal val="#ppt_y"/>
                                          </p:val>
                                        </p:tav>
                                      </p:tavLst>
                                    </p:anim>
                                    <p:anim calcmode="lin" valueType="num">
                                      <p:cBhvr>
                                        <p:cTn id="79" dur="500" fill="hold"/>
                                        <p:tgtEl>
                                          <p:spTgt spid="1613875"/>
                                        </p:tgtEl>
                                        <p:attrNameLst>
                                          <p:attrName>ppt_w</p:attrName>
                                        </p:attrNameLst>
                                      </p:cBhvr>
                                      <p:tavLst>
                                        <p:tav tm="0">
                                          <p:val>
                                            <p:fltVal val="0"/>
                                          </p:val>
                                        </p:tav>
                                        <p:tav tm="100000">
                                          <p:val>
                                            <p:strVal val="#ppt_w"/>
                                          </p:val>
                                        </p:tav>
                                      </p:tavLst>
                                    </p:anim>
                                    <p:anim calcmode="lin" valueType="num">
                                      <p:cBhvr>
                                        <p:cTn id="80" dur="500" fill="hold"/>
                                        <p:tgtEl>
                                          <p:spTgt spid="1613875"/>
                                        </p:tgtEl>
                                        <p:attrNameLst>
                                          <p:attrName>ppt_h</p:attrName>
                                        </p:attrNameLst>
                                      </p:cBhvr>
                                      <p:tavLst>
                                        <p:tav tm="0">
                                          <p:val>
                                            <p:strVal val="#ppt_h"/>
                                          </p:val>
                                        </p:tav>
                                        <p:tav tm="100000">
                                          <p:val>
                                            <p:strVal val="#ppt_h"/>
                                          </p:val>
                                        </p:tav>
                                      </p:tavLst>
                                    </p:anim>
                                  </p:childTnLst>
                                </p:cTn>
                              </p:par>
                            </p:childTnLst>
                          </p:cTn>
                        </p:par>
                        <p:par>
                          <p:cTn id="81" fill="hold">
                            <p:stCondLst>
                              <p:cond delay="3000"/>
                            </p:stCondLst>
                            <p:childTnLst>
                              <p:par>
                                <p:cTn id="82" presetID="17" presetClass="entr" presetSubtype="4" fill="hold" grpId="0" nodeType="afterEffect">
                                  <p:stCondLst>
                                    <p:cond delay="0"/>
                                  </p:stCondLst>
                                  <p:childTnLst>
                                    <p:set>
                                      <p:cBhvr>
                                        <p:cTn id="83" dur="1" fill="hold">
                                          <p:stCondLst>
                                            <p:cond delay="0"/>
                                          </p:stCondLst>
                                        </p:cTn>
                                        <p:tgtEl>
                                          <p:spTgt spid="1613876"/>
                                        </p:tgtEl>
                                        <p:attrNameLst>
                                          <p:attrName>style.visibility</p:attrName>
                                        </p:attrNameLst>
                                      </p:cBhvr>
                                      <p:to>
                                        <p:strVal val="visible"/>
                                      </p:to>
                                    </p:set>
                                    <p:anim calcmode="lin" valueType="num">
                                      <p:cBhvr>
                                        <p:cTn id="84" dur="500" fill="hold"/>
                                        <p:tgtEl>
                                          <p:spTgt spid="1613876"/>
                                        </p:tgtEl>
                                        <p:attrNameLst>
                                          <p:attrName>ppt_x</p:attrName>
                                        </p:attrNameLst>
                                      </p:cBhvr>
                                      <p:tavLst>
                                        <p:tav tm="0">
                                          <p:val>
                                            <p:strVal val="#ppt_x"/>
                                          </p:val>
                                        </p:tav>
                                        <p:tav tm="100000">
                                          <p:val>
                                            <p:strVal val="#ppt_x"/>
                                          </p:val>
                                        </p:tav>
                                      </p:tavLst>
                                    </p:anim>
                                    <p:anim calcmode="lin" valueType="num">
                                      <p:cBhvr>
                                        <p:cTn id="85" dur="500" fill="hold"/>
                                        <p:tgtEl>
                                          <p:spTgt spid="1613876"/>
                                        </p:tgtEl>
                                        <p:attrNameLst>
                                          <p:attrName>ppt_y</p:attrName>
                                        </p:attrNameLst>
                                      </p:cBhvr>
                                      <p:tavLst>
                                        <p:tav tm="0">
                                          <p:val>
                                            <p:strVal val="#ppt_y+#ppt_h/2"/>
                                          </p:val>
                                        </p:tav>
                                        <p:tav tm="100000">
                                          <p:val>
                                            <p:strVal val="#ppt_y"/>
                                          </p:val>
                                        </p:tav>
                                      </p:tavLst>
                                    </p:anim>
                                    <p:anim calcmode="lin" valueType="num">
                                      <p:cBhvr>
                                        <p:cTn id="86" dur="500" fill="hold"/>
                                        <p:tgtEl>
                                          <p:spTgt spid="1613876"/>
                                        </p:tgtEl>
                                        <p:attrNameLst>
                                          <p:attrName>ppt_w</p:attrName>
                                        </p:attrNameLst>
                                      </p:cBhvr>
                                      <p:tavLst>
                                        <p:tav tm="0">
                                          <p:val>
                                            <p:strVal val="#ppt_w"/>
                                          </p:val>
                                        </p:tav>
                                        <p:tav tm="100000">
                                          <p:val>
                                            <p:strVal val="#ppt_w"/>
                                          </p:val>
                                        </p:tav>
                                      </p:tavLst>
                                    </p:anim>
                                    <p:anim calcmode="lin" valueType="num">
                                      <p:cBhvr>
                                        <p:cTn id="87" dur="500" fill="hold"/>
                                        <p:tgtEl>
                                          <p:spTgt spid="1613876"/>
                                        </p:tgtEl>
                                        <p:attrNameLst>
                                          <p:attrName>ppt_h</p:attrName>
                                        </p:attrNameLst>
                                      </p:cBhvr>
                                      <p:tavLst>
                                        <p:tav tm="0">
                                          <p:val>
                                            <p:fltVal val="0"/>
                                          </p:val>
                                        </p:tav>
                                        <p:tav tm="100000">
                                          <p:val>
                                            <p:strVal val="#ppt_h"/>
                                          </p:val>
                                        </p:tav>
                                      </p:tavLst>
                                    </p:anim>
                                  </p:childTnLst>
                                </p:cTn>
                              </p:par>
                            </p:childTnLst>
                          </p:cTn>
                        </p:par>
                        <p:par>
                          <p:cTn id="88" fill="hold">
                            <p:stCondLst>
                              <p:cond delay="3500"/>
                            </p:stCondLst>
                            <p:childTnLst>
                              <p:par>
                                <p:cTn id="89" presetID="1" presetClass="entr" presetSubtype="0" fill="hold" grpId="0" nodeType="afterEffect">
                                  <p:stCondLst>
                                    <p:cond delay="0"/>
                                  </p:stCondLst>
                                  <p:childTnLst>
                                    <p:set>
                                      <p:cBhvr>
                                        <p:cTn id="90" dur="1" fill="hold">
                                          <p:stCondLst>
                                            <p:cond delay="0"/>
                                          </p:stCondLst>
                                        </p:cTn>
                                        <p:tgtEl>
                                          <p:spTgt spid="161387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7" presetClass="entr" presetSubtype="2" fill="hold" grpId="0" nodeType="clickEffect">
                                  <p:stCondLst>
                                    <p:cond delay="0"/>
                                  </p:stCondLst>
                                  <p:childTnLst>
                                    <p:set>
                                      <p:cBhvr>
                                        <p:cTn id="94" dur="1" fill="hold">
                                          <p:stCondLst>
                                            <p:cond delay="0"/>
                                          </p:stCondLst>
                                        </p:cTn>
                                        <p:tgtEl>
                                          <p:spTgt spid="1613871"/>
                                        </p:tgtEl>
                                        <p:attrNameLst>
                                          <p:attrName>style.visibility</p:attrName>
                                        </p:attrNameLst>
                                      </p:cBhvr>
                                      <p:to>
                                        <p:strVal val="visible"/>
                                      </p:to>
                                    </p:set>
                                    <p:anim calcmode="lin" valueType="num">
                                      <p:cBhvr>
                                        <p:cTn id="95" dur="500" fill="hold"/>
                                        <p:tgtEl>
                                          <p:spTgt spid="1613871"/>
                                        </p:tgtEl>
                                        <p:attrNameLst>
                                          <p:attrName>ppt_x</p:attrName>
                                        </p:attrNameLst>
                                      </p:cBhvr>
                                      <p:tavLst>
                                        <p:tav tm="0">
                                          <p:val>
                                            <p:strVal val="#ppt_x+#ppt_w/2"/>
                                          </p:val>
                                        </p:tav>
                                        <p:tav tm="100000">
                                          <p:val>
                                            <p:strVal val="#ppt_x"/>
                                          </p:val>
                                        </p:tav>
                                      </p:tavLst>
                                    </p:anim>
                                    <p:anim calcmode="lin" valueType="num">
                                      <p:cBhvr>
                                        <p:cTn id="96" dur="500" fill="hold"/>
                                        <p:tgtEl>
                                          <p:spTgt spid="1613871"/>
                                        </p:tgtEl>
                                        <p:attrNameLst>
                                          <p:attrName>ppt_y</p:attrName>
                                        </p:attrNameLst>
                                      </p:cBhvr>
                                      <p:tavLst>
                                        <p:tav tm="0">
                                          <p:val>
                                            <p:strVal val="#ppt_y"/>
                                          </p:val>
                                        </p:tav>
                                        <p:tav tm="100000">
                                          <p:val>
                                            <p:strVal val="#ppt_y"/>
                                          </p:val>
                                        </p:tav>
                                      </p:tavLst>
                                    </p:anim>
                                    <p:anim calcmode="lin" valueType="num">
                                      <p:cBhvr>
                                        <p:cTn id="97" dur="500" fill="hold"/>
                                        <p:tgtEl>
                                          <p:spTgt spid="1613871"/>
                                        </p:tgtEl>
                                        <p:attrNameLst>
                                          <p:attrName>ppt_w</p:attrName>
                                        </p:attrNameLst>
                                      </p:cBhvr>
                                      <p:tavLst>
                                        <p:tav tm="0">
                                          <p:val>
                                            <p:fltVal val="0"/>
                                          </p:val>
                                        </p:tav>
                                        <p:tav tm="100000">
                                          <p:val>
                                            <p:strVal val="#ppt_w"/>
                                          </p:val>
                                        </p:tav>
                                      </p:tavLst>
                                    </p:anim>
                                    <p:anim calcmode="lin" valueType="num">
                                      <p:cBhvr>
                                        <p:cTn id="98" dur="500" fill="hold"/>
                                        <p:tgtEl>
                                          <p:spTgt spid="1613871"/>
                                        </p:tgtEl>
                                        <p:attrNameLst>
                                          <p:attrName>ppt_h</p:attrName>
                                        </p:attrNameLst>
                                      </p:cBhvr>
                                      <p:tavLst>
                                        <p:tav tm="0">
                                          <p:val>
                                            <p:strVal val="#ppt_h"/>
                                          </p:val>
                                        </p:tav>
                                        <p:tav tm="100000">
                                          <p:val>
                                            <p:strVal val="#ppt_h"/>
                                          </p:val>
                                        </p:tav>
                                      </p:tavLst>
                                    </p:anim>
                                  </p:childTnLst>
                                </p:cTn>
                              </p:par>
                            </p:childTnLst>
                          </p:cTn>
                        </p:par>
                        <p:par>
                          <p:cTn id="99" fill="hold">
                            <p:stCondLst>
                              <p:cond delay="500"/>
                            </p:stCondLst>
                            <p:childTnLst>
                              <p:par>
                                <p:cTn id="100" presetID="1" presetClass="entr" presetSubtype="0" fill="hold" grpId="0" nodeType="afterEffect">
                                  <p:stCondLst>
                                    <p:cond delay="0"/>
                                  </p:stCondLst>
                                  <p:childTnLst>
                                    <p:set>
                                      <p:cBhvr>
                                        <p:cTn id="101" dur="1" fill="hold">
                                          <p:stCondLst>
                                            <p:cond delay="0"/>
                                          </p:stCondLst>
                                        </p:cTn>
                                        <p:tgtEl>
                                          <p:spTgt spid="161387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613873"/>
                                        </p:tgtEl>
                                        <p:attrNameLst>
                                          <p:attrName>style.visibility</p:attrName>
                                        </p:attrNameLst>
                                      </p:cBhvr>
                                      <p:to>
                                        <p:strVal val="visible"/>
                                      </p:to>
                                    </p:set>
                                  </p:childTnLst>
                                </p:cTn>
                              </p:par>
                              <p:par>
                                <p:cTn id="106" presetID="17" presetClass="entr" presetSubtype="8" fill="hold" grpId="0" nodeType="withEffect">
                                  <p:stCondLst>
                                    <p:cond delay="0"/>
                                  </p:stCondLst>
                                  <p:childTnLst>
                                    <p:set>
                                      <p:cBhvr>
                                        <p:cTn id="107" dur="1" fill="hold">
                                          <p:stCondLst>
                                            <p:cond delay="0"/>
                                          </p:stCondLst>
                                        </p:cTn>
                                        <p:tgtEl>
                                          <p:spTgt spid="1613893"/>
                                        </p:tgtEl>
                                        <p:attrNameLst>
                                          <p:attrName>style.visibility</p:attrName>
                                        </p:attrNameLst>
                                      </p:cBhvr>
                                      <p:to>
                                        <p:strVal val="visible"/>
                                      </p:to>
                                    </p:set>
                                    <p:anim calcmode="lin" valueType="num">
                                      <p:cBhvr>
                                        <p:cTn id="108" dur="500" fill="hold"/>
                                        <p:tgtEl>
                                          <p:spTgt spid="1613893"/>
                                        </p:tgtEl>
                                        <p:attrNameLst>
                                          <p:attrName>ppt_x</p:attrName>
                                        </p:attrNameLst>
                                      </p:cBhvr>
                                      <p:tavLst>
                                        <p:tav tm="0">
                                          <p:val>
                                            <p:strVal val="#ppt_x-#ppt_w/2"/>
                                          </p:val>
                                        </p:tav>
                                        <p:tav tm="100000">
                                          <p:val>
                                            <p:strVal val="#ppt_x"/>
                                          </p:val>
                                        </p:tav>
                                      </p:tavLst>
                                    </p:anim>
                                    <p:anim calcmode="lin" valueType="num">
                                      <p:cBhvr>
                                        <p:cTn id="109" dur="500" fill="hold"/>
                                        <p:tgtEl>
                                          <p:spTgt spid="1613893"/>
                                        </p:tgtEl>
                                        <p:attrNameLst>
                                          <p:attrName>ppt_y</p:attrName>
                                        </p:attrNameLst>
                                      </p:cBhvr>
                                      <p:tavLst>
                                        <p:tav tm="0">
                                          <p:val>
                                            <p:strVal val="#ppt_y"/>
                                          </p:val>
                                        </p:tav>
                                        <p:tav tm="100000">
                                          <p:val>
                                            <p:strVal val="#ppt_y"/>
                                          </p:val>
                                        </p:tav>
                                      </p:tavLst>
                                    </p:anim>
                                    <p:anim calcmode="lin" valueType="num">
                                      <p:cBhvr>
                                        <p:cTn id="110" dur="500" fill="hold"/>
                                        <p:tgtEl>
                                          <p:spTgt spid="1613893"/>
                                        </p:tgtEl>
                                        <p:attrNameLst>
                                          <p:attrName>ppt_w</p:attrName>
                                        </p:attrNameLst>
                                      </p:cBhvr>
                                      <p:tavLst>
                                        <p:tav tm="0">
                                          <p:val>
                                            <p:fltVal val="0"/>
                                          </p:val>
                                        </p:tav>
                                        <p:tav tm="100000">
                                          <p:val>
                                            <p:strVal val="#ppt_w"/>
                                          </p:val>
                                        </p:tav>
                                      </p:tavLst>
                                    </p:anim>
                                    <p:anim calcmode="lin" valueType="num">
                                      <p:cBhvr>
                                        <p:cTn id="111" dur="500" fill="hold"/>
                                        <p:tgtEl>
                                          <p:spTgt spid="1613893"/>
                                        </p:tgtEl>
                                        <p:attrNameLst>
                                          <p:attrName>ppt_h</p:attrName>
                                        </p:attrNameLst>
                                      </p:cBhvr>
                                      <p:tavLst>
                                        <p:tav tm="0">
                                          <p:val>
                                            <p:strVal val="#ppt_h"/>
                                          </p:val>
                                        </p:tav>
                                        <p:tav tm="100000">
                                          <p:val>
                                            <p:strVal val="#ppt_h"/>
                                          </p:val>
                                        </p:tav>
                                      </p:tavLst>
                                    </p:anim>
                                  </p:childTnLst>
                                </p:cTn>
                              </p:par>
                            </p:childTnLst>
                          </p:cTn>
                        </p:par>
                        <p:par>
                          <p:cTn id="112" fill="hold">
                            <p:stCondLst>
                              <p:cond delay="500"/>
                            </p:stCondLst>
                            <p:childTnLst>
                              <p:par>
                                <p:cTn id="113" presetID="1" presetClass="entr" presetSubtype="0" fill="hold" nodeType="afterEffect">
                                  <p:stCondLst>
                                    <p:cond delay="0"/>
                                  </p:stCondLst>
                                  <p:childTnLst>
                                    <p:set>
                                      <p:cBhvr>
                                        <p:cTn id="114" dur="1" fill="hold">
                                          <p:stCondLst>
                                            <p:cond delay="0"/>
                                          </p:stCondLst>
                                        </p:cTn>
                                        <p:tgtEl>
                                          <p:spTgt spid="2"/>
                                        </p:tgtEl>
                                        <p:attrNameLst>
                                          <p:attrName>style.visibility</p:attrName>
                                        </p:attrNameLst>
                                      </p:cBhvr>
                                      <p:to>
                                        <p:strVal val="visible"/>
                                      </p:to>
                                    </p:set>
                                  </p:childTnLst>
                                </p:cTn>
                              </p:par>
                            </p:childTnLst>
                          </p:cTn>
                        </p:par>
                        <p:par>
                          <p:cTn id="115" fill="hold">
                            <p:stCondLst>
                              <p:cond delay="500"/>
                            </p:stCondLst>
                            <p:childTnLst>
                              <p:par>
                                <p:cTn id="116" presetID="17" presetClass="entr" presetSubtype="8" fill="hold" nodeType="afterEffect">
                                  <p:stCondLst>
                                    <p:cond delay="0"/>
                                  </p:stCondLst>
                                  <p:childTnLst>
                                    <p:set>
                                      <p:cBhvr>
                                        <p:cTn id="117" dur="1" fill="hold">
                                          <p:stCondLst>
                                            <p:cond delay="0"/>
                                          </p:stCondLst>
                                        </p:cTn>
                                        <p:tgtEl>
                                          <p:spTgt spid="2"/>
                                        </p:tgtEl>
                                        <p:attrNameLst>
                                          <p:attrName>style.visibility</p:attrName>
                                        </p:attrNameLst>
                                      </p:cBhvr>
                                      <p:to>
                                        <p:strVal val="visible"/>
                                      </p:to>
                                    </p:set>
                                    <p:anim calcmode="lin" valueType="num">
                                      <p:cBhvr>
                                        <p:cTn id="118" dur="500" fill="hold"/>
                                        <p:tgtEl>
                                          <p:spTgt spid="2"/>
                                        </p:tgtEl>
                                        <p:attrNameLst>
                                          <p:attrName>ppt_x</p:attrName>
                                        </p:attrNameLst>
                                      </p:cBhvr>
                                      <p:tavLst>
                                        <p:tav tm="0">
                                          <p:val>
                                            <p:strVal val="#ppt_x-#ppt_w/2"/>
                                          </p:val>
                                        </p:tav>
                                        <p:tav tm="100000">
                                          <p:val>
                                            <p:strVal val="#ppt_x"/>
                                          </p:val>
                                        </p:tav>
                                      </p:tavLst>
                                    </p:anim>
                                    <p:anim calcmode="lin" valueType="num">
                                      <p:cBhvr>
                                        <p:cTn id="119" dur="500" fill="hold"/>
                                        <p:tgtEl>
                                          <p:spTgt spid="2"/>
                                        </p:tgtEl>
                                        <p:attrNameLst>
                                          <p:attrName>ppt_y</p:attrName>
                                        </p:attrNameLst>
                                      </p:cBhvr>
                                      <p:tavLst>
                                        <p:tav tm="0">
                                          <p:val>
                                            <p:strVal val="#ppt_y"/>
                                          </p:val>
                                        </p:tav>
                                        <p:tav tm="100000">
                                          <p:val>
                                            <p:strVal val="#ppt_y"/>
                                          </p:val>
                                        </p:tav>
                                      </p:tavLst>
                                    </p:anim>
                                    <p:anim calcmode="lin" valueType="num">
                                      <p:cBhvr>
                                        <p:cTn id="120" dur="500" fill="hold"/>
                                        <p:tgtEl>
                                          <p:spTgt spid="2"/>
                                        </p:tgtEl>
                                        <p:attrNameLst>
                                          <p:attrName>ppt_w</p:attrName>
                                        </p:attrNameLst>
                                      </p:cBhvr>
                                      <p:tavLst>
                                        <p:tav tm="0">
                                          <p:val>
                                            <p:fltVal val="0"/>
                                          </p:val>
                                        </p:tav>
                                        <p:tav tm="100000">
                                          <p:val>
                                            <p:strVal val="#ppt_w"/>
                                          </p:val>
                                        </p:tav>
                                      </p:tavLst>
                                    </p:anim>
                                    <p:anim calcmode="lin" valueType="num">
                                      <p:cBhvr>
                                        <p:cTn id="121" dur="500" fill="hold"/>
                                        <p:tgtEl>
                                          <p:spTgt spid="2"/>
                                        </p:tgtEl>
                                        <p:attrNameLst>
                                          <p:attrName>ppt_h</p:attrName>
                                        </p:attrNameLst>
                                      </p:cBhvr>
                                      <p:tavLst>
                                        <p:tav tm="0">
                                          <p:val>
                                            <p:strVal val="#ppt_h"/>
                                          </p:val>
                                        </p:tav>
                                        <p:tav tm="100000">
                                          <p:val>
                                            <p:strVal val="#ppt_h"/>
                                          </p:val>
                                        </p:tav>
                                      </p:tavLst>
                                    </p:anim>
                                  </p:childTnLst>
                                </p:cTn>
                              </p:par>
                            </p:childTnLst>
                          </p:cTn>
                        </p:par>
                        <p:par>
                          <p:cTn id="122" fill="hold">
                            <p:stCondLst>
                              <p:cond delay="1000"/>
                            </p:stCondLst>
                            <p:childTnLst>
                              <p:par>
                                <p:cTn id="123" presetID="18" presetClass="entr" presetSubtype="6" fill="hold" grpId="0" nodeType="afterEffect">
                                  <p:stCondLst>
                                    <p:cond delay="0"/>
                                  </p:stCondLst>
                                  <p:childTnLst>
                                    <p:set>
                                      <p:cBhvr>
                                        <p:cTn id="124" dur="1" fill="hold">
                                          <p:stCondLst>
                                            <p:cond delay="0"/>
                                          </p:stCondLst>
                                        </p:cTn>
                                        <p:tgtEl>
                                          <p:spTgt spid="1613903"/>
                                        </p:tgtEl>
                                        <p:attrNameLst>
                                          <p:attrName>style.visibility</p:attrName>
                                        </p:attrNameLst>
                                      </p:cBhvr>
                                      <p:to>
                                        <p:strVal val="visible"/>
                                      </p:to>
                                    </p:set>
                                    <p:animEffect transition="in" filter="strips(downRight)">
                                      <p:cBhvr>
                                        <p:cTn id="125" dur="500"/>
                                        <p:tgtEl>
                                          <p:spTgt spid="1613903"/>
                                        </p:tgtEl>
                                      </p:cBhvr>
                                    </p:animEffect>
                                  </p:childTnLst>
                                </p:cTn>
                              </p:par>
                            </p:childTnLst>
                          </p:cTn>
                        </p:par>
                        <p:par>
                          <p:cTn id="126" fill="hold">
                            <p:stCondLst>
                              <p:cond delay="1500"/>
                            </p:stCondLst>
                            <p:childTnLst>
                              <p:par>
                                <p:cTn id="127" presetID="18" presetClass="entr" presetSubtype="12" fill="hold" grpId="0" nodeType="afterEffect">
                                  <p:stCondLst>
                                    <p:cond delay="0"/>
                                  </p:stCondLst>
                                  <p:childTnLst>
                                    <p:set>
                                      <p:cBhvr>
                                        <p:cTn id="128" dur="1" fill="hold">
                                          <p:stCondLst>
                                            <p:cond delay="0"/>
                                          </p:stCondLst>
                                        </p:cTn>
                                        <p:tgtEl>
                                          <p:spTgt spid="1613904"/>
                                        </p:tgtEl>
                                        <p:attrNameLst>
                                          <p:attrName>style.visibility</p:attrName>
                                        </p:attrNameLst>
                                      </p:cBhvr>
                                      <p:to>
                                        <p:strVal val="visible"/>
                                      </p:to>
                                    </p:set>
                                    <p:animEffect transition="in" filter="strips(downLeft)">
                                      <p:cBhvr>
                                        <p:cTn id="129" dur="500"/>
                                        <p:tgtEl>
                                          <p:spTgt spid="1613904"/>
                                        </p:tgtEl>
                                      </p:cBhvr>
                                    </p:animEffect>
                                  </p:childTnLst>
                                </p:cTn>
                              </p:par>
                            </p:childTnLst>
                          </p:cTn>
                        </p:par>
                        <p:par>
                          <p:cTn id="130" fill="hold">
                            <p:stCondLst>
                              <p:cond delay="2000"/>
                            </p:stCondLst>
                            <p:childTnLst>
                              <p:par>
                                <p:cTn id="131" presetID="1" presetClass="entr" presetSubtype="0" fill="hold" grpId="0" nodeType="afterEffect">
                                  <p:stCondLst>
                                    <p:cond delay="0"/>
                                  </p:stCondLst>
                                  <p:childTnLst>
                                    <p:set>
                                      <p:cBhvr>
                                        <p:cTn id="132" dur="1" fill="hold">
                                          <p:stCondLst>
                                            <p:cond delay="0"/>
                                          </p:stCondLst>
                                        </p:cTn>
                                        <p:tgtEl>
                                          <p:spTgt spid="1613890"/>
                                        </p:tgtEl>
                                        <p:attrNameLst>
                                          <p:attrName>style.visibility</p:attrName>
                                        </p:attrNameLst>
                                      </p:cBhvr>
                                      <p:to>
                                        <p:strVal val="visible"/>
                                      </p:to>
                                    </p:set>
                                  </p:childTnLst>
                                </p:cTn>
                              </p:par>
                            </p:childTnLst>
                          </p:cTn>
                        </p:par>
                        <p:par>
                          <p:cTn id="133" fill="hold">
                            <p:stCondLst>
                              <p:cond delay="2000"/>
                            </p:stCondLst>
                            <p:childTnLst>
                              <p:par>
                                <p:cTn id="134" presetID="17" presetClass="entr" presetSubtype="4" fill="hold" grpId="0" nodeType="afterEffect">
                                  <p:stCondLst>
                                    <p:cond delay="0"/>
                                  </p:stCondLst>
                                  <p:childTnLst>
                                    <p:set>
                                      <p:cBhvr>
                                        <p:cTn id="135" dur="1" fill="hold">
                                          <p:stCondLst>
                                            <p:cond delay="0"/>
                                          </p:stCondLst>
                                        </p:cTn>
                                        <p:tgtEl>
                                          <p:spTgt spid="1613892"/>
                                        </p:tgtEl>
                                        <p:attrNameLst>
                                          <p:attrName>style.visibility</p:attrName>
                                        </p:attrNameLst>
                                      </p:cBhvr>
                                      <p:to>
                                        <p:strVal val="visible"/>
                                      </p:to>
                                    </p:set>
                                    <p:anim calcmode="lin" valueType="num">
                                      <p:cBhvr>
                                        <p:cTn id="136" dur="500" fill="hold"/>
                                        <p:tgtEl>
                                          <p:spTgt spid="1613892"/>
                                        </p:tgtEl>
                                        <p:attrNameLst>
                                          <p:attrName>ppt_x</p:attrName>
                                        </p:attrNameLst>
                                      </p:cBhvr>
                                      <p:tavLst>
                                        <p:tav tm="0">
                                          <p:val>
                                            <p:strVal val="#ppt_x"/>
                                          </p:val>
                                        </p:tav>
                                        <p:tav tm="100000">
                                          <p:val>
                                            <p:strVal val="#ppt_x"/>
                                          </p:val>
                                        </p:tav>
                                      </p:tavLst>
                                    </p:anim>
                                    <p:anim calcmode="lin" valueType="num">
                                      <p:cBhvr>
                                        <p:cTn id="137" dur="500" fill="hold"/>
                                        <p:tgtEl>
                                          <p:spTgt spid="1613892"/>
                                        </p:tgtEl>
                                        <p:attrNameLst>
                                          <p:attrName>ppt_y</p:attrName>
                                        </p:attrNameLst>
                                      </p:cBhvr>
                                      <p:tavLst>
                                        <p:tav tm="0">
                                          <p:val>
                                            <p:strVal val="#ppt_y+#ppt_h/2"/>
                                          </p:val>
                                        </p:tav>
                                        <p:tav tm="100000">
                                          <p:val>
                                            <p:strVal val="#ppt_y"/>
                                          </p:val>
                                        </p:tav>
                                      </p:tavLst>
                                    </p:anim>
                                    <p:anim calcmode="lin" valueType="num">
                                      <p:cBhvr>
                                        <p:cTn id="138" dur="500" fill="hold"/>
                                        <p:tgtEl>
                                          <p:spTgt spid="1613892"/>
                                        </p:tgtEl>
                                        <p:attrNameLst>
                                          <p:attrName>ppt_w</p:attrName>
                                        </p:attrNameLst>
                                      </p:cBhvr>
                                      <p:tavLst>
                                        <p:tav tm="0">
                                          <p:val>
                                            <p:strVal val="#ppt_w"/>
                                          </p:val>
                                        </p:tav>
                                        <p:tav tm="100000">
                                          <p:val>
                                            <p:strVal val="#ppt_w"/>
                                          </p:val>
                                        </p:tav>
                                      </p:tavLst>
                                    </p:anim>
                                    <p:anim calcmode="lin" valueType="num">
                                      <p:cBhvr>
                                        <p:cTn id="139" dur="500" fill="hold"/>
                                        <p:tgtEl>
                                          <p:spTgt spid="1613892"/>
                                        </p:tgtEl>
                                        <p:attrNameLst>
                                          <p:attrName>ppt_h</p:attrName>
                                        </p:attrNameLst>
                                      </p:cBhvr>
                                      <p:tavLst>
                                        <p:tav tm="0">
                                          <p:val>
                                            <p:fltVal val="0"/>
                                          </p:val>
                                        </p:tav>
                                        <p:tav tm="100000">
                                          <p:val>
                                            <p:strVal val="#ppt_h"/>
                                          </p:val>
                                        </p:tav>
                                      </p:tavLst>
                                    </p:anim>
                                  </p:childTnLst>
                                </p:cTn>
                              </p:par>
                            </p:childTnLst>
                          </p:cTn>
                        </p:par>
                        <p:par>
                          <p:cTn id="140" fill="hold">
                            <p:stCondLst>
                              <p:cond delay="2500"/>
                            </p:stCondLst>
                            <p:childTnLst>
                              <p:par>
                                <p:cTn id="141" presetID="1" presetClass="entr" presetSubtype="0" fill="hold" grpId="0" nodeType="afterEffect">
                                  <p:stCondLst>
                                    <p:cond delay="0"/>
                                  </p:stCondLst>
                                  <p:childTnLst>
                                    <p:set>
                                      <p:cBhvr>
                                        <p:cTn id="142" dur="1" fill="hold">
                                          <p:stCondLst>
                                            <p:cond delay="0"/>
                                          </p:stCondLst>
                                        </p:cTn>
                                        <p:tgtEl>
                                          <p:spTgt spid="1613891"/>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7" presetClass="entr" presetSubtype="10" fill="hold" grpId="0" nodeType="clickEffect">
                                  <p:stCondLst>
                                    <p:cond delay="0"/>
                                  </p:stCondLst>
                                  <p:childTnLst>
                                    <p:set>
                                      <p:cBhvr>
                                        <p:cTn id="146" dur="1" fill="hold">
                                          <p:stCondLst>
                                            <p:cond delay="0"/>
                                          </p:stCondLst>
                                        </p:cTn>
                                        <p:tgtEl>
                                          <p:spTgt spid="1613880"/>
                                        </p:tgtEl>
                                        <p:attrNameLst>
                                          <p:attrName>style.visibility</p:attrName>
                                        </p:attrNameLst>
                                      </p:cBhvr>
                                      <p:to>
                                        <p:strVal val="visible"/>
                                      </p:to>
                                    </p:set>
                                    <p:anim calcmode="lin" valueType="num">
                                      <p:cBhvr>
                                        <p:cTn id="147" dur="500" fill="hold"/>
                                        <p:tgtEl>
                                          <p:spTgt spid="1613880"/>
                                        </p:tgtEl>
                                        <p:attrNameLst>
                                          <p:attrName>ppt_w</p:attrName>
                                        </p:attrNameLst>
                                      </p:cBhvr>
                                      <p:tavLst>
                                        <p:tav tm="0">
                                          <p:val>
                                            <p:fltVal val="0"/>
                                          </p:val>
                                        </p:tav>
                                        <p:tav tm="100000">
                                          <p:val>
                                            <p:strVal val="#ppt_w"/>
                                          </p:val>
                                        </p:tav>
                                      </p:tavLst>
                                    </p:anim>
                                    <p:anim calcmode="lin" valueType="num">
                                      <p:cBhvr>
                                        <p:cTn id="148" dur="500" fill="hold"/>
                                        <p:tgtEl>
                                          <p:spTgt spid="1613880"/>
                                        </p:tgtEl>
                                        <p:attrNameLst>
                                          <p:attrName>ppt_h</p:attrName>
                                        </p:attrNameLst>
                                      </p:cBhvr>
                                      <p:tavLst>
                                        <p:tav tm="0">
                                          <p:val>
                                            <p:strVal val="#ppt_h"/>
                                          </p:val>
                                        </p:tav>
                                        <p:tav tm="100000">
                                          <p:val>
                                            <p:strVal val="#ppt_h"/>
                                          </p:val>
                                        </p:tav>
                                      </p:tavLst>
                                    </p:anim>
                                  </p:childTnLst>
                                </p:cTn>
                              </p:par>
                            </p:childTnLst>
                          </p:cTn>
                        </p:par>
                        <p:par>
                          <p:cTn id="149" fill="hold">
                            <p:stCondLst>
                              <p:cond delay="500"/>
                            </p:stCondLst>
                            <p:childTnLst>
                              <p:par>
                                <p:cTn id="150" presetID="17" presetClass="entr" presetSubtype="4" fill="hold" grpId="0" nodeType="afterEffect">
                                  <p:stCondLst>
                                    <p:cond delay="0"/>
                                  </p:stCondLst>
                                  <p:childTnLst>
                                    <p:set>
                                      <p:cBhvr>
                                        <p:cTn id="151" dur="1" fill="hold">
                                          <p:stCondLst>
                                            <p:cond delay="0"/>
                                          </p:stCondLst>
                                        </p:cTn>
                                        <p:tgtEl>
                                          <p:spTgt spid="1613881"/>
                                        </p:tgtEl>
                                        <p:attrNameLst>
                                          <p:attrName>style.visibility</p:attrName>
                                        </p:attrNameLst>
                                      </p:cBhvr>
                                      <p:to>
                                        <p:strVal val="visible"/>
                                      </p:to>
                                    </p:set>
                                    <p:anim calcmode="lin" valueType="num">
                                      <p:cBhvr>
                                        <p:cTn id="152" dur="500" fill="hold"/>
                                        <p:tgtEl>
                                          <p:spTgt spid="1613881"/>
                                        </p:tgtEl>
                                        <p:attrNameLst>
                                          <p:attrName>ppt_x</p:attrName>
                                        </p:attrNameLst>
                                      </p:cBhvr>
                                      <p:tavLst>
                                        <p:tav tm="0">
                                          <p:val>
                                            <p:strVal val="#ppt_x"/>
                                          </p:val>
                                        </p:tav>
                                        <p:tav tm="100000">
                                          <p:val>
                                            <p:strVal val="#ppt_x"/>
                                          </p:val>
                                        </p:tav>
                                      </p:tavLst>
                                    </p:anim>
                                    <p:anim calcmode="lin" valueType="num">
                                      <p:cBhvr>
                                        <p:cTn id="153" dur="500" fill="hold"/>
                                        <p:tgtEl>
                                          <p:spTgt spid="1613881"/>
                                        </p:tgtEl>
                                        <p:attrNameLst>
                                          <p:attrName>ppt_y</p:attrName>
                                        </p:attrNameLst>
                                      </p:cBhvr>
                                      <p:tavLst>
                                        <p:tav tm="0">
                                          <p:val>
                                            <p:strVal val="#ppt_y+#ppt_h/2"/>
                                          </p:val>
                                        </p:tav>
                                        <p:tav tm="100000">
                                          <p:val>
                                            <p:strVal val="#ppt_y"/>
                                          </p:val>
                                        </p:tav>
                                      </p:tavLst>
                                    </p:anim>
                                    <p:anim calcmode="lin" valueType="num">
                                      <p:cBhvr>
                                        <p:cTn id="154" dur="500" fill="hold"/>
                                        <p:tgtEl>
                                          <p:spTgt spid="1613881"/>
                                        </p:tgtEl>
                                        <p:attrNameLst>
                                          <p:attrName>ppt_w</p:attrName>
                                        </p:attrNameLst>
                                      </p:cBhvr>
                                      <p:tavLst>
                                        <p:tav tm="0">
                                          <p:val>
                                            <p:strVal val="#ppt_w"/>
                                          </p:val>
                                        </p:tav>
                                        <p:tav tm="100000">
                                          <p:val>
                                            <p:strVal val="#ppt_w"/>
                                          </p:val>
                                        </p:tav>
                                      </p:tavLst>
                                    </p:anim>
                                    <p:anim calcmode="lin" valueType="num">
                                      <p:cBhvr>
                                        <p:cTn id="155" dur="500" fill="hold"/>
                                        <p:tgtEl>
                                          <p:spTgt spid="1613881"/>
                                        </p:tgtEl>
                                        <p:attrNameLst>
                                          <p:attrName>ppt_h</p:attrName>
                                        </p:attrNameLst>
                                      </p:cBhvr>
                                      <p:tavLst>
                                        <p:tav tm="0">
                                          <p:val>
                                            <p:fltVal val="0"/>
                                          </p:val>
                                        </p:tav>
                                        <p:tav tm="100000">
                                          <p:val>
                                            <p:strVal val="#ppt_h"/>
                                          </p:val>
                                        </p:tav>
                                      </p:tavLst>
                                    </p:anim>
                                  </p:childTnLst>
                                </p:cTn>
                              </p:par>
                            </p:childTnLst>
                          </p:cTn>
                        </p:par>
                        <p:par>
                          <p:cTn id="156" fill="hold">
                            <p:stCondLst>
                              <p:cond delay="1000"/>
                            </p:stCondLst>
                            <p:childTnLst>
                              <p:par>
                                <p:cTn id="157" presetID="17" presetClass="entr" presetSubtype="8" fill="hold" grpId="0" nodeType="afterEffect">
                                  <p:stCondLst>
                                    <p:cond delay="0"/>
                                  </p:stCondLst>
                                  <p:childTnLst>
                                    <p:set>
                                      <p:cBhvr>
                                        <p:cTn id="158" dur="1" fill="hold">
                                          <p:stCondLst>
                                            <p:cond delay="0"/>
                                          </p:stCondLst>
                                        </p:cTn>
                                        <p:tgtEl>
                                          <p:spTgt spid="1613882"/>
                                        </p:tgtEl>
                                        <p:attrNameLst>
                                          <p:attrName>style.visibility</p:attrName>
                                        </p:attrNameLst>
                                      </p:cBhvr>
                                      <p:to>
                                        <p:strVal val="visible"/>
                                      </p:to>
                                    </p:set>
                                    <p:anim calcmode="lin" valueType="num">
                                      <p:cBhvr>
                                        <p:cTn id="159" dur="500" fill="hold"/>
                                        <p:tgtEl>
                                          <p:spTgt spid="1613882"/>
                                        </p:tgtEl>
                                        <p:attrNameLst>
                                          <p:attrName>ppt_x</p:attrName>
                                        </p:attrNameLst>
                                      </p:cBhvr>
                                      <p:tavLst>
                                        <p:tav tm="0">
                                          <p:val>
                                            <p:strVal val="#ppt_x-#ppt_w/2"/>
                                          </p:val>
                                        </p:tav>
                                        <p:tav tm="100000">
                                          <p:val>
                                            <p:strVal val="#ppt_x"/>
                                          </p:val>
                                        </p:tav>
                                      </p:tavLst>
                                    </p:anim>
                                    <p:anim calcmode="lin" valueType="num">
                                      <p:cBhvr>
                                        <p:cTn id="160" dur="500" fill="hold"/>
                                        <p:tgtEl>
                                          <p:spTgt spid="1613882"/>
                                        </p:tgtEl>
                                        <p:attrNameLst>
                                          <p:attrName>ppt_y</p:attrName>
                                        </p:attrNameLst>
                                      </p:cBhvr>
                                      <p:tavLst>
                                        <p:tav tm="0">
                                          <p:val>
                                            <p:strVal val="#ppt_y"/>
                                          </p:val>
                                        </p:tav>
                                        <p:tav tm="100000">
                                          <p:val>
                                            <p:strVal val="#ppt_y"/>
                                          </p:val>
                                        </p:tav>
                                      </p:tavLst>
                                    </p:anim>
                                    <p:anim calcmode="lin" valueType="num">
                                      <p:cBhvr>
                                        <p:cTn id="161" dur="500" fill="hold"/>
                                        <p:tgtEl>
                                          <p:spTgt spid="1613882"/>
                                        </p:tgtEl>
                                        <p:attrNameLst>
                                          <p:attrName>ppt_w</p:attrName>
                                        </p:attrNameLst>
                                      </p:cBhvr>
                                      <p:tavLst>
                                        <p:tav tm="0">
                                          <p:val>
                                            <p:fltVal val="0"/>
                                          </p:val>
                                        </p:tav>
                                        <p:tav tm="100000">
                                          <p:val>
                                            <p:strVal val="#ppt_w"/>
                                          </p:val>
                                        </p:tav>
                                      </p:tavLst>
                                    </p:anim>
                                    <p:anim calcmode="lin" valueType="num">
                                      <p:cBhvr>
                                        <p:cTn id="162" dur="500" fill="hold"/>
                                        <p:tgtEl>
                                          <p:spTgt spid="1613882"/>
                                        </p:tgtEl>
                                        <p:attrNameLst>
                                          <p:attrName>ppt_h</p:attrName>
                                        </p:attrNameLst>
                                      </p:cBhvr>
                                      <p:tavLst>
                                        <p:tav tm="0">
                                          <p:val>
                                            <p:strVal val="#ppt_h"/>
                                          </p:val>
                                        </p:tav>
                                        <p:tav tm="100000">
                                          <p:val>
                                            <p:strVal val="#ppt_h"/>
                                          </p:val>
                                        </p:tav>
                                      </p:tavLst>
                                    </p:anim>
                                  </p:childTnLst>
                                </p:cTn>
                              </p:par>
                            </p:childTnLst>
                          </p:cTn>
                        </p:par>
                        <p:par>
                          <p:cTn id="163" fill="hold">
                            <p:stCondLst>
                              <p:cond delay="1500"/>
                            </p:stCondLst>
                            <p:childTnLst>
                              <p:par>
                                <p:cTn id="164" presetID="27" presetClass="entr" presetSubtype="0" fill="hold" nodeType="afterEffect">
                                  <p:stCondLst>
                                    <p:cond delay="0"/>
                                  </p:stCondLst>
                                  <p:iterate type="lt">
                                    <p:tmPct val="50000"/>
                                  </p:iterate>
                                  <p:childTnLst>
                                    <p:set>
                                      <p:cBhvr>
                                        <p:cTn id="165" dur="1" fill="hold">
                                          <p:stCondLst>
                                            <p:cond delay="0"/>
                                          </p:stCondLst>
                                        </p:cTn>
                                        <p:tgtEl>
                                          <p:spTgt spid="1613909">
                                            <p:txEl>
                                              <p:pRg st="0" end="0"/>
                                            </p:txEl>
                                          </p:spTgt>
                                        </p:tgtEl>
                                        <p:attrNameLst>
                                          <p:attrName>style.visibility</p:attrName>
                                        </p:attrNameLst>
                                      </p:cBhvr>
                                      <p:to>
                                        <p:strVal val="visible"/>
                                      </p:to>
                                    </p:set>
                                    <p:anim calcmode="discrete" valueType="clr">
                                      <p:cBhvr override="childStyle">
                                        <p:cTn id="166" dur="80"/>
                                        <p:tgtEl>
                                          <p:spTgt spid="161390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7" dur="80"/>
                                        <p:tgtEl>
                                          <p:spTgt spid="1613909">
                                            <p:txEl>
                                              <p:pRg st="0" end="0"/>
                                            </p:txEl>
                                          </p:spTgt>
                                        </p:tgtEl>
                                        <p:attrNameLst>
                                          <p:attrName>fillcolor</p:attrName>
                                        </p:attrNameLst>
                                      </p:cBhvr>
                                      <p:tavLst>
                                        <p:tav tm="0">
                                          <p:val>
                                            <p:clrVal>
                                              <a:schemeClr val="accent2"/>
                                            </p:clrVal>
                                          </p:val>
                                        </p:tav>
                                        <p:tav tm="50000">
                                          <p:val>
                                            <p:clrVal>
                                              <a:schemeClr val="hlink"/>
                                            </p:clrVal>
                                          </p:val>
                                        </p:tav>
                                      </p:tavLst>
                                    </p:anim>
                                    <p:set>
                                      <p:cBhvr>
                                        <p:cTn id="168" dur="80"/>
                                        <p:tgtEl>
                                          <p:spTgt spid="1613909">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3870" grpId="0" animBg="1"/>
      <p:bldP spid="1613871" grpId="0" animBg="1"/>
      <p:bldP spid="1613872" grpId="0"/>
      <p:bldP spid="1613873" grpId="0"/>
      <p:bldP spid="1613874" grpId="0" animBg="1"/>
      <p:bldP spid="1613875" grpId="0" animBg="1"/>
      <p:bldP spid="1613876" grpId="0" animBg="1"/>
      <p:bldP spid="1613877" grpId="0" animBg="1"/>
      <p:bldP spid="1613878" grpId="0" animBg="1"/>
      <p:bldP spid="1613880" grpId="0" animBg="1"/>
      <p:bldP spid="1613881" grpId="0" animBg="1"/>
      <p:bldP spid="1613882" grpId="0" animBg="1"/>
      <p:bldP spid="1613889" grpId="0" animBg="1"/>
      <p:bldP spid="1613890" grpId="0" animBg="1"/>
      <p:bldP spid="1613891" grpId="0" animBg="1"/>
      <p:bldP spid="1613892" grpId="0" animBg="1"/>
      <p:bldP spid="1613893" grpId="0" animBg="1"/>
      <p:bldP spid="1613894" grpId="0" animBg="1"/>
      <p:bldP spid="1613895" grpId="0" animBg="1"/>
      <p:bldP spid="1613896" grpId="0" animBg="1"/>
      <p:bldP spid="1613897" grpId="0" animBg="1"/>
      <p:bldP spid="1613899" grpId="0" animBg="1"/>
      <p:bldP spid="1613900" grpId="0" animBg="1"/>
      <p:bldP spid="1613901" grpId="0" animBg="1"/>
      <p:bldP spid="1613902" grpId="0" animBg="1"/>
      <p:bldP spid="1613903" grpId="0" animBg="1"/>
      <p:bldP spid="1613904" grpId="0" animBg="1"/>
      <p:bldP spid="1613909"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1"/>
          </p:nvPr>
        </p:nvSpPr>
        <p:spPr>
          <a:noFill/>
        </p:spPr>
        <p:txBody>
          <a:bodyPr/>
          <a:lstStyle/>
          <a:p>
            <a:fld id="{20CF9F0A-6CDF-431C-99C0-A9F29E1D7C0A}" type="slidenum">
              <a:rPr lang="zh-CN" altLang="en-US" smtClean="0"/>
              <a:pPr/>
              <a:t>2</a:t>
            </a:fld>
            <a:endParaRPr lang="en-US" altLang="zh-CN" smtClean="0"/>
          </a:p>
        </p:txBody>
      </p:sp>
      <p:sp>
        <p:nvSpPr>
          <p:cNvPr id="11267" name="Rectangle 2"/>
          <p:cNvSpPr>
            <a:spLocks noGrp="1" noChangeArrowheads="1"/>
          </p:cNvSpPr>
          <p:nvPr>
            <p:ph type="title"/>
          </p:nvPr>
        </p:nvSpPr>
        <p:spPr/>
        <p:txBody>
          <a:bodyPr/>
          <a:lstStyle/>
          <a:p>
            <a:pPr eaLnBrk="1" hangingPunct="1"/>
            <a:r>
              <a:rPr lang="en-US" altLang="en-US" smtClean="0"/>
              <a:t>4.3.0 </a:t>
            </a:r>
            <a:r>
              <a:rPr lang="zh-CN" altLang="en-US" sz="3200" b="0" smtClean="0">
                <a:ea typeface="隶书" pitchFamily="49" charset="-122"/>
              </a:rPr>
              <a:t>存储体系</a:t>
            </a:r>
          </a:p>
        </p:txBody>
      </p:sp>
      <p:sp>
        <p:nvSpPr>
          <p:cNvPr id="11268" name="Rectangle 3"/>
          <p:cNvSpPr>
            <a:spLocks noGrp="1" noChangeArrowheads="1"/>
          </p:cNvSpPr>
          <p:nvPr>
            <p:ph type="body" idx="1"/>
          </p:nvPr>
        </p:nvSpPr>
        <p:spPr>
          <a:xfrm>
            <a:off x="457200" y="6092825"/>
            <a:ext cx="8362950" cy="576263"/>
          </a:xfrm>
        </p:spPr>
        <p:txBody>
          <a:bodyPr/>
          <a:lstStyle/>
          <a:p>
            <a:pPr eaLnBrk="1" hangingPunct="1"/>
            <a:endParaRPr lang="zh-CN" altLang="en-US" smtClean="0"/>
          </a:p>
        </p:txBody>
      </p:sp>
      <p:sp>
        <p:nvSpPr>
          <p:cNvPr id="11269" name="Rectangle 4"/>
          <p:cNvSpPr>
            <a:spLocks noChangeArrowheads="1"/>
          </p:cNvSpPr>
          <p:nvPr/>
        </p:nvSpPr>
        <p:spPr bwMode="auto">
          <a:xfrm>
            <a:off x="468313" y="873125"/>
            <a:ext cx="8064500" cy="4068763"/>
          </a:xfrm>
          <a:prstGeom prst="rect">
            <a:avLst/>
          </a:prstGeom>
          <a:noFill/>
          <a:ln w="28575" algn="ctr">
            <a:noFill/>
            <a:miter lim="800000"/>
            <a:headEnd/>
            <a:tailEnd type="none" w="med" len="lg"/>
          </a:ln>
        </p:spPr>
        <p:txBody>
          <a:bodyPr>
            <a:spAutoFit/>
          </a:bodyPr>
          <a:lstStyle/>
          <a:p>
            <a:pPr>
              <a:lnSpc>
                <a:spcPct val="105000"/>
              </a:lnSpc>
              <a:spcBef>
                <a:spcPct val="5000"/>
              </a:spcBef>
              <a:buClr>
                <a:schemeClr val="bg2"/>
              </a:buClr>
              <a:buSzPct val="75000"/>
              <a:buFont typeface="Wingdings" pitchFamily="2" charset="2"/>
              <a:buChar char="n"/>
            </a:pPr>
            <a:r>
              <a:rPr kumimoji="1" lang="zh-CN" altLang="en-US">
                <a:solidFill>
                  <a:srgbClr val="FF0000"/>
                </a:solidFill>
                <a:latin typeface="黑体" pitchFamily="2" charset="-122"/>
                <a:ea typeface="黑体" pitchFamily="2" charset="-122"/>
              </a:rPr>
              <a:t> 存储体系</a:t>
            </a:r>
            <a:r>
              <a:rPr kumimoji="1" lang="zh-CN" altLang="en-US">
                <a:solidFill>
                  <a:srgbClr val="800000"/>
                </a:solidFill>
                <a:latin typeface="黑体" pitchFamily="2" charset="-122"/>
                <a:ea typeface="黑体" pitchFamily="2" charset="-122"/>
              </a:rPr>
              <a:t>的定义</a:t>
            </a:r>
          </a:p>
          <a:p>
            <a:pPr>
              <a:lnSpc>
                <a:spcPct val="105000"/>
              </a:lnSpc>
              <a:spcBef>
                <a:spcPct val="5000"/>
              </a:spcBef>
            </a:pPr>
            <a:r>
              <a:rPr kumimoji="1" lang="zh-CN" altLang="en-US" sz="2400">
                <a:solidFill>
                  <a:srgbClr val="000000"/>
                </a:solidFill>
                <a:latin typeface="宋体" pitchFamily="2" charset="-122"/>
              </a:rPr>
              <a:t>两个或两个以上</a:t>
            </a:r>
            <a:r>
              <a:rPr kumimoji="1" lang="zh-CN" altLang="en-US" sz="2400">
                <a:solidFill>
                  <a:srgbClr val="FF0000"/>
                </a:solidFill>
                <a:latin typeface="宋体" pitchFamily="2" charset="-122"/>
              </a:rPr>
              <a:t>速度</a:t>
            </a:r>
            <a:r>
              <a:rPr kumimoji="1" lang="zh-CN" altLang="en-US" sz="2400">
                <a:solidFill>
                  <a:srgbClr val="000000"/>
                </a:solidFill>
                <a:latin typeface="宋体" pitchFamily="2" charset="-122"/>
              </a:rPr>
              <a:t>、</a:t>
            </a:r>
            <a:r>
              <a:rPr kumimoji="1" lang="zh-CN" altLang="en-US" sz="2400">
                <a:solidFill>
                  <a:srgbClr val="FF0000"/>
                </a:solidFill>
                <a:latin typeface="宋体" pitchFamily="2" charset="-122"/>
              </a:rPr>
              <a:t>容量</a:t>
            </a:r>
            <a:r>
              <a:rPr kumimoji="1" lang="zh-CN" altLang="en-US" sz="2400">
                <a:solidFill>
                  <a:srgbClr val="000000"/>
                </a:solidFill>
                <a:latin typeface="宋体" pitchFamily="2" charset="-122"/>
              </a:rPr>
              <a:t>和</a:t>
            </a:r>
            <a:r>
              <a:rPr kumimoji="1" lang="zh-CN" altLang="en-US" sz="2400">
                <a:solidFill>
                  <a:srgbClr val="FF0000"/>
                </a:solidFill>
                <a:latin typeface="宋体" pitchFamily="2" charset="-122"/>
              </a:rPr>
              <a:t>价格</a:t>
            </a:r>
            <a:r>
              <a:rPr kumimoji="1" lang="zh-CN" altLang="en-US" sz="2400">
                <a:solidFill>
                  <a:srgbClr val="000000"/>
                </a:solidFill>
                <a:latin typeface="宋体" pitchFamily="2" charset="-122"/>
              </a:rPr>
              <a:t>各不相同的存储器用</a:t>
            </a:r>
            <a:r>
              <a:rPr kumimoji="1" lang="zh-CN" altLang="en-US" sz="2400">
                <a:solidFill>
                  <a:srgbClr val="FF0000"/>
                </a:solidFill>
                <a:latin typeface="宋体" pitchFamily="2" charset="-122"/>
              </a:rPr>
              <a:t>硬件</a:t>
            </a:r>
            <a:r>
              <a:rPr kumimoji="1" lang="zh-CN" altLang="en-US" sz="2400">
                <a:solidFill>
                  <a:srgbClr val="000000"/>
                </a:solidFill>
                <a:latin typeface="宋体" pitchFamily="2" charset="-122"/>
              </a:rPr>
              <a:t>、</a:t>
            </a:r>
            <a:r>
              <a:rPr kumimoji="1" lang="zh-CN" altLang="en-US" sz="2400">
                <a:solidFill>
                  <a:srgbClr val="FF0000"/>
                </a:solidFill>
                <a:latin typeface="宋体" pitchFamily="2" charset="-122"/>
              </a:rPr>
              <a:t>软件</a:t>
            </a:r>
            <a:r>
              <a:rPr kumimoji="1" lang="zh-CN" altLang="en-US" sz="2400">
                <a:solidFill>
                  <a:srgbClr val="000000"/>
                </a:solidFill>
                <a:latin typeface="宋体" pitchFamily="2" charset="-122"/>
              </a:rPr>
              <a:t>、或</a:t>
            </a:r>
            <a:r>
              <a:rPr kumimoji="1" lang="zh-CN" altLang="en-US" sz="2400">
                <a:solidFill>
                  <a:srgbClr val="FF0000"/>
                </a:solidFill>
                <a:latin typeface="宋体" pitchFamily="2" charset="-122"/>
              </a:rPr>
              <a:t>软件与硬件相结合</a:t>
            </a:r>
            <a:r>
              <a:rPr kumimoji="1" lang="zh-CN" altLang="en-US" sz="2400">
                <a:solidFill>
                  <a:srgbClr val="000000"/>
                </a:solidFill>
                <a:latin typeface="宋体" pitchFamily="2" charset="-122"/>
              </a:rPr>
              <a:t>的方法连接起来成为一个存储系统。这个存储系统对</a:t>
            </a:r>
            <a:r>
              <a:rPr kumimoji="1" lang="zh-CN" altLang="en-US" sz="2400">
                <a:solidFill>
                  <a:srgbClr val="FF0000"/>
                </a:solidFill>
                <a:latin typeface="宋体" pitchFamily="2" charset="-122"/>
              </a:rPr>
              <a:t>应用程序员</a:t>
            </a:r>
            <a:r>
              <a:rPr kumimoji="1" lang="zh-CN" altLang="en-US" sz="2400">
                <a:solidFill>
                  <a:srgbClr val="000000"/>
                </a:solidFill>
                <a:latin typeface="宋体" pitchFamily="2" charset="-122"/>
              </a:rPr>
              <a:t>是</a:t>
            </a:r>
            <a:r>
              <a:rPr kumimoji="1" lang="zh-CN" altLang="en-US" sz="2400">
                <a:solidFill>
                  <a:srgbClr val="FF0000"/>
                </a:solidFill>
                <a:latin typeface="宋体" pitchFamily="2" charset="-122"/>
              </a:rPr>
              <a:t>透明</a:t>
            </a:r>
            <a:r>
              <a:rPr kumimoji="1" lang="zh-CN" altLang="en-US" sz="2400">
                <a:solidFill>
                  <a:srgbClr val="000000"/>
                </a:solidFill>
                <a:latin typeface="宋体" pitchFamily="2" charset="-122"/>
              </a:rPr>
              <a:t>的，并且，从应用程序员看，它是</a:t>
            </a:r>
            <a:r>
              <a:rPr kumimoji="1" lang="zh-CN" altLang="en-US" sz="2400">
                <a:solidFill>
                  <a:srgbClr val="FF0000"/>
                </a:solidFill>
                <a:latin typeface="宋体" pitchFamily="2" charset="-122"/>
              </a:rPr>
              <a:t>一个存储器</a:t>
            </a:r>
            <a:r>
              <a:rPr kumimoji="1" lang="zh-CN" altLang="en-US" sz="2400">
                <a:solidFill>
                  <a:srgbClr val="000000"/>
                </a:solidFill>
                <a:latin typeface="宋体" pitchFamily="2" charset="-122"/>
              </a:rPr>
              <a:t>，这个存储器的</a:t>
            </a:r>
            <a:r>
              <a:rPr kumimoji="1" lang="zh-CN" altLang="en-US" sz="2400">
                <a:solidFill>
                  <a:srgbClr val="FF0000"/>
                </a:solidFill>
                <a:latin typeface="宋体" pitchFamily="2" charset="-122"/>
              </a:rPr>
              <a:t>速度</a:t>
            </a:r>
            <a:r>
              <a:rPr kumimoji="1" lang="zh-CN" altLang="en-US" sz="2400">
                <a:solidFill>
                  <a:srgbClr val="000000"/>
                </a:solidFill>
                <a:latin typeface="宋体" pitchFamily="2" charset="-122"/>
              </a:rPr>
              <a:t>接近速度最快的那个存储器，存储</a:t>
            </a:r>
            <a:r>
              <a:rPr kumimoji="1" lang="zh-CN" altLang="en-US" sz="2400">
                <a:solidFill>
                  <a:srgbClr val="FF0000"/>
                </a:solidFill>
                <a:latin typeface="宋体" pitchFamily="2" charset="-122"/>
              </a:rPr>
              <a:t>容量</a:t>
            </a:r>
            <a:r>
              <a:rPr kumimoji="1" lang="zh-CN" altLang="en-US" sz="2400">
                <a:solidFill>
                  <a:srgbClr val="000000"/>
                </a:solidFill>
                <a:latin typeface="宋体" pitchFamily="2" charset="-122"/>
              </a:rPr>
              <a:t>与容量最大的那个存储器相等，单位容量的</a:t>
            </a:r>
            <a:r>
              <a:rPr kumimoji="1" lang="zh-CN" altLang="en-US" sz="2400">
                <a:solidFill>
                  <a:srgbClr val="FF0000"/>
                </a:solidFill>
                <a:latin typeface="宋体" pitchFamily="2" charset="-122"/>
              </a:rPr>
              <a:t>价格</a:t>
            </a:r>
            <a:r>
              <a:rPr kumimoji="1" lang="zh-CN" altLang="en-US" sz="2400">
                <a:solidFill>
                  <a:srgbClr val="000000"/>
                </a:solidFill>
                <a:latin typeface="宋体" pitchFamily="2" charset="-122"/>
              </a:rPr>
              <a:t>接近最便宜的那个存储器。</a:t>
            </a:r>
          </a:p>
          <a:p>
            <a:pPr>
              <a:lnSpc>
                <a:spcPct val="110000"/>
              </a:lnSpc>
              <a:buFont typeface="Wingdings" pitchFamily="2" charset="2"/>
              <a:buNone/>
            </a:pPr>
            <a:endParaRPr kumimoji="1" lang="zh-CN" altLang="en-US" sz="2400">
              <a:solidFill>
                <a:srgbClr val="0000FF"/>
              </a:solidFill>
            </a:endParaRPr>
          </a:p>
          <a:p>
            <a:pPr>
              <a:lnSpc>
                <a:spcPct val="110000"/>
              </a:lnSpc>
              <a:buFont typeface="Wingdings" pitchFamily="2" charset="2"/>
              <a:buNone/>
            </a:pPr>
            <a:r>
              <a:rPr kumimoji="1" lang="en-US" altLang="zh-CN" sz="2400">
                <a:solidFill>
                  <a:srgbClr val="0000FF"/>
                </a:solidFill>
              </a:rPr>
              <a:t>Cache</a:t>
            </a:r>
            <a:r>
              <a:rPr kumimoji="1" lang="zh-CN" altLang="en-US" sz="2400">
                <a:solidFill>
                  <a:srgbClr val="0000FF"/>
                </a:solidFill>
              </a:rPr>
              <a:t>存储系统</a:t>
            </a:r>
            <a:r>
              <a:rPr kumimoji="1" lang="zh-CN" altLang="en-US" sz="2400"/>
              <a:t>：对</a:t>
            </a:r>
            <a:r>
              <a:rPr kumimoji="1" lang="zh-CN" altLang="en-US" sz="2400">
                <a:solidFill>
                  <a:srgbClr val="008000"/>
                </a:solidFill>
              </a:rPr>
              <a:t>系统程序员</a:t>
            </a:r>
            <a:r>
              <a:rPr kumimoji="1" lang="zh-CN" altLang="en-US" sz="2400"/>
              <a:t>以上均透明</a:t>
            </a:r>
            <a:endParaRPr kumimoji="1" lang="zh-CN" altLang="en-US" sz="2400">
              <a:solidFill>
                <a:srgbClr val="0000FF"/>
              </a:solidFill>
            </a:endParaRPr>
          </a:p>
          <a:p>
            <a:pPr>
              <a:lnSpc>
                <a:spcPct val="110000"/>
              </a:lnSpc>
              <a:buFont typeface="Wingdings" pitchFamily="2" charset="2"/>
              <a:buNone/>
            </a:pPr>
            <a:r>
              <a:rPr kumimoji="1" lang="zh-CN" altLang="en-US" sz="2400">
                <a:solidFill>
                  <a:srgbClr val="0000FF"/>
                </a:solidFill>
              </a:rPr>
              <a:t>虚拟存储器系统</a:t>
            </a:r>
            <a:r>
              <a:rPr kumimoji="1" lang="zh-CN" altLang="en-US" sz="2400"/>
              <a:t>：对</a:t>
            </a:r>
            <a:r>
              <a:rPr kumimoji="1" lang="zh-CN" altLang="en-US" sz="2400">
                <a:solidFill>
                  <a:srgbClr val="008000"/>
                </a:solidFill>
              </a:rPr>
              <a:t>应用程序员</a:t>
            </a:r>
            <a:r>
              <a:rPr kumimoji="1" lang="zh-CN" altLang="en-US" sz="2400"/>
              <a:t>透明</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a:spLocks noGrp="1"/>
          </p:cNvSpPr>
          <p:nvPr>
            <p:ph type="sldNum" sz="quarter" idx="11"/>
          </p:nvPr>
        </p:nvSpPr>
        <p:spPr>
          <a:noFill/>
        </p:spPr>
        <p:txBody>
          <a:bodyPr/>
          <a:lstStyle/>
          <a:p>
            <a:fld id="{B3248AC9-F242-4BB0-88FE-08AED01B4EBC}" type="slidenum">
              <a:rPr lang="zh-CN" altLang="en-US" smtClean="0"/>
              <a:pPr/>
              <a:t>20</a:t>
            </a:fld>
            <a:endParaRPr lang="en-US" altLang="zh-CN" smtClean="0"/>
          </a:p>
        </p:txBody>
      </p:sp>
      <p:sp>
        <p:nvSpPr>
          <p:cNvPr id="25603" name="Rectangle 2"/>
          <p:cNvSpPr>
            <a:spLocks noGrp="1" noChangeArrowheads="1"/>
          </p:cNvSpPr>
          <p:nvPr>
            <p:ph type="title"/>
          </p:nvPr>
        </p:nvSpPr>
        <p:spPr/>
        <p:txBody>
          <a:bodyPr/>
          <a:lstStyle/>
          <a:p>
            <a:pPr eaLnBrk="1" hangingPunct="1"/>
            <a:r>
              <a:rPr lang="en-US" altLang="zh-CN" smtClean="0"/>
              <a:t>4.3.2 </a:t>
            </a:r>
            <a:r>
              <a:rPr lang="zh-CN" altLang="en-US" smtClean="0"/>
              <a:t>主存与</a:t>
            </a:r>
            <a:r>
              <a:rPr lang="en-US" altLang="zh-CN" smtClean="0"/>
              <a:t>Cache</a:t>
            </a:r>
            <a:r>
              <a:rPr lang="zh-CN" altLang="en-US" smtClean="0"/>
              <a:t>的</a:t>
            </a:r>
            <a:r>
              <a:rPr lang="zh-CN" altLang="en-US" smtClean="0">
                <a:solidFill>
                  <a:srgbClr val="D60093"/>
                </a:solidFill>
              </a:rPr>
              <a:t>地址映射</a:t>
            </a:r>
            <a:r>
              <a:rPr lang="zh-CN" altLang="en-US" smtClean="0">
                <a:solidFill>
                  <a:srgbClr val="006600"/>
                </a:solidFill>
              </a:rPr>
              <a:t>     </a:t>
            </a:r>
            <a:r>
              <a:rPr lang="en-US" altLang="zh-CN" smtClean="0">
                <a:solidFill>
                  <a:srgbClr val="006600"/>
                </a:solidFill>
              </a:rPr>
              <a:t>2. </a:t>
            </a:r>
            <a:r>
              <a:rPr lang="zh-CN" altLang="en-US" smtClean="0">
                <a:solidFill>
                  <a:srgbClr val="FF0000"/>
                </a:solidFill>
              </a:rPr>
              <a:t>直接映射</a:t>
            </a:r>
          </a:p>
        </p:txBody>
      </p:sp>
      <p:sp>
        <p:nvSpPr>
          <p:cNvPr id="25604" name="Rectangle 3"/>
          <p:cNvSpPr>
            <a:spLocks noGrp="1" noChangeArrowheads="1"/>
          </p:cNvSpPr>
          <p:nvPr>
            <p:ph type="body" idx="1"/>
          </p:nvPr>
        </p:nvSpPr>
        <p:spPr>
          <a:xfrm>
            <a:off x="468313" y="1123950"/>
            <a:ext cx="8424862" cy="5184775"/>
          </a:xfrm>
        </p:spPr>
        <p:txBody>
          <a:bodyPr/>
          <a:lstStyle/>
          <a:p>
            <a:pPr eaLnBrk="1" hangingPunct="1">
              <a:lnSpc>
                <a:spcPct val="105000"/>
              </a:lnSpc>
              <a:spcBef>
                <a:spcPct val="5000"/>
              </a:spcBef>
            </a:pPr>
            <a:r>
              <a:rPr lang="zh-CN" altLang="en-US" smtClean="0"/>
              <a:t>映射规则：主存的每一块只能映象到</a:t>
            </a:r>
            <a:r>
              <a:rPr lang="en-US" altLang="zh-CN" smtClean="0"/>
              <a:t>Cache</a:t>
            </a:r>
            <a:r>
              <a:rPr lang="zh-CN" altLang="en-US" smtClean="0"/>
              <a:t>的一个</a:t>
            </a:r>
            <a:r>
              <a:rPr lang="zh-CN" altLang="en-US" smtClean="0">
                <a:solidFill>
                  <a:srgbClr val="CC0000"/>
                </a:solidFill>
              </a:rPr>
              <a:t>特定</a:t>
            </a:r>
            <a:r>
              <a:rPr lang="zh-CN" altLang="en-US" smtClean="0"/>
              <a:t>的块中。</a:t>
            </a:r>
          </a:p>
          <a:p>
            <a:pPr eaLnBrk="1" hangingPunct="1">
              <a:lnSpc>
                <a:spcPct val="105000"/>
              </a:lnSpc>
              <a:spcBef>
                <a:spcPct val="5000"/>
              </a:spcBef>
            </a:pPr>
            <a:r>
              <a:rPr lang="zh-CN" altLang="en-US" smtClean="0"/>
              <a:t>整个</a:t>
            </a:r>
            <a:r>
              <a:rPr lang="en-US" altLang="zh-CN" smtClean="0"/>
              <a:t>Cache</a:t>
            </a:r>
            <a:r>
              <a:rPr lang="zh-CN" altLang="en-US" smtClean="0"/>
              <a:t>地址与主存地址的低位部分完全相同。</a:t>
            </a:r>
          </a:p>
          <a:p>
            <a:pPr eaLnBrk="1" hangingPunct="1">
              <a:lnSpc>
                <a:spcPct val="105000"/>
              </a:lnSpc>
              <a:spcBef>
                <a:spcPct val="5000"/>
              </a:spcBef>
            </a:pPr>
            <a:r>
              <a:rPr lang="zh-CN" altLang="en-US" smtClean="0"/>
              <a:t>优点：</a:t>
            </a:r>
          </a:p>
          <a:p>
            <a:pPr lvl="1" eaLnBrk="1" hangingPunct="1">
              <a:lnSpc>
                <a:spcPct val="105000"/>
              </a:lnSpc>
              <a:spcBef>
                <a:spcPct val="5000"/>
              </a:spcBef>
            </a:pPr>
            <a:r>
              <a:rPr lang="zh-CN" altLang="en-US" smtClean="0"/>
              <a:t>硬件简单，不需要相联存储器，只要</a:t>
            </a:r>
          </a:p>
          <a:p>
            <a:pPr lvl="2" eaLnBrk="1" hangingPunct="1">
              <a:lnSpc>
                <a:spcPct val="105000"/>
              </a:lnSpc>
              <a:spcBef>
                <a:spcPct val="5000"/>
              </a:spcBef>
            </a:pPr>
            <a:r>
              <a:rPr lang="zh-CN" altLang="en-US" sz="2400" smtClean="0">
                <a:ea typeface="楷体_GB2312" pitchFamily="49" charset="-122"/>
              </a:rPr>
              <a:t>容量较小的按地址访问的区号标志表存储器；</a:t>
            </a:r>
          </a:p>
          <a:p>
            <a:pPr lvl="2" eaLnBrk="1" hangingPunct="1">
              <a:lnSpc>
                <a:spcPct val="105000"/>
              </a:lnSpc>
              <a:spcBef>
                <a:spcPct val="5000"/>
              </a:spcBef>
            </a:pPr>
            <a:r>
              <a:rPr lang="zh-CN" altLang="en-US" sz="2400" smtClean="0">
                <a:ea typeface="楷体_GB2312" pitchFamily="49" charset="-122"/>
              </a:rPr>
              <a:t>少量外比较电路。</a:t>
            </a:r>
          </a:p>
          <a:p>
            <a:pPr lvl="1" eaLnBrk="1" hangingPunct="1">
              <a:lnSpc>
                <a:spcPct val="105000"/>
              </a:lnSpc>
              <a:spcBef>
                <a:spcPct val="5000"/>
              </a:spcBef>
            </a:pPr>
            <a:r>
              <a:rPr lang="zh-CN" altLang="en-US" smtClean="0"/>
              <a:t>访问速度快（无需地址变换）。</a:t>
            </a:r>
          </a:p>
          <a:p>
            <a:pPr eaLnBrk="1" hangingPunct="1">
              <a:lnSpc>
                <a:spcPct val="105000"/>
              </a:lnSpc>
              <a:spcBef>
                <a:spcPct val="5000"/>
              </a:spcBef>
            </a:pPr>
            <a:r>
              <a:rPr lang="zh-CN" altLang="en-US" smtClean="0"/>
              <a:t>缺点：</a:t>
            </a:r>
          </a:p>
          <a:p>
            <a:pPr lvl="1" eaLnBrk="1" hangingPunct="1">
              <a:lnSpc>
                <a:spcPct val="105000"/>
              </a:lnSpc>
              <a:spcBef>
                <a:spcPct val="5000"/>
              </a:spcBef>
            </a:pPr>
            <a:r>
              <a:rPr lang="en-US" altLang="zh-CN" smtClean="0"/>
              <a:t>Cache</a:t>
            </a:r>
            <a:r>
              <a:rPr lang="zh-CN" altLang="en-US" smtClean="0"/>
              <a:t>块冲突概率高；</a:t>
            </a:r>
          </a:p>
          <a:p>
            <a:pPr lvl="1" eaLnBrk="1" hangingPunct="1">
              <a:lnSpc>
                <a:spcPct val="105000"/>
              </a:lnSpc>
              <a:spcBef>
                <a:spcPct val="5000"/>
              </a:spcBef>
            </a:pPr>
            <a:r>
              <a:rPr lang="en-US" altLang="zh-CN" smtClean="0"/>
              <a:t>Cache</a:t>
            </a:r>
            <a:r>
              <a:rPr lang="zh-CN" altLang="en-US" smtClean="0"/>
              <a:t>空间利用率很低。</a:t>
            </a:r>
          </a:p>
        </p:txBody>
      </p:sp>
      <p:sp>
        <p:nvSpPr>
          <p:cNvPr id="25605" name="AutoShape 4">
            <a:hlinkClick r:id="" action="ppaction://hlinkshowjump?jump=nextslide" highlightClick="1"/>
          </p:cNvPr>
          <p:cNvSpPr>
            <a:spLocks noChangeArrowheads="1"/>
          </p:cNvSpPr>
          <p:nvPr/>
        </p:nvSpPr>
        <p:spPr bwMode="auto">
          <a:xfrm>
            <a:off x="8532813" y="620713"/>
            <a:ext cx="431800" cy="433387"/>
          </a:xfrm>
          <a:prstGeom prst="actionButtonForwardNext">
            <a:avLst/>
          </a:prstGeom>
          <a:solidFill>
            <a:schemeClr val="accent1"/>
          </a:solidFill>
          <a:ln w="28575">
            <a:noFill/>
            <a:miter lim="800000"/>
            <a:headEnd/>
            <a:tailEnd type="none" w="med" len="lg"/>
          </a:ln>
        </p:spPr>
        <p:txBody>
          <a:bodyPr wrap="none" anchor="ctr">
            <a:spAutoFit/>
          </a:bodyPr>
          <a:lstStyle/>
          <a:p>
            <a:pPr algn="ctr">
              <a:spcBef>
                <a:spcPct val="50000"/>
              </a:spcBef>
            </a:pPr>
            <a:endParaRPr lang="zh-CN" altLang="en-US"/>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7740650" y="1060450"/>
            <a:ext cx="576263" cy="368300"/>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区</a:t>
            </a:r>
            <a:r>
              <a:rPr lang="en-US" altLang="zh-CN" sz="1800">
                <a:solidFill>
                  <a:srgbClr val="D60093"/>
                </a:solidFill>
                <a:latin typeface="Arial" charset="0"/>
              </a:rPr>
              <a:t>0</a:t>
            </a:r>
          </a:p>
        </p:txBody>
      </p:sp>
      <p:sp>
        <p:nvSpPr>
          <p:cNvPr id="26627" name="Text Box 5"/>
          <p:cNvSpPr txBox="1">
            <a:spLocks noChangeArrowheads="1"/>
          </p:cNvSpPr>
          <p:nvPr/>
        </p:nvSpPr>
        <p:spPr bwMode="auto">
          <a:xfrm>
            <a:off x="6372225" y="333375"/>
            <a:ext cx="1223963"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主存</a:t>
            </a:r>
            <a:endParaRPr lang="en-US" altLang="zh-CN" sz="2000">
              <a:solidFill>
                <a:srgbClr val="0000FF"/>
              </a:solidFill>
              <a:latin typeface="Arial" charset="0"/>
            </a:endParaRPr>
          </a:p>
        </p:txBody>
      </p:sp>
      <p:sp>
        <p:nvSpPr>
          <p:cNvPr id="26628" name="Rectangle 6"/>
          <p:cNvSpPr>
            <a:spLocks noChangeArrowheads="1"/>
          </p:cNvSpPr>
          <p:nvPr/>
        </p:nvSpPr>
        <p:spPr bwMode="auto">
          <a:xfrm>
            <a:off x="3706813" y="75882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6629" name="Rectangle 7"/>
          <p:cNvSpPr>
            <a:spLocks noChangeArrowheads="1"/>
          </p:cNvSpPr>
          <p:nvPr/>
        </p:nvSpPr>
        <p:spPr bwMode="auto">
          <a:xfrm>
            <a:off x="3706813" y="104457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6630" name="Rectangle 8"/>
          <p:cNvSpPr>
            <a:spLocks noChangeArrowheads="1"/>
          </p:cNvSpPr>
          <p:nvPr/>
        </p:nvSpPr>
        <p:spPr bwMode="auto">
          <a:xfrm>
            <a:off x="3706813" y="1330325"/>
            <a:ext cx="1223962" cy="287338"/>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26631" name="Rectangle 9"/>
          <p:cNvSpPr>
            <a:spLocks noChangeArrowheads="1"/>
          </p:cNvSpPr>
          <p:nvPr/>
        </p:nvSpPr>
        <p:spPr bwMode="auto">
          <a:xfrm>
            <a:off x="3708400" y="163036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26632" name="Text Box 10"/>
          <p:cNvSpPr txBox="1">
            <a:spLocks noChangeArrowheads="1"/>
          </p:cNvSpPr>
          <p:nvPr/>
        </p:nvSpPr>
        <p:spPr bwMode="auto">
          <a:xfrm>
            <a:off x="3708400" y="333375"/>
            <a:ext cx="1223963" cy="396875"/>
          </a:xfrm>
          <a:prstGeom prst="rect">
            <a:avLst/>
          </a:prstGeom>
          <a:noFill/>
          <a:ln w="28575" algn="ctr">
            <a:noFill/>
            <a:miter lim="800000"/>
            <a:headEnd/>
            <a:tailEnd/>
          </a:ln>
        </p:spPr>
        <p:txBody>
          <a:bodyPr>
            <a:spAutoFit/>
          </a:bodyPr>
          <a:lstStyle/>
          <a:p>
            <a:pPr algn="ctr">
              <a:spcBef>
                <a:spcPct val="50000"/>
              </a:spcBef>
            </a:pPr>
            <a:r>
              <a:rPr lang="en-US" altLang="zh-CN" sz="2000">
                <a:solidFill>
                  <a:srgbClr val="0000FF"/>
                </a:solidFill>
                <a:latin typeface="Arial" charset="0"/>
              </a:rPr>
              <a:t>Cache</a:t>
            </a:r>
          </a:p>
        </p:txBody>
      </p:sp>
      <p:sp>
        <p:nvSpPr>
          <p:cNvPr id="26633" name="Rectangle 11"/>
          <p:cNvSpPr>
            <a:spLocks noChangeArrowheads="1"/>
          </p:cNvSpPr>
          <p:nvPr/>
        </p:nvSpPr>
        <p:spPr bwMode="auto">
          <a:xfrm>
            <a:off x="1262063" y="768350"/>
            <a:ext cx="574675" cy="285750"/>
          </a:xfrm>
          <a:prstGeom prst="rect">
            <a:avLst/>
          </a:prstGeom>
          <a:noFill/>
          <a:ln w="19050" algn="ctr">
            <a:noFill/>
            <a:miter lim="800000"/>
            <a:headEnd/>
            <a:tailEnd/>
          </a:ln>
        </p:spPr>
        <p:txBody>
          <a:bodyPr wrap="none" anchor="ctr"/>
          <a:lstStyle/>
          <a:p>
            <a:pPr algn="r"/>
            <a:r>
              <a:rPr lang="en-US" altLang="zh-CN" sz="1800">
                <a:latin typeface="Arial" charset="0"/>
              </a:rPr>
              <a:t>0</a:t>
            </a:r>
          </a:p>
        </p:txBody>
      </p:sp>
      <p:sp>
        <p:nvSpPr>
          <p:cNvPr id="26634" name="Rectangle 12"/>
          <p:cNvSpPr>
            <a:spLocks noChangeArrowheads="1"/>
          </p:cNvSpPr>
          <p:nvPr/>
        </p:nvSpPr>
        <p:spPr bwMode="auto">
          <a:xfrm>
            <a:off x="1262063" y="1054100"/>
            <a:ext cx="574675" cy="285750"/>
          </a:xfrm>
          <a:prstGeom prst="rect">
            <a:avLst/>
          </a:prstGeom>
          <a:noFill/>
          <a:ln w="19050" algn="ctr">
            <a:noFill/>
            <a:miter lim="800000"/>
            <a:headEnd/>
            <a:tailEnd/>
          </a:ln>
        </p:spPr>
        <p:txBody>
          <a:bodyPr wrap="none" anchor="ctr"/>
          <a:lstStyle/>
          <a:p>
            <a:pPr algn="r"/>
            <a:r>
              <a:rPr lang="en-US" altLang="zh-CN" sz="1800">
                <a:latin typeface="Arial" charset="0"/>
              </a:rPr>
              <a:t>1</a:t>
            </a:r>
          </a:p>
        </p:txBody>
      </p:sp>
      <p:sp>
        <p:nvSpPr>
          <p:cNvPr id="26635" name="Rectangle 13"/>
          <p:cNvSpPr>
            <a:spLocks noChangeArrowheads="1"/>
          </p:cNvSpPr>
          <p:nvPr/>
        </p:nvSpPr>
        <p:spPr bwMode="auto">
          <a:xfrm>
            <a:off x="1262063" y="1339850"/>
            <a:ext cx="574675" cy="287338"/>
          </a:xfrm>
          <a:prstGeom prst="rect">
            <a:avLst/>
          </a:prstGeom>
          <a:noFill/>
          <a:ln w="19050" algn="ctr">
            <a:noFill/>
            <a:miter lim="800000"/>
            <a:headEnd/>
            <a:tailEnd/>
          </a:ln>
        </p:spPr>
        <p:txBody>
          <a:bodyPr wrap="none" anchor="ctr"/>
          <a:lstStyle/>
          <a:p>
            <a:pPr algn="r"/>
            <a:r>
              <a:rPr lang="en-US" altLang="zh-CN" sz="1800">
                <a:latin typeface="Arial" charset="0"/>
              </a:rPr>
              <a:t>2</a:t>
            </a:r>
          </a:p>
        </p:txBody>
      </p:sp>
      <p:sp>
        <p:nvSpPr>
          <p:cNvPr id="26636" name="Rectangle 14"/>
          <p:cNvSpPr>
            <a:spLocks noChangeArrowheads="1"/>
          </p:cNvSpPr>
          <p:nvPr/>
        </p:nvSpPr>
        <p:spPr bwMode="auto">
          <a:xfrm>
            <a:off x="1262063" y="1633538"/>
            <a:ext cx="574675" cy="285750"/>
          </a:xfrm>
          <a:prstGeom prst="rect">
            <a:avLst/>
          </a:prstGeom>
          <a:noFill/>
          <a:ln w="19050" algn="ctr">
            <a:noFill/>
            <a:miter lim="800000"/>
            <a:headEnd/>
            <a:tailEnd/>
          </a:ln>
        </p:spPr>
        <p:txBody>
          <a:bodyPr wrap="none" anchor="ctr"/>
          <a:lstStyle/>
          <a:p>
            <a:pPr algn="r"/>
            <a:r>
              <a:rPr lang="en-US" altLang="zh-CN" sz="1800">
                <a:latin typeface="Arial" charset="0"/>
              </a:rPr>
              <a:t>3</a:t>
            </a:r>
          </a:p>
        </p:txBody>
      </p:sp>
      <p:sp>
        <p:nvSpPr>
          <p:cNvPr id="26637" name="Text Box 15"/>
          <p:cNvSpPr txBox="1">
            <a:spLocks noChangeArrowheads="1"/>
          </p:cNvSpPr>
          <p:nvPr/>
        </p:nvSpPr>
        <p:spPr bwMode="auto">
          <a:xfrm>
            <a:off x="1763713" y="1936750"/>
            <a:ext cx="647700" cy="641350"/>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主存区号</a:t>
            </a:r>
            <a:endParaRPr lang="en-US" altLang="zh-CN" sz="1800">
              <a:solidFill>
                <a:srgbClr val="D60093"/>
              </a:solidFill>
              <a:latin typeface="Arial" charset="0"/>
            </a:endParaRPr>
          </a:p>
        </p:txBody>
      </p:sp>
      <p:sp>
        <p:nvSpPr>
          <p:cNvPr id="26638" name="Rectangle 16"/>
          <p:cNvSpPr>
            <a:spLocks noChangeArrowheads="1"/>
          </p:cNvSpPr>
          <p:nvPr/>
        </p:nvSpPr>
        <p:spPr bwMode="auto">
          <a:xfrm>
            <a:off x="1836738" y="768350"/>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6639" name="Rectangle 17"/>
          <p:cNvSpPr>
            <a:spLocks noChangeArrowheads="1"/>
          </p:cNvSpPr>
          <p:nvPr/>
        </p:nvSpPr>
        <p:spPr bwMode="auto">
          <a:xfrm>
            <a:off x="1836738" y="1054100"/>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6640" name="Rectangle 18"/>
          <p:cNvSpPr>
            <a:spLocks noChangeArrowheads="1"/>
          </p:cNvSpPr>
          <p:nvPr/>
        </p:nvSpPr>
        <p:spPr bwMode="auto">
          <a:xfrm>
            <a:off x="1836738" y="1339850"/>
            <a:ext cx="574675" cy="287338"/>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solidFill>
                <a:srgbClr val="FF0000"/>
              </a:solidFill>
              <a:latin typeface="Arial" charset="0"/>
            </a:endParaRPr>
          </a:p>
        </p:txBody>
      </p:sp>
      <p:sp>
        <p:nvSpPr>
          <p:cNvPr id="26641" name="Rectangle 19"/>
          <p:cNvSpPr>
            <a:spLocks noChangeArrowheads="1"/>
          </p:cNvSpPr>
          <p:nvPr/>
        </p:nvSpPr>
        <p:spPr bwMode="auto">
          <a:xfrm>
            <a:off x="1836738" y="1633538"/>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solidFill>
                <a:srgbClr val="FF0000"/>
              </a:solidFill>
              <a:latin typeface="Arial" charset="0"/>
            </a:endParaRPr>
          </a:p>
        </p:txBody>
      </p:sp>
      <p:sp>
        <p:nvSpPr>
          <p:cNvPr id="26642" name="Rectangle 20"/>
          <p:cNvSpPr>
            <a:spLocks noChangeArrowheads="1"/>
          </p:cNvSpPr>
          <p:nvPr/>
        </p:nvSpPr>
        <p:spPr bwMode="auto">
          <a:xfrm>
            <a:off x="2411413" y="765175"/>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6643" name="Rectangle 21"/>
          <p:cNvSpPr>
            <a:spLocks noChangeArrowheads="1"/>
          </p:cNvSpPr>
          <p:nvPr/>
        </p:nvSpPr>
        <p:spPr bwMode="auto">
          <a:xfrm>
            <a:off x="2411413" y="1050925"/>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6644" name="Rectangle 22"/>
          <p:cNvSpPr>
            <a:spLocks noChangeArrowheads="1"/>
          </p:cNvSpPr>
          <p:nvPr/>
        </p:nvSpPr>
        <p:spPr bwMode="auto">
          <a:xfrm>
            <a:off x="2411413" y="1336675"/>
            <a:ext cx="574675" cy="287338"/>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6645" name="Rectangle 23"/>
          <p:cNvSpPr>
            <a:spLocks noChangeArrowheads="1"/>
          </p:cNvSpPr>
          <p:nvPr/>
        </p:nvSpPr>
        <p:spPr bwMode="auto">
          <a:xfrm>
            <a:off x="2411413" y="1630363"/>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6646" name="Text Box 24"/>
          <p:cNvSpPr txBox="1">
            <a:spLocks noChangeArrowheads="1"/>
          </p:cNvSpPr>
          <p:nvPr/>
        </p:nvSpPr>
        <p:spPr bwMode="auto">
          <a:xfrm>
            <a:off x="2338388" y="1933575"/>
            <a:ext cx="93821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有效位</a:t>
            </a:r>
          </a:p>
        </p:txBody>
      </p:sp>
      <p:sp>
        <p:nvSpPr>
          <p:cNvPr id="26647" name="Rectangle 25"/>
          <p:cNvSpPr>
            <a:spLocks noChangeArrowheads="1"/>
          </p:cNvSpPr>
          <p:nvPr/>
        </p:nvSpPr>
        <p:spPr bwMode="auto">
          <a:xfrm>
            <a:off x="6370638" y="76517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6648" name="Rectangle 26"/>
          <p:cNvSpPr>
            <a:spLocks noChangeArrowheads="1"/>
          </p:cNvSpPr>
          <p:nvPr/>
        </p:nvSpPr>
        <p:spPr bwMode="auto">
          <a:xfrm>
            <a:off x="6370638" y="105092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6649" name="Rectangle 27"/>
          <p:cNvSpPr>
            <a:spLocks noChangeArrowheads="1"/>
          </p:cNvSpPr>
          <p:nvPr/>
        </p:nvSpPr>
        <p:spPr bwMode="auto">
          <a:xfrm>
            <a:off x="6370638" y="1336675"/>
            <a:ext cx="1223962" cy="287338"/>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26650" name="Rectangle 28"/>
          <p:cNvSpPr>
            <a:spLocks noChangeArrowheads="1"/>
          </p:cNvSpPr>
          <p:nvPr/>
        </p:nvSpPr>
        <p:spPr bwMode="auto">
          <a:xfrm>
            <a:off x="6370638" y="16303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26651" name="AutoShape 29"/>
          <p:cNvSpPr>
            <a:spLocks noChangeArrowheads="1"/>
          </p:cNvSpPr>
          <p:nvPr/>
        </p:nvSpPr>
        <p:spPr bwMode="auto">
          <a:xfrm>
            <a:off x="6227763" y="765175"/>
            <a:ext cx="2089150" cy="1150938"/>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26652" name="Text Box 30"/>
          <p:cNvSpPr txBox="1">
            <a:spLocks noChangeArrowheads="1"/>
          </p:cNvSpPr>
          <p:nvPr/>
        </p:nvSpPr>
        <p:spPr bwMode="auto">
          <a:xfrm>
            <a:off x="7742238" y="2211388"/>
            <a:ext cx="576262" cy="368300"/>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区</a:t>
            </a:r>
            <a:r>
              <a:rPr lang="en-US" altLang="zh-CN" sz="1800">
                <a:solidFill>
                  <a:srgbClr val="D60093"/>
                </a:solidFill>
                <a:latin typeface="Arial" charset="0"/>
              </a:rPr>
              <a:t>1</a:t>
            </a:r>
          </a:p>
        </p:txBody>
      </p:sp>
      <p:sp>
        <p:nvSpPr>
          <p:cNvPr id="26653" name="Rectangle 31"/>
          <p:cNvSpPr>
            <a:spLocks noChangeArrowheads="1"/>
          </p:cNvSpPr>
          <p:nvPr/>
        </p:nvSpPr>
        <p:spPr bwMode="auto">
          <a:xfrm>
            <a:off x="6372225" y="191611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6654" name="Rectangle 32"/>
          <p:cNvSpPr>
            <a:spLocks noChangeArrowheads="1"/>
          </p:cNvSpPr>
          <p:nvPr/>
        </p:nvSpPr>
        <p:spPr bwMode="auto">
          <a:xfrm>
            <a:off x="6372225" y="220186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6655" name="Rectangle 33"/>
          <p:cNvSpPr>
            <a:spLocks noChangeArrowheads="1"/>
          </p:cNvSpPr>
          <p:nvPr/>
        </p:nvSpPr>
        <p:spPr bwMode="auto">
          <a:xfrm>
            <a:off x="6372225" y="2487613"/>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26656" name="Rectangle 34"/>
          <p:cNvSpPr>
            <a:spLocks noChangeArrowheads="1"/>
          </p:cNvSpPr>
          <p:nvPr/>
        </p:nvSpPr>
        <p:spPr bwMode="auto">
          <a:xfrm>
            <a:off x="6372225" y="2781300"/>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solidFill>
                  <a:srgbClr val="0000FF"/>
                </a:solidFill>
                <a:latin typeface="Arial" charset="0"/>
              </a:rPr>
              <a:t>块</a:t>
            </a:r>
            <a:r>
              <a:rPr lang="en-US" altLang="zh-CN" sz="1800">
                <a:solidFill>
                  <a:srgbClr val="0000FF"/>
                </a:solidFill>
                <a:latin typeface="Arial" charset="0"/>
              </a:rPr>
              <a:t>3</a:t>
            </a:r>
          </a:p>
        </p:txBody>
      </p:sp>
      <p:sp>
        <p:nvSpPr>
          <p:cNvPr id="26657" name="AutoShape 35"/>
          <p:cNvSpPr>
            <a:spLocks noChangeArrowheads="1"/>
          </p:cNvSpPr>
          <p:nvPr/>
        </p:nvSpPr>
        <p:spPr bwMode="auto">
          <a:xfrm>
            <a:off x="6229350" y="1916113"/>
            <a:ext cx="2089150" cy="1150937"/>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26658" name="Text Box 36"/>
          <p:cNvSpPr txBox="1">
            <a:spLocks noChangeArrowheads="1"/>
          </p:cNvSpPr>
          <p:nvPr/>
        </p:nvSpPr>
        <p:spPr bwMode="auto">
          <a:xfrm>
            <a:off x="7742238" y="3363913"/>
            <a:ext cx="576262" cy="368300"/>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区</a:t>
            </a:r>
            <a:r>
              <a:rPr lang="en-US" altLang="zh-CN" sz="1800">
                <a:solidFill>
                  <a:srgbClr val="D60093"/>
                </a:solidFill>
                <a:latin typeface="Arial" charset="0"/>
              </a:rPr>
              <a:t>2</a:t>
            </a:r>
          </a:p>
        </p:txBody>
      </p:sp>
      <p:sp>
        <p:nvSpPr>
          <p:cNvPr id="26659" name="Rectangle 37"/>
          <p:cNvSpPr>
            <a:spLocks noChangeArrowheads="1"/>
          </p:cNvSpPr>
          <p:nvPr/>
        </p:nvSpPr>
        <p:spPr bwMode="auto">
          <a:xfrm>
            <a:off x="6372225" y="306863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6660" name="Rectangle 38"/>
          <p:cNvSpPr>
            <a:spLocks noChangeArrowheads="1"/>
          </p:cNvSpPr>
          <p:nvPr/>
        </p:nvSpPr>
        <p:spPr bwMode="auto">
          <a:xfrm>
            <a:off x="6372225" y="335438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6661" name="Rectangle 39"/>
          <p:cNvSpPr>
            <a:spLocks noChangeArrowheads="1"/>
          </p:cNvSpPr>
          <p:nvPr/>
        </p:nvSpPr>
        <p:spPr bwMode="auto">
          <a:xfrm>
            <a:off x="6372225" y="3640138"/>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26662" name="Rectangle 40"/>
          <p:cNvSpPr>
            <a:spLocks noChangeArrowheads="1"/>
          </p:cNvSpPr>
          <p:nvPr/>
        </p:nvSpPr>
        <p:spPr bwMode="auto">
          <a:xfrm>
            <a:off x="6372225" y="3933825"/>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26663" name="AutoShape 41"/>
          <p:cNvSpPr>
            <a:spLocks noChangeArrowheads="1"/>
          </p:cNvSpPr>
          <p:nvPr/>
        </p:nvSpPr>
        <p:spPr bwMode="auto">
          <a:xfrm>
            <a:off x="6229350" y="3068638"/>
            <a:ext cx="2089150" cy="1150937"/>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26664" name="Text Box 42"/>
          <p:cNvSpPr txBox="1">
            <a:spLocks noChangeArrowheads="1"/>
          </p:cNvSpPr>
          <p:nvPr/>
        </p:nvSpPr>
        <p:spPr bwMode="auto">
          <a:xfrm>
            <a:off x="7740650" y="4516438"/>
            <a:ext cx="576263" cy="368300"/>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区</a:t>
            </a:r>
            <a:r>
              <a:rPr lang="en-US" altLang="zh-CN" sz="1800">
                <a:solidFill>
                  <a:srgbClr val="D60093"/>
                </a:solidFill>
                <a:latin typeface="Arial" charset="0"/>
              </a:rPr>
              <a:t>3</a:t>
            </a:r>
          </a:p>
        </p:txBody>
      </p:sp>
      <p:sp>
        <p:nvSpPr>
          <p:cNvPr id="26665" name="Rectangle 43"/>
          <p:cNvSpPr>
            <a:spLocks noChangeArrowheads="1"/>
          </p:cNvSpPr>
          <p:nvPr/>
        </p:nvSpPr>
        <p:spPr bwMode="auto">
          <a:xfrm>
            <a:off x="6370638" y="42211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6666" name="Rectangle 44"/>
          <p:cNvSpPr>
            <a:spLocks noChangeArrowheads="1"/>
          </p:cNvSpPr>
          <p:nvPr/>
        </p:nvSpPr>
        <p:spPr bwMode="auto">
          <a:xfrm>
            <a:off x="6370638" y="450691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6667" name="Rectangle 45"/>
          <p:cNvSpPr>
            <a:spLocks noChangeArrowheads="1"/>
          </p:cNvSpPr>
          <p:nvPr/>
        </p:nvSpPr>
        <p:spPr bwMode="auto">
          <a:xfrm>
            <a:off x="6370638" y="4792663"/>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26668" name="Rectangle 46"/>
          <p:cNvSpPr>
            <a:spLocks noChangeArrowheads="1"/>
          </p:cNvSpPr>
          <p:nvPr/>
        </p:nvSpPr>
        <p:spPr bwMode="auto">
          <a:xfrm>
            <a:off x="6370638" y="5086350"/>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26669" name="AutoShape 47"/>
          <p:cNvSpPr>
            <a:spLocks noChangeArrowheads="1"/>
          </p:cNvSpPr>
          <p:nvPr/>
        </p:nvSpPr>
        <p:spPr bwMode="auto">
          <a:xfrm>
            <a:off x="6227763" y="4221163"/>
            <a:ext cx="2089150" cy="1150937"/>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grpSp>
        <p:nvGrpSpPr>
          <p:cNvPr id="2" name="Group 48"/>
          <p:cNvGrpSpPr>
            <a:grpSpLocks/>
          </p:cNvGrpSpPr>
          <p:nvPr/>
        </p:nvGrpSpPr>
        <p:grpSpPr bwMode="auto">
          <a:xfrm>
            <a:off x="1836738" y="5372100"/>
            <a:ext cx="4032250" cy="576263"/>
            <a:chOff x="1157" y="3384"/>
            <a:chExt cx="2540" cy="363"/>
          </a:xfrm>
        </p:grpSpPr>
        <p:sp>
          <p:nvSpPr>
            <p:cNvPr id="26725" name="Rectangle 49"/>
            <p:cNvSpPr>
              <a:spLocks noChangeArrowheads="1"/>
            </p:cNvSpPr>
            <p:nvPr/>
          </p:nvSpPr>
          <p:spPr bwMode="auto">
            <a:xfrm>
              <a:off x="1157" y="3566"/>
              <a:ext cx="362" cy="181"/>
            </a:xfrm>
            <a:prstGeom prst="rect">
              <a:avLst/>
            </a:prstGeom>
            <a:noFill/>
            <a:ln w="19050" algn="ctr">
              <a:noFill/>
              <a:miter lim="800000"/>
              <a:headEnd/>
              <a:tailEnd/>
            </a:ln>
          </p:spPr>
          <p:txBody>
            <a:bodyPr wrap="none" anchor="ctr"/>
            <a:lstStyle/>
            <a:p>
              <a:pPr algn="ctr"/>
              <a:r>
                <a:rPr lang="zh-CN" altLang="en-US" sz="1800">
                  <a:latin typeface="Arial" charset="0"/>
                </a:rPr>
                <a:t>区号</a:t>
              </a:r>
              <a:endParaRPr lang="en-US" altLang="zh-CN" sz="1800">
                <a:latin typeface="Arial" charset="0"/>
              </a:endParaRPr>
            </a:p>
          </p:txBody>
        </p:sp>
        <p:sp>
          <p:nvSpPr>
            <p:cNvPr id="26726" name="Rectangle 50"/>
            <p:cNvSpPr>
              <a:spLocks noChangeArrowheads="1"/>
            </p:cNvSpPr>
            <p:nvPr/>
          </p:nvSpPr>
          <p:spPr bwMode="auto">
            <a:xfrm>
              <a:off x="1519" y="3566"/>
              <a:ext cx="726" cy="181"/>
            </a:xfrm>
            <a:prstGeom prst="rect">
              <a:avLst/>
            </a:prstGeom>
            <a:noFill/>
            <a:ln w="19050" algn="ctr">
              <a:noFill/>
              <a:miter lim="800000"/>
              <a:headEnd/>
              <a:tailEnd/>
            </a:ln>
          </p:spPr>
          <p:txBody>
            <a:bodyPr wrap="none" anchor="ctr"/>
            <a:lstStyle/>
            <a:p>
              <a:pPr algn="ctr"/>
              <a:r>
                <a:rPr lang="zh-CN" altLang="en-US" sz="1800">
                  <a:latin typeface="Arial" charset="0"/>
                </a:rPr>
                <a:t>块号</a:t>
              </a:r>
              <a:endParaRPr lang="en-US" altLang="zh-CN" sz="1800">
                <a:latin typeface="Arial" charset="0"/>
              </a:endParaRPr>
            </a:p>
          </p:txBody>
        </p:sp>
        <p:sp>
          <p:nvSpPr>
            <p:cNvPr id="26727" name="Rectangle 51"/>
            <p:cNvSpPr>
              <a:spLocks noChangeArrowheads="1"/>
            </p:cNvSpPr>
            <p:nvPr/>
          </p:nvSpPr>
          <p:spPr bwMode="auto">
            <a:xfrm>
              <a:off x="2245" y="3566"/>
              <a:ext cx="726" cy="181"/>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26728" name="Rectangle 52"/>
            <p:cNvSpPr>
              <a:spLocks noChangeArrowheads="1"/>
            </p:cNvSpPr>
            <p:nvPr/>
          </p:nvSpPr>
          <p:spPr bwMode="auto">
            <a:xfrm>
              <a:off x="1157" y="3384"/>
              <a:ext cx="363" cy="181"/>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01</a:t>
              </a:r>
            </a:p>
          </p:txBody>
        </p:sp>
        <p:sp>
          <p:nvSpPr>
            <p:cNvPr id="26729" name="Rectangle 53"/>
            <p:cNvSpPr>
              <a:spLocks noChangeArrowheads="1"/>
            </p:cNvSpPr>
            <p:nvPr/>
          </p:nvSpPr>
          <p:spPr bwMode="auto">
            <a:xfrm>
              <a:off x="1519" y="3384"/>
              <a:ext cx="726" cy="181"/>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11</a:t>
              </a:r>
            </a:p>
          </p:txBody>
        </p:sp>
        <p:sp>
          <p:nvSpPr>
            <p:cNvPr id="26730" name="Rectangle 54"/>
            <p:cNvSpPr>
              <a:spLocks noChangeArrowheads="1"/>
            </p:cNvSpPr>
            <p:nvPr/>
          </p:nvSpPr>
          <p:spPr bwMode="auto">
            <a:xfrm>
              <a:off x="2245" y="3384"/>
              <a:ext cx="726" cy="181"/>
            </a:xfrm>
            <a:prstGeom prst="rect">
              <a:avLst/>
            </a:prstGeom>
            <a:solidFill>
              <a:srgbClr val="CCFFFF"/>
            </a:solidFill>
            <a:ln w="19050" algn="ctr">
              <a:solidFill>
                <a:schemeClr val="tx1"/>
              </a:solidFill>
              <a:miter lim="800000"/>
              <a:headEnd/>
              <a:tailEnd/>
            </a:ln>
          </p:spPr>
          <p:txBody>
            <a:bodyPr wrap="none" anchor="ctr"/>
            <a:lstStyle/>
            <a:p>
              <a:pPr algn="ctr"/>
              <a:endParaRPr lang="zh-CN" altLang="en-US" sz="1800">
                <a:latin typeface="Arial" charset="0"/>
              </a:endParaRPr>
            </a:p>
          </p:txBody>
        </p:sp>
        <p:sp>
          <p:nvSpPr>
            <p:cNvPr id="26731" name="Rectangle 55"/>
            <p:cNvSpPr>
              <a:spLocks noChangeArrowheads="1"/>
            </p:cNvSpPr>
            <p:nvPr/>
          </p:nvSpPr>
          <p:spPr bwMode="auto">
            <a:xfrm>
              <a:off x="2971" y="3385"/>
              <a:ext cx="726" cy="181"/>
            </a:xfrm>
            <a:prstGeom prst="rect">
              <a:avLst/>
            </a:prstGeom>
            <a:noFill/>
            <a:ln w="19050" algn="ctr">
              <a:noFill/>
              <a:miter lim="800000"/>
              <a:headEnd/>
              <a:tailEnd/>
            </a:ln>
          </p:spPr>
          <p:txBody>
            <a:bodyPr wrap="none" anchor="ctr"/>
            <a:lstStyle/>
            <a:p>
              <a:r>
                <a:rPr lang="zh-CN" altLang="en-US" sz="1800">
                  <a:solidFill>
                    <a:schemeClr val="bg2"/>
                  </a:solidFill>
                  <a:latin typeface="Arial" charset="0"/>
                </a:rPr>
                <a:t>主存地址</a:t>
              </a:r>
            </a:p>
          </p:txBody>
        </p:sp>
      </p:grpSp>
      <p:grpSp>
        <p:nvGrpSpPr>
          <p:cNvPr id="3" name="Group 56"/>
          <p:cNvGrpSpPr>
            <a:grpSpLocks/>
          </p:cNvGrpSpPr>
          <p:nvPr/>
        </p:nvGrpSpPr>
        <p:grpSpPr bwMode="auto">
          <a:xfrm>
            <a:off x="2411413" y="3860800"/>
            <a:ext cx="3673475" cy="576263"/>
            <a:chOff x="1519" y="2432"/>
            <a:chExt cx="2314" cy="363"/>
          </a:xfrm>
        </p:grpSpPr>
        <p:sp>
          <p:nvSpPr>
            <p:cNvPr id="26720" name="Rectangle 57"/>
            <p:cNvSpPr>
              <a:spLocks noChangeArrowheads="1"/>
            </p:cNvSpPr>
            <p:nvPr/>
          </p:nvSpPr>
          <p:spPr bwMode="auto">
            <a:xfrm>
              <a:off x="1519" y="2614"/>
              <a:ext cx="726" cy="181"/>
            </a:xfrm>
            <a:prstGeom prst="rect">
              <a:avLst/>
            </a:prstGeom>
            <a:noFill/>
            <a:ln w="19050" algn="ctr">
              <a:noFill/>
              <a:miter lim="800000"/>
              <a:headEnd/>
              <a:tailEnd/>
            </a:ln>
          </p:spPr>
          <p:txBody>
            <a:bodyPr wrap="none" anchor="ctr"/>
            <a:lstStyle/>
            <a:p>
              <a:pPr algn="ctr"/>
              <a:r>
                <a:rPr lang="zh-CN" altLang="en-US" sz="1800">
                  <a:latin typeface="Arial" charset="0"/>
                </a:rPr>
                <a:t>块号</a:t>
              </a:r>
              <a:endParaRPr lang="en-US" altLang="zh-CN" sz="1800">
                <a:latin typeface="Arial" charset="0"/>
              </a:endParaRPr>
            </a:p>
          </p:txBody>
        </p:sp>
        <p:sp>
          <p:nvSpPr>
            <p:cNvPr id="26721" name="Rectangle 58"/>
            <p:cNvSpPr>
              <a:spLocks noChangeArrowheads="1"/>
            </p:cNvSpPr>
            <p:nvPr/>
          </p:nvSpPr>
          <p:spPr bwMode="auto">
            <a:xfrm>
              <a:off x="2245" y="2614"/>
              <a:ext cx="726" cy="181"/>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26722" name="Rectangle 59"/>
            <p:cNvSpPr>
              <a:spLocks noChangeArrowheads="1"/>
            </p:cNvSpPr>
            <p:nvPr/>
          </p:nvSpPr>
          <p:spPr bwMode="auto">
            <a:xfrm>
              <a:off x="1519" y="2432"/>
              <a:ext cx="726" cy="181"/>
            </a:xfrm>
            <a:prstGeom prst="rect">
              <a:avLst/>
            </a:prstGeom>
            <a:solidFill>
              <a:srgbClr val="FF99CC"/>
            </a:solidFill>
            <a:ln w="19050" algn="ctr">
              <a:solidFill>
                <a:schemeClr val="tx1"/>
              </a:solidFill>
              <a:miter lim="800000"/>
              <a:headEnd/>
              <a:tailEnd/>
            </a:ln>
          </p:spPr>
          <p:txBody>
            <a:bodyPr wrap="none" anchor="ctr"/>
            <a:lstStyle/>
            <a:p>
              <a:pPr algn="ctr"/>
              <a:r>
                <a:rPr lang="en-US" altLang="zh-CN" sz="1800">
                  <a:solidFill>
                    <a:srgbClr val="008000"/>
                  </a:solidFill>
                  <a:latin typeface="Arial" charset="0"/>
                </a:rPr>
                <a:t>11</a:t>
              </a:r>
            </a:p>
          </p:txBody>
        </p:sp>
        <p:sp>
          <p:nvSpPr>
            <p:cNvPr id="26723" name="Rectangle 60"/>
            <p:cNvSpPr>
              <a:spLocks noChangeArrowheads="1"/>
            </p:cNvSpPr>
            <p:nvPr/>
          </p:nvSpPr>
          <p:spPr bwMode="auto">
            <a:xfrm>
              <a:off x="2245" y="2432"/>
              <a:ext cx="726" cy="181"/>
            </a:xfrm>
            <a:prstGeom prst="rect">
              <a:avLst/>
            </a:prstGeom>
            <a:solidFill>
              <a:srgbClr val="FF99CC"/>
            </a:solidFill>
            <a:ln w="19050" algn="ctr">
              <a:solidFill>
                <a:schemeClr val="tx1"/>
              </a:solidFill>
              <a:miter lim="800000"/>
              <a:headEnd/>
              <a:tailEnd/>
            </a:ln>
          </p:spPr>
          <p:txBody>
            <a:bodyPr wrap="none" anchor="ctr"/>
            <a:lstStyle/>
            <a:p>
              <a:pPr algn="ctr"/>
              <a:endParaRPr lang="zh-CN" altLang="en-US" sz="1800">
                <a:latin typeface="Arial" charset="0"/>
              </a:endParaRPr>
            </a:p>
          </p:txBody>
        </p:sp>
        <p:sp>
          <p:nvSpPr>
            <p:cNvPr id="26724" name="Rectangle 61"/>
            <p:cNvSpPr>
              <a:spLocks noChangeArrowheads="1"/>
            </p:cNvSpPr>
            <p:nvPr/>
          </p:nvSpPr>
          <p:spPr bwMode="auto">
            <a:xfrm>
              <a:off x="2971" y="2432"/>
              <a:ext cx="862" cy="181"/>
            </a:xfrm>
            <a:prstGeom prst="rect">
              <a:avLst/>
            </a:prstGeom>
            <a:noFill/>
            <a:ln w="19050" algn="ctr">
              <a:noFill/>
              <a:miter lim="800000"/>
              <a:headEnd/>
              <a:tailEnd/>
            </a:ln>
          </p:spPr>
          <p:txBody>
            <a:bodyPr wrap="none" anchor="ctr"/>
            <a:lstStyle/>
            <a:p>
              <a:r>
                <a:rPr lang="en-US" altLang="zh-CN" sz="1800">
                  <a:solidFill>
                    <a:schemeClr val="bg2"/>
                  </a:solidFill>
                  <a:latin typeface="Arial" charset="0"/>
                </a:rPr>
                <a:t>Cache</a:t>
              </a:r>
              <a:r>
                <a:rPr lang="zh-CN" altLang="en-US" sz="1800">
                  <a:solidFill>
                    <a:schemeClr val="bg2"/>
                  </a:solidFill>
                  <a:latin typeface="Arial" charset="0"/>
                </a:rPr>
                <a:t>地址</a:t>
              </a:r>
            </a:p>
          </p:txBody>
        </p:sp>
      </p:grpSp>
      <p:sp>
        <p:nvSpPr>
          <p:cNvPr id="1615934" name="Line 62"/>
          <p:cNvSpPr>
            <a:spLocks noChangeShapeType="1"/>
          </p:cNvSpPr>
          <p:nvPr/>
        </p:nvSpPr>
        <p:spPr bwMode="auto">
          <a:xfrm flipH="1">
            <a:off x="5292725" y="2924175"/>
            <a:ext cx="1295400" cy="0"/>
          </a:xfrm>
          <a:prstGeom prst="line">
            <a:avLst/>
          </a:prstGeom>
          <a:noFill/>
          <a:ln w="28575">
            <a:solidFill>
              <a:srgbClr val="FF0000"/>
            </a:solidFill>
            <a:round/>
            <a:headEnd/>
            <a:tailEnd/>
          </a:ln>
        </p:spPr>
        <p:txBody>
          <a:bodyPr wrap="none" anchor="ctr"/>
          <a:lstStyle/>
          <a:p>
            <a:endParaRPr lang="zh-CN" altLang="en-US"/>
          </a:p>
        </p:txBody>
      </p:sp>
      <p:sp>
        <p:nvSpPr>
          <p:cNvPr id="1615935" name="Line 63"/>
          <p:cNvSpPr>
            <a:spLocks noChangeShapeType="1"/>
          </p:cNvSpPr>
          <p:nvPr/>
        </p:nvSpPr>
        <p:spPr bwMode="auto">
          <a:xfrm flipV="1">
            <a:off x="5292725" y="1773238"/>
            <a:ext cx="0" cy="1150937"/>
          </a:xfrm>
          <a:prstGeom prst="line">
            <a:avLst/>
          </a:prstGeom>
          <a:noFill/>
          <a:ln w="28575">
            <a:solidFill>
              <a:srgbClr val="FF0000"/>
            </a:solidFill>
            <a:round/>
            <a:headEnd/>
            <a:tailEnd/>
          </a:ln>
        </p:spPr>
        <p:txBody>
          <a:bodyPr wrap="none" anchor="ctr"/>
          <a:lstStyle/>
          <a:p>
            <a:endParaRPr lang="zh-CN" altLang="en-US"/>
          </a:p>
        </p:txBody>
      </p:sp>
      <p:sp>
        <p:nvSpPr>
          <p:cNvPr id="1615936" name="Line 64"/>
          <p:cNvSpPr>
            <a:spLocks noChangeShapeType="1"/>
          </p:cNvSpPr>
          <p:nvPr/>
        </p:nvSpPr>
        <p:spPr bwMode="auto">
          <a:xfrm flipH="1">
            <a:off x="4716463" y="1773238"/>
            <a:ext cx="576262" cy="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15937" name="Line 65"/>
          <p:cNvSpPr>
            <a:spLocks noChangeShapeType="1"/>
          </p:cNvSpPr>
          <p:nvPr/>
        </p:nvSpPr>
        <p:spPr bwMode="auto">
          <a:xfrm>
            <a:off x="2987675" y="5949950"/>
            <a:ext cx="0" cy="431800"/>
          </a:xfrm>
          <a:prstGeom prst="line">
            <a:avLst/>
          </a:prstGeom>
          <a:noFill/>
          <a:ln w="28575">
            <a:solidFill>
              <a:srgbClr val="FF0000"/>
            </a:solidFill>
            <a:round/>
            <a:headEnd/>
            <a:tailEnd/>
          </a:ln>
        </p:spPr>
        <p:txBody>
          <a:bodyPr wrap="none" anchor="ctr"/>
          <a:lstStyle/>
          <a:p>
            <a:endParaRPr lang="zh-CN" altLang="en-US"/>
          </a:p>
        </p:txBody>
      </p:sp>
      <p:sp>
        <p:nvSpPr>
          <p:cNvPr id="1615938" name="Line 66"/>
          <p:cNvSpPr>
            <a:spLocks noChangeShapeType="1"/>
          </p:cNvSpPr>
          <p:nvPr/>
        </p:nvSpPr>
        <p:spPr bwMode="auto">
          <a:xfrm flipH="1">
            <a:off x="250825" y="6381750"/>
            <a:ext cx="2736850" cy="0"/>
          </a:xfrm>
          <a:prstGeom prst="line">
            <a:avLst/>
          </a:prstGeom>
          <a:noFill/>
          <a:ln w="28575">
            <a:solidFill>
              <a:srgbClr val="FF0000"/>
            </a:solidFill>
            <a:round/>
            <a:headEnd/>
            <a:tailEnd/>
          </a:ln>
        </p:spPr>
        <p:txBody>
          <a:bodyPr wrap="none" anchor="ctr"/>
          <a:lstStyle/>
          <a:p>
            <a:endParaRPr lang="zh-CN" altLang="en-US"/>
          </a:p>
        </p:txBody>
      </p:sp>
      <p:sp>
        <p:nvSpPr>
          <p:cNvPr id="1615939" name="Line 67"/>
          <p:cNvSpPr>
            <a:spLocks noChangeShapeType="1"/>
          </p:cNvSpPr>
          <p:nvPr/>
        </p:nvSpPr>
        <p:spPr bwMode="auto">
          <a:xfrm flipV="1">
            <a:off x="250825" y="1773238"/>
            <a:ext cx="0" cy="4608512"/>
          </a:xfrm>
          <a:prstGeom prst="line">
            <a:avLst/>
          </a:prstGeom>
          <a:noFill/>
          <a:ln w="28575">
            <a:solidFill>
              <a:srgbClr val="FF0000"/>
            </a:solidFill>
            <a:round/>
            <a:headEnd/>
            <a:tailEnd/>
          </a:ln>
        </p:spPr>
        <p:txBody>
          <a:bodyPr wrap="none" anchor="ctr"/>
          <a:lstStyle/>
          <a:p>
            <a:endParaRPr lang="zh-CN" altLang="en-US"/>
          </a:p>
        </p:txBody>
      </p:sp>
      <p:sp>
        <p:nvSpPr>
          <p:cNvPr id="1615940" name="Line 68"/>
          <p:cNvSpPr>
            <a:spLocks noChangeShapeType="1"/>
          </p:cNvSpPr>
          <p:nvPr/>
        </p:nvSpPr>
        <p:spPr bwMode="auto">
          <a:xfrm>
            <a:off x="250825" y="1773238"/>
            <a:ext cx="1368425" cy="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15941" name="AutoShape 69"/>
          <p:cNvSpPr>
            <a:spLocks/>
          </p:cNvSpPr>
          <p:nvPr/>
        </p:nvSpPr>
        <p:spPr bwMode="auto">
          <a:xfrm rot="-5400000">
            <a:off x="2052638" y="4941888"/>
            <a:ext cx="142875" cy="574675"/>
          </a:xfrm>
          <a:prstGeom prst="rightBracket">
            <a:avLst>
              <a:gd name="adj" fmla="val 33519"/>
            </a:avLst>
          </a:prstGeom>
          <a:noFill/>
          <a:ln w="28575">
            <a:solidFill>
              <a:srgbClr val="FF0000"/>
            </a:solidFill>
            <a:round/>
            <a:headEnd/>
            <a:tailEnd/>
          </a:ln>
        </p:spPr>
        <p:txBody>
          <a:bodyPr wrap="none" anchor="ctr"/>
          <a:lstStyle/>
          <a:p>
            <a:pPr algn="ctr">
              <a:spcBef>
                <a:spcPct val="50000"/>
              </a:spcBef>
            </a:pPr>
            <a:endParaRPr lang="zh-CN" altLang="en-US"/>
          </a:p>
        </p:txBody>
      </p:sp>
      <p:sp>
        <p:nvSpPr>
          <p:cNvPr id="1615942" name="Line 70"/>
          <p:cNvSpPr>
            <a:spLocks noChangeShapeType="1"/>
          </p:cNvSpPr>
          <p:nvPr/>
        </p:nvSpPr>
        <p:spPr bwMode="auto">
          <a:xfrm flipV="1">
            <a:off x="2987675" y="4508500"/>
            <a:ext cx="0" cy="649288"/>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15943" name="AutoShape 71"/>
          <p:cNvSpPr>
            <a:spLocks noChangeArrowheads="1"/>
          </p:cNvSpPr>
          <p:nvPr/>
        </p:nvSpPr>
        <p:spPr bwMode="auto">
          <a:xfrm>
            <a:off x="755650" y="3068638"/>
            <a:ext cx="1368425" cy="576262"/>
          </a:xfrm>
          <a:prstGeom prst="roundRect">
            <a:avLst>
              <a:gd name="adj" fmla="val 0"/>
            </a:avLst>
          </a:prstGeom>
          <a:solidFill>
            <a:srgbClr val="FFCCCC"/>
          </a:solidFill>
          <a:ln w="28575" algn="ctr">
            <a:solidFill>
              <a:schemeClr val="tx1"/>
            </a:solidFill>
            <a:round/>
            <a:headEnd/>
            <a:tailEnd/>
          </a:ln>
        </p:spPr>
        <p:txBody>
          <a:bodyPr wrap="none" anchor="ctr"/>
          <a:lstStyle/>
          <a:p>
            <a:pPr algn="ctr"/>
            <a:r>
              <a:rPr lang="zh-CN" altLang="en-US" sz="2000">
                <a:solidFill>
                  <a:srgbClr val="CC0000"/>
                </a:solidFill>
                <a:latin typeface="Arial" charset="0"/>
                <a:ea typeface="黑体" pitchFamily="2" charset="-122"/>
              </a:rPr>
              <a:t>相等</a:t>
            </a:r>
            <a:r>
              <a:rPr lang="zh-CN" altLang="en-US" sz="2000">
                <a:solidFill>
                  <a:schemeClr val="bg2"/>
                </a:solidFill>
                <a:latin typeface="Arial" charset="0"/>
              </a:rPr>
              <a:t>比较</a:t>
            </a:r>
          </a:p>
        </p:txBody>
      </p:sp>
      <p:sp>
        <p:nvSpPr>
          <p:cNvPr id="1615944" name="Line 72"/>
          <p:cNvSpPr>
            <a:spLocks noChangeShapeType="1"/>
          </p:cNvSpPr>
          <p:nvPr/>
        </p:nvSpPr>
        <p:spPr bwMode="auto">
          <a:xfrm flipH="1">
            <a:off x="468313" y="3357563"/>
            <a:ext cx="287337"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1615945" name="Text Box 73"/>
          <p:cNvSpPr txBox="1">
            <a:spLocks noChangeArrowheads="1"/>
          </p:cNvSpPr>
          <p:nvPr/>
        </p:nvSpPr>
        <p:spPr bwMode="auto">
          <a:xfrm>
            <a:off x="179388" y="2990850"/>
            <a:ext cx="647700" cy="366713"/>
          </a:xfrm>
          <a:prstGeom prst="rect">
            <a:avLst/>
          </a:prstGeom>
          <a:noFill/>
          <a:ln w="28575" algn="ctr">
            <a:noFill/>
            <a:miter lim="800000"/>
            <a:headEnd/>
            <a:tailEnd/>
          </a:ln>
        </p:spPr>
        <p:txBody>
          <a:bodyPr>
            <a:spAutoFit/>
          </a:bodyPr>
          <a:lstStyle/>
          <a:p>
            <a:pPr algn="r">
              <a:spcBef>
                <a:spcPct val="50000"/>
              </a:spcBef>
            </a:pPr>
            <a:r>
              <a:rPr lang="zh-CN" altLang="en-US" sz="1800">
                <a:latin typeface="Arial" charset="0"/>
              </a:rPr>
              <a:t>不等</a:t>
            </a:r>
            <a:endParaRPr lang="en-US" altLang="zh-CN" sz="1800">
              <a:latin typeface="Arial" charset="0"/>
            </a:endParaRPr>
          </a:p>
        </p:txBody>
      </p:sp>
      <p:sp>
        <p:nvSpPr>
          <p:cNvPr id="1615946" name="Text Box 74"/>
          <p:cNvSpPr txBox="1">
            <a:spLocks noChangeArrowheads="1"/>
          </p:cNvSpPr>
          <p:nvPr/>
        </p:nvSpPr>
        <p:spPr bwMode="auto">
          <a:xfrm>
            <a:off x="2052638" y="2997200"/>
            <a:ext cx="647700" cy="366713"/>
          </a:xfrm>
          <a:prstGeom prst="rect">
            <a:avLst/>
          </a:prstGeom>
          <a:noFill/>
          <a:ln w="28575" algn="ctr">
            <a:noFill/>
            <a:miter lim="800000"/>
            <a:headEnd/>
            <a:tailEnd/>
          </a:ln>
        </p:spPr>
        <p:txBody>
          <a:bodyPr>
            <a:spAutoFit/>
          </a:bodyPr>
          <a:lstStyle/>
          <a:p>
            <a:pPr algn="r">
              <a:spcBef>
                <a:spcPct val="50000"/>
              </a:spcBef>
            </a:pPr>
            <a:r>
              <a:rPr lang="zh-CN" altLang="en-US" sz="1800">
                <a:latin typeface="Arial" charset="0"/>
              </a:rPr>
              <a:t>相等</a:t>
            </a:r>
            <a:endParaRPr lang="en-US" altLang="zh-CN" sz="1800">
              <a:latin typeface="Arial" charset="0"/>
            </a:endParaRPr>
          </a:p>
        </p:txBody>
      </p:sp>
      <p:grpSp>
        <p:nvGrpSpPr>
          <p:cNvPr id="4" name="Group 75"/>
          <p:cNvGrpSpPr>
            <a:grpSpLocks/>
          </p:cNvGrpSpPr>
          <p:nvPr/>
        </p:nvGrpSpPr>
        <p:grpSpPr bwMode="auto">
          <a:xfrm>
            <a:off x="1476375" y="1844675"/>
            <a:ext cx="503238" cy="1223963"/>
            <a:chOff x="930" y="1162"/>
            <a:chExt cx="317" cy="771"/>
          </a:xfrm>
        </p:grpSpPr>
        <p:sp>
          <p:nvSpPr>
            <p:cNvPr id="26718" name="Line 76"/>
            <p:cNvSpPr>
              <a:spLocks noChangeShapeType="1"/>
            </p:cNvSpPr>
            <p:nvPr/>
          </p:nvSpPr>
          <p:spPr bwMode="auto">
            <a:xfrm flipH="1">
              <a:off x="930" y="1162"/>
              <a:ext cx="317" cy="318"/>
            </a:xfrm>
            <a:prstGeom prst="line">
              <a:avLst/>
            </a:prstGeom>
            <a:noFill/>
            <a:ln w="28575">
              <a:solidFill>
                <a:srgbClr val="FF0000"/>
              </a:solidFill>
              <a:round/>
              <a:headEnd/>
              <a:tailEnd/>
            </a:ln>
          </p:spPr>
          <p:txBody>
            <a:bodyPr wrap="none" anchor="ctr"/>
            <a:lstStyle/>
            <a:p>
              <a:endParaRPr lang="zh-CN" altLang="en-US"/>
            </a:p>
          </p:txBody>
        </p:sp>
        <p:sp>
          <p:nvSpPr>
            <p:cNvPr id="26719" name="Line 77"/>
            <p:cNvSpPr>
              <a:spLocks noChangeShapeType="1"/>
            </p:cNvSpPr>
            <p:nvPr/>
          </p:nvSpPr>
          <p:spPr bwMode="auto">
            <a:xfrm>
              <a:off x="930" y="1480"/>
              <a:ext cx="0" cy="453"/>
            </a:xfrm>
            <a:prstGeom prst="line">
              <a:avLst/>
            </a:prstGeom>
            <a:noFill/>
            <a:ln w="28575">
              <a:solidFill>
                <a:srgbClr val="FF0000"/>
              </a:solidFill>
              <a:round/>
              <a:headEnd/>
              <a:tailEnd type="triangle" w="med" len="lg"/>
            </a:ln>
          </p:spPr>
          <p:txBody>
            <a:bodyPr wrap="none" anchor="ctr"/>
            <a:lstStyle/>
            <a:p>
              <a:endParaRPr lang="zh-CN" altLang="en-US"/>
            </a:p>
          </p:txBody>
        </p:sp>
      </p:grpSp>
      <p:grpSp>
        <p:nvGrpSpPr>
          <p:cNvPr id="5" name="Group 78"/>
          <p:cNvGrpSpPr>
            <a:grpSpLocks/>
          </p:cNvGrpSpPr>
          <p:nvPr/>
        </p:nvGrpSpPr>
        <p:grpSpPr bwMode="auto">
          <a:xfrm>
            <a:off x="1476375" y="3644900"/>
            <a:ext cx="647700" cy="1512888"/>
            <a:chOff x="930" y="2296"/>
            <a:chExt cx="408" cy="953"/>
          </a:xfrm>
        </p:grpSpPr>
        <p:sp>
          <p:nvSpPr>
            <p:cNvPr id="26715" name="Line 79"/>
            <p:cNvSpPr>
              <a:spLocks noChangeShapeType="1"/>
            </p:cNvSpPr>
            <p:nvPr/>
          </p:nvSpPr>
          <p:spPr bwMode="auto">
            <a:xfrm flipH="1" flipV="1">
              <a:off x="930" y="2704"/>
              <a:ext cx="408" cy="409"/>
            </a:xfrm>
            <a:prstGeom prst="line">
              <a:avLst/>
            </a:prstGeom>
            <a:noFill/>
            <a:ln w="28575">
              <a:solidFill>
                <a:srgbClr val="FF0000"/>
              </a:solidFill>
              <a:round/>
              <a:headEnd/>
              <a:tailEnd/>
            </a:ln>
          </p:spPr>
          <p:txBody>
            <a:bodyPr wrap="none" anchor="ctr"/>
            <a:lstStyle/>
            <a:p>
              <a:endParaRPr lang="zh-CN" altLang="en-US"/>
            </a:p>
          </p:txBody>
        </p:sp>
        <p:sp>
          <p:nvSpPr>
            <p:cNvPr id="26716" name="Line 80"/>
            <p:cNvSpPr>
              <a:spLocks noChangeShapeType="1"/>
            </p:cNvSpPr>
            <p:nvPr/>
          </p:nvSpPr>
          <p:spPr bwMode="auto">
            <a:xfrm flipV="1">
              <a:off x="930" y="2296"/>
              <a:ext cx="0" cy="408"/>
            </a:xfrm>
            <a:prstGeom prst="line">
              <a:avLst/>
            </a:prstGeom>
            <a:noFill/>
            <a:ln w="28575">
              <a:solidFill>
                <a:srgbClr val="FF0000"/>
              </a:solidFill>
              <a:round/>
              <a:headEnd/>
              <a:tailEnd type="triangle" w="med" len="lg"/>
            </a:ln>
          </p:spPr>
          <p:txBody>
            <a:bodyPr wrap="none" anchor="ctr"/>
            <a:lstStyle/>
            <a:p>
              <a:endParaRPr lang="zh-CN" altLang="en-US"/>
            </a:p>
          </p:txBody>
        </p:sp>
        <p:sp>
          <p:nvSpPr>
            <p:cNvPr id="26717" name="Line 81"/>
            <p:cNvSpPr>
              <a:spLocks noChangeShapeType="1"/>
            </p:cNvSpPr>
            <p:nvPr/>
          </p:nvSpPr>
          <p:spPr bwMode="auto">
            <a:xfrm flipV="1">
              <a:off x="1338" y="3113"/>
              <a:ext cx="0" cy="136"/>
            </a:xfrm>
            <a:prstGeom prst="line">
              <a:avLst/>
            </a:prstGeom>
            <a:noFill/>
            <a:ln w="28575">
              <a:solidFill>
                <a:srgbClr val="FF0000"/>
              </a:solidFill>
              <a:round/>
              <a:headEnd/>
              <a:tailEnd type="none" w="med" len="lg"/>
            </a:ln>
          </p:spPr>
          <p:txBody>
            <a:bodyPr wrap="none" anchor="ctr"/>
            <a:lstStyle/>
            <a:p>
              <a:endParaRPr lang="zh-CN" altLang="en-US"/>
            </a:p>
          </p:txBody>
        </p:sp>
      </p:grpSp>
      <p:sp>
        <p:nvSpPr>
          <p:cNvPr id="1615954" name="Line 82"/>
          <p:cNvSpPr>
            <a:spLocks noChangeShapeType="1"/>
          </p:cNvSpPr>
          <p:nvPr/>
        </p:nvSpPr>
        <p:spPr bwMode="auto">
          <a:xfrm>
            <a:off x="2268538" y="3357563"/>
            <a:ext cx="0" cy="1439862"/>
          </a:xfrm>
          <a:prstGeom prst="line">
            <a:avLst/>
          </a:prstGeom>
          <a:noFill/>
          <a:ln w="28575">
            <a:solidFill>
              <a:schemeClr val="tx1"/>
            </a:solidFill>
            <a:round/>
            <a:headEnd/>
            <a:tailEnd/>
          </a:ln>
        </p:spPr>
        <p:txBody>
          <a:bodyPr wrap="none" anchor="ctr"/>
          <a:lstStyle/>
          <a:p>
            <a:endParaRPr lang="zh-CN" altLang="en-US"/>
          </a:p>
        </p:txBody>
      </p:sp>
      <p:sp>
        <p:nvSpPr>
          <p:cNvPr id="1615955" name="Line 83"/>
          <p:cNvSpPr>
            <a:spLocks noChangeShapeType="1"/>
          </p:cNvSpPr>
          <p:nvPr/>
        </p:nvSpPr>
        <p:spPr bwMode="auto">
          <a:xfrm>
            <a:off x="2268538" y="4797425"/>
            <a:ext cx="647700"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1615956" name="Freeform 84"/>
          <p:cNvSpPr>
            <a:spLocks/>
          </p:cNvSpPr>
          <p:nvPr/>
        </p:nvSpPr>
        <p:spPr bwMode="auto">
          <a:xfrm>
            <a:off x="2339975" y="1557338"/>
            <a:ext cx="1511300" cy="215900"/>
          </a:xfrm>
          <a:custGeom>
            <a:avLst/>
            <a:gdLst>
              <a:gd name="T0" fmla="*/ 952 w 952"/>
              <a:gd name="T1" fmla="*/ 188 h 188"/>
              <a:gd name="T2" fmla="*/ 635 w 952"/>
              <a:gd name="T3" fmla="*/ 7 h 188"/>
              <a:gd name="T4" fmla="*/ 0 w 952"/>
              <a:gd name="T5" fmla="*/ 143 h 188"/>
              <a:gd name="T6" fmla="*/ 0 60000 65536"/>
              <a:gd name="T7" fmla="*/ 0 60000 65536"/>
              <a:gd name="T8" fmla="*/ 0 60000 65536"/>
              <a:gd name="T9" fmla="*/ 0 w 952"/>
              <a:gd name="T10" fmla="*/ 0 h 188"/>
              <a:gd name="T11" fmla="*/ 952 w 952"/>
              <a:gd name="T12" fmla="*/ 188 h 188"/>
            </a:gdLst>
            <a:ahLst/>
            <a:cxnLst>
              <a:cxn ang="T6">
                <a:pos x="T0" y="T1"/>
              </a:cxn>
              <a:cxn ang="T7">
                <a:pos x="T2" y="T3"/>
              </a:cxn>
              <a:cxn ang="T8">
                <a:pos x="T4" y="T5"/>
              </a:cxn>
            </a:cxnLst>
            <a:rect l="T9" t="T10" r="T11" b="T12"/>
            <a:pathLst>
              <a:path w="952" h="188">
                <a:moveTo>
                  <a:pt x="952" y="188"/>
                </a:moveTo>
                <a:cubicBezTo>
                  <a:pt x="873" y="101"/>
                  <a:pt x="794" y="14"/>
                  <a:pt x="635" y="7"/>
                </a:cubicBezTo>
                <a:cubicBezTo>
                  <a:pt x="476" y="0"/>
                  <a:pt x="238" y="71"/>
                  <a:pt x="0" y="143"/>
                </a:cubicBezTo>
              </a:path>
            </a:pathLst>
          </a:custGeom>
          <a:noFill/>
          <a:ln w="28575" cap="flat" cmpd="sng">
            <a:solidFill>
              <a:srgbClr val="FF0000"/>
            </a:solidFill>
            <a:prstDash val="solid"/>
            <a:round/>
            <a:headEnd type="none" w="med" len="med"/>
            <a:tailEnd type="triangle" w="med" len="lg"/>
          </a:ln>
        </p:spPr>
        <p:txBody>
          <a:bodyPr wrap="none" anchor="ctr"/>
          <a:lstStyle/>
          <a:p>
            <a:endParaRPr lang="zh-CN" altLang="en-US"/>
          </a:p>
        </p:txBody>
      </p:sp>
      <p:sp>
        <p:nvSpPr>
          <p:cNvPr id="26690" name="Rectangle 85"/>
          <p:cNvSpPr>
            <a:spLocks noChangeArrowheads="1"/>
          </p:cNvSpPr>
          <p:nvPr/>
        </p:nvSpPr>
        <p:spPr bwMode="auto">
          <a:xfrm>
            <a:off x="7524750" y="6165850"/>
            <a:ext cx="1439863" cy="503238"/>
          </a:xfrm>
          <a:prstGeom prst="rect">
            <a:avLst/>
          </a:prstGeom>
          <a:noFill/>
          <a:ln w="19050" algn="ctr">
            <a:noFill/>
            <a:miter lim="800000"/>
            <a:headEnd/>
            <a:tailEnd/>
          </a:ln>
        </p:spPr>
        <p:txBody>
          <a:bodyPr wrap="none" anchor="ctr"/>
          <a:lstStyle/>
          <a:p>
            <a:pPr algn="r"/>
            <a:r>
              <a:rPr lang="zh-CN" altLang="en-US" sz="2400">
                <a:solidFill>
                  <a:schemeClr val="bg2"/>
                </a:solidFill>
                <a:latin typeface="Arial" charset="0"/>
                <a:ea typeface="黑体" pitchFamily="2" charset="-122"/>
              </a:rPr>
              <a:t>直接映射</a:t>
            </a:r>
          </a:p>
        </p:txBody>
      </p:sp>
      <p:sp>
        <p:nvSpPr>
          <p:cNvPr id="1615958" name="Line 86"/>
          <p:cNvSpPr>
            <a:spLocks noChangeShapeType="1"/>
          </p:cNvSpPr>
          <p:nvPr/>
        </p:nvSpPr>
        <p:spPr bwMode="auto">
          <a:xfrm flipV="1">
            <a:off x="5508625" y="1484313"/>
            <a:ext cx="0" cy="1150937"/>
          </a:xfrm>
          <a:prstGeom prst="line">
            <a:avLst/>
          </a:prstGeom>
          <a:noFill/>
          <a:ln w="12700">
            <a:solidFill>
              <a:srgbClr val="008000"/>
            </a:solidFill>
            <a:prstDash val="dash"/>
            <a:round/>
            <a:headEnd/>
            <a:tailEnd/>
          </a:ln>
        </p:spPr>
        <p:txBody>
          <a:bodyPr wrap="none" anchor="ctr"/>
          <a:lstStyle/>
          <a:p>
            <a:endParaRPr lang="zh-CN" altLang="en-US"/>
          </a:p>
        </p:txBody>
      </p:sp>
      <p:sp>
        <p:nvSpPr>
          <p:cNvPr id="1615959" name="Line 87"/>
          <p:cNvSpPr>
            <a:spLocks noChangeShapeType="1"/>
          </p:cNvSpPr>
          <p:nvPr/>
        </p:nvSpPr>
        <p:spPr bwMode="auto">
          <a:xfrm flipH="1">
            <a:off x="4716463" y="1484313"/>
            <a:ext cx="792162" cy="0"/>
          </a:xfrm>
          <a:prstGeom prst="line">
            <a:avLst/>
          </a:prstGeom>
          <a:noFill/>
          <a:ln w="12700">
            <a:solidFill>
              <a:srgbClr val="008000"/>
            </a:solidFill>
            <a:prstDash val="dash"/>
            <a:round/>
            <a:headEnd/>
            <a:tailEnd type="triangle" w="sm" len="lg"/>
          </a:ln>
        </p:spPr>
        <p:txBody>
          <a:bodyPr wrap="none" anchor="ctr"/>
          <a:lstStyle/>
          <a:p>
            <a:endParaRPr lang="zh-CN" altLang="en-US"/>
          </a:p>
        </p:txBody>
      </p:sp>
      <p:sp>
        <p:nvSpPr>
          <p:cNvPr id="1615960" name="Line 88"/>
          <p:cNvSpPr>
            <a:spLocks noChangeShapeType="1"/>
          </p:cNvSpPr>
          <p:nvPr/>
        </p:nvSpPr>
        <p:spPr bwMode="auto">
          <a:xfrm flipH="1">
            <a:off x="5508625" y="2636838"/>
            <a:ext cx="1079500" cy="0"/>
          </a:xfrm>
          <a:prstGeom prst="line">
            <a:avLst/>
          </a:prstGeom>
          <a:noFill/>
          <a:ln w="12700">
            <a:solidFill>
              <a:srgbClr val="008000"/>
            </a:solidFill>
            <a:prstDash val="dash"/>
            <a:round/>
            <a:headEnd/>
            <a:tailEnd/>
          </a:ln>
        </p:spPr>
        <p:txBody>
          <a:bodyPr wrap="none" anchor="ctr"/>
          <a:lstStyle/>
          <a:p>
            <a:endParaRPr lang="zh-CN" altLang="en-US"/>
          </a:p>
        </p:txBody>
      </p:sp>
      <p:sp>
        <p:nvSpPr>
          <p:cNvPr id="1615961" name="Line 89"/>
          <p:cNvSpPr>
            <a:spLocks noChangeShapeType="1"/>
          </p:cNvSpPr>
          <p:nvPr/>
        </p:nvSpPr>
        <p:spPr bwMode="auto">
          <a:xfrm flipV="1">
            <a:off x="5724525" y="1196975"/>
            <a:ext cx="0" cy="1150938"/>
          </a:xfrm>
          <a:prstGeom prst="line">
            <a:avLst/>
          </a:prstGeom>
          <a:noFill/>
          <a:ln w="12700">
            <a:solidFill>
              <a:srgbClr val="008000"/>
            </a:solidFill>
            <a:prstDash val="dash"/>
            <a:round/>
            <a:headEnd/>
            <a:tailEnd/>
          </a:ln>
        </p:spPr>
        <p:txBody>
          <a:bodyPr wrap="none" anchor="ctr"/>
          <a:lstStyle/>
          <a:p>
            <a:endParaRPr lang="zh-CN" altLang="en-US"/>
          </a:p>
        </p:txBody>
      </p:sp>
      <p:sp>
        <p:nvSpPr>
          <p:cNvPr id="1615962" name="Line 90"/>
          <p:cNvSpPr>
            <a:spLocks noChangeShapeType="1"/>
          </p:cNvSpPr>
          <p:nvPr/>
        </p:nvSpPr>
        <p:spPr bwMode="auto">
          <a:xfrm flipH="1">
            <a:off x="4716463" y="1196975"/>
            <a:ext cx="1008062" cy="0"/>
          </a:xfrm>
          <a:prstGeom prst="line">
            <a:avLst/>
          </a:prstGeom>
          <a:noFill/>
          <a:ln w="12700">
            <a:solidFill>
              <a:srgbClr val="008000"/>
            </a:solidFill>
            <a:prstDash val="dash"/>
            <a:round/>
            <a:headEnd/>
            <a:tailEnd type="triangle" w="sm" len="lg"/>
          </a:ln>
        </p:spPr>
        <p:txBody>
          <a:bodyPr wrap="none" anchor="ctr"/>
          <a:lstStyle/>
          <a:p>
            <a:endParaRPr lang="zh-CN" altLang="en-US"/>
          </a:p>
        </p:txBody>
      </p:sp>
      <p:sp>
        <p:nvSpPr>
          <p:cNvPr id="1615963" name="Line 91"/>
          <p:cNvSpPr>
            <a:spLocks noChangeShapeType="1"/>
          </p:cNvSpPr>
          <p:nvPr/>
        </p:nvSpPr>
        <p:spPr bwMode="auto">
          <a:xfrm flipH="1">
            <a:off x="5724525" y="2349500"/>
            <a:ext cx="863600" cy="0"/>
          </a:xfrm>
          <a:prstGeom prst="line">
            <a:avLst/>
          </a:prstGeom>
          <a:noFill/>
          <a:ln w="12700">
            <a:solidFill>
              <a:srgbClr val="008000"/>
            </a:solidFill>
            <a:prstDash val="dash"/>
            <a:round/>
            <a:headEnd/>
            <a:tailEnd/>
          </a:ln>
        </p:spPr>
        <p:txBody>
          <a:bodyPr wrap="none" anchor="ctr"/>
          <a:lstStyle/>
          <a:p>
            <a:endParaRPr lang="zh-CN" altLang="en-US"/>
          </a:p>
        </p:txBody>
      </p:sp>
      <p:sp>
        <p:nvSpPr>
          <p:cNvPr id="1615964" name="Line 92"/>
          <p:cNvSpPr>
            <a:spLocks noChangeShapeType="1"/>
          </p:cNvSpPr>
          <p:nvPr/>
        </p:nvSpPr>
        <p:spPr bwMode="auto">
          <a:xfrm flipV="1">
            <a:off x="5940425" y="908050"/>
            <a:ext cx="0" cy="1150938"/>
          </a:xfrm>
          <a:prstGeom prst="line">
            <a:avLst/>
          </a:prstGeom>
          <a:noFill/>
          <a:ln w="12700">
            <a:solidFill>
              <a:srgbClr val="008000"/>
            </a:solidFill>
            <a:prstDash val="dash"/>
            <a:round/>
            <a:headEnd/>
            <a:tailEnd/>
          </a:ln>
        </p:spPr>
        <p:txBody>
          <a:bodyPr wrap="none" anchor="ctr"/>
          <a:lstStyle/>
          <a:p>
            <a:endParaRPr lang="zh-CN" altLang="en-US"/>
          </a:p>
        </p:txBody>
      </p:sp>
      <p:sp>
        <p:nvSpPr>
          <p:cNvPr id="1615965" name="Line 93"/>
          <p:cNvSpPr>
            <a:spLocks noChangeShapeType="1"/>
          </p:cNvSpPr>
          <p:nvPr/>
        </p:nvSpPr>
        <p:spPr bwMode="auto">
          <a:xfrm flipH="1">
            <a:off x="4716463" y="908050"/>
            <a:ext cx="1223962" cy="0"/>
          </a:xfrm>
          <a:prstGeom prst="line">
            <a:avLst/>
          </a:prstGeom>
          <a:noFill/>
          <a:ln w="12700">
            <a:solidFill>
              <a:srgbClr val="008000"/>
            </a:solidFill>
            <a:prstDash val="dash"/>
            <a:round/>
            <a:headEnd/>
            <a:tailEnd type="triangle" w="sm" len="lg"/>
          </a:ln>
        </p:spPr>
        <p:txBody>
          <a:bodyPr wrap="none" anchor="ctr"/>
          <a:lstStyle/>
          <a:p>
            <a:endParaRPr lang="zh-CN" altLang="en-US"/>
          </a:p>
        </p:txBody>
      </p:sp>
      <p:sp>
        <p:nvSpPr>
          <p:cNvPr id="1615966" name="Line 94"/>
          <p:cNvSpPr>
            <a:spLocks noChangeShapeType="1"/>
          </p:cNvSpPr>
          <p:nvPr/>
        </p:nvSpPr>
        <p:spPr bwMode="auto">
          <a:xfrm flipH="1">
            <a:off x="5940425" y="2060575"/>
            <a:ext cx="647700" cy="0"/>
          </a:xfrm>
          <a:prstGeom prst="line">
            <a:avLst/>
          </a:prstGeom>
          <a:noFill/>
          <a:ln w="12700">
            <a:solidFill>
              <a:srgbClr val="008000"/>
            </a:solidFill>
            <a:prstDash val="dash"/>
            <a:round/>
            <a:headEnd/>
            <a:tailEnd/>
          </a:ln>
        </p:spPr>
        <p:txBody>
          <a:bodyPr wrap="none" anchor="ctr"/>
          <a:lstStyle/>
          <a:p>
            <a:endParaRPr lang="zh-CN" altLang="en-US"/>
          </a:p>
        </p:txBody>
      </p:sp>
      <p:sp>
        <p:nvSpPr>
          <p:cNvPr id="1615967" name="Line 95"/>
          <p:cNvSpPr>
            <a:spLocks noChangeShapeType="1"/>
          </p:cNvSpPr>
          <p:nvPr/>
        </p:nvSpPr>
        <p:spPr bwMode="auto">
          <a:xfrm>
            <a:off x="2124075" y="3357563"/>
            <a:ext cx="144463" cy="0"/>
          </a:xfrm>
          <a:prstGeom prst="line">
            <a:avLst/>
          </a:prstGeom>
          <a:noFill/>
          <a:ln w="28575">
            <a:solidFill>
              <a:schemeClr val="tx1"/>
            </a:solidFill>
            <a:round/>
            <a:headEnd/>
            <a:tailEnd/>
          </a:ln>
        </p:spPr>
        <p:txBody>
          <a:bodyPr wrap="none" anchor="ctr"/>
          <a:lstStyle/>
          <a:p>
            <a:endParaRPr lang="zh-CN" altLang="en-US"/>
          </a:p>
        </p:txBody>
      </p:sp>
      <p:sp>
        <p:nvSpPr>
          <p:cNvPr id="1615968" name="AutoShape 96"/>
          <p:cNvSpPr>
            <a:spLocks/>
          </p:cNvSpPr>
          <p:nvPr/>
        </p:nvSpPr>
        <p:spPr bwMode="auto">
          <a:xfrm rot="-5400000">
            <a:off x="2917031" y="4725195"/>
            <a:ext cx="142875" cy="1008062"/>
          </a:xfrm>
          <a:prstGeom prst="rightBracket">
            <a:avLst>
              <a:gd name="adj" fmla="val 101097"/>
            </a:avLst>
          </a:prstGeom>
          <a:noFill/>
          <a:ln w="28575">
            <a:solidFill>
              <a:srgbClr val="008000"/>
            </a:solidFill>
            <a:round/>
            <a:headEnd/>
            <a:tailEnd/>
          </a:ln>
        </p:spPr>
        <p:txBody>
          <a:bodyPr wrap="none" anchor="ctr"/>
          <a:lstStyle/>
          <a:p>
            <a:pPr algn="ctr">
              <a:spcBef>
                <a:spcPct val="50000"/>
              </a:spcBef>
            </a:pPr>
            <a:endParaRPr lang="zh-CN" altLang="en-US"/>
          </a:p>
        </p:txBody>
      </p:sp>
      <p:sp>
        <p:nvSpPr>
          <p:cNvPr id="1615969" name="AutoShape 97"/>
          <p:cNvSpPr>
            <a:spLocks/>
          </p:cNvSpPr>
          <p:nvPr/>
        </p:nvSpPr>
        <p:spPr bwMode="auto">
          <a:xfrm rot="16200000" flipV="1">
            <a:off x="3420269" y="2420144"/>
            <a:ext cx="287338" cy="2305050"/>
          </a:xfrm>
          <a:prstGeom prst="rightBrace">
            <a:avLst>
              <a:gd name="adj1" fmla="val 44716"/>
              <a:gd name="adj2" fmla="val 50000"/>
            </a:avLst>
          </a:prstGeom>
          <a:noFill/>
          <a:ln w="19050">
            <a:solidFill>
              <a:srgbClr val="0000FF"/>
            </a:solidFill>
            <a:round/>
            <a:headEnd/>
            <a:tailEnd/>
          </a:ln>
        </p:spPr>
        <p:txBody>
          <a:bodyPr wrap="none" anchor="ctr"/>
          <a:lstStyle/>
          <a:p>
            <a:pPr algn="ctr">
              <a:spcBef>
                <a:spcPct val="50000"/>
              </a:spcBef>
            </a:pPr>
            <a:endParaRPr lang="zh-CN" altLang="en-US"/>
          </a:p>
        </p:txBody>
      </p:sp>
      <p:sp>
        <p:nvSpPr>
          <p:cNvPr id="1615970" name="Line 98"/>
          <p:cNvSpPr>
            <a:spLocks noChangeShapeType="1"/>
          </p:cNvSpPr>
          <p:nvPr/>
        </p:nvSpPr>
        <p:spPr bwMode="auto">
          <a:xfrm flipV="1">
            <a:off x="3563938" y="1844675"/>
            <a:ext cx="0" cy="1584325"/>
          </a:xfrm>
          <a:prstGeom prst="line">
            <a:avLst/>
          </a:prstGeom>
          <a:noFill/>
          <a:ln w="19050">
            <a:solidFill>
              <a:srgbClr val="0000FF"/>
            </a:solidFill>
            <a:round/>
            <a:headEnd/>
            <a:tailEnd/>
          </a:ln>
        </p:spPr>
        <p:txBody>
          <a:bodyPr wrap="none" anchor="ctr"/>
          <a:lstStyle/>
          <a:p>
            <a:endParaRPr lang="zh-CN" altLang="en-US"/>
          </a:p>
        </p:txBody>
      </p:sp>
      <p:sp>
        <p:nvSpPr>
          <p:cNvPr id="1615971" name="Line 99"/>
          <p:cNvSpPr>
            <a:spLocks noChangeShapeType="1"/>
          </p:cNvSpPr>
          <p:nvPr/>
        </p:nvSpPr>
        <p:spPr bwMode="auto">
          <a:xfrm>
            <a:off x="3563938" y="1844675"/>
            <a:ext cx="431800" cy="0"/>
          </a:xfrm>
          <a:prstGeom prst="line">
            <a:avLst/>
          </a:prstGeom>
          <a:noFill/>
          <a:ln w="19050">
            <a:solidFill>
              <a:srgbClr val="0000FF"/>
            </a:solidFill>
            <a:round/>
            <a:headEnd/>
            <a:tailEnd type="triangle" w="med" len="lg"/>
          </a:ln>
        </p:spPr>
        <p:txBody>
          <a:bodyPr wrap="none" anchor="ctr"/>
          <a:lstStyle/>
          <a:p>
            <a:endParaRPr lang="zh-CN" altLang="en-US"/>
          </a:p>
        </p:txBody>
      </p:sp>
      <p:sp>
        <p:nvSpPr>
          <p:cNvPr id="1615972" name="AutoShape 100"/>
          <p:cNvSpPr>
            <a:spLocks/>
          </p:cNvSpPr>
          <p:nvPr/>
        </p:nvSpPr>
        <p:spPr bwMode="auto">
          <a:xfrm rot="-5400000">
            <a:off x="4068763" y="4652963"/>
            <a:ext cx="142875" cy="1152525"/>
          </a:xfrm>
          <a:prstGeom prst="rightBracket">
            <a:avLst>
              <a:gd name="adj" fmla="val 88883"/>
            </a:avLst>
          </a:prstGeom>
          <a:noFill/>
          <a:ln w="28575">
            <a:solidFill>
              <a:srgbClr val="008000"/>
            </a:solidFill>
            <a:round/>
            <a:headEnd/>
            <a:tailEnd/>
          </a:ln>
        </p:spPr>
        <p:txBody>
          <a:bodyPr wrap="none" anchor="ctr"/>
          <a:lstStyle/>
          <a:p>
            <a:pPr algn="ctr">
              <a:spcBef>
                <a:spcPct val="50000"/>
              </a:spcBef>
            </a:pPr>
            <a:endParaRPr lang="zh-CN" altLang="en-US"/>
          </a:p>
        </p:txBody>
      </p:sp>
      <p:sp>
        <p:nvSpPr>
          <p:cNvPr id="1615973" name="AutoShape 101"/>
          <p:cNvSpPr>
            <a:spLocks/>
          </p:cNvSpPr>
          <p:nvPr/>
        </p:nvSpPr>
        <p:spPr bwMode="auto">
          <a:xfrm rot="5400000" flipV="1">
            <a:off x="2917031" y="3933032"/>
            <a:ext cx="142875" cy="1008062"/>
          </a:xfrm>
          <a:prstGeom prst="rightBracket">
            <a:avLst>
              <a:gd name="adj" fmla="val 101097"/>
            </a:avLst>
          </a:prstGeom>
          <a:noFill/>
          <a:ln w="28575">
            <a:solidFill>
              <a:srgbClr val="008000"/>
            </a:solidFill>
            <a:round/>
            <a:headEnd/>
            <a:tailEnd/>
          </a:ln>
        </p:spPr>
        <p:txBody>
          <a:bodyPr wrap="none" anchor="ctr"/>
          <a:lstStyle/>
          <a:p>
            <a:pPr algn="ctr">
              <a:spcBef>
                <a:spcPct val="50000"/>
              </a:spcBef>
            </a:pPr>
            <a:endParaRPr lang="zh-CN" altLang="en-US"/>
          </a:p>
        </p:txBody>
      </p:sp>
      <p:sp>
        <p:nvSpPr>
          <p:cNvPr id="1615974" name="AutoShape 102"/>
          <p:cNvSpPr>
            <a:spLocks/>
          </p:cNvSpPr>
          <p:nvPr/>
        </p:nvSpPr>
        <p:spPr bwMode="auto">
          <a:xfrm rot="5400000" flipV="1">
            <a:off x="4068763" y="3860800"/>
            <a:ext cx="142875" cy="1152525"/>
          </a:xfrm>
          <a:prstGeom prst="rightBracket">
            <a:avLst>
              <a:gd name="adj" fmla="val 88883"/>
            </a:avLst>
          </a:prstGeom>
          <a:noFill/>
          <a:ln w="28575">
            <a:solidFill>
              <a:srgbClr val="008000"/>
            </a:solidFill>
            <a:round/>
            <a:headEnd/>
            <a:tailEnd/>
          </a:ln>
        </p:spPr>
        <p:txBody>
          <a:bodyPr wrap="none" anchor="ctr"/>
          <a:lstStyle/>
          <a:p>
            <a:pPr algn="ctr">
              <a:spcBef>
                <a:spcPct val="50000"/>
              </a:spcBef>
            </a:pPr>
            <a:endParaRPr lang="zh-CN" altLang="en-US"/>
          </a:p>
        </p:txBody>
      </p:sp>
      <p:sp>
        <p:nvSpPr>
          <p:cNvPr id="1615975" name="Line 103"/>
          <p:cNvSpPr>
            <a:spLocks noChangeShapeType="1"/>
          </p:cNvSpPr>
          <p:nvPr/>
        </p:nvSpPr>
        <p:spPr bwMode="auto">
          <a:xfrm flipV="1">
            <a:off x="4140200" y="4508500"/>
            <a:ext cx="0" cy="649288"/>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15976" name="Line 104"/>
          <p:cNvSpPr>
            <a:spLocks noChangeShapeType="1"/>
          </p:cNvSpPr>
          <p:nvPr/>
        </p:nvSpPr>
        <p:spPr bwMode="auto">
          <a:xfrm>
            <a:off x="3059113" y="4797425"/>
            <a:ext cx="1008062"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1615977" name="Rectangle 105"/>
          <p:cNvSpPr>
            <a:spLocks noChangeArrowheads="1"/>
          </p:cNvSpPr>
          <p:nvPr/>
        </p:nvSpPr>
        <p:spPr bwMode="auto">
          <a:xfrm>
            <a:off x="395288" y="6021388"/>
            <a:ext cx="1512887" cy="287337"/>
          </a:xfrm>
          <a:prstGeom prst="rect">
            <a:avLst/>
          </a:prstGeom>
          <a:noFill/>
          <a:ln w="19050" algn="ctr">
            <a:noFill/>
            <a:miter lim="800000"/>
            <a:headEnd/>
            <a:tailEnd/>
          </a:ln>
        </p:spPr>
        <p:txBody>
          <a:bodyPr wrap="none" anchor="ctr"/>
          <a:lstStyle/>
          <a:p>
            <a:pPr algn="ctr"/>
            <a:r>
              <a:rPr lang="zh-CN" altLang="en-US" sz="1800">
                <a:solidFill>
                  <a:srgbClr val="CC0000"/>
                </a:solidFill>
                <a:latin typeface="Arial" charset="0"/>
              </a:rPr>
              <a:t>按地址访问</a:t>
            </a:r>
            <a:endParaRPr lang="en-US" altLang="zh-CN" sz="1800">
              <a:solidFill>
                <a:srgbClr val="CC0000"/>
              </a:solidFill>
              <a:latin typeface="Arial" charset="0"/>
            </a:endParaRPr>
          </a:p>
        </p:txBody>
      </p:sp>
      <p:sp>
        <p:nvSpPr>
          <p:cNvPr id="26711" name="Text Box 106"/>
          <p:cNvSpPr txBox="1">
            <a:spLocks noChangeArrowheads="1"/>
          </p:cNvSpPr>
          <p:nvPr/>
        </p:nvSpPr>
        <p:spPr bwMode="auto">
          <a:xfrm>
            <a:off x="1835150" y="333375"/>
            <a:ext cx="1152525"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目录表</a:t>
            </a:r>
          </a:p>
        </p:txBody>
      </p:sp>
      <p:sp>
        <p:nvSpPr>
          <p:cNvPr id="26712" name="AutoShape 107">
            <a:hlinkClick r:id="" action="ppaction://hlinkshowjump?jump=previousslide" highlightClick="1"/>
          </p:cNvPr>
          <p:cNvSpPr>
            <a:spLocks noChangeArrowheads="1"/>
          </p:cNvSpPr>
          <p:nvPr/>
        </p:nvSpPr>
        <p:spPr bwMode="auto">
          <a:xfrm>
            <a:off x="8532813" y="620713"/>
            <a:ext cx="431800" cy="431800"/>
          </a:xfrm>
          <a:prstGeom prst="actionButtonBackPrevious">
            <a:avLst/>
          </a:prstGeom>
          <a:solidFill>
            <a:schemeClr val="accent1"/>
          </a:solidFill>
          <a:ln w="28575">
            <a:noFill/>
            <a:miter lim="800000"/>
            <a:headEnd/>
            <a:tailEnd type="none" w="med" len="lg"/>
          </a:ln>
        </p:spPr>
        <p:txBody>
          <a:bodyPr wrap="none" anchor="ctr">
            <a:spAutoFit/>
          </a:bodyPr>
          <a:lstStyle/>
          <a:p>
            <a:pPr algn="ctr">
              <a:spcBef>
                <a:spcPct val="50000"/>
              </a:spcBef>
            </a:pPr>
            <a:endParaRPr lang="zh-CN" altLang="en-US"/>
          </a:p>
        </p:txBody>
      </p:sp>
      <p:sp>
        <p:nvSpPr>
          <p:cNvPr id="1615980" name="Text Box 108"/>
          <p:cNvSpPr txBox="1">
            <a:spLocks noChangeArrowheads="1"/>
          </p:cNvSpPr>
          <p:nvPr/>
        </p:nvSpPr>
        <p:spPr bwMode="auto">
          <a:xfrm>
            <a:off x="1890713" y="1598613"/>
            <a:ext cx="503237" cy="366712"/>
          </a:xfrm>
          <a:prstGeom prst="rect">
            <a:avLst/>
          </a:prstGeom>
          <a:noFill/>
          <a:ln w="28575" algn="ctr">
            <a:noFill/>
            <a:miter lim="800000"/>
            <a:headEnd/>
            <a:tailEnd/>
          </a:ln>
        </p:spPr>
        <p:txBody>
          <a:bodyPr>
            <a:spAutoFit/>
          </a:bodyPr>
          <a:lstStyle/>
          <a:p>
            <a:pPr algn="ctr">
              <a:spcBef>
                <a:spcPct val="50000"/>
              </a:spcBef>
            </a:pPr>
            <a:r>
              <a:rPr lang="en-US" altLang="zh-CN" sz="1800">
                <a:solidFill>
                  <a:srgbClr val="FF0000"/>
                </a:solidFill>
                <a:latin typeface="Arial" charset="0"/>
              </a:rPr>
              <a:t>01</a:t>
            </a:r>
          </a:p>
        </p:txBody>
      </p:sp>
      <p:sp>
        <p:nvSpPr>
          <p:cNvPr id="1615981" name="Text Box 109"/>
          <p:cNvSpPr txBox="1">
            <a:spLocks noChangeArrowheads="1"/>
          </p:cNvSpPr>
          <p:nvPr/>
        </p:nvSpPr>
        <p:spPr bwMode="auto">
          <a:xfrm>
            <a:off x="2520950" y="1595438"/>
            <a:ext cx="358775" cy="366712"/>
          </a:xfrm>
          <a:prstGeom prst="rect">
            <a:avLst/>
          </a:prstGeom>
          <a:noFill/>
          <a:ln w="28575" algn="ctr">
            <a:noFill/>
            <a:miter lim="800000"/>
            <a:headEnd/>
            <a:tailEnd/>
          </a:ln>
        </p:spPr>
        <p:txBody>
          <a:bodyPr>
            <a:spAutoFit/>
          </a:bodyPr>
          <a:lstStyle/>
          <a:p>
            <a:pPr algn="ctr">
              <a:spcBef>
                <a:spcPct val="50000"/>
              </a:spcBef>
            </a:pPr>
            <a:r>
              <a:rPr lang="en-US" altLang="zh-CN" sz="1800">
                <a:latin typeface="Arial" charset="0"/>
              </a:rPr>
              <a:t>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1615966"/>
                                        </p:tgtEl>
                                        <p:attrNameLst>
                                          <p:attrName>style.visibility</p:attrName>
                                        </p:attrNameLst>
                                      </p:cBhvr>
                                      <p:to>
                                        <p:strVal val="visible"/>
                                      </p:to>
                                    </p:set>
                                    <p:anim calcmode="lin" valueType="num">
                                      <p:cBhvr>
                                        <p:cTn id="7" dur="500" fill="hold"/>
                                        <p:tgtEl>
                                          <p:spTgt spid="1615966"/>
                                        </p:tgtEl>
                                        <p:attrNameLst>
                                          <p:attrName>ppt_x</p:attrName>
                                        </p:attrNameLst>
                                      </p:cBhvr>
                                      <p:tavLst>
                                        <p:tav tm="0">
                                          <p:val>
                                            <p:strVal val="#ppt_x+#ppt_w/2"/>
                                          </p:val>
                                        </p:tav>
                                        <p:tav tm="100000">
                                          <p:val>
                                            <p:strVal val="#ppt_x"/>
                                          </p:val>
                                        </p:tav>
                                      </p:tavLst>
                                    </p:anim>
                                    <p:anim calcmode="lin" valueType="num">
                                      <p:cBhvr>
                                        <p:cTn id="8" dur="500" fill="hold"/>
                                        <p:tgtEl>
                                          <p:spTgt spid="1615966"/>
                                        </p:tgtEl>
                                        <p:attrNameLst>
                                          <p:attrName>ppt_y</p:attrName>
                                        </p:attrNameLst>
                                      </p:cBhvr>
                                      <p:tavLst>
                                        <p:tav tm="0">
                                          <p:val>
                                            <p:strVal val="#ppt_y"/>
                                          </p:val>
                                        </p:tav>
                                        <p:tav tm="100000">
                                          <p:val>
                                            <p:strVal val="#ppt_y"/>
                                          </p:val>
                                        </p:tav>
                                      </p:tavLst>
                                    </p:anim>
                                    <p:anim calcmode="lin" valueType="num">
                                      <p:cBhvr>
                                        <p:cTn id="9" dur="500" fill="hold"/>
                                        <p:tgtEl>
                                          <p:spTgt spid="1615966"/>
                                        </p:tgtEl>
                                        <p:attrNameLst>
                                          <p:attrName>ppt_w</p:attrName>
                                        </p:attrNameLst>
                                      </p:cBhvr>
                                      <p:tavLst>
                                        <p:tav tm="0">
                                          <p:val>
                                            <p:fltVal val="0"/>
                                          </p:val>
                                        </p:tav>
                                        <p:tav tm="100000">
                                          <p:val>
                                            <p:strVal val="#ppt_w"/>
                                          </p:val>
                                        </p:tav>
                                      </p:tavLst>
                                    </p:anim>
                                    <p:anim calcmode="lin" valueType="num">
                                      <p:cBhvr>
                                        <p:cTn id="10" dur="500" fill="hold"/>
                                        <p:tgtEl>
                                          <p:spTgt spid="161596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4" fill="hold" grpId="0" nodeType="afterEffect">
                                  <p:stCondLst>
                                    <p:cond delay="0"/>
                                  </p:stCondLst>
                                  <p:childTnLst>
                                    <p:set>
                                      <p:cBhvr>
                                        <p:cTn id="13" dur="1" fill="hold">
                                          <p:stCondLst>
                                            <p:cond delay="0"/>
                                          </p:stCondLst>
                                        </p:cTn>
                                        <p:tgtEl>
                                          <p:spTgt spid="1615964"/>
                                        </p:tgtEl>
                                        <p:attrNameLst>
                                          <p:attrName>style.visibility</p:attrName>
                                        </p:attrNameLst>
                                      </p:cBhvr>
                                      <p:to>
                                        <p:strVal val="visible"/>
                                      </p:to>
                                    </p:set>
                                    <p:anim calcmode="lin" valueType="num">
                                      <p:cBhvr>
                                        <p:cTn id="14" dur="500" fill="hold"/>
                                        <p:tgtEl>
                                          <p:spTgt spid="1615964"/>
                                        </p:tgtEl>
                                        <p:attrNameLst>
                                          <p:attrName>ppt_x</p:attrName>
                                        </p:attrNameLst>
                                      </p:cBhvr>
                                      <p:tavLst>
                                        <p:tav tm="0">
                                          <p:val>
                                            <p:strVal val="#ppt_x"/>
                                          </p:val>
                                        </p:tav>
                                        <p:tav tm="100000">
                                          <p:val>
                                            <p:strVal val="#ppt_x"/>
                                          </p:val>
                                        </p:tav>
                                      </p:tavLst>
                                    </p:anim>
                                    <p:anim calcmode="lin" valueType="num">
                                      <p:cBhvr>
                                        <p:cTn id="15" dur="500" fill="hold"/>
                                        <p:tgtEl>
                                          <p:spTgt spid="1615964"/>
                                        </p:tgtEl>
                                        <p:attrNameLst>
                                          <p:attrName>ppt_y</p:attrName>
                                        </p:attrNameLst>
                                      </p:cBhvr>
                                      <p:tavLst>
                                        <p:tav tm="0">
                                          <p:val>
                                            <p:strVal val="#ppt_y+#ppt_h/2"/>
                                          </p:val>
                                        </p:tav>
                                        <p:tav tm="100000">
                                          <p:val>
                                            <p:strVal val="#ppt_y"/>
                                          </p:val>
                                        </p:tav>
                                      </p:tavLst>
                                    </p:anim>
                                    <p:anim calcmode="lin" valueType="num">
                                      <p:cBhvr>
                                        <p:cTn id="16" dur="500" fill="hold"/>
                                        <p:tgtEl>
                                          <p:spTgt spid="1615964"/>
                                        </p:tgtEl>
                                        <p:attrNameLst>
                                          <p:attrName>ppt_w</p:attrName>
                                        </p:attrNameLst>
                                      </p:cBhvr>
                                      <p:tavLst>
                                        <p:tav tm="0">
                                          <p:val>
                                            <p:strVal val="#ppt_w"/>
                                          </p:val>
                                        </p:tav>
                                        <p:tav tm="100000">
                                          <p:val>
                                            <p:strVal val="#ppt_w"/>
                                          </p:val>
                                        </p:tav>
                                      </p:tavLst>
                                    </p:anim>
                                    <p:anim calcmode="lin" valueType="num">
                                      <p:cBhvr>
                                        <p:cTn id="17" dur="500" fill="hold"/>
                                        <p:tgtEl>
                                          <p:spTgt spid="1615964"/>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17" presetClass="entr" presetSubtype="2" fill="hold" grpId="0" nodeType="afterEffect">
                                  <p:stCondLst>
                                    <p:cond delay="0"/>
                                  </p:stCondLst>
                                  <p:childTnLst>
                                    <p:set>
                                      <p:cBhvr>
                                        <p:cTn id="20" dur="1" fill="hold">
                                          <p:stCondLst>
                                            <p:cond delay="0"/>
                                          </p:stCondLst>
                                        </p:cTn>
                                        <p:tgtEl>
                                          <p:spTgt spid="1615965"/>
                                        </p:tgtEl>
                                        <p:attrNameLst>
                                          <p:attrName>style.visibility</p:attrName>
                                        </p:attrNameLst>
                                      </p:cBhvr>
                                      <p:to>
                                        <p:strVal val="visible"/>
                                      </p:to>
                                    </p:set>
                                    <p:anim calcmode="lin" valueType="num">
                                      <p:cBhvr>
                                        <p:cTn id="21" dur="500" fill="hold"/>
                                        <p:tgtEl>
                                          <p:spTgt spid="1615965"/>
                                        </p:tgtEl>
                                        <p:attrNameLst>
                                          <p:attrName>ppt_x</p:attrName>
                                        </p:attrNameLst>
                                      </p:cBhvr>
                                      <p:tavLst>
                                        <p:tav tm="0">
                                          <p:val>
                                            <p:strVal val="#ppt_x+#ppt_w/2"/>
                                          </p:val>
                                        </p:tav>
                                        <p:tav tm="100000">
                                          <p:val>
                                            <p:strVal val="#ppt_x"/>
                                          </p:val>
                                        </p:tav>
                                      </p:tavLst>
                                    </p:anim>
                                    <p:anim calcmode="lin" valueType="num">
                                      <p:cBhvr>
                                        <p:cTn id="22" dur="500" fill="hold"/>
                                        <p:tgtEl>
                                          <p:spTgt spid="1615965"/>
                                        </p:tgtEl>
                                        <p:attrNameLst>
                                          <p:attrName>ppt_y</p:attrName>
                                        </p:attrNameLst>
                                      </p:cBhvr>
                                      <p:tavLst>
                                        <p:tav tm="0">
                                          <p:val>
                                            <p:strVal val="#ppt_y"/>
                                          </p:val>
                                        </p:tav>
                                        <p:tav tm="100000">
                                          <p:val>
                                            <p:strVal val="#ppt_y"/>
                                          </p:val>
                                        </p:tav>
                                      </p:tavLst>
                                    </p:anim>
                                    <p:anim calcmode="lin" valueType="num">
                                      <p:cBhvr>
                                        <p:cTn id="23" dur="500" fill="hold"/>
                                        <p:tgtEl>
                                          <p:spTgt spid="1615965"/>
                                        </p:tgtEl>
                                        <p:attrNameLst>
                                          <p:attrName>ppt_w</p:attrName>
                                        </p:attrNameLst>
                                      </p:cBhvr>
                                      <p:tavLst>
                                        <p:tav tm="0">
                                          <p:val>
                                            <p:fltVal val="0"/>
                                          </p:val>
                                        </p:tav>
                                        <p:tav tm="100000">
                                          <p:val>
                                            <p:strVal val="#ppt_w"/>
                                          </p:val>
                                        </p:tav>
                                      </p:tavLst>
                                    </p:anim>
                                    <p:anim calcmode="lin" valueType="num">
                                      <p:cBhvr>
                                        <p:cTn id="24" dur="500" fill="hold"/>
                                        <p:tgtEl>
                                          <p:spTgt spid="1615965"/>
                                        </p:tgtEl>
                                        <p:attrNameLst>
                                          <p:attrName>ppt_h</p:attrName>
                                        </p:attrNameLst>
                                      </p:cBhvr>
                                      <p:tavLst>
                                        <p:tav tm="0">
                                          <p:val>
                                            <p:strVal val="#ppt_h"/>
                                          </p:val>
                                        </p:tav>
                                        <p:tav tm="100000">
                                          <p:val>
                                            <p:strVal val="#ppt_h"/>
                                          </p:val>
                                        </p:tav>
                                      </p:tavLst>
                                    </p:anim>
                                  </p:childTnLst>
                                </p:cTn>
                              </p:par>
                            </p:childTnLst>
                          </p:cTn>
                        </p:par>
                        <p:par>
                          <p:cTn id="25" fill="hold">
                            <p:stCondLst>
                              <p:cond delay="1500"/>
                            </p:stCondLst>
                            <p:childTnLst>
                              <p:par>
                                <p:cTn id="26" presetID="17" presetClass="entr" presetSubtype="2" fill="hold" grpId="0" nodeType="afterEffect">
                                  <p:stCondLst>
                                    <p:cond delay="0"/>
                                  </p:stCondLst>
                                  <p:childTnLst>
                                    <p:set>
                                      <p:cBhvr>
                                        <p:cTn id="27" dur="1" fill="hold">
                                          <p:stCondLst>
                                            <p:cond delay="0"/>
                                          </p:stCondLst>
                                        </p:cTn>
                                        <p:tgtEl>
                                          <p:spTgt spid="1615963"/>
                                        </p:tgtEl>
                                        <p:attrNameLst>
                                          <p:attrName>style.visibility</p:attrName>
                                        </p:attrNameLst>
                                      </p:cBhvr>
                                      <p:to>
                                        <p:strVal val="visible"/>
                                      </p:to>
                                    </p:set>
                                    <p:anim calcmode="lin" valueType="num">
                                      <p:cBhvr>
                                        <p:cTn id="28" dur="500" fill="hold"/>
                                        <p:tgtEl>
                                          <p:spTgt spid="1615963"/>
                                        </p:tgtEl>
                                        <p:attrNameLst>
                                          <p:attrName>ppt_x</p:attrName>
                                        </p:attrNameLst>
                                      </p:cBhvr>
                                      <p:tavLst>
                                        <p:tav tm="0">
                                          <p:val>
                                            <p:strVal val="#ppt_x+#ppt_w/2"/>
                                          </p:val>
                                        </p:tav>
                                        <p:tav tm="100000">
                                          <p:val>
                                            <p:strVal val="#ppt_x"/>
                                          </p:val>
                                        </p:tav>
                                      </p:tavLst>
                                    </p:anim>
                                    <p:anim calcmode="lin" valueType="num">
                                      <p:cBhvr>
                                        <p:cTn id="29" dur="500" fill="hold"/>
                                        <p:tgtEl>
                                          <p:spTgt spid="1615963"/>
                                        </p:tgtEl>
                                        <p:attrNameLst>
                                          <p:attrName>ppt_y</p:attrName>
                                        </p:attrNameLst>
                                      </p:cBhvr>
                                      <p:tavLst>
                                        <p:tav tm="0">
                                          <p:val>
                                            <p:strVal val="#ppt_y"/>
                                          </p:val>
                                        </p:tav>
                                        <p:tav tm="100000">
                                          <p:val>
                                            <p:strVal val="#ppt_y"/>
                                          </p:val>
                                        </p:tav>
                                      </p:tavLst>
                                    </p:anim>
                                    <p:anim calcmode="lin" valueType="num">
                                      <p:cBhvr>
                                        <p:cTn id="30" dur="500" fill="hold"/>
                                        <p:tgtEl>
                                          <p:spTgt spid="1615963"/>
                                        </p:tgtEl>
                                        <p:attrNameLst>
                                          <p:attrName>ppt_w</p:attrName>
                                        </p:attrNameLst>
                                      </p:cBhvr>
                                      <p:tavLst>
                                        <p:tav tm="0">
                                          <p:val>
                                            <p:fltVal val="0"/>
                                          </p:val>
                                        </p:tav>
                                        <p:tav tm="100000">
                                          <p:val>
                                            <p:strVal val="#ppt_w"/>
                                          </p:val>
                                        </p:tav>
                                      </p:tavLst>
                                    </p:anim>
                                    <p:anim calcmode="lin" valueType="num">
                                      <p:cBhvr>
                                        <p:cTn id="31" dur="500" fill="hold"/>
                                        <p:tgtEl>
                                          <p:spTgt spid="1615963"/>
                                        </p:tgtEl>
                                        <p:attrNameLst>
                                          <p:attrName>ppt_h</p:attrName>
                                        </p:attrNameLst>
                                      </p:cBhvr>
                                      <p:tavLst>
                                        <p:tav tm="0">
                                          <p:val>
                                            <p:strVal val="#ppt_h"/>
                                          </p:val>
                                        </p:tav>
                                        <p:tav tm="100000">
                                          <p:val>
                                            <p:strVal val="#ppt_h"/>
                                          </p:val>
                                        </p:tav>
                                      </p:tavLst>
                                    </p:anim>
                                  </p:childTnLst>
                                </p:cTn>
                              </p:par>
                            </p:childTnLst>
                          </p:cTn>
                        </p:par>
                        <p:par>
                          <p:cTn id="32" fill="hold">
                            <p:stCondLst>
                              <p:cond delay="2000"/>
                            </p:stCondLst>
                            <p:childTnLst>
                              <p:par>
                                <p:cTn id="33" presetID="17" presetClass="entr" presetSubtype="4" fill="hold" grpId="0" nodeType="afterEffect">
                                  <p:stCondLst>
                                    <p:cond delay="0"/>
                                  </p:stCondLst>
                                  <p:childTnLst>
                                    <p:set>
                                      <p:cBhvr>
                                        <p:cTn id="34" dur="1" fill="hold">
                                          <p:stCondLst>
                                            <p:cond delay="0"/>
                                          </p:stCondLst>
                                        </p:cTn>
                                        <p:tgtEl>
                                          <p:spTgt spid="1615961"/>
                                        </p:tgtEl>
                                        <p:attrNameLst>
                                          <p:attrName>style.visibility</p:attrName>
                                        </p:attrNameLst>
                                      </p:cBhvr>
                                      <p:to>
                                        <p:strVal val="visible"/>
                                      </p:to>
                                    </p:set>
                                    <p:anim calcmode="lin" valueType="num">
                                      <p:cBhvr>
                                        <p:cTn id="35" dur="500" fill="hold"/>
                                        <p:tgtEl>
                                          <p:spTgt spid="1615961"/>
                                        </p:tgtEl>
                                        <p:attrNameLst>
                                          <p:attrName>ppt_x</p:attrName>
                                        </p:attrNameLst>
                                      </p:cBhvr>
                                      <p:tavLst>
                                        <p:tav tm="0">
                                          <p:val>
                                            <p:strVal val="#ppt_x"/>
                                          </p:val>
                                        </p:tav>
                                        <p:tav tm="100000">
                                          <p:val>
                                            <p:strVal val="#ppt_x"/>
                                          </p:val>
                                        </p:tav>
                                      </p:tavLst>
                                    </p:anim>
                                    <p:anim calcmode="lin" valueType="num">
                                      <p:cBhvr>
                                        <p:cTn id="36" dur="500" fill="hold"/>
                                        <p:tgtEl>
                                          <p:spTgt spid="1615961"/>
                                        </p:tgtEl>
                                        <p:attrNameLst>
                                          <p:attrName>ppt_y</p:attrName>
                                        </p:attrNameLst>
                                      </p:cBhvr>
                                      <p:tavLst>
                                        <p:tav tm="0">
                                          <p:val>
                                            <p:strVal val="#ppt_y+#ppt_h/2"/>
                                          </p:val>
                                        </p:tav>
                                        <p:tav tm="100000">
                                          <p:val>
                                            <p:strVal val="#ppt_y"/>
                                          </p:val>
                                        </p:tav>
                                      </p:tavLst>
                                    </p:anim>
                                    <p:anim calcmode="lin" valueType="num">
                                      <p:cBhvr>
                                        <p:cTn id="37" dur="500" fill="hold"/>
                                        <p:tgtEl>
                                          <p:spTgt spid="1615961"/>
                                        </p:tgtEl>
                                        <p:attrNameLst>
                                          <p:attrName>ppt_w</p:attrName>
                                        </p:attrNameLst>
                                      </p:cBhvr>
                                      <p:tavLst>
                                        <p:tav tm="0">
                                          <p:val>
                                            <p:strVal val="#ppt_w"/>
                                          </p:val>
                                        </p:tav>
                                        <p:tav tm="100000">
                                          <p:val>
                                            <p:strVal val="#ppt_w"/>
                                          </p:val>
                                        </p:tav>
                                      </p:tavLst>
                                    </p:anim>
                                    <p:anim calcmode="lin" valueType="num">
                                      <p:cBhvr>
                                        <p:cTn id="38" dur="500" fill="hold"/>
                                        <p:tgtEl>
                                          <p:spTgt spid="1615961"/>
                                        </p:tgtEl>
                                        <p:attrNameLst>
                                          <p:attrName>ppt_h</p:attrName>
                                        </p:attrNameLst>
                                      </p:cBhvr>
                                      <p:tavLst>
                                        <p:tav tm="0">
                                          <p:val>
                                            <p:fltVal val="0"/>
                                          </p:val>
                                        </p:tav>
                                        <p:tav tm="100000">
                                          <p:val>
                                            <p:strVal val="#ppt_h"/>
                                          </p:val>
                                        </p:tav>
                                      </p:tavLst>
                                    </p:anim>
                                  </p:childTnLst>
                                </p:cTn>
                              </p:par>
                            </p:childTnLst>
                          </p:cTn>
                        </p:par>
                        <p:par>
                          <p:cTn id="39" fill="hold">
                            <p:stCondLst>
                              <p:cond delay="2500"/>
                            </p:stCondLst>
                            <p:childTnLst>
                              <p:par>
                                <p:cTn id="40" presetID="17" presetClass="entr" presetSubtype="2" fill="hold" grpId="0" nodeType="afterEffect">
                                  <p:stCondLst>
                                    <p:cond delay="0"/>
                                  </p:stCondLst>
                                  <p:childTnLst>
                                    <p:set>
                                      <p:cBhvr>
                                        <p:cTn id="41" dur="1" fill="hold">
                                          <p:stCondLst>
                                            <p:cond delay="0"/>
                                          </p:stCondLst>
                                        </p:cTn>
                                        <p:tgtEl>
                                          <p:spTgt spid="1615962"/>
                                        </p:tgtEl>
                                        <p:attrNameLst>
                                          <p:attrName>style.visibility</p:attrName>
                                        </p:attrNameLst>
                                      </p:cBhvr>
                                      <p:to>
                                        <p:strVal val="visible"/>
                                      </p:to>
                                    </p:set>
                                    <p:anim calcmode="lin" valueType="num">
                                      <p:cBhvr>
                                        <p:cTn id="42" dur="500" fill="hold"/>
                                        <p:tgtEl>
                                          <p:spTgt spid="1615962"/>
                                        </p:tgtEl>
                                        <p:attrNameLst>
                                          <p:attrName>ppt_x</p:attrName>
                                        </p:attrNameLst>
                                      </p:cBhvr>
                                      <p:tavLst>
                                        <p:tav tm="0">
                                          <p:val>
                                            <p:strVal val="#ppt_x+#ppt_w/2"/>
                                          </p:val>
                                        </p:tav>
                                        <p:tav tm="100000">
                                          <p:val>
                                            <p:strVal val="#ppt_x"/>
                                          </p:val>
                                        </p:tav>
                                      </p:tavLst>
                                    </p:anim>
                                    <p:anim calcmode="lin" valueType="num">
                                      <p:cBhvr>
                                        <p:cTn id="43" dur="500" fill="hold"/>
                                        <p:tgtEl>
                                          <p:spTgt spid="1615962"/>
                                        </p:tgtEl>
                                        <p:attrNameLst>
                                          <p:attrName>ppt_y</p:attrName>
                                        </p:attrNameLst>
                                      </p:cBhvr>
                                      <p:tavLst>
                                        <p:tav tm="0">
                                          <p:val>
                                            <p:strVal val="#ppt_y"/>
                                          </p:val>
                                        </p:tav>
                                        <p:tav tm="100000">
                                          <p:val>
                                            <p:strVal val="#ppt_y"/>
                                          </p:val>
                                        </p:tav>
                                      </p:tavLst>
                                    </p:anim>
                                    <p:anim calcmode="lin" valueType="num">
                                      <p:cBhvr>
                                        <p:cTn id="44" dur="500" fill="hold"/>
                                        <p:tgtEl>
                                          <p:spTgt spid="1615962"/>
                                        </p:tgtEl>
                                        <p:attrNameLst>
                                          <p:attrName>ppt_w</p:attrName>
                                        </p:attrNameLst>
                                      </p:cBhvr>
                                      <p:tavLst>
                                        <p:tav tm="0">
                                          <p:val>
                                            <p:fltVal val="0"/>
                                          </p:val>
                                        </p:tav>
                                        <p:tav tm="100000">
                                          <p:val>
                                            <p:strVal val="#ppt_w"/>
                                          </p:val>
                                        </p:tav>
                                      </p:tavLst>
                                    </p:anim>
                                    <p:anim calcmode="lin" valueType="num">
                                      <p:cBhvr>
                                        <p:cTn id="45" dur="500" fill="hold"/>
                                        <p:tgtEl>
                                          <p:spTgt spid="1615962"/>
                                        </p:tgtEl>
                                        <p:attrNameLst>
                                          <p:attrName>ppt_h</p:attrName>
                                        </p:attrNameLst>
                                      </p:cBhvr>
                                      <p:tavLst>
                                        <p:tav tm="0">
                                          <p:val>
                                            <p:strVal val="#ppt_h"/>
                                          </p:val>
                                        </p:tav>
                                        <p:tav tm="100000">
                                          <p:val>
                                            <p:strVal val="#ppt_h"/>
                                          </p:val>
                                        </p:tav>
                                      </p:tavLst>
                                    </p:anim>
                                  </p:childTnLst>
                                </p:cTn>
                              </p:par>
                            </p:childTnLst>
                          </p:cTn>
                        </p:par>
                        <p:par>
                          <p:cTn id="46" fill="hold">
                            <p:stCondLst>
                              <p:cond delay="3000"/>
                            </p:stCondLst>
                            <p:childTnLst>
                              <p:par>
                                <p:cTn id="47" presetID="17" presetClass="entr" presetSubtype="2" fill="hold" grpId="0" nodeType="afterEffect">
                                  <p:stCondLst>
                                    <p:cond delay="0"/>
                                  </p:stCondLst>
                                  <p:childTnLst>
                                    <p:set>
                                      <p:cBhvr>
                                        <p:cTn id="48" dur="1" fill="hold">
                                          <p:stCondLst>
                                            <p:cond delay="0"/>
                                          </p:stCondLst>
                                        </p:cTn>
                                        <p:tgtEl>
                                          <p:spTgt spid="1615960"/>
                                        </p:tgtEl>
                                        <p:attrNameLst>
                                          <p:attrName>style.visibility</p:attrName>
                                        </p:attrNameLst>
                                      </p:cBhvr>
                                      <p:to>
                                        <p:strVal val="visible"/>
                                      </p:to>
                                    </p:set>
                                    <p:anim calcmode="lin" valueType="num">
                                      <p:cBhvr>
                                        <p:cTn id="49" dur="500" fill="hold"/>
                                        <p:tgtEl>
                                          <p:spTgt spid="1615960"/>
                                        </p:tgtEl>
                                        <p:attrNameLst>
                                          <p:attrName>ppt_x</p:attrName>
                                        </p:attrNameLst>
                                      </p:cBhvr>
                                      <p:tavLst>
                                        <p:tav tm="0">
                                          <p:val>
                                            <p:strVal val="#ppt_x+#ppt_w/2"/>
                                          </p:val>
                                        </p:tav>
                                        <p:tav tm="100000">
                                          <p:val>
                                            <p:strVal val="#ppt_x"/>
                                          </p:val>
                                        </p:tav>
                                      </p:tavLst>
                                    </p:anim>
                                    <p:anim calcmode="lin" valueType="num">
                                      <p:cBhvr>
                                        <p:cTn id="50" dur="500" fill="hold"/>
                                        <p:tgtEl>
                                          <p:spTgt spid="1615960"/>
                                        </p:tgtEl>
                                        <p:attrNameLst>
                                          <p:attrName>ppt_y</p:attrName>
                                        </p:attrNameLst>
                                      </p:cBhvr>
                                      <p:tavLst>
                                        <p:tav tm="0">
                                          <p:val>
                                            <p:strVal val="#ppt_y"/>
                                          </p:val>
                                        </p:tav>
                                        <p:tav tm="100000">
                                          <p:val>
                                            <p:strVal val="#ppt_y"/>
                                          </p:val>
                                        </p:tav>
                                      </p:tavLst>
                                    </p:anim>
                                    <p:anim calcmode="lin" valueType="num">
                                      <p:cBhvr>
                                        <p:cTn id="51" dur="500" fill="hold"/>
                                        <p:tgtEl>
                                          <p:spTgt spid="1615960"/>
                                        </p:tgtEl>
                                        <p:attrNameLst>
                                          <p:attrName>ppt_w</p:attrName>
                                        </p:attrNameLst>
                                      </p:cBhvr>
                                      <p:tavLst>
                                        <p:tav tm="0">
                                          <p:val>
                                            <p:fltVal val="0"/>
                                          </p:val>
                                        </p:tav>
                                        <p:tav tm="100000">
                                          <p:val>
                                            <p:strVal val="#ppt_w"/>
                                          </p:val>
                                        </p:tav>
                                      </p:tavLst>
                                    </p:anim>
                                    <p:anim calcmode="lin" valueType="num">
                                      <p:cBhvr>
                                        <p:cTn id="52" dur="500" fill="hold"/>
                                        <p:tgtEl>
                                          <p:spTgt spid="1615960"/>
                                        </p:tgtEl>
                                        <p:attrNameLst>
                                          <p:attrName>ppt_h</p:attrName>
                                        </p:attrNameLst>
                                      </p:cBhvr>
                                      <p:tavLst>
                                        <p:tav tm="0">
                                          <p:val>
                                            <p:strVal val="#ppt_h"/>
                                          </p:val>
                                        </p:tav>
                                        <p:tav tm="100000">
                                          <p:val>
                                            <p:strVal val="#ppt_h"/>
                                          </p:val>
                                        </p:tav>
                                      </p:tavLst>
                                    </p:anim>
                                  </p:childTnLst>
                                </p:cTn>
                              </p:par>
                            </p:childTnLst>
                          </p:cTn>
                        </p:par>
                        <p:par>
                          <p:cTn id="53" fill="hold">
                            <p:stCondLst>
                              <p:cond delay="3500"/>
                            </p:stCondLst>
                            <p:childTnLst>
                              <p:par>
                                <p:cTn id="54" presetID="17" presetClass="entr" presetSubtype="4" fill="hold" grpId="0" nodeType="afterEffect">
                                  <p:stCondLst>
                                    <p:cond delay="0"/>
                                  </p:stCondLst>
                                  <p:childTnLst>
                                    <p:set>
                                      <p:cBhvr>
                                        <p:cTn id="55" dur="1" fill="hold">
                                          <p:stCondLst>
                                            <p:cond delay="0"/>
                                          </p:stCondLst>
                                        </p:cTn>
                                        <p:tgtEl>
                                          <p:spTgt spid="1615958"/>
                                        </p:tgtEl>
                                        <p:attrNameLst>
                                          <p:attrName>style.visibility</p:attrName>
                                        </p:attrNameLst>
                                      </p:cBhvr>
                                      <p:to>
                                        <p:strVal val="visible"/>
                                      </p:to>
                                    </p:set>
                                    <p:anim calcmode="lin" valueType="num">
                                      <p:cBhvr>
                                        <p:cTn id="56" dur="500" fill="hold"/>
                                        <p:tgtEl>
                                          <p:spTgt spid="1615958"/>
                                        </p:tgtEl>
                                        <p:attrNameLst>
                                          <p:attrName>ppt_x</p:attrName>
                                        </p:attrNameLst>
                                      </p:cBhvr>
                                      <p:tavLst>
                                        <p:tav tm="0">
                                          <p:val>
                                            <p:strVal val="#ppt_x"/>
                                          </p:val>
                                        </p:tav>
                                        <p:tav tm="100000">
                                          <p:val>
                                            <p:strVal val="#ppt_x"/>
                                          </p:val>
                                        </p:tav>
                                      </p:tavLst>
                                    </p:anim>
                                    <p:anim calcmode="lin" valueType="num">
                                      <p:cBhvr>
                                        <p:cTn id="57" dur="500" fill="hold"/>
                                        <p:tgtEl>
                                          <p:spTgt spid="1615958"/>
                                        </p:tgtEl>
                                        <p:attrNameLst>
                                          <p:attrName>ppt_y</p:attrName>
                                        </p:attrNameLst>
                                      </p:cBhvr>
                                      <p:tavLst>
                                        <p:tav tm="0">
                                          <p:val>
                                            <p:strVal val="#ppt_y+#ppt_h/2"/>
                                          </p:val>
                                        </p:tav>
                                        <p:tav tm="100000">
                                          <p:val>
                                            <p:strVal val="#ppt_y"/>
                                          </p:val>
                                        </p:tav>
                                      </p:tavLst>
                                    </p:anim>
                                    <p:anim calcmode="lin" valueType="num">
                                      <p:cBhvr>
                                        <p:cTn id="58" dur="500" fill="hold"/>
                                        <p:tgtEl>
                                          <p:spTgt spid="1615958"/>
                                        </p:tgtEl>
                                        <p:attrNameLst>
                                          <p:attrName>ppt_w</p:attrName>
                                        </p:attrNameLst>
                                      </p:cBhvr>
                                      <p:tavLst>
                                        <p:tav tm="0">
                                          <p:val>
                                            <p:strVal val="#ppt_w"/>
                                          </p:val>
                                        </p:tav>
                                        <p:tav tm="100000">
                                          <p:val>
                                            <p:strVal val="#ppt_w"/>
                                          </p:val>
                                        </p:tav>
                                      </p:tavLst>
                                    </p:anim>
                                    <p:anim calcmode="lin" valueType="num">
                                      <p:cBhvr>
                                        <p:cTn id="59" dur="500" fill="hold"/>
                                        <p:tgtEl>
                                          <p:spTgt spid="1615958"/>
                                        </p:tgtEl>
                                        <p:attrNameLst>
                                          <p:attrName>ppt_h</p:attrName>
                                        </p:attrNameLst>
                                      </p:cBhvr>
                                      <p:tavLst>
                                        <p:tav tm="0">
                                          <p:val>
                                            <p:fltVal val="0"/>
                                          </p:val>
                                        </p:tav>
                                        <p:tav tm="100000">
                                          <p:val>
                                            <p:strVal val="#ppt_h"/>
                                          </p:val>
                                        </p:tav>
                                      </p:tavLst>
                                    </p:anim>
                                  </p:childTnLst>
                                </p:cTn>
                              </p:par>
                            </p:childTnLst>
                          </p:cTn>
                        </p:par>
                        <p:par>
                          <p:cTn id="60" fill="hold">
                            <p:stCondLst>
                              <p:cond delay="4000"/>
                            </p:stCondLst>
                            <p:childTnLst>
                              <p:par>
                                <p:cTn id="61" presetID="17" presetClass="entr" presetSubtype="2" fill="hold" grpId="0" nodeType="afterEffect">
                                  <p:stCondLst>
                                    <p:cond delay="0"/>
                                  </p:stCondLst>
                                  <p:childTnLst>
                                    <p:set>
                                      <p:cBhvr>
                                        <p:cTn id="62" dur="1" fill="hold">
                                          <p:stCondLst>
                                            <p:cond delay="0"/>
                                          </p:stCondLst>
                                        </p:cTn>
                                        <p:tgtEl>
                                          <p:spTgt spid="1615959"/>
                                        </p:tgtEl>
                                        <p:attrNameLst>
                                          <p:attrName>style.visibility</p:attrName>
                                        </p:attrNameLst>
                                      </p:cBhvr>
                                      <p:to>
                                        <p:strVal val="visible"/>
                                      </p:to>
                                    </p:set>
                                    <p:anim calcmode="lin" valueType="num">
                                      <p:cBhvr>
                                        <p:cTn id="63" dur="500" fill="hold"/>
                                        <p:tgtEl>
                                          <p:spTgt spid="1615959"/>
                                        </p:tgtEl>
                                        <p:attrNameLst>
                                          <p:attrName>ppt_x</p:attrName>
                                        </p:attrNameLst>
                                      </p:cBhvr>
                                      <p:tavLst>
                                        <p:tav tm="0">
                                          <p:val>
                                            <p:strVal val="#ppt_x+#ppt_w/2"/>
                                          </p:val>
                                        </p:tav>
                                        <p:tav tm="100000">
                                          <p:val>
                                            <p:strVal val="#ppt_x"/>
                                          </p:val>
                                        </p:tav>
                                      </p:tavLst>
                                    </p:anim>
                                    <p:anim calcmode="lin" valueType="num">
                                      <p:cBhvr>
                                        <p:cTn id="64" dur="500" fill="hold"/>
                                        <p:tgtEl>
                                          <p:spTgt spid="1615959"/>
                                        </p:tgtEl>
                                        <p:attrNameLst>
                                          <p:attrName>ppt_y</p:attrName>
                                        </p:attrNameLst>
                                      </p:cBhvr>
                                      <p:tavLst>
                                        <p:tav tm="0">
                                          <p:val>
                                            <p:strVal val="#ppt_y"/>
                                          </p:val>
                                        </p:tav>
                                        <p:tav tm="100000">
                                          <p:val>
                                            <p:strVal val="#ppt_y"/>
                                          </p:val>
                                        </p:tav>
                                      </p:tavLst>
                                    </p:anim>
                                    <p:anim calcmode="lin" valueType="num">
                                      <p:cBhvr>
                                        <p:cTn id="65" dur="500" fill="hold"/>
                                        <p:tgtEl>
                                          <p:spTgt spid="1615959"/>
                                        </p:tgtEl>
                                        <p:attrNameLst>
                                          <p:attrName>ppt_w</p:attrName>
                                        </p:attrNameLst>
                                      </p:cBhvr>
                                      <p:tavLst>
                                        <p:tav tm="0">
                                          <p:val>
                                            <p:fltVal val="0"/>
                                          </p:val>
                                        </p:tav>
                                        <p:tav tm="100000">
                                          <p:val>
                                            <p:strVal val="#ppt_w"/>
                                          </p:val>
                                        </p:tav>
                                      </p:tavLst>
                                    </p:anim>
                                    <p:anim calcmode="lin" valueType="num">
                                      <p:cBhvr>
                                        <p:cTn id="66" dur="500" fill="hold"/>
                                        <p:tgtEl>
                                          <p:spTgt spid="1615959"/>
                                        </p:tgtEl>
                                        <p:attrNameLst>
                                          <p:attrName>ppt_h</p:attrName>
                                        </p:attrNameLst>
                                      </p:cBhvr>
                                      <p:tavLst>
                                        <p:tav tm="0">
                                          <p:val>
                                            <p:strVal val="#ppt_h"/>
                                          </p:val>
                                        </p:tav>
                                        <p:tav tm="100000">
                                          <p:val>
                                            <p:strVal val="#ppt_h"/>
                                          </p:val>
                                        </p:tav>
                                      </p:tavLst>
                                    </p:anim>
                                  </p:childTnLst>
                                </p:cTn>
                              </p:par>
                            </p:childTnLst>
                          </p:cTn>
                        </p:par>
                        <p:par>
                          <p:cTn id="67" fill="hold">
                            <p:stCondLst>
                              <p:cond delay="4500"/>
                            </p:stCondLst>
                            <p:childTnLst>
                              <p:par>
                                <p:cTn id="68" presetID="17" presetClass="entr" presetSubtype="2" fill="hold" grpId="0" nodeType="afterEffect">
                                  <p:stCondLst>
                                    <p:cond delay="0"/>
                                  </p:stCondLst>
                                  <p:childTnLst>
                                    <p:set>
                                      <p:cBhvr>
                                        <p:cTn id="69" dur="1" fill="hold">
                                          <p:stCondLst>
                                            <p:cond delay="0"/>
                                          </p:stCondLst>
                                        </p:cTn>
                                        <p:tgtEl>
                                          <p:spTgt spid="1615934"/>
                                        </p:tgtEl>
                                        <p:attrNameLst>
                                          <p:attrName>style.visibility</p:attrName>
                                        </p:attrNameLst>
                                      </p:cBhvr>
                                      <p:to>
                                        <p:strVal val="visible"/>
                                      </p:to>
                                    </p:set>
                                    <p:anim calcmode="lin" valueType="num">
                                      <p:cBhvr>
                                        <p:cTn id="70" dur="500" fill="hold"/>
                                        <p:tgtEl>
                                          <p:spTgt spid="1615934"/>
                                        </p:tgtEl>
                                        <p:attrNameLst>
                                          <p:attrName>ppt_x</p:attrName>
                                        </p:attrNameLst>
                                      </p:cBhvr>
                                      <p:tavLst>
                                        <p:tav tm="0">
                                          <p:val>
                                            <p:strVal val="#ppt_x+#ppt_w/2"/>
                                          </p:val>
                                        </p:tav>
                                        <p:tav tm="100000">
                                          <p:val>
                                            <p:strVal val="#ppt_x"/>
                                          </p:val>
                                        </p:tav>
                                      </p:tavLst>
                                    </p:anim>
                                    <p:anim calcmode="lin" valueType="num">
                                      <p:cBhvr>
                                        <p:cTn id="71" dur="500" fill="hold"/>
                                        <p:tgtEl>
                                          <p:spTgt spid="1615934"/>
                                        </p:tgtEl>
                                        <p:attrNameLst>
                                          <p:attrName>ppt_y</p:attrName>
                                        </p:attrNameLst>
                                      </p:cBhvr>
                                      <p:tavLst>
                                        <p:tav tm="0">
                                          <p:val>
                                            <p:strVal val="#ppt_y"/>
                                          </p:val>
                                        </p:tav>
                                        <p:tav tm="100000">
                                          <p:val>
                                            <p:strVal val="#ppt_y"/>
                                          </p:val>
                                        </p:tav>
                                      </p:tavLst>
                                    </p:anim>
                                    <p:anim calcmode="lin" valueType="num">
                                      <p:cBhvr>
                                        <p:cTn id="72" dur="500" fill="hold"/>
                                        <p:tgtEl>
                                          <p:spTgt spid="1615934"/>
                                        </p:tgtEl>
                                        <p:attrNameLst>
                                          <p:attrName>ppt_w</p:attrName>
                                        </p:attrNameLst>
                                      </p:cBhvr>
                                      <p:tavLst>
                                        <p:tav tm="0">
                                          <p:val>
                                            <p:fltVal val="0"/>
                                          </p:val>
                                        </p:tav>
                                        <p:tav tm="100000">
                                          <p:val>
                                            <p:strVal val="#ppt_w"/>
                                          </p:val>
                                        </p:tav>
                                      </p:tavLst>
                                    </p:anim>
                                    <p:anim calcmode="lin" valueType="num">
                                      <p:cBhvr>
                                        <p:cTn id="73" dur="500" fill="hold"/>
                                        <p:tgtEl>
                                          <p:spTgt spid="1615934"/>
                                        </p:tgtEl>
                                        <p:attrNameLst>
                                          <p:attrName>ppt_h</p:attrName>
                                        </p:attrNameLst>
                                      </p:cBhvr>
                                      <p:tavLst>
                                        <p:tav tm="0">
                                          <p:val>
                                            <p:strVal val="#ppt_h"/>
                                          </p:val>
                                        </p:tav>
                                        <p:tav tm="100000">
                                          <p:val>
                                            <p:strVal val="#ppt_h"/>
                                          </p:val>
                                        </p:tav>
                                      </p:tavLst>
                                    </p:anim>
                                  </p:childTnLst>
                                </p:cTn>
                              </p:par>
                            </p:childTnLst>
                          </p:cTn>
                        </p:par>
                        <p:par>
                          <p:cTn id="74" fill="hold">
                            <p:stCondLst>
                              <p:cond delay="5000"/>
                            </p:stCondLst>
                            <p:childTnLst>
                              <p:par>
                                <p:cTn id="75" presetID="17" presetClass="entr" presetSubtype="4" fill="hold" grpId="0" nodeType="afterEffect">
                                  <p:stCondLst>
                                    <p:cond delay="0"/>
                                  </p:stCondLst>
                                  <p:childTnLst>
                                    <p:set>
                                      <p:cBhvr>
                                        <p:cTn id="76" dur="1" fill="hold">
                                          <p:stCondLst>
                                            <p:cond delay="0"/>
                                          </p:stCondLst>
                                        </p:cTn>
                                        <p:tgtEl>
                                          <p:spTgt spid="1615935"/>
                                        </p:tgtEl>
                                        <p:attrNameLst>
                                          <p:attrName>style.visibility</p:attrName>
                                        </p:attrNameLst>
                                      </p:cBhvr>
                                      <p:to>
                                        <p:strVal val="visible"/>
                                      </p:to>
                                    </p:set>
                                    <p:anim calcmode="lin" valueType="num">
                                      <p:cBhvr>
                                        <p:cTn id="77" dur="500" fill="hold"/>
                                        <p:tgtEl>
                                          <p:spTgt spid="1615935"/>
                                        </p:tgtEl>
                                        <p:attrNameLst>
                                          <p:attrName>ppt_x</p:attrName>
                                        </p:attrNameLst>
                                      </p:cBhvr>
                                      <p:tavLst>
                                        <p:tav tm="0">
                                          <p:val>
                                            <p:strVal val="#ppt_x"/>
                                          </p:val>
                                        </p:tav>
                                        <p:tav tm="100000">
                                          <p:val>
                                            <p:strVal val="#ppt_x"/>
                                          </p:val>
                                        </p:tav>
                                      </p:tavLst>
                                    </p:anim>
                                    <p:anim calcmode="lin" valueType="num">
                                      <p:cBhvr>
                                        <p:cTn id="78" dur="500" fill="hold"/>
                                        <p:tgtEl>
                                          <p:spTgt spid="1615935"/>
                                        </p:tgtEl>
                                        <p:attrNameLst>
                                          <p:attrName>ppt_y</p:attrName>
                                        </p:attrNameLst>
                                      </p:cBhvr>
                                      <p:tavLst>
                                        <p:tav tm="0">
                                          <p:val>
                                            <p:strVal val="#ppt_y+#ppt_h/2"/>
                                          </p:val>
                                        </p:tav>
                                        <p:tav tm="100000">
                                          <p:val>
                                            <p:strVal val="#ppt_y"/>
                                          </p:val>
                                        </p:tav>
                                      </p:tavLst>
                                    </p:anim>
                                    <p:anim calcmode="lin" valueType="num">
                                      <p:cBhvr>
                                        <p:cTn id="79" dur="500" fill="hold"/>
                                        <p:tgtEl>
                                          <p:spTgt spid="1615935"/>
                                        </p:tgtEl>
                                        <p:attrNameLst>
                                          <p:attrName>ppt_w</p:attrName>
                                        </p:attrNameLst>
                                      </p:cBhvr>
                                      <p:tavLst>
                                        <p:tav tm="0">
                                          <p:val>
                                            <p:strVal val="#ppt_w"/>
                                          </p:val>
                                        </p:tav>
                                        <p:tav tm="100000">
                                          <p:val>
                                            <p:strVal val="#ppt_w"/>
                                          </p:val>
                                        </p:tav>
                                      </p:tavLst>
                                    </p:anim>
                                    <p:anim calcmode="lin" valueType="num">
                                      <p:cBhvr>
                                        <p:cTn id="80" dur="500" fill="hold"/>
                                        <p:tgtEl>
                                          <p:spTgt spid="1615935"/>
                                        </p:tgtEl>
                                        <p:attrNameLst>
                                          <p:attrName>ppt_h</p:attrName>
                                        </p:attrNameLst>
                                      </p:cBhvr>
                                      <p:tavLst>
                                        <p:tav tm="0">
                                          <p:val>
                                            <p:fltVal val="0"/>
                                          </p:val>
                                        </p:tav>
                                        <p:tav tm="100000">
                                          <p:val>
                                            <p:strVal val="#ppt_h"/>
                                          </p:val>
                                        </p:tav>
                                      </p:tavLst>
                                    </p:anim>
                                  </p:childTnLst>
                                </p:cTn>
                              </p:par>
                            </p:childTnLst>
                          </p:cTn>
                        </p:par>
                        <p:par>
                          <p:cTn id="81" fill="hold">
                            <p:stCondLst>
                              <p:cond delay="5500"/>
                            </p:stCondLst>
                            <p:childTnLst>
                              <p:par>
                                <p:cTn id="82" presetID="17" presetClass="entr" presetSubtype="2" fill="hold" grpId="0" nodeType="afterEffect">
                                  <p:stCondLst>
                                    <p:cond delay="0"/>
                                  </p:stCondLst>
                                  <p:childTnLst>
                                    <p:set>
                                      <p:cBhvr>
                                        <p:cTn id="83" dur="1" fill="hold">
                                          <p:stCondLst>
                                            <p:cond delay="0"/>
                                          </p:stCondLst>
                                        </p:cTn>
                                        <p:tgtEl>
                                          <p:spTgt spid="1615936"/>
                                        </p:tgtEl>
                                        <p:attrNameLst>
                                          <p:attrName>style.visibility</p:attrName>
                                        </p:attrNameLst>
                                      </p:cBhvr>
                                      <p:to>
                                        <p:strVal val="visible"/>
                                      </p:to>
                                    </p:set>
                                    <p:anim calcmode="lin" valueType="num">
                                      <p:cBhvr>
                                        <p:cTn id="84" dur="500" fill="hold"/>
                                        <p:tgtEl>
                                          <p:spTgt spid="1615936"/>
                                        </p:tgtEl>
                                        <p:attrNameLst>
                                          <p:attrName>ppt_x</p:attrName>
                                        </p:attrNameLst>
                                      </p:cBhvr>
                                      <p:tavLst>
                                        <p:tav tm="0">
                                          <p:val>
                                            <p:strVal val="#ppt_x+#ppt_w/2"/>
                                          </p:val>
                                        </p:tav>
                                        <p:tav tm="100000">
                                          <p:val>
                                            <p:strVal val="#ppt_x"/>
                                          </p:val>
                                        </p:tav>
                                      </p:tavLst>
                                    </p:anim>
                                    <p:anim calcmode="lin" valueType="num">
                                      <p:cBhvr>
                                        <p:cTn id="85" dur="500" fill="hold"/>
                                        <p:tgtEl>
                                          <p:spTgt spid="1615936"/>
                                        </p:tgtEl>
                                        <p:attrNameLst>
                                          <p:attrName>ppt_y</p:attrName>
                                        </p:attrNameLst>
                                      </p:cBhvr>
                                      <p:tavLst>
                                        <p:tav tm="0">
                                          <p:val>
                                            <p:strVal val="#ppt_y"/>
                                          </p:val>
                                        </p:tav>
                                        <p:tav tm="100000">
                                          <p:val>
                                            <p:strVal val="#ppt_y"/>
                                          </p:val>
                                        </p:tav>
                                      </p:tavLst>
                                    </p:anim>
                                    <p:anim calcmode="lin" valueType="num">
                                      <p:cBhvr>
                                        <p:cTn id="86" dur="500" fill="hold"/>
                                        <p:tgtEl>
                                          <p:spTgt spid="1615936"/>
                                        </p:tgtEl>
                                        <p:attrNameLst>
                                          <p:attrName>ppt_w</p:attrName>
                                        </p:attrNameLst>
                                      </p:cBhvr>
                                      <p:tavLst>
                                        <p:tav tm="0">
                                          <p:val>
                                            <p:fltVal val="0"/>
                                          </p:val>
                                        </p:tav>
                                        <p:tav tm="100000">
                                          <p:val>
                                            <p:strVal val="#ppt_w"/>
                                          </p:val>
                                        </p:tav>
                                      </p:tavLst>
                                    </p:anim>
                                    <p:anim calcmode="lin" valueType="num">
                                      <p:cBhvr>
                                        <p:cTn id="87" dur="500" fill="hold"/>
                                        <p:tgtEl>
                                          <p:spTgt spid="1615936"/>
                                        </p:tgtEl>
                                        <p:attrNameLst>
                                          <p:attrName>ppt_h</p:attrName>
                                        </p:attrNameLst>
                                      </p:cBhvr>
                                      <p:tavLst>
                                        <p:tav tm="0">
                                          <p:val>
                                            <p:strVal val="#ppt_h"/>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18" presetClass="entr" presetSubtype="12" fill="hold" grpId="0" nodeType="clickEffect">
                                  <p:stCondLst>
                                    <p:cond delay="0"/>
                                  </p:stCondLst>
                                  <p:childTnLst>
                                    <p:set>
                                      <p:cBhvr>
                                        <p:cTn id="91" dur="1" fill="hold">
                                          <p:stCondLst>
                                            <p:cond delay="0"/>
                                          </p:stCondLst>
                                        </p:cTn>
                                        <p:tgtEl>
                                          <p:spTgt spid="1615956"/>
                                        </p:tgtEl>
                                        <p:attrNameLst>
                                          <p:attrName>style.visibility</p:attrName>
                                        </p:attrNameLst>
                                      </p:cBhvr>
                                      <p:to>
                                        <p:strVal val="visible"/>
                                      </p:to>
                                    </p:set>
                                    <p:animEffect transition="in" filter="strips(downLeft)">
                                      <p:cBhvr>
                                        <p:cTn id="92" dur="500"/>
                                        <p:tgtEl>
                                          <p:spTgt spid="1615956"/>
                                        </p:tgtEl>
                                      </p:cBhvr>
                                    </p:animEffect>
                                  </p:childTnLst>
                                </p:cTn>
                              </p:par>
                            </p:childTnLst>
                          </p:cTn>
                        </p:par>
                        <p:par>
                          <p:cTn id="93" fill="hold">
                            <p:stCondLst>
                              <p:cond delay="500"/>
                            </p:stCondLst>
                            <p:childTnLst>
                              <p:par>
                                <p:cTn id="94" presetID="23" presetClass="entr" presetSubtype="16" fill="hold" grpId="0" nodeType="afterEffect">
                                  <p:stCondLst>
                                    <p:cond delay="0"/>
                                  </p:stCondLst>
                                  <p:iterate type="lt">
                                    <p:tmPct val="0"/>
                                  </p:iterate>
                                  <p:childTnLst>
                                    <p:set>
                                      <p:cBhvr>
                                        <p:cTn id="95" dur="1" fill="hold">
                                          <p:stCondLst>
                                            <p:cond delay="0"/>
                                          </p:stCondLst>
                                        </p:cTn>
                                        <p:tgtEl>
                                          <p:spTgt spid="1615980">
                                            <p:txEl>
                                              <p:pRg st="0" end="0"/>
                                            </p:txEl>
                                          </p:spTgt>
                                        </p:tgtEl>
                                        <p:attrNameLst>
                                          <p:attrName>style.visibility</p:attrName>
                                        </p:attrNameLst>
                                      </p:cBhvr>
                                      <p:to>
                                        <p:strVal val="visible"/>
                                      </p:to>
                                    </p:set>
                                    <p:anim calcmode="lin" valueType="num">
                                      <p:cBhvr>
                                        <p:cTn id="96" dur="500" fill="hold"/>
                                        <p:tgtEl>
                                          <p:spTgt spid="1615980">
                                            <p:txEl>
                                              <p:pRg st="0" end="0"/>
                                            </p:txEl>
                                          </p:spTgt>
                                        </p:tgtEl>
                                        <p:attrNameLst>
                                          <p:attrName>ppt_w</p:attrName>
                                        </p:attrNameLst>
                                      </p:cBhvr>
                                      <p:tavLst>
                                        <p:tav tm="0">
                                          <p:val>
                                            <p:fltVal val="0"/>
                                          </p:val>
                                        </p:tav>
                                        <p:tav tm="100000">
                                          <p:val>
                                            <p:strVal val="#ppt_w"/>
                                          </p:val>
                                        </p:tav>
                                      </p:tavLst>
                                    </p:anim>
                                    <p:anim calcmode="lin" valueType="num">
                                      <p:cBhvr>
                                        <p:cTn id="97" dur="500" fill="hold"/>
                                        <p:tgtEl>
                                          <p:spTgt spid="1615980">
                                            <p:txEl>
                                              <p:pRg st="0" end="0"/>
                                            </p:txEl>
                                          </p:spTgt>
                                        </p:tgtEl>
                                        <p:attrNameLst>
                                          <p:attrName>ppt_h</p:attrName>
                                        </p:attrNameLst>
                                      </p:cBhvr>
                                      <p:tavLst>
                                        <p:tav tm="0">
                                          <p:val>
                                            <p:fltVal val="0"/>
                                          </p:val>
                                        </p:tav>
                                        <p:tav tm="100000">
                                          <p:val>
                                            <p:strVal val="#ppt_h"/>
                                          </p:val>
                                        </p:tav>
                                      </p:tavLst>
                                    </p:anim>
                                  </p:childTnLst>
                                </p:cTn>
                              </p:par>
                            </p:childTnLst>
                          </p:cTn>
                        </p:par>
                        <p:par>
                          <p:cTn id="98" fill="hold">
                            <p:stCondLst>
                              <p:cond delay="1000"/>
                            </p:stCondLst>
                            <p:childTnLst>
                              <p:par>
                                <p:cTn id="99" presetID="23" presetClass="entr" presetSubtype="16" fill="hold" grpId="0" nodeType="afterEffect">
                                  <p:stCondLst>
                                    <p:cond delay="0"/>
                                  </p:stCondLst>
                                  <p:iterate type="lt">
                                    <p:tmPct val="0"/>
                                  </p:iterate>
                                  <p:childTnLst>
                                    <p:set>
                                      <p:cBhvr>
                                        <p:cTn id="100" dur="1" fill="hold">
                                          <p:stCondLst>
                                            <p:cond delay="0"/>
                                          </p:stCondLst>
                                        </p:cTn>
                                        <p:tgtEl>
                                          <p:spTgt spid="1615981">
                                            <p:txEl>
                                              <p:pRg st="0" end="0"/>
                                            </p:txEl>
                                          </p:spTgt>
                                        </p:tgtEl>
                                        <p:attrNameLst>
                                          <p:attrName>style.visibility</p:attrName>
                                        </p:attrNameLst>
                                      </p:cBhvr>
                                      <p:to>
                                        <p:strVal val="visible"/>
                                      </p:to>
                                    </p:set>
                                    <p:anim calcmode="lin" valueType="num">
                                      <p:cBhvr>
                                        <p:cTn id="101" dur="500" fill="hold"/>
                                        <p:tgtEl>
                                          <p:spTgt spid="1615981">
                                            <p:txEl>
                                              <p:pRg st="0" end="0"/>
                                            </p:txEl>
                                          </p:spTgt>
                                        </p:tgtEl>
                                        <p:attrNameLst>
                                          <p:attrName>ppt_w</p:attrName>
                                        </p:attrNameLst>
                                      </p:cBhvr>
                                      <p:tavLst>
                                        <p:tav tm="0">
                                          <p:val>
                                            <p:fltVal val="0"/>
                                          </p:val>
                                        </p:tav>
                                        <p:tav tm="100000">
                                          <p:val>
                                            <p:strVal val="#ppt_w"/>
                                          </p:val>
                                        </p:tav>
                                      </p:tavLst>
                                    </p:anim>
                                    <p:anim calcmode="lin" valueType="num">
                                      <p:cBhvr>
                                        <p:cTn id="102" dur="500" fill="hold"/>
                                        <p:tgtEl>
                                          <p:spTgt spid="161598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17" presetClass="entr" presetSubtype="8" fill="hold" nodeType="clickEffect">
                                  <p:stCondLst>
                                    <p:cond delay="0"/>
                                  </p:stCondLst>
                                  <p:childTnLst>
                                    <p:set>
                                      <p:cBhvr>
                                        <p:cTn id="106" dur="1" fill="hold">
                                          <p:stCondLst>
                                            <p:cond delay="0"/>
                                          </p:stCondLst>
                                        </p:cTn>
                                        <p:tgtEl>
                                          <p:spTgt spid="2"/>
                                        </p:tgtEl>
                                        <p:attrNameLst>
                                          <p:attrName>style.visibility</p:attrName>
                                        </p:attrNameLst>
                                      </p:cBhvr>
                                      <p:to>
                                        <p:strVal val="visible"/>
                                      </p:to>
                                    </p:set>
                                    <p:anim calcmode="lin" valueType="num">
                                      <p:cBhvr>
                                        <p:cTn id="107" dur="500" fill="hold"/>
                                        <p:tgtEl>
                                          <p:spTgt spid="2"/>
                                        </p:tgtEl>
                                        <p:attrNameLst>
                                          <p:attrName>ppt_x</p:attrName>
                                        </p:attrNameLst>
                                      </p:cBhvr>
                                      <p:tavLst>
                                        <p:tav tm="0">
                                          <p:val>
                                            <p:strVal val="#ppt_x-#ppt_w/2"/>
                                          </p:val>
                                        </p:tav>
                                        <p:tav tm="100000">
                                          <p:val>
                                            <p:strVal val="#ppt_x"/>
                                          </p:val>
                                        </p:tav>
                                      </p:tavLst>
                                    </p:anim>
                                    <p:anim calcmode="lin" valueType="num">
                                      <p:cBhvr>
                                        <p:cTn id="108" dur="500" fill="hold"/>
                                        <p:tgtEl>
                                          <p:spTgt spid="2"/>
                                        </p:tgtEl>
                                        <p:attrNameLst>
                                          <p:attrName>ppt_y</p:attrName>
                                        </p:attrNameLst>
                                      </p:cBhvr>
                                      <p:tavLst>
                                        <p:tav tm="0">
                                          <p:val>
                                            <p:strVal val="#ppt_y"/>
                                          </p:val>
                                        </p:tav>
                                        <p:tav tm="100000">
                                          <p:val>
                                            <p:strVal val="#ppt_y"/>
                                          </p:val>
                                        </p:tav>
                                      </p:tavLst>
                                    </p:anim>
                                    <p:anim calcmode="lin" valueType="num">
                                      <p:cBhvr>
                                        <p:cTn id="109" dur="500" fill="hold"/>
                                        <p:tgtEl>
                                          <p:spTgt spid="2"/>
                                        </p:tgtEl>
                                        <p:attrNameLst>
                                          <p:attrName>ppt_w</p:attrName>
                                        </p:attrNameLst>
                                      </p:cBhvr>
                                      <p:tavLst>
                                        <p:tav tm="0">
                                          <p:val>
                                            <p:fltVal val="0"/>
                                          </p:val>
                                        </p:tav>
                                        <p:tav tm="100000">
                                          <p:val>
                                            <p:strVal val="#ppt_w"/>
                                          </p:val>
                                        </p:tav>
                                      </p:tavLst>
                                    </p:anim>
                                    <p:anim calcmode="lin" valueType="num">
                                      <p:cBhvr>
                                        <p:cTn id="11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7" presetClass="entr" presetSubtype="1" fill="hold" grpId="0" nodeType="clickEffect">
                                  <p:stCondLst>
                                    <p:cond delay="0"/>
                                  </p:stCondLst>
                                  <p:childTnLst>
                                    <p:set>
                                      <p:cBhvr>
                                        <p:cTn id="114" dur="1" fill="hold">
                                          <p:stCondLst>
                                            <p:cond delay="0"/>
                                          </p:stCondLst>
                                        </p:cTn>
                                        <p:tgtEl>
                                          <p:spTgt spid="1615937"/>
                                        </p:tgtEl>
                                        <p:attrNameLst>
                                          <p:attrName>style.visibility</p:attrName>
                                        </p:attrNameLst>
                                      </p:cBhvr>
                                      <p:to>
                                        <p:strVal val="visible"/>
                                      </p:to>
                                    </p:set>
                                    <p:anim calcmode="lin" valueType="num">
                                      <p:cBhvr>
                                        <p:cTn id="115" dur="500" fill="hold"/>
                                        <p:tgtEl>
                                          <p:spTgt spid="1615937"/>
                                        </p:tgtEl>
                                        <p:attrNameLst>
                                          <p:attrName>ppt_x</p:attrName>
                                        </p:attrNameLst>
                                      </p:cBhvr>
                                      <p:tavLst>
                                        <p:tav tm="0">
                                          <p:val>
                                            <p:strVal val="#ppt_x"/>
                                          </p:val>
                                        </p:tav>
                                        <p:tav tm="100000">
                                          <p:val>
                                            <p:strVal val="#ppt_x"/>
                                          </p:val>
                                        </p:tav>
                                      </p:tavLst>
                                    </p:anim>
                                    <p:anim calcmode="lin" valueType="num">
                                      <p:cBhvr>
                                        <p:cTn id="116" dur="500" fill="hold"/>
                                        <p:tgtEl>
                                          <p:spTgt spid="1615937"/>
                                        </p:tgtEl>
                                        <p:attrNameLst>
                                          <p:attrName>ppt_y</p:attrName>
                                        </p:attrNameLst>
                                      </p:cBhvr>
                                      <p:tavLst>
                                        <p:tav tm="0">
                                          <p:val>
                                            <p:strVal val="#ppt_y-#ppt_h/2"/>
                                          </p:val>
                                        </p:tav>
                                        <p:tav tm="100000">
                                          <p:val>
                                            <p:strVal val="#ppt_y"/>
                                          </p:val>
                                        </p:tav>
                                      </p:tavLst>
                                    </p:anim>
                                    <p:anim calcmode="lin" valueType="num">
                                      <p:cBhvr>
                                        <p:cTn id="117" dur="500" fill="hold"/>
                                        <p:tgtEl>
                                          <p:spTgt spid="1615937"/>
                                        </p:tgtEl>
                                        <p:attrNameLst>
                                          <p:attrName>ppt_w</p:attrName>
                                        </p:attrNameLst>
                                      </p:cBhvr>
                                      <p:tavLst>
                                        <p:tav tm="0">
                                          <p:val>
                                            <p:strVal val="#ppt_w"/>
                                          </p:val>
                                        </p:tav>
                                        <p:tav tm="100000">
                                          <p:val>
                                            <p:strVal val="#ppt_w"/>
                                          </p:val>
                                        </p:tav>
                                      </p:tavLst>
                                    </p:anim>
                                    <p:anim calcmode="lin" valueType="num">
                                      <p:cBhvr>
                                        <p:cTn id="118" dur="500" fill="hold"/>
                                        <p:tgtEl>
                                          <p:spTgt spid="1615937"/>
                                        </p:tgtEl>
                                        <p:attrNameLst>
                                          <p:attrName>ppt_h</p:attrName>
                                        </p:attrNameLst>
                                      </p:cBhvr>
                                      <p:tavLst>
                                        <p:tav tm="0">
                                          <p:val>
                                            <p:fltVal val="0"/>
                                          </p:val>
                                        </p:tav>
                                        <p:tav tm="100000">
                                          <p:val>
                                            <p:strVal val="#ppt_h"/>
                                          </p:val>
                                        </p:tav>
                                      </p:tavLst>
                                    </p:anim>
                                  </p:childTnLst>
                                </p:cTn>
                              </p:par>
                            </p:childTnLst>
                          </p:cTn>
                        </p:par>
                        <p:par>
                          <p:cTn id="119" fill="hold">
                            <p:stCondLst>
                              <p:cond delay="500"/>
                            </p:stCondLst>
                            <p:childTnLst>
                              <p:par>
                                <p:cTn id="120" presetID="17" presetClass="entr" presetSubtype="2" fill="hold" grpId="0" nodeType="afterEffect">
                                  <p:stCondLst>
                                    <p:cond delay="0"/>
                                  </p:stCondLst>
                                  <p:childTnLst>
                                    <p:set>
                                      <p:cBhvr>
                                        <p:cTn id="121" dur="1" fill="hold">
                                          <p:stCondLst>
                                            <p:cond delay="0"/>
                                          </p:stCondLst>
                                        </p:cTn>
                                        <p:tgtEl>
                                          <p:spTgt spid="1615938"/>
                                        </p:tgtEl>
                                        <p:attrNameLst>
                                          <p:attrName>style.visibility</p:attrName>
                                        </p:attrNameLst>
                                      </p:cBhvr>
                                      <p:to>
                                        <p:strVal val="visible"/>
                                      </p:to>
                                    </p:set>
                                    <p:anim calcmode="lin" valueType="num">
                                      <p:cBhvr>
                                        <p:cTn id="122" dur="500" fill="hold"/>
                                        <p:tgtEl>
                                          <p:spTgt spid="1615938"/>
                                        </p:tgtEl>
                                        <p:attrNameLst>
                                          <p:attrName>ppt_x</p:attrName>
                                        </p:attrNameLst>
                                      </p:cBhvr>
                                      <p:tavLst>
                                        <p:tav tm="0">
                                          <p:val>
                                            <p:strVal val="#ppt_x+#ppt_w/2"/>
                                          </p:val>
                                        </p:tav>
                                        <p:tav tm="100000">
                                          <p:val>
                                            <p:strVal val="#ppt_x"/>
                                          </p:val>
                                        </p:tav>
                                      </p:tavLst>
                                    </p:anim>
                                    <p:anim calcmode="lin" valueType="num">
                                      <p:cBhvr>
                                        <p:cTn id="123" dur="500" fill="hold"/>
                                        <p:tgtEl>
                                          <p:spTgt spid="1615938"/>
                                        </p:tgtEl>
                                        <p:attrNameLst>
                                          <p:attrName>ppt_y</p:attrName>
                                        </p:attrNameLst>
                                      </p:cBhvr>
                                      <p:tavLst>
                                        <p:tav tm="0">
                                          <p:val>
                                            <p:strVal val="#ppt_y"/>
                                          </p:val>
                                        </p:tav>
                                        <p:tav tm="100000">
                                          <p:val>
                                            <p:strVal val="#ppt_y"/>
                                          </p:val>
                                        </p:tav>
                                      </p:tavLst>
                                    </p:anim>
                                    <p:anim calcmode="lin" valueType="num">
                                      <p:cBhvr>
                                        <p:cTn id="124" dur="500" fill="hold"/>
                                        <p:tgtEl>
                                          <p:spTgt spid="1615938"/>
                                        </p:tgtEl>
                                        <p:attrNameLst>
                                          <p:attrName>ppt_w</p:attrName>
                                        </p:attrNameLst>
                                      </p:cBhvr>
                                      <p:tavLst>
                                        <p:tav tm="0">
                                          <p:val>
                                            <p:fltVal val="0"/>
                                          </p:val>
                                        </p:tav>
                                        <p:tav tm="100000">
                                          <p:val>
                                            <p:strVal val="#ppt_w"/>
                                          </p:val>
                                        </p:tav>
                                      </p:tavLst>
                                    </p:anim>
                                    <p:anim calcmode="lin" valueType="num">
                                      <p:cBhvr>
                                        <p:cTn id="125" dur="500" fill="hold"/>
                                        <p:tgtEl>
                                          <p:spTgt spid="1615938"/>
                                        </p:tgtEl>
                                        <p:attrNameLst>
                                          <p:attrName>ppt_h</p:attrName>
                                        </p:attrNameLst>
                                      </p:cBhvr>
                                      <p:tavLst>
                                        <p:tav tm="0">
                                          <p:val>
                                            <p:strVal val="#ppt_h"/>
                                          </p:val>
                                        </p:tav>
                                        <p:tav tm="100000">
                                          <p:val>
                                            <p:strVal val="#ppt_h"/>
                                          </p:val>
                                        </p:tav>
                                      </p:tavLst>
                                    </p:anim>
                                  </p:childTnLst>
                                </p:cTn>
                              </p:par>
                              <p:par>
                                <p:cTn id="126" presetID="17" presetClass="entr" presetSubtype="2" fill="hold" grpId="0" nodeType="withEffect">
                                  <p:stCondLst>
                                    <p:cond delay="0"/>
                                  </p:stCondLst>
                                  <p:childTnLst>
                                    <p:set>
                                      <p:cBhvr>
                                        <p:cTn id="127" dur="1" fill="hold">
                                          <p:stCondLst>
                                            <p:cond delay="0"/>
                                          </p:stCondLst>
                                        </p:cTn>
                                        <p:tgtEl>
                                          <p:spTgt spid="1615977"/>
                                        </p:tgtEl>
                                        <p:attrNameLst>
                                          <p:attrName>style.visibility</p:attrName>
                                        </p:attrNameLst>
                                      </p:cBhvr>
                                      <p:to>
                                        <p:strVal val="visible"/>
                                      </p:to>
                                    </p:set>
                                    <p:anim calcmode="lin" valueType="num">
                                      <p:cBhvr>
                                        <p:cTn id="128" dur="500" fill="hold"/>
                                        <p:tgtEl>
                                          <p:spTgt spid="1615977"/>
                                        </p:tgtEl>
                                        <p:attrNameLst>
                                          <p:attrName>ppt_x</p:attrName>
                                        </p:attrNameLst>
                                      </p:cBhvr>
                                      <p:tavLst>
                                        <p:tav tm="0">
                                          <p:val>
                                            <p:strVal val="#ppt_x+#ppt_w/2"/>
                                          </p:val>
                                        </p:tav>
                                        <p:tav tm="100000">
                                          <p:val>
                                            <p:strVal val="#ppt_x"/>
                                          </p:val>
                                        </p:tav>
                                      </p:tavLst>
                                    </p:anim>
                                    <p:anim calcmode="lin" valueType="num">
                                      <p:cBhvr>
                                        <p:cTn id="129" dur="500" fill="hold"/>
                                        <p:tgtEl>
                                          <p:spTgt spid="1615977"/>
                                        </p:tgtEl>
                                        <p:attrNameLst>
                                          <p:attrName>ppt_y</p:attrName>
                                        </p:attrNameLst>
                                      </p:cBhvr>
                                      <p:tavLst>
                                        <p:tav tm="0">
                                          <p:val>
                                            <p:strVal val="#ppt_y"/>
                                          </p:val>
                                        </p:tav>
                                        <p:tav tm="100000">
                                          <p:val>
                                            <p:strVal val="#ppt_y"/>
                                          </p:val>
                                        </p:tav>
                                      </p:tavLst>
                                    </p:anim>
                                    <p:anim calcmode="lin" valueType="num">
                                      <p:cBhvr>
                                        <p:cTn id="130" dur="500" fill="hold"/>
                                        <p:tgtEl>
                                          <p:spTgt spid="1615977"/>
                                        </p:tgtEl>
                                        <p:attrNameLst>
                                          <p:attrName>ppt_w</p:attrName>
                                        </p:attrNameLst>
                                      </p:cBhvr>
                                      <p:tavLst>
                                        <p:tav tm="0">
                                          <p:val>
                                            <p:fltVal val="0"/>
                                          </p:val>
                                        </p:tav>
                                        <p:tav tm="100000">
                                          <p:val>
                                            <p:strVal val="#ppt_w"/>
                                          </p:val>
                                        </p:tav>
                                      </p:tavLst>
                                    </p:anim>
                                    <p:anim calcmode="lin" valueType="num">
                                      <p:cBhvr>
                                        <p:cTn id="131" dur="500" fill="hold"/>
                                        <p:tgtEl>
                                          <p:spTgt spid="1615977"/>
                                        </p:tgtEl>
                                        <p:attrNameLst>
                                          <p:attrName>ppt_h</p:attrName>
                                        </p:attrNameLst>
                                      </p:cBhvr>
                                      <p:tavLst>
                                        <p:tav tm="0">
                                          <p:val>
                                            <p:strVal val="#ppt_h"/>
                                          </p:val>
                                        </p:tav>
                                        <p:tav tm="100000">
                                          <p:val>
                                            <p:strVal val="#ppt_h"/>
                                          </p:val>
                                        </p:tav>
                                      </p:tavLst>
                                    </p:anim>
                                  </p:childTnLst>
                                </p:cTn>
                              </p:par>
                            </p:childTnLst>
                          </p:cTn>
                        </p:par>
                        <p:par>
                          <p:cTn id="132" fill="hold">
                            <p:stCondLst>
                              <p:cond delay="1000"/>
                            </p:stCondLst>
                            <p:childTnLst>
                              <p:par>
                                <p:cTn id="133" presetID="17" presetClass="entr" presetSubtype="4" fill="hold" grpId="0" nodeType="afterEffect">
                                  <p:stCondLst>
                                    <p:cond delay="0"/>
                                  </p:stCondLst>
                                  <p:childTnLst>
                                    <p:set>
                                      <p:cBhvr>
                                        <p:cTn id="134" dur="1" fill="hold">
                                          <p:stCondLst>
                                            <p:cond delay="0"/>
                                          </p:stCondLst>
                                        </p:cTn>
                                        <p:tgtEl>
                                          <p:spTgt spid="1615939"/>
                                        </p:tgtEl>
                                        <p:attrNameLst>
                                          <p:attrName>style.visibility</p:attrName>
                                        </p:attrNameLst>
                                      </p:cBhvr>
                                      <p:to>
                                        <p:strVal val="visible"/>
                                      </p:to>
                                    </p:set>
                                    <p:anim calcmode="lin" valueType="num">
                                      <p:cBhvr>
                                        <p:cTn id="135" dur="500" fill="hold"/>
                                        <p:tgtEl>
                                          <p:spTgt spid="1615939"/>
                                        </p:tgtEl>
                                        <p:attrNameLst>
                                          <p:attrName>ppt_x</p:attrName>
                                        </p:attrNameLst>
                                      </p:cBhvr>
                                      <p:tavLst>
                                        <p:tav tm="0">
                                          <p:val>
                                            <p:strVal val="#ppt_x"/>
                                          </p:val>
                                        </p:tav>
                                        <p:tav tm="100000">
                                          <p:val>
                                            <p:strVal val="#ppt_x"/>
                                          </p:val>
                                        </p:tav>
                                      </p:tavLst>
                                    </p:anim>
                                    <p:anim calcmode="lin" valueType="num">
                                      <p:cBhvr>
                                        <p:cTn id="136" dur="500" fill="hold"/>
                                        <p:tgtEl>
                                          <p:spTgt spid="1615939"/>
                                        </p:tgtEl>
                                        <p:attrNameLst>
                                          <p:attrName>ppt_y</p:attrName>
                                        </p:attrNameLst>
                                      </p:cBhvr>
                                      <p:tavLst>
                                        <p:tav tm="0">
                                          <p:val>
                                            <p:strVal val="#ppt_y+#ppt_h/2"/>
                                          </p:val>
                                        </p:tav>
                                        <p:tav tm="100000">
                                          <p:val>
                                            <p:strVal val="#ppt_y"/>
                                          </p:val>
                                        </p:tav>
                                      </p:tavLst>
                                    </p:anim>
                                    <p:anim calcmode="lin" valueType="num">
                                      <p:cBhvr>
                                        <p:cTn id="137" dur="500" fill="hold"/>
                                        <p:tgtEl>
                                          <p:spTgt spid="1615939"/>
                                        </p:tgtEl>
                                        <p:attrNameLst>
                                          <p:attrName>ppt_w</p:attrName>
                                        </p:attrNameLst>
                                      </p:cBhvr>
                                      <p:tavLst>
                                        <p:tav tm="0">
                                          <p:val>
                                            <p:strVal val="#ppt_w"/>
                                          </p:val>
                                        </p:tav>
                                        <p:tav tm="100000">
                                          <p:val>
                                            <p:strVal val="#ppt_w"/>
                                          </p:val>
                                        </p:tav>
                                      </p:tavLst>
                                    </p:anim>
                                    <p:anim calcmode="lin" valueType="num">
                                      <p:cBhvr>
                                        <p:cTn id="138" dur="500" fill="hold"/>
                                        <p:tgtEl>
                                          <p:spTgt spid="1615939"/>
                                        </p:tgtEl>
                                        <p:attrNameLst>
                                          <p:attrName>ppt_h</p:attrName>
                                        </p:attrNameLst>
                                      </p:cBhvr>
                                      <p:tavLst>
                                        <p:tav tm="0">
                                          <p:val>
                                            <p:fltVal val="0"/>
                                          </p:val>
                                        </p:tav>
                                        <p:tav tm="100000">
                                          <p:val>
                                            <p:strVal val="#ppt_h"/>
                                          </p:val>
                                        </p:tav>
                                      </p:tavLst>
                                    </p:anim>
                                  </p:childTnLst>
                                </p:cTn>
                              </p:par>
                            </p:childTnLst>
                          </p:cTn>
                        </p:par>
                        <p:par>
                          <p:cTn id="139" fill="hold">
                            <p:stCondLst>
                              <p:cond delay="1500"/>
                            </p:stCondLst>
                            <p:childTnLst>
                              <p:par>
                                <p:cTn id="140" presetID="17" presetClass="entr" presetSubtype="8" fill="hold" grpId="0" nodeType="afterEffect">
                                  <p:stCondLst>
                                    <p:cond delay="0"/>
                                  </p:stCondLst>
                                  <p:childTnLst>
                                    <p:set>
                                      <p:cBhvr>
                                        <p:cTn id="141" dur="1" fill="hold">
                                          <p:stCondLst>
                                            <p:cond delay="0"/>
                                          </p:stCondLst>
                                        </p:cTn>
                                        <p:tgtEl>
                                          <p:spTgt spid="1615940"/>
                                        </p:tgtEl>
                                        <p:attrNameLst>
                                          <p:attrName>style.visibility</p:attrName>
                                        </p:attrNameLst>
                                      </p:cBhvr>
                                      <p:to>
                                        <p:strVal val="visible"/>
                                      </p:to>
                                    </p:set>
                                    <p:anim calcmode="lin" valueType="num">
                                      <p:cBhvr>
                                        <p:cTn id="142" dur="500" fill="hold"/>
                                        <p:tgtEl>
                                          <p:spTgt spid="1615940"/>
                                        </p:tgtEl>
                                        <p:attrNameLst>
                                          <p:attrName>ppt_x</p:attrName>
                                        </p:attrNameLst>
                                      </p:cBhvr>
                                      <p:tavLst>
                                        <p:tav tm="0">
                                          <p:val>
                                            <p:strVal val="#ppt_x-#ppt_w/2"/>
                                          </p:val>
                                        </p:tav>
                                        <p:tav tm="100000">
                                          <p:val>
                                            <p:strVal val="#ppt_x"/>
                                          </p:val>
                                        </p:tav>
                                      </p:tavLst>
                                    </p:anim>
                                    <p:anim calcmode="lin" valueType="num">
                                      <p:cBhvr>
                                        <p:cTn id="143" dur="500" fill="hold"/>
                                        <p:tgtEl>
                                          <p:spTgt spid="1615940"/>
                                        </p:tgtEl>
                                        <p:attrNameLst>
                                          <p:attrName>ppt_y</p:attrName>
                                        </p:attrNameLst>
                                      </p:cBhvr>
                                      <p:tavLst>
                                        <p:tav tm="0">
                                          <p:val>
                                            <p:strVal val="#ppt_y"/>
                                          </p:val>
                                        </p:tav>
                                        <p:tav tm="100000">
                                          <p:val>
                                            <p:strVal val="#ppt_y"/>
                                          </p:val>
                                        </p:tav>
                                      </p:tavLst>
                                    </p:anim>
                                    <p:anim calcmode="lin" valueType="num">
                                      <p:cBhvr>
                                        <p:cTn id="144" dur="500" fill="hold"/>
                                        <p:tgtEl>
                                          <p:spTgt spid="1615940"/>
                                        </p:tgtEl>
                                        <p:attrNameLst>
                                          <p:attrName>ppt_w</p:attrName>
                                        </p:attrNameLst>
                                      </p:cBhvr>
                                      <p:tavLst>
                                        <p:tav tm="0">
                                          <p:val>
                                            <p:fltVal val="0"/>
                                          </p:val>
                                        </p:tav>
                                        <p:tav tm="100000">
                                          <p:val>
                                            <p:strVal val="#ppt_w"/>
                                          </p:val>
                                        </p:tav>
                                      </p:tavLst>
                                    </p:anim>
                                    <p:anim calcmode="lin" valueType="num">
                                      <p:cBhvr>
                                        <p:cTn id="145" dur="500" fill="hold"/>
                                        <p:tgtEl>
                                          <p:spTgt spid="1615940"/>
                                        </p:tgtEl>
                                        <p:attrNameLst>
                                          <p:attrName>ppt_h</p:attrName>
                                        </p:attrNameLst>
                                      </p:cBhvr>
                                      <p:tavLst>
                                        <p:tav tm="0">
                                          <p:val>
                                            <p:strVal val="#ppt_h"/>
                                          </p:val>
                                        </p:tav>
                                        <p:tav tm="100000">
                                          <p:val>
                                            <p:strVal val="#ppt_h"/>
                                          </p:val>
                                        </p:tav>
                                      </p:tavLst>
                                    </p:anim>
                                  </p:childTnLst>
                                </p:cTn>
                              </p:par>
                            </p:childTnLst>
                          </p:cTn>
                        </p:par>
                      </p:childTnLst>
                    </p:cTn>
                  </p:par>
                  <p:par>
                    <p:cTn id="146" fill="hold">
                      <p:stCondLst>
                        <p:cond delay="indefinite"/>
                      </p:stCondLst>
                      <p:childTnLst>
                        <p:par>
                          <p:cTn id="147" fill="hold">
                            <p:stCondLst>
                              <p:cond delay="0"/>
                            </p:stCondLst>
                            <p:childTnLst>
                              <p:par>
                                <p:cTn id="148" presetID="18" presetClass="entr" presetSubtype="12" fill="hold" nodeType="clickEffect">
                                  <p:stCondLst>
                                    <p:cond delay="0"/>
                                  </p:stCondLst>
                                  <p:childTnLst>
                                    <p:set>
                                      <p:cBhvr>
                                        <p:cTn id="149" dur="1" fill="hold">
                                          <p:stCondLst>
                                            <p:cond delay="0"/>
                                          </p:stCondLst>
                                        </p:cTn>
                                        <p:tgtEl>
                                          <p:spTgt spid="4"/>
                                        </p:tgtEl>
                                        <p:attrNameLst>
                                          <p:attrName>style.visibility</p:attrName>
                                        </p:attrNameLst>
                                      </p:cBhvr>
                                      <p:to>
                                        <p:strVal val="visible"/>
                                      </p:to>
                                    </p:set>
                                    <p:animEffect transition="in" filter="strips(downLeft)">
                                      <p:cBhvr>
                                        <p:cTn id="150" dur="500"/>
                                        <p:tgtEl>
                                          <p:spTgt spid="4"/>
                                        </p:tgtEl>
                                      </p:cBhvr>
                                    </p:animEffect>
                                  </p:childTnLst>
                                </p:cTn>
                              </p:par>
                              <p:par>
                                <p:cTn id="151" presetID="1" presetClass="entr" presetSubtype="0" fill="hold" grpId="0" nodeType="withEffect">
                                  <p:stCondLst>
                                    <p:cond delay="0"/>
                                  </p:stCondLst>
                                  <p:childTnLst>
                                    <p:set>
                                      <p:cBhvr>
                                        <p:cTn id="152" dur="1" fill="hold">
                                          <p:stCondLst>
                                            <p:cond delay="0"/>
                                          </p:stCondLst>
                                        </p:cTn>
                                        <p:tgtEl>
                                          <p:spTgt spid="1615941"/>
                                        </p:tgtEl>
                                        <p:attrNameLst>
                                          <p:attrName>style.visibility</p:attrName>
                                        </p:attrNameLst>
                                      </p:cBhvr>
                                      <p:to>
                                        <p:strVal val="visible"/>
                                      </p:to>
                                    </p:set>
                                  </p:childTnLst>
                                </p:cTn>
                              </p:par>
                              <p:par>
                                <p:cTn id="153" presetID="18" presetClass="entr" presetSubtype="9" fill="hold" nodeType="withEffect">
                                  <p:stCondLst>
                                    <p:cond delay="0"/>
                                  </p:stCondLst>
                                  <p:childTnLst>
                                    <p:set>
                                      <p:cBhvr>
                                        <p:cTn id="154" dur="1" fill="hold">
                                          <p:stCondLst>
                                            <p:cond delay="0"/>
                                          </p:stCondLst>
                                        </p:cTn>
                                        <p:tgtEl>
                                          <p:spTgt spid="5"/>
                                        </p:tgtEl>
                                        <p:attrNameLst>
                                          <p:attrName>style.visibility</p:attrName>
                                        </p:attrNameLst>
                                      </p:cBhvr>
                                      <p:to>
                                        <p:strVal val="visible"/>
                                      </p:to>
                                    </p:set>
                                    <p:animEffect transition="in" filter="strips(upLeft)">
                                      <p:cBhvr>
                                        <p:cTn id="155" dur="500"/>
                                        <p:tgtEl>
                                          <p:spTgt spid="5"/>
                                        </p:tgtEl>
                                      </p:cBhvr>
                                    </p:animEffect>
                                  </p:childTnLst>
                                </p:cTn>
                              </p:par>
                            </p:childTnLst>
                          </p:cTn>
                        </p:par>
                        <p:par>
                          <p:cTn id="156" fill="hold">
                            <p:stCondLst>
                              <p:cond delay="500"/>
                            </p:stCondLst>
                            <p:childTnLst>
                              <p:par>
                                <p:cTn id="157" presetID="1" presetClass="entr" presetSubtype="0" fill="hold" grpId="0" nodeType="afterEffect">
                                  <p:stCondLst>
                                    <p:cond delay="0"/>
                                  </p:stCondLst>
                                  <p:childTnLst>
                                    <p:set>
                                      <p:cBhvr>
                                        <p:cTn id="158" dur="1" fill="hold">
                                          <p:stCondLst>
                                            <p:cond delay="0"/>
                                          </p:stCondLst>
                                        </p:cTn>
                                        <p:tgtEl>
                                          <p:spTgt spid="1615943"/>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7" presetClass="entr" presetSubtype="2" fill="hold" grpId="0" nodeType="clickEffect">
                                  <p:stCondLst>
                                    <p:cond delay="0"/>
                                  </p:stCondLst>
                                  <p:childTnLst>
                                    <p:set>
                                      <p:cBhvr>
                                        <p:cTn id="162" dur="1" fill="hold">
                                          <p:stCondLst>
                                            <p:cond delay="0"/>
                                          </p:stCondLst>
                                        </p:cTn>
                                        <p:tgtEl>
                                          <p:spTgt spid="1615944"/>
                                        </p:tgtEl>
                                        <p:attrNameLst>
                                          <p:attrName>style.visibility</p:attrName>
                                        </p:attrNameLst>
                                      </p:cBhvr>
                                      <p:to>
                                        <p:strVal val="visible"/>
                                      </p:to>
                                    </p:set>
                                    <p:anim calcmode="lin" valueType="num">
                                      <p:cBhvr>
                                        <p:cTn id="163" dur="500" fill="hold"/>
                                        <p:tgtEl>
                                          <p:spTgt spid="1615944"/>
                                        </p:tgtEl>
                                        <p:attrNameLst>
                                          <p:attrName>ppt_x</p:attrName>
                                        </p:attrNameLst>
                                      </p:cBhvr>
                                      <p:tavLst>
                                        <p:tav tm="0">
                                          <p:val>
                                            <p:strVal val="#ppt_x+#ppt_w/2"/>
                                          </p:val>
                                        </p:tav>
                                        <p:tav tm="100000">
                                          <p:val>
                                            <p:strVal val="#ppt_x"/>
                                          </p:val>
                                        </p:tav>
                                      </p:tavLst>
                                    </p:anim>
                                    <p:anim calcmode="lin" valueType="num">
                                      <p:cBhvr>
                                        <p:cTn id="164" dur="500" fill="hold"/>
                                        <p:tgtEl>
                                          <p:spTgt spid="1615944"/>
                                        </p:tgtEl>
                                        <p:attrNameLst>
                                          <p:attrName>ppt_y</p:attrName>
                                        </p:attrNameLst>
                                      </p:cBhvr>
                                      <p:tavLst>
                                        <p:tav tm="0">
                                          <p:val>
                                            <p:strVal val="#ppt_y"/>
                                          </p:val>
                                        </p:tav>
                                        <p:tav tm="100000">
                                          <p:val>
                                            <p:strVal val="#ppt_y"/>
                                          </p:val>
                                        </p:tav>
                                      </p:tavLst>
                                    </p:anim>
                                    <p:anim calcmode="lin" valueType="num">
                                      <p:cBhvr>
                                        <p:cTn id="165" dur="500" fill="hold"/>
                                        <p:tgtEl>
                                          <p:spTgt spid="1615944"/>
                                        </p:tgtEl>
                                        <p:attrNameLst>
                                          <p:attrName>ppt_w</p:attrName>
                                        </p:attrNameLst>
                                      </p:cBhvr>
                                      <p:tavLst>
                                        <p:tav tm="0">
                                          <p:val>
                                            <p:fltVal val="0"/>
                                          </p:val>
                                        </p:tav>
                                        <p:tav tm="100000">
                                          <p:val>
                                            <p:strVal val="#ppt_w"/>
                                          </p:val>
                                        </p:tav>
                                      </p:tavLst>
                                    </p:anim>
                                    <p:anim calcmode="lin" valueType="num">
                                      <p:cBhvr>
                                        <p:cTn id="166" dur="500" fill="hold"/>
                                        <p:tgtEl>
                                          <p:spTgt spid="1615944"/>
                                        </p:tgtEl>
                                        <p:attrNameLst>
                                          <p:attrName>ppt_h</p:attrName>
                                        </p:attrNameLst>
                                      </p:cBhvr>
                                      <p:tavLst>
                                        <p:tav tm="0">
                                          <p:val>
                                            <p:strVal val="#ppt_h"/>
                                          </p:val>
                                        </p:tav>
                                        <p:tav tm="100000">
                                          <p:val>
                                            <p:strVal val="#ppt_h"/>
                                          </p:val>
                                        </p:tav>
                                      </p:tavLst>
                                    </p:anim>
                                  </p:childTnLst>
                                </p:cTn>
                              </p:par>
                            </p:childTnLst>
                          </p:cTn>
                        </p:par>
                        <p:par>
                          <p:cTn id="167" fill="hold">
                            <p:stCondLst>
                              <p:cond delay="500"/>
                            </p:stCondLst>
                            <p:childTnLst>
                              <p:par>
                                <p:cTn id="168" presetID="1" presetClass="entr" presetSubtype="0" fill="hold" grpId="0" nodeType="afterEffect">
                                  <p:stCondLst>
                                    <p:cond delay="0"/>
                                  </p:stCondLst>
                                  <p:childTnLst>
                                    <p:set>
                                      <p:cBhvr>
                                        <p:cTn id="169" dur="1" fill="hold">
                                          <p:stCondLst>
                                            <p:cond delay="0"/>
                                          </p:stCondLst>
                                        </p:cTn>
                                        <p:tgtEl>
                                          <p:spTgt spid="1615945"/>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1615946"/>
                                        </p:tgtEl>
                                        <p:attrNameLst>
                                          <p:attrName>style.visibility</p:attrName>
                                        </p:attrNameLst>
                                      </p:cBhvr>
                                      <p:to>
                                        <p:strVal val="visible"/>
                                      </p:to>
                                    </p:set>
                                  </p:childTnLst>
                                </p:cTn>
                              </p:par>
                            </p:childTnLst>
                          </p:cTn>
                        </p:par>
                        <p:par>
                          <p:cTn id="174" fill="hold">
                            <p:stCondLst>
                              <p:cond delay="0"/>
                            </p:stCondLst>
                            <p:childTnLst>
                              <p:par>
                                <p:cTn id="175" presetID="17" presetClass="entr" presetSubtype="8" fill="hold" grpId="0" nodeType="afterEffect">
                                  <p:stCondLst>
                                    <p:cond delay="0"/>
                                  </p:stCondLst>
                                  <p:childTnLst>
                                    <p:set>
                                      <p:cBhvr>
                                        <p:cTn id="176" dur="1" fill="hold">
                                          <p:stCondLst>
                                            <p:cond delay="0"/>
                                          </p:stCondLst>
                                        </p:cTn>
                                        <p:tgtEl>
                                          <p:spTgt spid="1615967"/>
                                        </p:tgtEl>
                                        <p:attrNameLst>
                                          <p:attrName>style.visibility</p:attrName>
                                        </p:attrNameLst>
                                      </p:cBhvr>
                                      <p:to>
                                        <p:strVal val="visible"/>
                                      </p:to>
                                    </p:set>
                                    <p:anim calcmode="lin" valueType="num">
                                      <p:cBhvr>
                                        <p:cTn id="177" dur="500" fill="hold"/>
                                        <p:tgtEl>
                                          <p:spTgt spid="1615967"/>
                                        </p:tgtEl>
                                        <p:attrNameLst>
                                          <p:attrName>ppt_x</p:attrName>
                                        </p:attrNameLst>
                                      </p:cBhvr>
                                      <p:tavLst>
                                        <p:tav tm="0">
                                          <p:val>
                                            <p:strVal val="#ppt_x-#ppt_w/2"/>
                                          </p:val>
                                        </p:tav>
                                        <p:tav tm="100000">
                                          <p:val>
                                            <p:strVal val="#ppt_x"/>
                                          </p:val>
                                        </p:tav>
                                      </p:tavLst>
                                    </p:anim>
                                    <p:anim calcmode="lin" valueType="num">
                                      <p:cBhvr>
                                        <p:cTn id="178" dur="500" fill="hold"/>
                                        <p:tgtEl>
                                          <p:spTgt spid="1615967"/>
                                        </p:tgtEl>
                                        <p:attrNameLst>
                                          <p:attrName>ppt_y</p:attrName>
                                        </p:attrNameLst>
                                      </p:cBhvr>
                                      <p:tavLst>
                                        <p:tav tm="0">
                                          <p:val>
                                            <p:strVal val="#ppt_y"/>
                                          </p:val>
                                        </p:tav>
                                        <p:tav tm="100000">
                                          <p:val>
                                            <p:strVal val="#ppt_y"/>
                                          </p:val>
                                        </p:tav>
                                      </p:tavLst>
                                    </p:anim>
                                    <p:anim calcmode="lin" valueType="num">
                                      <p:cBhvr>
                                        <p:cTn id="179" dur="500" fill="hold"/>
                                        <p:tgtEl>
                                          <p:spTgt spid="1615967"/>
                                        </p:tgtEl>
                                        <p:attrNameLst>
                                          <p:attrName>ppt_w</p:attrName>
                                        </p:attrNameLst>
                                      </p:cBhvr>
                                      <p:tavLst>
                                        <p:tav tm="0">
                                          <p:val>
                                            <p:fltVal val="0"/>
                                          </p:val>
                                        </p:tav>
                                        <p:tav tm="100000">
                                          <p:val>
                                            <p:strVal val="#ppt_w"/>
                                          </p:val>
                                        </p:tav>
                                      </p:tavLst>
                                    </p:anim>
                                    <p:anim calcmode="lin" valueType="num">
                                      <p:cBhvr>
                                        <p:cTn id="180" dur="500" fill="hold"/>
                                        <p:tgtEl>
                                          <p:spTgt spid="1615967"/>
                                        </p:tgtEl>
                                        <p:attrNameLst>
                                          <p:attrName>ppt_h</p:attrName>
                                        </p:attrNameLst>
                                      </p:cBhvr>
                                      <p:tavLst>
                                        <p:tav tm="0">
                                          <p:val>
                                            <p:strVal val="#ppt_h"/>
                                          </p:val>
                                        </p:tav>
                                        <p:tav tm="100000">
                                          <p:val>
                                            <p:strVal val="#ppt_h"/>
                                          </p:val>
                                        </p:tav>
                                      </p:tavLst>
                                    </p:anim>
                                  </p:childTnLst>
                                </p:cTn>
                              </p:par>
                            </p:childTnLst>
                          </p:cTn>
                        </p:par>
                        <p:par>
                          <p:cTn id="181" fill="hold">
                            <p:stCondLst>
                              <p:cond delay="500"/>
                            </p:stCondLst>
                            <p:childTnLst>
                              <p:par>
                                <p:cTn id="182" presetID="17" presetClass="entr" presetSubtype="1" fill="hold" grpId="0" nodeType="afterEffect">
                                  <p:stCondLst>
                                    <p:cond delay="0"/>
                                  </p:stCondLst>
                                  <p:childTnLst>
                                    <p:set>
                                      <p:cBhvr>
                                        <p:cTn id="183" dur="1" fill="hold">
                                          <p:stCondLst>
                                            <p:cond delay="0"/>
                                          </p:stCondLst>
                                        </p:cTn>
                                        <p:tgtEl>
                                          <p:spTgt spid="1615954"/>
                                        </p:tgtEl>
                                        <p:attrNameLst>
                                          <p:attrName>style.visibility</p:attrName>
                                        </p:attrNameLst>
                                      </p:cBhvr>
                                      <p:to>
                                        <p:strVal val="visible"/>
                                      </p:to>
                                    </p:set>
                                    <p:anim calcmode="lin" valueType="num">
                                      <p:cBhvr>
                                        <p:cTn id="184" dur="500" fill="hold"/>
                                        <p:tgtEl>
                                          <p:spTgt spid="1615954"/>
                                        </p:tgtEl>
                                        <p:attrNameLst>
                                          <p:attrName>ppt_x</p:attrName>
                                        </p:attrNameLst>
                                      </p:cBhvr>
                                      <p:tavLst>
                                        <p:tav tm="0">
                                          <p:val>
                                            <p:strVal val="#ppt_x"/>
                                          </p:val>
                                        </p:tav>
                                        <p:tav tm="100000">
                                          <p:val>
                                            <p:strVal val="#ppt_x"/>
                                          </p:val>
                                        </p:tav>
                                      </p:tavLst>
                                    </p:anim>
                                    <p:anim calcmode="lin" valueType="num">
                                      <p:cBhvr>
                                        <p:cTn id="185" dur="500" fill="hold"/>
                                        <p:tgtEl>
                                          <p:spTgt spid="1615954"/>
                                        </p:tgtEl>
                                        <p:attrNameLst>
                                          <p:attrName>ppt_y</p:attrName>
                                        </p:attrNameLst>
                                      </p:cBhvr>
                                      <p:tavLst>
                                        <p:tav tm="0">
                                          <p:val>
                                            <p:strVal val="#ppt_y-#ppt_h/2"/>
                                          </p:val>
                                        </p:tav>
                                        <p:tav tm="100000">
                                          <p:val>
                                            <p:strVal val="#ppt_y"/>
                                          </p:val>
                                        </p:tav>
                                      </p:tavLst>
                                    </p:anim>
                                    <p:anim calcmode="lin" valueType="num">
                                      <p:cBhvr>
                                        <p:cTn id="186" dur="500" fill="hold"/>
                                        <p:tgtEl>
                                          <p:spTgt spid="1615954"/>
                                        </p:tgtEl>
                                        <p:attrNameLst>
                                          <p:attrName>ppt_w</p:attrName>
                                        </p:attrNameLst>
                                      </p:cBhvr>
                                      <p:tavLst>
                                        <p:tav tm="0">
                                          <p:val>
                                            <p:strVal val="#ppt_w"/>
                                          </p:val>
                                        </p:tav>
                                        <p:tav tm="100000">
                                          <p:val>
                                            <p:strVal val="#ppt_w"/>
                                          </p:val>
                                        </p:tav>
                                      </p:tavLst>
                                    </p:anim>
                                    <p:anim calcmode="lin" valueType="num">
                                      <p:cBhvr>
                                        <p:cTn id="187" dur="500" fill="hold"/>
                                        <p:tgtEl>
                                          <p:spTgt spid="1615954"/>
                                        </p:tgtEl>
                                        <p:attrNameLst>
                                          <p:attrName>ppt_h</p:attrName>
                                        </p:attrNameLst>
                                      </p:cBhvr>
                                      <p:tavLst>
                                        <p:tav tm="0">
                                          <p:val>
                                            <p:fltVal val="0"/>
                                          </p:val>
                                        </p:tav>
                                        <p:tav tm="100000">
                                          <p:val>
                                            <p:strVal val="#ppt_h"/>
                                          </p:val>
                                        </p:tav>
                                      </p:tavLst>
                                    </p:anim>
                                  </p:childTnLst>
                                </p:cTn>
                              </p:par>
                            </p:childTnLst>
                          </p:cTn>
                        </p:par>
                        <p:par>
                          <p:cTn id="188" fill="hold">
                            <p:stCondLst>
                              <p:cond delay="1000"/>
                            </p:stCondLst>
                            <p:childTnLst>
                              <p:par>
                                <p:cTn id="189" presetID="17" presetClass="entr" presetSubtype="8" fill="hold" grpId="0" nodeType="afterEffect">
                                  <p:stCondLst>
                                    <p:cond delay="0"/>
                                  </p:stCondLst>
                                  <p:childTnLst>
                                    <p:set>
                                      <p:cBhvr>
                                        <p:cTn id="190" dur="1" fill="hold">
                                          <p:stCondLst>
                                            <p:cond delay="0"/>
                                          </p:stCondLst>
                                        </p:cTn>
                                        <p:tgtEl>
                                          <p:spTgt spid="1615955"/>
                                        </p:tgtEl>
                                        <p:attrNameLst>
                                          <p:attrName>style.visibility</p:attrName>
                                        </p:attrNameLst>
                                      </p:cBhvr>
                                      <p:to>
                                        <p:strVal val="visible"/>
                                      </p:to>
                                    </p:set>
                                    <p:anim calcmode="lin" valueType="num">
                                      <p:cBhvr>
                                        <p:cTn id="191" dur="500" fill="hold"/>
                                        <p:tgtEl>
                                          <p:spTgt spid="1615955"/>
                                        </p:tgtEl>
                                        <p:attrNameLst>
                                          <p:attrName>ppt_x</p:attrName>
                                        </p:attrNameLst>
                                      </p:cBhvr>
                                      <p:tavLst>
                                        <p:tav tm="0">
                                          <p:val>
                                            <p:strVal val="#ppt_x-#ppt_w/2"/>
                                          </p:val>
                                        </p:tav>
                                        <p:tav tm="100000">
                                          <p:val>
                                            <p:strVal val="#ppt_x"/>
                                          </p:val>
                                        </p:tav>
                                      </p:tavLst>
                                    </p:anim>
                                    <p:anim calcmode="lin" valueType="num">
                                      <p:cBhvr>
                                        <p:cTn id="192" dur="500" fill="hold"/>
                                        <p:tgtEl>
                                          <p:spTgt spid="1615955"/>
                                        </p:tgtEl>
                                        <p:attrNameLst>
                                          <p:attrName>ppt_y</p:attrName>
                                        </p:attrNameLst>
                                      </p:cBhvr>
                                      <p:tavLst>
                                        <p:tav tm="0">
                                          <p:val>
                                            <p:strVal val="#ppt_y"/>
                                          </p:val>
                                        </p:tav>
                                        <p:tav tm="100000">
                                          <p:val>
                                            <p:strVal val="#ppt_y"/>
                                          </p:val>
                                        </p:tav>
                                      </p:tavLst>
                                    </p:anim>
                                    <p:anim calcmode="lin" valueType="num">
                                      <p:cBhvr>
                                        <p:cTn id="193" dur="500" fill="hold"/>
                                        <p:tgtEl>
                                          <p:spTgt spid="1615955"/>
                                        </p:tgtEl>
                                        <p:attrNameLst>
                                          <p:attrName>ppt_w</p:attrName>
                                        </p:attrNameLst>
                                      </p:cBhvr>
                                      <p:tavLst>
                                        <p:tav tm="0">
                                          <p:val>
                                            <p:fltVal val="0"/>
                                          </p:val>
                                        </p:tav>
                                        <p:tav tm="100000">
                                          <p:val>
                                            <p:strVal val="#ppt_w"/>
                                          </p:val>
                                        </p:tav>
                                      </p:tavLst>
                                    </p:anim>
                                    <p:anim calcmode="lin" valueType="num">
                                      <p:cBhvr>
                                        <p:cTn id="194" dur="500" fill="hold"/>
                                        <p:tgtEl>
                                          <p:spTgt spid="1615955"/>
                                        </p:tgtEl>
                                        <p:attrNameLst>
                                          <p:attrName>ppt_h</p:attrName>
                                        </p:attrNameLst>
                                      </p:cBhvr>
                                      <p:tavLst>
                                        <p:tav tm="0">
                                          <p:val>
                                            <p:strVal val="#ppt_h"/>
                                          </p:val>
                                        </p:tav>
                                        <p:tav tm="100000">
                                          <p:val>
                                            <p:strVal val="#ppt_h"/>
                                          </p:val>
                                        </p:tav>
                                      </p:tavLst>
                                    </p:anim>
                                  </p:childTnLst>
                                </p:cTn>
                              </p:par>
                            </p:childTnLst>
                          </p:cTn>
                        </p:par>
                        <p:par>
                          <p:cTn id="195" fill="hold">
                            <p:stCondLst>
                              <p:cond delay="1500"/>
                            </p:stCondLst>
                            <p:childTnLst>
                              <p:par>
                                <p:cTn id="196" presetID="17" presetClass="entr" presetSubtype="8" fill="hold" grpId="0" nodeType="afterEffect">
                                  <p:stCondLst>
                                    <p:cond delay="0"/>
                                  </p:stCondLst>
                                  <p:childTnLst>
                                    <p:set>
                                      <p:cBhvr>
                                        <p:cTn id="197" dur="1" fill="hold">
                                          <p:stCondLst>
                                            <p:cond delay="0"/>
                                          </p:stCondLst>
                                        </p:cTn>
                                        <p:tgtEl>
                                          <p:spTgt spid="1615976"/>
                                        </p:tgtEl>
                                        <p:attrNameLst>
                                          <p:attrName>style.visibility</p:attrName>
                                        </p:attrNameLst>
                                      </p:cBhvr>
                                      <p:to>
                                        <p:strVal val="visible"/>
                                      </p:to>
                                    </p:set>
                                    <p:anim calcmode="lin" valueType="num">
                                      <p:cBhvr>
                                        <p:cTn id="198" dur="500" fill="hold"/>
                                        <p:tgtEl>
                                          <p:spTgt spid="1615976"/>
                                        </p:tgtEl>
                                        <p:attrNameLst>
                                          <p:attrName>ppt_x</p:attrName>
                                        </p:attrNameLst>
                                      </p:cBhvr>
                                      <p:tavLst>
                                        <p:tav tm="0">
                                          <p:val>
                                            <p:strVal val="#ppt_x-#ppt_w/2"/>
                                          </p:val>
                                        </p:tav>
                                        <p:tav tm="100000">
                                          <p:val>
                                            <p:strVal val="#ppt_x"/>
                                          </p:val>
                                        </p:tav>
                                      </p:tavLst>
                                    </p:anim>
                                    <p:anim calcmode="lin" valueType="num">
                                      <p:cBhvr>
                                        <p:cTn id="199" dur="500" fill="hold"/>
                                        <p:tgtEl>
                                          <p:spTgt spid="1615976"/>
                                        </p:tgtEl>
                                        <p:attrNameLst>
                                          <p:attrName>ppt_y</p:attrName>
                                        </p:attrNameLst>
                                      </p:cBhvr>
                                      <p:tavLst>
                                        <p:tav tm="0">
                                          <p:val>
                                            <p:strVal val="#ppt_y"/>
                                          </p:val>
                                        </p:tav>
                                        <p:tav tm="100000">
                                          <p:val>
                                            <p:strVal val="#ppt_y"/>
                                          </p:val>
                                        </p:tav>
                                      </p:tavLst>
                                    </p:anim>
                                    <p:anim calcmode="lin" valueType="num">
                                      <p:cBhvr>
                                        <p:cTn id="200" dur="500" fill="hold"/>
                                        <p:tgtEl>
                                          <p:spTgt spid="1615976"/>
                                        </p:tgtEl>
                                        <p:attrNameLst>
                                          <p:attrName>ppt_w</p:attrName>
                                        </p:attrNameLst>
                                      </p:cBhvr>
                                      <p:tavLst>
                                        <p:tav tm="0">
                                          <p:val>
                                            <p:fltVal val="0"/>
                                          </p:val>
                                        </p:tav>
                                        <p:tav tm="100000">
                                          <p:val>
                                            <p:strVal val="#ppt_w"/>
                                          </p:val>
                                        </p:tav>
                                      </p:tavLst>
                                    </p:anim>
                                    <p:anim calcmode="lin" valueType="num">
                                      <p:cBhvr>
                                        <p:cTn id="201" dur="500" fill="hold"/>
                                        <p:tgtEl>
                                          <p:spTgt spid="1615976"/>
                                        </p:tgtEl>
                                        <p:attrNameLst>
                                          <p:attrName>ppt_h</p:attrName>
                                        </p:attrNameLst>
                                      </p:cBhvr>
                                      <p:tavLst>
                                        <p:tav tm="0">
                                          <p:val>
                                            <p:strVal val="#ppt_h"/>
                                          </p:val>
                                        </p:tav>
                                        <p:tav tm="100000">
                                          <p:val>
                                            <p:strVal val="#ppt_h"/>
                                          </p:val>
                                        </p:tav>
                                      </p:tavLst>
                                    </p:anim>
                                  </p:childTnLst>
                                </p:cTn>
                              </p:par>
                            </p:childTnLst>
                          </p:cTn>
                        </p:par>
                        <p:par>
                          <p:cTn id="202" fill="hold">
                            <p:stCondLst>
                              <p:cond delay="2000"/>
                            </p:stCondLst>
                            <p:childTnLst>
                              <p:par>
                                <p:cTn id="203" presetID="17" presetClass="entr" presetSubtype="8" fill="hold" nodeType="afterEffect">
                                  <p:stCondLst>
                                    <p:cond delay="0"/>
                                  </p:stCondLst>
                                  <p:childTnLst>
                                    <p:set>
                                      <p:cBhvr>
                                        <p:cTn id="204" dur="1" fill="hold">
                                          <p:stCondLst>
                                            <p:cond delay="0"/>
                                          </p:stCondLst>
                                        </p:cTn>
                                        <p:tgtEl>
                                          <p:spTgt spid="3"/>
                                        </p:tgtEl>
                                        <p:attrNameLst>
                                          <p:attrName>style.visibility</p:attrName>
                                        </p:attrNameLst>
                                      </p:cBhvr>
                                      <p:to>
                                        <p:strVal val="visible"/>
                                      </p:to>
                                    </p:set>
                                    <p:anim calcmode="lin" valueType="num">
                                      <p:cBhvr>
                                        <p:cTn id="205" dur="500" fill="hold"/>
                                        <p:tgtEl>
                                          <p:spTgt spid="3"/>
                                        </p:tgtEl>
                                        <p:attrNameLst>
                                          <p:attrName>ppt_x</p:attrName>
                                        </p:attrNameLst>
                                      </p:cBhvr>
                                      <p:tavLst>
                                        <p:tav tm="0">
                                          <p:val>
                                            <p:strVal val="#ppt_x-#ppt_w/2"/>
                                          </p:val>
                                        </p:tav>
                                        <p:tav tm="100000">
                                          <p:val>
                                            <p:strVal val="#ppt_x"/>
                                          </p:val>
                                        </p:tav>
                                      </p:tavLst>
                                    </p:anim>
                                    <p:anim calcmode="lin" valueType="num">
                                      <p:cBhvr>
                                        <p:cTn id="206" dur="500" fill="hold"/>
                                        <p:tgtEl>
                                          <p:spTgt spid="3"/>
                                        </p:tgtEl>
                                        <p:attrNameLst>
                                          <p:attrName>ppt_y</p:attrName>
                                        </p:attrNameLst>
                                      </p:cBhvr>
                                      <p:tavLst>
                                        <p:tav tm="0">
                                          <p:val>
                                            <p:strVal val="#ppt_y"/>
                                          </p:val>
                                        </p:tav>
                                        <p:tav tm="100000">
                                          <p:val>
                                            <p:strVal val="#ppt_y"/>
                                          </p:val>
                                        </p:tav>
                                      </p:tavLst>
                                    </p:anim>
                                    <p:anim calcmode="lin" valueType="num">
                                      <p:cBhvr>
                                        <p:cTn id="207" dur="500" fill="hold"/>
                                        <p:tgtEl>
                                          <p:spTgt spid="3"/>
                                        </p:tgtEl>
                                        <p:attrNameLst>
                                          <p:attrName>ppt_w</p:attrName>
                                        </p:attrNameLst>
                                      </p:cBhvr>
                                      <p:tavLst>
                                        <p:tav tm="0">
                                          <p:val>
                                            <p:fltVal val="0"/>
                                          </p:val>
                                        </p:tav>
                                        <p:tav tm="100000">
                                          <p:val>
                                            <p:strVal val="#ppt_w"/>
                                          </p:val>
                                        </p:tav>
                                      </p:tavLst>
                                    </p:anim>
                                    <p:anim calcmode="lin" valueType="num">
                                      <p:cBhvr>
                                        <p:cTn id="208" dur="500" fill="hold"/>
                                        <p:tgtEl>
                                          <p:spTgt spid="3"/>
                                        </p:tgtEl>
                                        <p:attrNameLst>
                                          <p:attrName>ppt_h</p:attrName>
                                        </p:attrNameLst>
                                      </p:cBhvr>
                                      <p:tavLst>
                                        <p:tav tm="0">
                                          <p:val>
                                            <p:strVal val="#ppt_h"/>
                                          </p:val>
                                        </p:tav>
                                        <p:tav tm="100000">
                                          <p:val>
                                            <p:strVal val="#ppt_h"/>
                                          </p:val>
                                        </p:tav>
                                      </p:tavLst>
                                    </p:anim>
                                  </p:childTnLst>
                                </p:cTn>
                              </p:par>
                            </p:childTnLst>
                          </p:cTn>
                        </p:par>
                        <p:par>
                          <p:cTn id="209" fill="hold">
                            <p:stCondLst>
                              <p:cond delay="2500"/>
                            </p:stCondLst>
                            <p:childTnLst>
                              <p:par>
                                <p:cTn id="210" presetID="1" presetClass="entr" presetSubtype="0" fill="hold" grpId="0" nodeType="afterEffect">
                                  <p:stCondLst>
                                    <p:cond delay="0"/>
                                  </p:stCondLst>
                                  <p:childTnLst>
                                    <p:set>
                                      <p:cBhvr>
                                        <p:cTn id="211" dur="1" fill="hold">
                                          <p:stCondLst>
                                            <p:cond delay="0"/>
                                          </p:stCondLst>
                                        </p:cTn>
                                        <p:tgtEl>
                                          <p:spTgt spid="1615968"/>
                                        </p:tgtEl>
                                        <p:attrNameLst>
                                          <p:attrName>style.visibility</p:attrName>
                                        </p:attrNameLst>
                                      </p:cBhvr>
                                      <p:to>
                                        <p:strVal val="visible"/>
                                      </p:to>
                                    </p:set>
                                  </p:childTnLst>
                                </p:cTn>
                              </p:par>
                            </p:childTnLst>
                          </p:cTn>
                        </p:par>
                        <p:par>
                          <p:cTn id="212" fill="hold">
                            <p:stCondLst>
                              <p:cond delay="2500"/>
                            </p:stCondLst>
                            <p:childTnLst>
                              <p:par>
                                <p:cTn id="213" presetID="18" presetClass="entr" presetSubtype="3" fill="hold" grpId="0" nodeType="afterEffect">
                                  <p:stCondLst>
                                    <p:cond delay="0"/>
                                  </p:stCondLst>
                                  <p:childTnLst>
                                    <p:set>
                                      <p:cBhvr>
                                        <p:cTn id="214" dur="1" fill="hold">
                                          <p:stCondLst>
                                            <p:cond delay="0"/>
                                          </p:stCondLst>
                                        </p:cTn>
                                        <p:tgtEl>
                                          <p:spTgt spid="1615942"/>
                                        </p:tgtEl>
                                        <p:attrNameLst>
                                          <p:attrName>style.visibility</p:attrName>
                                        </p:attrNameLst>
                                      </p:cBhvr>
                                      <p:to>
                                        <p:strVal val="visible"/>
                                      </p:to>
                                    </p:set>
                                    <p:animEffect transition="in" filter="strips(upRight)">
                                      <p:cBhvr>
                                        <p:cTn id="215" dur="500"/>
                                        <p:tgtEl>
                                          <p:spTgt spid="1615942"/>
                                        </p:tgtEl>
                                      </p:cBhvr>
                                    </p:animEffect>
                                  </p:childTnLst>
                                </p:cTn>
                              </p:par>
                            </p:childTnLst>
                          </p:cTn>
                        </p:par>
                        <p:par>
                          <p:cTn id="216" fill="hold">
                            <p:stCondLst>
                              <p:cond delay="3000"/>
                            </p:stCondLst>
                            <p:childTnLst>
                              <p:par>
                                <p:cTn id="217" presetID="1" presetClass="entr" presetSubtype="0" fill="hold" grpId="0" nodeType="afterEffect">
                                  <p:stCondLst>
                                    <p:cond delay="0"/>
                                  </p:stCondLst>
                                  <p:childTnLst>
                                    <p:set>
                                      <p:cBhvr>
                                        <p:cTn id="218" dur="1" fill="hold">
                                          <p:stCondLst>
                                            <p:cond delay="0"/>
                                          </p:stCondLst>
                                        </p:cTn>
                                        <p:tgtEl>
                                          <p:spTgt spid="1615973"/>
                                        </p:tgtEl>
                                        <p:attrNameLst>
                                          <p:attrName>style.visibility</p:attrName>
                                        </p:attrNameLst>
                                      </p:cBhvr>
                                      <p:to>
                                        <p:strVal val="visible"/>
                                      </p:to>
                                    </p:set>
                                  </p:childTnLst>
                                </p:cTn>
                              </p:par>
                            </p:childTnLst>
                          </p:cTn>
                        </p:par>
                        <p:par>
                          <p:cTn id="219" fill="hold">
                            <p:stCondLst>
                              <p:cond delay="3000"/>
                            </p:stCondLst>
                            <p:childTnLst>
                              <p:par>
                                <p:cTn id="220" presetID="1" presetClass="entr" presetSubtype="0" fill="hold" grpId="0" nodeType="afterEffect">
                                  <p:stCondLst>
                                    <p:cond delay="0"/>
                                  </p:stCondLst>
                                  <p:childTnLst>
                                    <p:set>
                                      <p:cBhvr>
                                        <p:cTn id="221" dur="1" fill="hold">
                                          <p:stCondLst>
                                            <p:cond delay="0"/>
                                          </p:stCondLst>
                                        </p:cTn>
                                        <p:tgtEl>
                                          <p:spTgt spid="1615972"/>
                                        </p:tgtEl>
                                        <p:attrNameLst>
                                          <p:attrName>style.visibility</p:attrName>
                                        </p:attrNameLst>
                                      </p:cBhvr>
                                      <p:to>
                                        <p:strVal val="visible"/>
                                      </p:to>
                                    </p:set>
                                  </p:childTnLst>
                                </p:cTn>
                              </p:par>
                            </p:childTnLst>
                          </p:cTn>
                        </p:par>
                        <p:par>
                          <p:cTn id="222" fill="hold">
                            <p:stCondLst>
                              <p:cond delay="3000"/>
                            </p:stCondLst>
                            <p:childTnLst>
                              <p:par>
                                <p:cTn id="223" presetID="17" presetClass="entr" presetSubtype="4" fill="hold" grpId="0" nodeType="afterEffect">
                                  <p:stCondLst>
                                    <p:cond delay="0"/>
                                  </p:stCondLst>
                                  <p:childTnLst>
                                    <p:set>
                                      <p:cBhvr>
                                        <p:cTn id="224" dur="1" fill="hold">
                                          <p:stCondLst>
                                            <p:cond delay="0"/>
                                          </p:stCondLst>
                                        </p:cTn>
                                        <p:tgtEl>
                                          <p:spTgt spid="1615975"/>
                                        </p:tgtEl>
                                        <p:attrNameLst>
                                          <p:attrName>style.visibility</p:attrName>
                                        </p:attrNameLst>
                                      </p:cBhvr>
                                      <p:to>
                                        <p:strVal val="visible"/>
                                      </p:to>
                                    </p:set>
                                    <p:anim calcmode="lin" valueType="num">
                                      <p:cBhvr>
                                        <p:cTn id="225" dur="500" fill="hold"/>
                                        <p:tgtEl>
                                          <p:spTgt spid="1615975"/>
                                        </p:tgtEl>
                                        <p:attrNameLst>
                                          <p:attrName>ppt_x</p:attrName>
                                        </p:attrNameLst>
                                      </p:cBhvr>
                                      <p:tavLst>
                                        <p:tav tm="0">
                                          <p:val>
                                            <p:strVal val="#ppt_x"/>
                                          </p:val>
                                        </p:tav>
                                        <p:tav tm="100000">
                                          <p:val>
                                            <p:strVal val="#ppt_x"/>
                                          </p:val>
                                        </p:tav>
                                      </p:tavLst>
                                    </p:anim>
                                    <p:anim calcmode="lin" valueType="num">
                                      <p:cBhvr>
                                        <p:cTn id="226" dur="500" fill="hold"/>
                                        <p:tgtEl>
                                          <p:spTgt spid="1615975"/>
                                        </p:tgtEl>
                                        <p:attrNameLst>
                                          <p:attrName>ppt_y</p:attrName>
                                        </p:attrNameLst>
                                      </p:cBhvr>
                                      <p:tavLst>
                                        <p:tav tm="0">
                                          <p:val>
                                            <p:strVal val="#ppt_y+#ppt_h/2"/>
                                          </p:val>
                                        </p:tav>
                                        <p:tav tm="100000">
                                          <p:val>
                                            <p:strVal val="#ppt_y"/>
                                          </p:val>
                                        </p:tav>
                                      </p:tavLst>
                                    </p:anim>
                                    <p:anim calcmode="lin" valueType="num">
                                      <p:cBhvr>
                                        <p:cTn id="227" dur="500" fill="hold"/>
                                        <p:tgtEl>
                                          <p:spTgt spid="1615975"/>
                                        </p:tgtEl>
                                        <p:attrNameLst>
                                          <p:attrName>ppt_w</p:attrName>
                                        </p:attrNameLst>
                                      </p:cBhvr>
                                      <p:tavLst>
                                        <p:tav tm="0">
                                          <p:val>
                                            <p:strVal val="#ppt_w"/>
                                          </p:val>
                                        </p:tav>
                                        <p:tav tm="100000">
                                          <p:val>
                                            <p:strVal val="#ppt_w"/>
                                          </p:val>
                                        </p:tav>
                                      </p:tavLst>
                                    </p:anim>
                                    <p:anim calcmode="lin" valueType="num">
                                      <p:cBhvr>
                                        <p:cTn id="228" dur="500" fill="hold"/>
                                        <p:tgtEl>
                                          <p:spTgt spid="1615975"/>
                                        </p:tgtEl>
                                        <p:attrNameLst>
                                          <p:attrName>ppt_h</p:attrName>
                                        </p:attrNameLst>
                                      </p:cBhvr>
                                      <p:tavLst>
                                        <p:tav tm="0">
                                          <p:val>
                                            <p:fltVal val="0"/>
                                          </p:val>
                                        </p:tav>
                                        <p:tav tm="100000">
                                          <p:val>
                                            <p:strVal val="#ppt_h"/>
                                          </p:val>
                                        </p:tav>
                                      </p:tavLst>
                                    </p:anim>
                                  </p:childTnLst>
                                </p:cTn>
                              </p:par>
                            </p:childTnLst>
                          </p:cTn>
                        </p:par>
                        <p:par>
                          <p:cTn id="229" fill="hold">
                            <p:stCondLst>
                              <p:cond delay="3500"/>
                            </p:stCondLst>
                            <p:childTnLst>
                              <p:par>
                                <p:cTn id="230" presetID="1" presetClass="entr" presetSubtype="0" fill="hold" grpId="0" nodeType="afterEffect">
                                  <p:stCondLst>
                                    <p:cond delay="0"/>
                                  </p:stCondLst>
                                  <p:childTnLst>
                                    <p:set>
                                      <p:cBhvr>
                                        <p:cTn id="231" dur="1" fill="hold">
                                          <p:stCondLst>
                                            <p:cond delay="0"/>
                                          </p:stCondLst>
                                        </p:cTn>
                                        <p:tgtEl>
                                          <p:spTgt spid="1615974"/>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7" presetClass="entr" presetSubtype="10" fill="hold" grpId="0" nodeType="clickEffect">
                                  <p:stCondLst>
                                    <p:cond delay="0"/>
                                  </p:stCondLst>
                                  <p:childTnLst>
                                    <p:set>
                                      <p:cBhvr>
                                        <p:cTn id="235" dur="1" fill="hold">
                                          <p:stCondLst>
                                            <p:cond delay="0"/>
                                          </p:stCondLst>
                                        </p:cTn>
                                        <p:tgtEl>
                                          <p:spTgt spid="1615969"/>
                                        </p:tgtEl>
                                        <p:attrNameLst>
                                          <p:attrName>style.visibility</p:attrName>
                                        </p:attrNameLst>
                                      </p:cBhvr>
                                      <p:to>
                                        <p:strVal val="visible"/>
                                      </p:to>
                                    </p:set>
                                    <p:anim calcmode="lin" valueType="num">
                                      <p:cBhvr>
                                        <p:cTn id="236" dur="500" fill="hold"/>
                                        <p:tgtEl>
                                          <p:spTgt spid="1615969"/>
                                        </p:tgtEl>
                                        <p:attrNameLst>
                                          <p:attrName>ppt_w</p:attrName>
                                        </p:attrNameLst>
                                      </p:cBhvr>
                                      <p:tavLst>
                                        <p:tav tm="0">
                                          <p:val>
                                            <p:fltVal val="0"/>
                                          </p:val>
                                        </p:tav>
                                        <p:tav tm="100000">
                                          <p:val>
                                            <p:strVal val="#ppt_w"/>
                                          </p:val>
                                        </p:tav>
                                      </p:tavLst>
                                    </p:anim>
                                    <p:anim calcmode="lin" valueType="num">
                                      <p:cBhvr>
                                        <p:cTn id="237" dur="500" fill="hold"/>
                                        <p:tgtEl>
                                          <p:spTgt spid="1615969"/>
                                        </p:tgtEl>
                                        <p:attrNameLst>
                                          <p:attrName>ppt_h</p:attrName>
                                        </p:attrNameLst>
                                      </p:cBhvr>
                                      <p:tavLst>
                                        <p:tav tm="0">
                                          <p:val>
                                            <p:strVal val="#ppt_h"/>
                                          </p:val>
                                        </p:tav>
                                        <p:tav tm="100000">
                                          <p:val>
                                            <p:strVal val="#ppt_h"/>
                                          </p:val>
                                        </p:tav>
                                      </p:tavLst>
                                    </p:anim>
                                  </p:childTnLst>
                                </p:cTn>
                              </p:par>
                            </p:childTnLst>
                          </p:cTn>
                        </p:par>
                        <p:par>
                          <p:cTn id="238" fill="hold">
                            <p:stCondLst>
                              <p:cond delay="500"/>
                            </p:stCondLst>
                            <p:childTnLst>
                              <p:par>
                                <p:cTn id="239" presetID="17" presetClass="entr" presetSubtype="4" fill="hold" grpId="0" nodeType="afterEffect">
                                  <p:stCondLst>
                                    <p:cond delay="0"/>
                                  </p:stCondLst>
                                  <p:childTnLst>
                                    <p:set>
                                      <p:cBhvr>
                                        <p:cTn id="240" dur="1" fill="hold">
                                          <p:stCondLst>
                                            <p:cond delay="0"/>
                                          </p:stCondLst>
                                        </p:cTn>
                                        <p:tgtEl>
                                          <p:spTgt spid="1615970"/>
                                        </p:tgtEl>
                                        <p:attrNameLst>
                                          <p:attrName>style.visibility</p:attrName>
                                        </p:attrNameLst>
                                      </p:cBhvr>
                                      <p:to>
                                        <p:strVal val="visible"/>
                                      </p:to>
                                    </p:set>
                                    <p:anim calcmode="lin" valueType="num">
                                      <p:cBhvr>
                                        <p:cTn id="241" dur="500" fill="hold"/>
                                        <p:tgtEl>
                                          <p:spTgt spid="1615970"/>
                                        </p:tgtEl>
                                        <p:attrNameLst>
                                          <p:attrName>ppt_x</p:attrName>
                                        </p:attrNameLst>
                                      </p:cBhvr>
                                      <p:tavLst>
                                        <p:tav tm="0">
                                          <p:val>
                                            <p:strVal val="#ppt_x"/>
                                          </p:val>
                                        </p:tav>
                                        <p:tav tm="100000">
                                          <p:val>
                                            <p:strVal val="#ppt_x"/>
                                          </p:val>
                                        </p:tav>
                                      </p:tavLst>
                                    </p:anim>
                                    <p:anim calcmode="lin" valueType="num">
                                      <p:cBhvr>
                                        <p:cTn id="242" dur="500" fill="hold"/>
                                        <p:tgtEl>
                                          <p:spTgt spid="1615970"/>
                                        </p:tgtEl>
                                        <p:attrNameLst>
                                          <p:attrName>ppt_y</p:attrName>
                                        </p:attrNameLst>
                                      </p:cBhvr>
                                      <p:tavLst>
                                        <p:tav tm="0">
                                          <p:val>
                                            <p:strVal val="#ppt_y+#ppt_h/2"/>
                                          </p:val>
                                        </p:tav>
                                        <p:tav tm="100000">
                                          <p:val>
                                            <p:strVal val="#ppt_y"/>
                                          </p:val>
                                        </p:tav>
                                      </p:tavLst>
                                    </p:anim>
                                    <p:anim calcmode="lin" valueType="num">
                                      <p:cBhvr>
                                        <p:cTn id="243" dur="500" fill="hold"/>
                                        <p:tgtEl>
                                          <p:spTgt spid="1615970"/>
                                        </p:tgtEl>
                                        <p:attrNameLst>
                                          <p:attrName>ppt_w</p:attrName>
                                        </p:attrNameLst>
                                      </p:cBhvr>
                                      <p:tavLst>
                                        <p:tav tm="0">
                                          <p:val>
                                            <p:strVal val="#ppt_w"/>
                                          </p:val>
                                        </p:tav>
                                        <p:tav tm="100000">
                                          <p:val>
                                            <p:strVal val="#ppt_w"/>
                                          </p:val>
                                        </p:tav>
                                      </p:tavLst>
                                    </p:anim>
                                    <p:anim calcmode="lin" valueType="num">
                                      <p:cBhvr>
                                        <p:cTn id="244" dur="500" fill="hold"/>
                                        <p:tgtEl>
                                          <p:spTgt spid="1615970"/>
                                        </p:tgtEl>
                                        <p:attrNameLst>
                                          <p:attrName>ppt_h</p:attrName>
                                        </p:attrNameLst>
                                      </p:cBhvr>
                                      <p:tavLst>
                                        <p:tav tm="0">
                                          <p:val>
                                            <p:fltVal val="0"/>
                                          </p:val>
                                        </p:tav>
                                        <p:tav tm="100000">
                                          <p:val>
                                            <p:strVal val="#ppt_h"/>
                                          </p:val>
                                        </p:tav>
                                      </p:tavLst>
                                    </p:anim>
                                  </p:childTnLst>
                                </p:cTn>
                              </p:par>
                            </p:childTnLst>
                          </p:cTn>
                        </p:par>
                        <p:par>
                          <p:cTn id="245" fill="hold">
                            <p:stCondLst>
                              <p:cond delay="1000"/>
                            </p:stCondLst>
                            <p:childTnLst>
                              <p:par>
                                <p:cTn id="246" presetID="17" presetClass="entr" presetSubtype="8" fill="hold" grpId="0" nodeType="afterEffect">
                                  <p:stCondLst>
                                    <p:cond delay="0"/>
                                  </p:stCondLst>
                                  <p:childTnLst>
                                    <p:set>
                                      <p:cBhvr>
                                        <p:cTn id="247" dur="1" fill="hold">
                                          <p:stCondLst>
                                            <p:cond delay="0"/>
                                          </p:stCondLst>
                                        </p:cTn>
                                        <p:tgtEl>
                                          <p:spTgt spid="1615971"/>
                                        </p:tgtEl>
                                        <p:attrNameLst>
                                          <p:attrName>style.visibility</p:attrName>
                                        </p:attrNameLst>
                                      </p:cBhvr>
                                      <p:to>
                                        <p:strVal val="visible"/>
                                      </p:to>
                                    </p:set>
                                    <p:anim calcmode="lin" valueType="num">
                                      <p:cBhvr>
                                        <p:cTn id="248" dur="500" fill="hold"/>
                                        <p:tgtEl>
                                          <p:spTgt spid="1615971"/>
                                        </p:tgtEl>
                                        <p:attrNameLst>
                                          <p:attrName>ppt_x</p:attrName>
                                        </p:attrNameLst>
                                      </p:cBhvr>
                                      <p:tavLst>
                                        <p:tav tm="0">
                                          <p:val>
                                            <p:strVal val="#ppt_x-#ppt_w/2"/>
                                          </p:val>
                                        </p:tav>
                                        <p:tav tm="100000">
                                          <p:val>
                                            <p:strVal val="#ppt_x"/>
                                          </p:val>
                                        </p:tav>
                                      </p:tavLst>
                                    </p:anim>
                                    <p:anim calcmode="lin" valueType="num">
                                      <p:cBhvr>
                                        <p:cTn id="249" dur="500" fill="hold"/>
                                        <p:tgtEl>
                                          <p:spTgt spid="1615971"/>
                                        </p:tgtEl>
                                        <p:attrNameLst>
                                          <p:attrName>ppt_y</p:attrName>
                                        </p:attrNameLst>
                                      </p:cBhvr>
                                      <p:tavLst>
                                        <p:tav tm="0">
                                          <p:val>
                                            <p:strVal val="#ppt_y"/>
                                          </p:val>
                                        </p:tav>
                                        <p:tav tm="100000">
                                          <p:val>
                                            <p:strVal val="#ppt_y"/>
                                          </p:val>
                                        </p:tav>
                                      </p:tavLst>
                                    </p:anim>
                                    <p:anim calcmode="lin" valueType="num">
                                      <p:cBhvr>
                                        <p:cTn id="250" dur="500" fill="hold"/>
                                        <p:tgtEl>
                                          <p:spTgt spid="1615971"/>
                                        </p:tgtEl>
                                        <p:attrNameLst>
                                          <p:attrName>ppt_w</p:attrName>
                                        </p:attrNameLst>
                                      </p:cBhvr>
                                      <p:tavLst>
                                        <p:tav tm="0">
                                          <p:val>
                                            <p:fltVal val="0"/>
                                          </p:val>
                                        </p:tav>
                                        <p:tav tm="100000">
                                          <p:val>
                                            <p:strVal val="#ppt_w"/>
                                          </p:val>
                                        </p:tav>
                                      </p:tavLst>
                                    </p:anim>
                                    <p:anim calcmode="lin" valueType="num">
                                      <p:cBhvr>
                                        <p:cTn id="251" dur="500" fill="hold"/>
                                        <p:tgtEl>
                                          <p:spTgt spid="161597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5934" grpId="0" animBg="1"/>
      <p:bldP spid="1615935" grpId="0" animBg="1"/>
      <p:bldP spid="1615936" grpId="0" animBg="1"/>
      <p:bldP spid="1615937" grpId="0" animBg="1"/>
      <p:bldP spid="1615938" grpId="0" animBg="1"/>
      <p:bldP spid="1615939" grpId="0" animBg="1"/>
      <p:bldP spid="1615940" grpId="0" animBg="1"/>
      <p:bldP spid="1615941" grpId="0" animBg="1"/>
      <p:bldP spid="1615942" grpId="0" animBg="1"/>
      <p:bldP spid="1615943" grpId="0" animBg="1"/>
      <p:bldP spid="1615944" grpId="0" animBg="1"/>
      <p:bldP spid="1615945" grpId="0"/>
      <p:bldP spid="1615946" grpId="0"/>
      <p:bldP spid="1615954" grpId="0" animBg="1"/>
      <p:bldP spid="1615955" grpId="0" animBg="1"/>
      <p:bldP spid="1615956" grpId="0" animBg="1"/>
      <p:bldP spid="1615958" grpId="0" animBg="1"/>
      <p:bldP spid="1615959" grpId="0" animBg="1"/>
      <p:bldP spid="1615960" grpId="0" animBg="1"/>
      <p:bldP spid="1615961" grpId="0" animBg="1"/>
      <p:bldP spid="1615962" grpId="0" animBg="1"/>
      <p:bldP spid="1615963" grpId="0" animBg="1"/>
      <p:bldP spid="1615964" grpId="0" animBg="1"/>
      <p:bldP spid="1615965" grpId="0" animBg="1"/>
      <p:bldP spid="1615966" grpId="0" animBg="1"/>
      <p:bldP spid="1615967" grpId="0" animBg="1"/>
      <p:bldP spid="1615968" grpId="0" animBg="1"/>
      <p:bldP spid="1615969" grpId="0" animBg="1"/>
      <p:bldP spid="1615970" grpId="0" animBg="1"/>
      <p:bldP spid="1615971" grpId="0" animBg="1"/>
      <p:bldP spid="1615972" grpId="0" animBg="1"/>
      <p:bldP spid="1615973" grpId="0" animBg="1"/>
      <p:bldP spid="1615974" grpId="0" animBg="1"/>
      <p:bldP spid="1615975" grpId="0" animBg="1"/>
      <p:bldP spid="1615976" grpId="0" animBg="1"/>
      <p:bldP spid="1615977" grpId="0"/>
      <p:bldP spid="1615980" grpId="0" build="allAtOnce"/>
      <p:bldP spid="1615981"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1"/>
          </p:nvPr>
        </p:nvSpPr>
        <p:spPr>
          <a:noFill/>
        </p:spPr>
        <p:txBody>
          <a:bodyPr/>
          <a:lstStyle/>
          <a:p>
            <a:fld id="{5F3773C8-B73C-430B-9CAB-DFE4890F36C4}" type="slidenum">
              <a:rPr lang="zh-CN" altLang="en-US" smtClean="0"/>
              <a:pPr/>
              <a:t>22</a:t>
            </a:fld>
            <a:endParaRPr lang="en-US" altLang="zh-CN" smtClean="0"/>
          </a:p>
        </p:txBody>
      </p:sp>
      <p:sp>
        <p:nvSpPr>
          <p:cNvPr id="27651" name="Rectangle 2"/>
          <p:cNvSpPr>
            <a:spLocks noGrp="1" noChangeArrowheads="1"/>
          </p:cNvSpPr>
          <p:nvPr>
            <p:ph type="title"/>
          </p:nvPr>
        </p:nvSpPr>
        <p:spPr/>
        <p:txBody>
          <a:bodyPr/>
          <a:lstStyle/>
          <a:p>
            <a:pPr eaLnBrk="1" hangingPunct="1"/>
            <a:r>
              <a:rPr lang="en-US" altLang="zh-CN" smtClean="0"/>
              <a:t>4.3.2 </a:t>
            </a:r>
            <a:r>
              <a:rPr lang="zh-CN" altLang="en-US" smtClean="0"/>
              <a:t>主存与</a:t>
            </a:r>
            <a:r>
              <a:rPr lang="en-US" altLang="zh-CN" smtClean="0"/>
              <a:t>Cache</a:t>
            </a:r>
            <a:r>
              <a:rPr lang="zh-CN" altLang="en-US" smtClean="0"/>
              <a:t>的</a:t>
            </a:r>
            <a:r>
              <a:rPr lang="zh-CN" altLang="en-US" smtClean="0">
                <a:solidFill>
                  <a:srgbClr val="D60093"/>
                </a:solidFill>
              </a:rPr>
              <a:t>地址映射</a:t>
            </a:r>
            <a:r>
              <a:rPr lang="zh-CN" altLang="en-US" smtClean="0">
                <a:solidFill>
                  <a:srgbClr val="006600"/>
                </a:solidFill>
              </a:rPr>
              <a:t>     </a:t>
            </a:r>
            <a:r>
              <a:rPr lang="en-US" altLang="zh-CN" smtClean="0">
                <a:solidFill>
                  <a:srgbClr val="006600"/>
                </a:solidFill>
              </a:rPr>
              <a:t>3. </a:t>
            </a:r>
            <a:r>
              <a:rPr lang="zh-CN" altLang="en-US" smtClean="0">
                <a:solidFill>
                  <a:srgbClr val="FF0000"/>
                </a:solidFill>
              </a:rPr>
              <a:t>组相联</a:t>
            </a:r>
          </a:p>
        </p:txBody>
      </p:sp>
      <p:sp>
        <p:nvSpPr>
          <p:cNvPr id="27652" name="Rectangle 3"/>
          <p:cNvSpPr>
            <a:spLocks noGrp="1" noChangeArrowheads="1"/>
          </p:cNvSpPr>
          <p:nvPr>
            <p:ph type="body" idx="1"/>
          </p:nvPr>
        </p:nvSpPr>
        <p:spPr>
          <a:xfrm>
            <a:off x="457200" y="981075"/>
            <a:ext cx="8362950" cy="5256213"/>
          </a:xfrm>
        </p:spPr>
        <p:txBody>
          <a:bodyPr/>
          <a:lstStyle/>
          <a:p>
            <a:pPr eaLnBrk="1" hangingPunct="1">
              <a:lnSpc>
                <a:spcPct val="105000"/>
              </a:lnSpc>
              <a:spcBef>
                <a:spcPct val="5000"/>
              </a:spcBef>
            </a:pPr>
            <a:r>
              <a:rPr lang="zh-CN" altLang="en-US" smtClean="0">
                <a:solidFill>
                  <a:schemeClr val="bg2"/>
                </a:solidFill>
                <a:ea typeface="黑体" pitchFamily="2" charset="-122"/>
              </a:rPr>
              <a:t>目的</a:t>
            </a:r>
            <a:r>
              <a:rPr lang="zh-CN" altLang="en-US" smtClean="0"/>
              <a:t>：减小相联目录表的容量，降低成本，提高地址变换速度。</a:t>
            </a:r>
          </a:p>
          <a:p>
            <a:pPr eaLnBrk="1" hangingPunct="1">
              <a:lnSpc>
                <a:spcPct val="105000"/>
              </a:lnSpc>
              <a:spcBef>
                <a:spcPct val="5000"/>
              </a:spcBef>
            </a:pPr>
            <a:r>
              <a:rPr lang="zh-CN" altLang="en-US" smtClean="0">
                <a:solidFill>
                  <a:schemeClr val="bg2"/>
                </a:solidFill>
                <a:ea typeface="黑体" pitchFamily="2" charset="-122"/>
              </a:rPr>
              <a:t>映射规则</a:t>
            </a:r>
            <a:r>
              <a:rPr lang="zh-CN" altLang="en-US" smtClean="0"/>
              <a:t>：</a:t>
            </a:r>
            <a:r>
              <a:rPr kumimoji="1" lang="zh-CN" altLang="en-US" smtClean="0"/>
              <a:t>将主存和</a:t>
            </a:r>
            <a:r>
              <a:rPr kumimoji="1" lang="en-US" altLang="zh-CN" smtClean="0"/>
              <a:t>Cache</a:t>
            </a:r>
            <a:r>
              <a:rPr kumimoji="1" lang="zh-CN" altLang="en-US" smtClean="0"/>
              <a:t>都机械等分成相同大小的</a:t>
            </a:r>
            <a:r>
              <a:rPr kumimoji="1" lang="zh-CN" altLang="en-US" smtClean="0">
                <a:solidFill>
                  <a:srgbClr val="FF0000"/>
                </a:solidFill>
              </a:rPr>
              <a:t>块</a:t>
            </a:r>
            <a:r>
              <a:rPr kumimoji="1" lang="zh-CN" altLang="en-US" smtClean="0"/>
              <a:t>，并将主存空间按照</a:t>
            </a:r>
            <a:r>
              <a:rPr kumimoji="1" lang="en-US" altLang="zh-CN" smtClean="0"/>
              <a:t>Cache</a:t>
            </a:r>
            <a:r>
              <a:rPr kumimoji="1" lang="zh-CN" altLang="en-US" smtClean="0"/>
              <a:t>大小等分成</a:t>
            </a:r>
            <a:r>
              <a:rPr kumimoji="1" lang="zh-CN" altLang="en-US" smtClean="0">
                <a:solidFill>
                  <a:srgbClr val="FF0000"/>
                </a:solidFill>
              </a:rPr>
              <a:t>区</a:t>
            </a:r>
            <a:r>
              <a:rPr kumimoji="1" lang="zh-CN" altLang="en-US" smtClean="0"/>
              <a:t>，再将</a:t>
            </a:r>
            <a:r>
              <a:rPr kumimoji="1" lang="en-US" altLang="zh-CN" smtClean="0"/>
              <a:t>Cache</a:t>
            </a:r>
            <a:r>
              <a:rPr kumimoji="1" lang="zh-CN" altLang="en-US" smtClean="0"/>
              <a:t>和主存空间中的每一区都等分成大小相同的</a:t>
            </a:r>
            <a:r>
              <a:rPr kumimoji="1" lang="zh-CN" altLang="en-US" smtClean="0">
                <a:solidFill>
                  <a:srgbClr val="FF0000"/>
                </a:solidFill>
              </a:rPr>
              <a:t>组</a:t>
            </a:r>
            <a:r>
              <a:rPr kumimoji="1" lang="zh-CN" altLang="en-US" smtClean="0"/>
              <a:t>，让主存各区中的某组中的任何一</a:t>
            </a:r>
            <a:r>
              <a:rPr kumimoji="1" lang="zh-CN" altLang="en-US" smtClean="0">
                <a:solidFill>
                  <a:srgbClr val="FF0000"/>
                </a:solidFill>
              </a:rPr>
              <a:t>块</a:t>
            </a:r>
            <a:r>
              <a:rPr kumimoji="1" lang="zh-CN" altLang="en-US" smtClean="0"/>
              <a:t>均可直接映象装入到</a:t>
            </a:r>
            <a:r>
              <a:rPr kumimoji="1" lang="en-US" altLang="zh-CN" smtClean="0"/>
              <a:t>Cache</a:t>
            </a:r>
            <a:r>
              <a:rPr kumimoji="1" lang="zh-CN" altLang="en-US" smtClean="0"/>
              <a:t>中对应组的任何一块上。</a:t>
            </a:r>
            <a:br>
              <a:rPr kumimoji="1" lang="zh-CN" altLang="en-US" smtClean="0"/>
            </a:br>
            <a:r>
              <a:rPr kumimoji="1" lang="zh-CN" altLang="en-US" smtClean="0"/>
              <a:t>从主存的组到</a:t>
            </a:r>
            <a:r>
              <a:rPr kumimoji="1" lang="en-US" altLang="zh-CN" smtClean="0"/>
              <a:t>Cache</a:t>
            </a:r>
            <a:r>
              <a:rPr kumimoji="1" lang="zh-CN" altLang="en-US" smtClean="0"/>
              <a:t>的</a:t>
            </a:r>
            <a:r>
              <a:rPr kumimoji="1" lang="zh-CN" altLang="en-US" smtClean="0">
                <a:solidFill>
                  <a:srgbClr val="006600"/>
                </a:solidFill>
              </a:rPr>
              <a:t>组之间</a:t>
            </a:r>
            <a:r>
              <a:rPr kumimoji="1" lang="zh-CN" altLang="en-US" smtClean="0"/>
              <a:t>采用</a:t>
            </a:r>
            <a:r>
              <a:rPr kumimoji="1" lang="zh-CN" altLang="en-US" smtClean="0">
                <a:solidFill>
                  <a:srgbClr val="0000FF"/>
                </a:solidFill>
              </a:rPr>
              <a:t>直接映象方式</a:t>
            </a:r>
            <a:r>
              <a:rPr kumimoji="1" lang="zh-CN" altLang="en-US" smtClean="0"/>
              <a:t>，在两个对应的</a:t>
            </a:r>
            <a:r>
              <a:rPr kumimoji="1" lang="zh-CN" altLang="en-US" smtClean="0">
                <a:solidFill>
                  <a:srgbClr val="006600"/>
                </a:solidFill>
              </a:rPr>
              <a:t>组内部</a:t>
            </a:r>
            <a:r>
              <a:rPr kumimoji="1" lang="zh-CN" altLang="en-US" smtClean="0"/>
              <a:t>采用</a:t>
            </a:r>
            <a:r>
              <a:rPr kumimoji="1" lang="zh-CN" altLang="en-US" smtClean="0">
                <a:solidFill>
                  <a:srgbClr val="0000FF"/>
                </a:solidFill>
              </a:rPr>
              <a:t>全相联映象方式 </a:t>
            </a:r>
            <a:r>
              <a:rPr kumimoji="1" lang="en-US" altLang="zh-CN" smtClean="0"/>
              <a:t>——</a:t>
            </a:r>
            <a:br>
              <a:rPr kumimoji="1" lang="en-US" altLang="zh-CN" smtClean="0"/>
            </a:br>
            <a:r>
              <a:rPr kumimoji="1" lang="zh-CN" altLang="en-US" smtClean="0">
                <a:solidFill>
                  <a:srgbClr val="FF0000"/>
                </a:solidFill>
                <a:ea typeface="黑体" pitchFamily="2" charset="-122"/>
              </a:rPr>
              <a:t>组间直接，组内全相联</a:t>
            </a:r>
            <a:r>
              <a:rPr kumimoji="1" lang="zh-CN" altLang="en-US" smtClean="0"/>
              <a:t>。</a:t>
            </a:r>
            <a:endParaRPr lang="zh-CN" altLang="en-US" smtClean="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8243888" y="1060450"/>
            <a:ext cx="576262" cy="368300"/>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区</a:t>
            </a:r>
            <a:r>
              <a:rPr lang="en-US" altLang="zh-CN" sz="1800">
                <a:solidFill>
                  <a:srgbClr val="D60093"/>
                </a:solidFill>
                <a:latin typeface="Arial" charset="0"/>
              </a:rPr>
              <a:t>0</a:t>
            </a:r>
          </a:p>
        </p:txBody>
      </p:sp>
      <p:sp>
        <p:nvSpPr>
          <p:cNvPr id="28675" name="Text Box 5"/>
          <p:cNvSpPr txBox="1">
            <a:spLocks noChangeArrowheads="1"/>
          </p:cNvSpPr>
          <p:nvPr/>
        </p:nvSpPr>
        <p:spPr bwMode="auto">
          <a:xfrm>
            <a:off x="6372225" y="333375"/>
            <a:ext cx="1223963"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主存</a:t>
            </a:r>
            <a:endParaRPr lang="en-US" altLang="zh-CN" sz="2000">
              <a:solidFill>
                <a:srgbClr val="0000FF"/>
              </a:solidFill>
              <a:latin typeface="Arial" charset="0"/>
            </a:endParaRPr>
          </a:p>
        </p:txBody>
      </p:sp>
      <p:sp>
        <p:nvSpPr>
          <p:cNvPr id="28676" name="Rectangle 6"/>
          <p:cNvSpPr>
            <a:spLocks noChangeArrowheads="1"/>
          </p:cNvSpPr>
          <p:nvPr/>
        </p:nvSpPr>
        <p:spPr bwMode="auto">
          <a:xfrm>
            <a:off x="3706813" y="75882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8677" name="Rectangle 7"/>
          <p:cNvSpPr>
            <a:spLocks noChangeArrowheads="1"/>
          </p:cNvSpPr>
          <p:nvPr/>
        </p:nvSpPr>
        <p:spPr bwMode="auto">
          <a:xfrm>
            <a:off x="3706813" y="104457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8678" name="Rectangle 8"/>
          <p:cNvSpPr>
            <a:spLocks noChangeArrowheads="1"/>
          </p:cNvSpPr>
          <p:nvPr/>
        </p:nvSpPr>
        <p:spPr bwMode="auto">
          <a:xfrm>
            <a:off x="3706813" y="1330325"/>
            <a:ext cx="1223962" cy="287338"/>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8679" name="Rectangle 9"/>
          <p:cNvSpPr>
            <a:spLocks noChangeArrowheads="1"/>
          </p:cNvSpPr>
          <p:nvPr/>
        </p:nvSpPr>
        <p:spPr bwMode="auto">
          <a:xfrm>
            <a:off x="3708400" y="1630363"/>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solidFill>
                  <a:srgbClr val="0000FF"/>
                </a:solidFill>
                <a:latin typeface="Arial" charset="0"/>
              </a:rPr>
              <a:t>块</a:t>
            </a:r>
            <a:r>
              <a:rPr lang="en-US" altLang="zh-CN" sz="1800">
                <a:solidFill>
                  <a:srgbClr val="0000FF"/>
                </a:solidFill>
                <a:latin typeface="Arial" charset="0"/>
              </a:rPr>
              <a:t>1</a:t>
            </a:r>
          </a:p>
        </p:txBody>
      </p:sp>
      <p:sp>
        <p:nvSpPr>
          <p:cNvPr id="28680" name="Text Box 10"/>
          <p:cNvSpPr txBox="1">
            <a:spLocks noChangeArrowheads="1"/>
          </p:cNvSpPr>
          <p:nvPr/>
        </p:nvSpPr>
        <p:spPr bwMode="auto">
          <a:xfrm>
            <a:off x="5075238" y="893763"/>
            <a:ext cx="576262" cy="366712"/>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28681" name="Text Box 11"/>
          <p:cNvSpPr txBox="1">
            <a:spLocks noChangeArrowheads="1"/>
          </p:cNvSpPr>
          <p:nvPr/>
        </p:nvSpPr>
        <p:spPr bwMode="auto">
          <a:xfrm>
            <a:off x="3708400" y="333375"/>
            <a:ext cx="1223963" cy="396875"/>
          </a:xfrm>
          <a:prstGeom prst="rect">
            <a:avLst/>
          </a:prstGeom>
          <a:noFill/>
          <a:ln w="28575" algn="ctr">
            <a:noFill/>
            <a:miter lim="800000"/>
            <a:headEnd/>
            <a:tailEnd/>
          </a:ln>
        </p:spPr>
        <p:txBody>
          <a:bodyPr>
            <a:spAutoFit/>
          </a:bodyPr>
          <a:lstStyle/>
          <a:p>
            <a:pPr algn="ctr">
              <a:spcBef>
                <a:spcPct val="50000"/>
              </a:spcBef>
            </a:pPr>
            <a:r>
              <a:rPr lang="en-US" altLang="zh-CN" sz="2000">
                <a:solidFill>
                  <a:srgbClr val="0000FF"/>
                </a:solidFill>
                <a:latin typeface="Arial" charset="0"/>
              </a:rPr>
              <a:t>Cache</a:t>
            </a:r>
          </a:p>
        </p:txBody>
      </p:sp>
      <p:sp>
        <p:nvSpPr>
          <p:cNvPr id="28682" name="AutoShape 12"/>
          <p:cNvSpPr>
            <a:spLocks/>
          </p:cNvSpPr>
          <p:nvPr/>
        </p:nvSpPr>
        <p:spPr bwMode="auto">
          <a:xfrm>
            <a:off x="5002213" y="765175"/>
            <a:ext cx="144462" cy="495300"/>
          </a:xfrm>
          <a:prstGeom prst="rightBrace">
            <a:avLst>
              <a:gd name="adj1" fmla="val 28572"/>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683" name="Rectangle 13"/>
          <p:cNvSpPr>
            <a:spLocks noChangeArrowheads="1"/>
          </p:cNvSpPr>
          <p:nvPr/>
        </p:nvSpPr>
        <p:spPr bwMode="auto">
          <a:xfrm>
            <a:off x="1262063" y="768350"/>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8684" name="Rectangle 14"/>
          <p:cNvSpPr>
            <a:spLocks noChangeArrowheads="1"/>
          </p:cNvSpPr>
          <p:nvPr/>
        </p:nvSpPr>
        <p:spPr bwMode="auto">
          <a:xfrm>
            <a:off x="1262063" y="1054100"/>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8685" name="Rectangle 15"/>
          <p:cNvSpPr>
            <a:spLocks noChangeArrowheads="1"/>
          </p:cNvSpPr>
          <p:nvPr/>
        </p:nvSpPr>
        <p:spPr bwMode="auto">
          <a:xfrm>
            <a:off x="1262063" y="1339850"/>
            <a:ext cx="574675" cy="287338"/>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a:solidFill>
                <a:srgbClr val="FF0000"/>
              </a:solidFill>
              <a:latin typeface="Arial" charset="0"/>
            </a:endParaRPr>
          </a:p>
        </p:txBody>
      </p:sp>
      <p:sp>
        <p:nvSpPr>
          <p:cNvPr id="28686" name="Rectangle 16"/>
          <p:cNvSpPr>
            <a:spLocks noChangeArrowheads="1"/>
          </p:cNvSpPr>
          <p:nvPr/>
        </p:nvSpPr>
        <p:spPr bwMode="auto">
          <a:xfrm>
            <a:off x="1262063" y="1633538"/>
            <a:ext cx="574675" cy="285750"/>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a:solidFill>
                <a:srgbClr val="FF0000"/>
              </a:solidFill>
              <a:latin typeface="Arial" charset="0"/>
            </a:endParaRPr>
          </a:p>
        </p:txBody>
      </p:sp>
      <p:sp>
        <p:nvSpPr>
          <p:cNvPr id="28687" name="Text Box 17"/>
          <p:cNvSpPr txBox="1">
            <a:spLocks noChangeArrowheads="1"/>
          </p:cNvSpPr>
          <p:nvPr/>
        </p:nvSpPr>
        <p:spPr bwMode="auto">
          <a:xfrm>
            <a:off x="1189038" y="1992313"/>
            <a:ext cx="647700" cy="530225"/>
          </a:xfrm>
          <a:prstGeom prst="rect">
            <a:avLst/>
          </a:prstGeom>
          <a:noFill/>
          <a:ln w="28575" algn="ctr">
            <a:noFill/>
            <a:miter lim="800000"/>
            <a:headEnd/>
            <a:tailEnd/>
          </a:ln>
        </p:spPr>
        <p:txBody>
          <a:bodyPr>
            <a:spAutoFit/>
          </a:bodyPr>
          <a:lstStyle/>
          <a:p>
            <a:pPr>
              <a:lnSpc>
                <a:spcPct val="80000"/>
              </a:lnSpc>
              <a:spcBef>
                <a:spcPct val="50000"/>
              </a:spcBef>
            </a:pPr>
            <a:r>
              <a:rPr lang="zh-CN" altLang="en-US" sz="1800">
                <a:solidFill>
                  <a:srgbClr val="D60093"/>
                </a:solidFill>
                <a:latin typeface="Arial" charset="0"/>
              </a:rPr>
              <a:t>主存区号</a:t>
            </a:r>
            <a:endParaRPr lang="en-US" altLang="zh-CN" sz="1800">
              <a:solidFill>
                <a:srgbClr val="D60093"/>
              </a:solidFill>
              <a:latin typeface="Arial" charset="0"/>
            </a:endParaRPr>
          </a:p>
        </p:txBody>
      </p:sp>
      <p:sp>
        <p:nvSpPr>
          <p:cNvPr id="28688" name="Rectangle 18"/>
          <p:cNvSpPr>
            <a:spLocks noChangeArrowheads="1"/>
          </p:cNvSpPr>
          <p:nvPr/>
        </p:nvSpPr>
        <p:spPr bwMode="auto">
          <a:xfrm>
            <a:off x="1836738" y="768350"/>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8689" name="Rectangle 19"/>
          <p:cNvSpPr>
            <a:spLocks noChangeArrowheads="1"/>
          </p:cNvSpPr>
          <p:nvPr/>
        </p:nvSpPr>
        <p:spPr bwMode="auto">
          <a:xfrm>
            <a:off x="1836738" y="1054100"/>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8690" name="Rectangle 20"/>
          <p:cNvSpPr>
            <a:spLocks noChangeArrowheads="1"/>
          </p:cNvSpPr>
          <p:nvPr/>
        </p:nvSpPr>
        <p:spPr bwMode="auto">
          <a:xfrm>
            <a:off x="1836738" y="1339850"/>
            <a:ext cx="574675" cy="287338"/>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a:solidFill>
                <a:srgbClr val="FF0000"/>
              </a:solidFill>
              <a:latin typeface="Arial" charset="0"/>
            </a:endParaRPr>
          </a:p>
        </p:txBody>
      </p:sp>
      <p:sp>
        <p:nvSpPr>
          <p:cNvPr id="28691" name="Rectangle 21"/>
          <p:cNvSpPr>
            <a:spLocks noChangeArrowheads="1"/>
          </p:cNvSpPr>
          <p:nvPr/>
        </p:nvSpPr>
        <p:spPr bwMode="auto">
          <a:xfrm>
            <a:off x="1836738" y="1633538"/>
            <a:ext cx="574675" cy="285750"/>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a:solidFill>
                <a:srgbClr val="FF0000"/>
              </a:solidFill>
              <a:latin typeface="Arial" charset="0"/>
            </a:endParaRPr>
          </a:p>
        </p:txBody>
      </p:sp>
      <p:sp>
        <p:nvSpPr>
          <p:cNvPr id="28692" name="Text Box 22"/>
          <p:cNvSpPr txBox="1">
            <a:spLocks noChangeArrowheads="1"/>
          </p:cNvSpPr>
          <p:nvPr/>
        </p:nvSpPr>
        <p:spPr bwMode="auto">
          <a:xfrm>
            <a:off x="1763713" y="1992313"/>
            <a:ext cx="647700" cy="749300"/>
          </a:xfrm>
          <a:prstGeom prst="rect">
            <a:avLst/>
          </a:prstGeom>
          <a:noFill/>
          <a:ln w="28575" algn="ctr">
            <a:noFill/>
            <a:miter lim="800000"/>
            <a:headEnd/>
            <a:tailEnd/>
          </a:ln>
        </p:spPr>
        <p:txBody>
          <a:bodyPr>
            <a:spAutoFit/>
          </a:bodyPr>
          <a:lstStyle/>
          <a:p>
            <a:pPr>
              <a:lnSpc>
                <a:spcPct val="80000"/>
              </a:lnSpc>
              <a:spcBef>
                <a:spcPct val="50000"/>
              </a:spcBef>
            </a:pPr>
            <a:r>
              <a:rPr lang="zh-CN" altLang="en-US" sz="1800">
                <a:solidFill>
                  <a:srgbClr val="D60093"/>
                </a:solidFill>
                <a:latin typeface="Arial" charset="0"/>
              </a:rPr>
              <a:t>主存组内块号</a:t>
            </a:r>
            <a:endParaRPr lang="en-US" altLang="zh-CN" sz="1800">
              <a:solidFill>
                <a:srgbClr val="D60093"/>
              </a:solidFill>
              <a:latin typeface="Arial" charset="0"/>
            </a:endParaRPr>
          </a:p>
        </p:txBody>
      </p:sp>
      <p:sp>
        <p:nvSpPr>
          <p:cNvPr id="28693" name="Rectangle 23"/>
          <p:cNvSpPr>
            <a:spLocks noChangeArrowheads="1"/>
          </p:cNvSpPr>
          <p:nvPr/>
        </p:nvSpPr>
        <p:spPr bwMode="auto">
          <a:xfrm>
            <a:off x="2411413" y="765175"/>
            <a:ext cx="574675"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28694" name="Rectangle 24"/>
          <p:cNvSpPr>
            <a:spLocks noChangeArrowheads="1"/>
          </p:cNvSpPr>
          <p:nvPr/>
        </p:nvSpPr>
        <p:spPr bwMode="auto">
          <a:xfrm>
            <a:off x="2411413" y="1050925"/>
            <a:ext cx="574675"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28695" name="Rectangle 25"/>
          <p:cNvSpPr>
            <a:spLocks noChangeArrowheads="1"/>
          </p:cNvSpPr>
          <p:nvPr/>
        </p:nvSpPr>
        <p:spPr bwMode="auto">
          <a:xfrm>
            <a:off x="2411413" y="1336675"/>
            <a:ext cx="574675"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28696" name="Rectangle 26"/>
          <p:cNvSpPr>
            <a:spLocks noChangeArrowheads="1"/>
          </p:cNvSpPr>
          <p:nvPr/>
        </p:nvSpPr>
        <p:spPr bwMode="auto">
          <a:xfrm>
            <a:off x="2411413" y="1630363"/>
            <a:ext cx="574675"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28697" name="Text Box 27"/>
          <p:cNvSpPr txBox="1">
            <a:spLocks noChangeArrowheads="1"/>
          </p:cNvSpPr>
          <p:nvPr/>
        </p:nvSpPr>
        <p:spPr bwMode="auto">
          <a:xfrm>
            <a:off x="2338388" y="1989138"/>
            <a:ext cx="938212" cy="749300"/>
          </a:xfrm>
          <a:prstGeom prst="rect">
            <a:avLst/>
          </a:prstGeom>
          <a:noFill/>
          <a:ln w="28575" algn="ctr">
            <a:noFill/>
            <a:miter lim="800000"/>
            <a:headEnd/>
            <a:tailEnd/>
          </a:ln>
        </p:spPr>
        <p:txBody>
          <a:bodyPr>
            <a:spAutoFit/>
          </a:bodyPr>
          <a:lstStyle/>
          <a:p>
            <a:pPr>
              <a:lnSpc>
                <a:spcPct val="80000"/>
              </a:lnSpc>
              <a:spcBef>
                <a:spcPct val="50000"/>
              </a:spcBef>
            </a:pPr>
            <a:r>
              <a:rPr lang="en-US" altLang="zh-CN" sz="1800">
                <a:solidFill>
                  <a:srgbClr val="D60093"/>
                </a:solidFill>
                <a:latin typeface="Arial" charset="0"/>
              </a:rPr>
              <a:t>Cache</a:t>
            </a:r>
            <a:r>
              <a:rPr lang="zh-CN" altLang="en-US" sz="1800">
                <a:solidFill>
                  <a:srgbClr val="D60093"/>
                </a:solidFill>
                <a:latin typeface="Arial" charset="0"/>
              </a:rPr>
              <a:t>组内</a:t>
            </a:r>
            <a:br>
              <a:rPr lang="zh-CN" altLang="en-US" sz="1800">
                <a:solidFill>
                  <a:srgbClr val="D60093"/>
                </a:solidFill>
                <a:latin typeface="Arial" charset="0"/>
              </a:rPr>
            </a:br>
            <a:r>
              <a:rPr lang="zh-CN" altLang="en-US" sz="1800">
                <a:solidFill>
                  <a:srgbClr val="D60093"/>
                </a:solidFill>
                <a:latin typeface="Arial" charset="0"/>
              </a:rPr>
              <a:t>块号</a:t>
            </a:r>
            <a:endParaRPr lang="en-US" altLang="zh-CN" sz="1800">
              <a:solidFill>
                <a:srgbClr val="D60093"/>
              </a:solidFill>
              <a:latin typeface="Arial" charset="0"/>
            </a:endParaRPr>
          </a:p>
        </p:txBody>
      </p:sp>
      <p:sp>
        <p:nvSpPr>
          <p:cNvPr id="28698" name="AutoShape 28"/>
          <p:cNvSpPr>
            <a:spLocks/>
          </p:cNvSpPr>
          <p:nvPr/>
        </p:nvSpPr>
        <p:spPr bwMode="auto">
          <a:xfrm>
            <a:off x="1046163" y="765175"/>
            <a:ext cx="142875" cy="503238"/>
          </a:xfrm>
          <a:prstGeom prst="leftBrace">
            <a:avLst>
              <a:gd name="adj1" fmla="val 29352"/>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699" name="AutoShape 29"/>
          <p:cNvSpPr>
            <a:spLocks/>
          </p:cNvSpPr>
          <p:nvPr/>
        </p:nvSpPr>
        <p:spPr bwMode="auto">
          <a:xfrm>
            <a:off x="1046163" y="1341438"/>
            <a:ext cx="142875" cy="503237"/>
          </a:xfrm>
          <a:prstGeom prst="leftBrace">
            <a:avLst>
              <a:gd name="adj1" fmla="val 29352"/>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700" name="Text Box 30"/>
          <p:cNvSpPr txBox="1">
            <a:spLocks noChangeArrowheads="1"/>
          </p:cNvSpPr>
          <p:nvPr/>
        </p:nvSpPr>
        <p:spPr bwMode="auto">
          <a:xfrm>
            <a:off x="468313" y="901700"/>
            <a:ext cx="576262" cy="366713"/>
          </a:xfrm>
          <a:prstGeom prst="rect">
            <a:avLst/>
          </a:prstGeom>
          <a:noFill/>
          <a:ln w="28575" algn="ctr">
            <a:noFill/>
            <a:miter lim="800000"/>
            <a:headEnd/>
            <a:tailEnd/>
          </a:ln>
        </p:spPr>
        <p:txBody>
          <a:bodyPr>
            <a:spAutoFit/>
          </a:bodyPr>
          <a:lstStyle/>
          <a:p>
            <a:pPr algn="r">
              <a:spcBef>
                <a:spcPct val="50000"/>
              </a:spcBef>
            </a:pPr>
            <a:r>
              <a:rPr lang="zh-CN" altLang="en-US" sz="1800">
                <a:latin typeface="Arial" charset="0"/>
              </a:rPr>
              <a:t>组</a:t>
            </a:r>
            <a:r>
              <a:rPr lang="en-US" altLang="zh-CN" sz="1800">
                <a:latin typeface="Arial" charset="0"/>
              </a:rPr>
              <a:t>0</a:t>
            </a:r>
          </a:p>
        </p:txBody>
      </p:sp>
      <p:sp>
        <p:nvSpPr>
          <p:cNvPr id="28701" name="Text Box 31"/>
          <p:cNvSpPr txBox="1">
            <a:spLocks noChangeArrowheads="1"/>
          </p:cNvSpPr>
          <p:nvPr/>
        </p:nvSpPr>
        <p:spPr bwMode="auto">
          <a:xfrm>
            <a:off x="468313" y="1412875"/>
            <a:ext cx="576262" cy="366713"/>
          </a:xfrm>
          <a:prstGeom prst="rect">
            <a:avLst/>
          </a:prstGeom>
          <a:noFill/>
          <a:ln w="28575" algn="ctr">
            <a:noFill/>
            <a:miter lim="800000"/>
            <a:headEnd/>
            <a:tailEnd/>
          </a:ln>
        </p:spPr>
        <p:txBody>
          <a:bodyPr>
            <a:spAutoFit/>
          </a:bodyPr>
          <a:lstStyle/>
          <a:p>
            <a:pPr algn="r">
              <a:spcBef>
                <a:spcPct val="50000"/>
              </a:spcBef>
            </a:pPr>
            <a:r>
              <a:rPr lang="zh-CN" altLang="en-US" sz="1800">
                <a:latin typeface="Arial" charset="0"/>
              </a:rPr>
              <a:t>组</a:t>
            </a:r>
            <a:r>
              <a:rPr lang="en-US" altLang="zh-CN" sz="1800">
                <a:latin typeface="Arial" charset="0"/>
              </a:rPr>
              <a:t>1</a:t>
            </a:r>
          </a:p>
        </p:txBody>
      </p:sp>
      <p:sp>
        <p:nvSpPr>
          <p:cNvPr id="28702" name="Text Box 32"/>
          <p:cNvSpPr txBox="1">
            <a:spLocks noChangeArrowheads="1"/>
          </p:cNvSpPr>
          <p:nvPr/>
        </p:nvSpPr>
        <p:spPr bwMode="auto">
          <a:xfrm>
            <a:off x="5076825" y="1476375"/>
            <a:ext cx="5762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28703" name="AutoShape 33"/>
          <p:cNvSpPr>
            <a:spLocks/>
          </p:cNvSpPr>
          <p:nvPr/>
        </p:nvSpPr>
        <p:spPr bwMode="auto">
          <a:xfrm>
            <a:off x="5003800" y="1341438"/>
            <a:ext cx="144463" cy="50323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704" name="Rectangle 34"/>
          <p:cNvSpPr>
            <a:spLocks noChangeArrowheads="1"/>
          </p:cNvSpPr>
          <p:nvPr/>
        </p:nvSpPr>
        <p:spPr bwMode="auto">
          <a:xfrm>
            <a:off x="6370638" y="76517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8705" name="Rectangle 35"/>
          <p:cNvSpPr>
            <a:spLocks noChangeArrowheads="1"/>
          </p:cNvSpPr>
          <p:nvPr/>
        </p:nvSpPr>
        <p:spPr bwMode="auto">
          <a:xfrm>
            <a:off x="6370638" y="105092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8706" name="Rectangle 36"/>
          <p:cNvSpPr>
            <a:spLocks noChangeArrowheads="1"/>
          </p:cNvSpPr>
          <p:nvPr/>
        </p:nvSpPr>
        <p:spPr bwMode="auto">
          <a:xfrm>
            <a:off x="6370638" y="1336675"/>
            <a:ext cx="1223962" cy="287338"/>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8707" name="Rectangle 37"/>
          <p:cNvSpPr>
            <a:spLocks noChangeArrowheads="1"/>
          </p:cNvSpPr>
          <p:nvPr/>
        </p:nvSpPr>
        <p:spPr bwMode="auto">
          <a:xfrm>
            <a:off x="6370638" y="163036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8708" name="Text Box 38"/>
          <p:cNvSpPr txBox="1">
            <a:spLocks noChangeArrowheads="1"/>
          </p:cNvSpPr>
          <p:nvPr/>
        </p:nvSpPr>
        <p:spPr bwMode="auto">
          <a:xfrm>
            <a:off x="7739063" y="900113"/>
            <a:ext cx="576262" cy="366712"/>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28709" name="AutoShape 39"/>
          <p:cNvSpPr>
            <a:spLocks/>
          </p:cNvSpPr>
          <p:nvPr/>
        </p:nvSpPr>
        <p:spPr bwMode="auto">
          <a:xfrm>
            <a:off x="7666038" y="765175"/>
            <a:ext cx="144462" cy="503238"/>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710" name="Text Box 40"/>
          <p:cNvSpPr txBox="1">
            <a:spLocks noChangeArrowheads="1"/>
          </p:cNvSpPr>
          <p:nvPr/>
        </p:nvSpPr>
        <p:spPr bwMode="auto">
          <a:xfrm>
            <a:off x="7740650" y="1482725"/>
            <a:ext cx="5762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28711" name="AutoShape 41"/>
          <p:cNvSpPr>
            <a:spLocks/>
          </p:cNvSpPr>
          <p:nvPr/>
        </p:nvSpPr>
        <p:spPr bwMode="auto">
          <a:xfrm>
            <a:off x="7667625" y="1341438"/>
            <a:ext cx="144463" cy="50323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712" name="AutoShape 42"/>
          <p:cNvSpPr>
            <a:spLocks noChangeArrowheads="1"/>
          </p:cNvSpPr>
          <p:nvPr/>
        </p:nvSpPr>
        <p:spPr bwMode="auto">
          <a:xfrm>
            <a:off x="6227763" y="765175"/>
            <a:ext cx="2089150" cy="1150938"/>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28713" name="Text Box 43"/>
          <p:cNvSpPr txBox="1">
            <a:spLocks noChangeArrowheads="1"/>
          </p:cNvSpPr>
          <p:nvPr/>
        </p:nvSpPr>
        <p:spPr bwMode="auto">
          <a:xfrm>
            <a:off x="8245475" y="2211388"/>
            <a:ext cx="576263" cy="368300"/>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区</a:t>
            </a:r>
            <a:r>
              <a:rPr lang="en-US" altLang="zh-CN" sz="1800">
                <a:solidFill>
                  <a:srgbClr val="D60093"/>
                </a:solidFill>
                <a:latin typeface="Arial" charset="0"/>
              </a:rPr>
              <a:t>1</a:t>
            </a:r>
          </a:p>
        </p:txBody>
      </p:sp>
      <p:sp>
        <p:nvSpPr>
          <p:cNvPr id="28714" name="Rectangle 44"/>
          <p:cNvSpPr>
            <a:spLocks noChangeArrowheads="1"/>
          </p:cNvSpPr>
          <p:nvPr/>
        </p:nvSpPr>
        <p:spPr bwMode="auto">
          <a:xfrm>
            <a:off x="6372225" y="191611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8715" name="Rectangle 45"/>
          <p:cNvSpPr>
            <a:spLocks noChangeArrowheads="1"/>
          </p:cNvSpPr>
          <p:nvPr/>
        </p:nvSpPr>
        <p:spPr bwMode="auto">
          <a:xfrm>
            <a:off x="6372225" y="220186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8716" name="Rectangle 46"/>
          <p:cNvSpPr>
            <a:spLocks noChangeArrowheads="1"/>
          </p:cNvSpPr>
          <p:nvPr/>
        </p:nvSpPr>
        <p:spPr bwMode="auto">
          <a:xfrm>
            <a:off x="6372225" y="2487613"/>
            <a:ext cx="1223963" cy="287337"/>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8717" name="Rectangle 47"/>
          <p:cNvSpPr>
            <a:spLocks noChangeArrowheads="1"/>
          </p:cNvSpPr>
          <p:nvPr/>
        </p:nvSpPr>
        <p:spPr bwMode="auto">
          <a:xfrm>
            <a:off x="6372225" y="2781300"/>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8718" name="Text Box 48"/>
          <p:cNvSpPr txBox="1">
            <a:spLocks noChangeArrowheads="1"/>
          </p:cNvSpPr>
          <p:nvPr/>
        </p:nvSpPr>
        <p:spPr bwMode="auto">
          <a:xfrm>
            <a:off x="7740650" y="2051050"/>
            <a:ext cx="5762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28719" name="AutoShape 49"/>
          <p:cNvSpPr>
            <a:spLocks/>
          </p:cNvSpPr>
          <p:nvPr/>
        </p:nvSpPr>
        <p:spPr bwMode="auto">
          <a:xfrm>
            <a:off x="7667625" y="1916113"/>
            <a:ext cx="144463" cy="504825"/>
          </a:xfrm>
          <a:prstGeom prst="rightBrace">
            <a:avLst>
              <a:gd name="adj1" fmla="val 29121"/>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720" name="Text Box 50"/>
          <p:cNvSpPr txBox="1">
            <a:spLocks noChangeArrowheads="1"/>
          </p:cNvSpPr>
          <p:nvPr/>
        </p:nvSpPr>
        <p:spPr bwMode="auto">
          <a:xfrm>
            <a:off x="7742238" y="2633663"/>
            <a:ext cx="576262" cy="366712"/>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28721" name="AutoShape 51"/>
          <p:cNvSpPr>
            <a:spLocks/>
          </p:cNvSpPr>
          <p:nvPr/>
        </p:nvSpPr>
        <p:spPr bwMode="auto">
          <a:xfrm>
            <a:off x="7669213" y="2490788"/>
            <a:ext cx="144462" cy="506412"/>
          </a:xfrm>
          <a:prstGeom prst="rightBrace">
            <a:avLst>
              <a:gd name="adj1" fmla="val 29213"/>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722" name="AutoShape 52"/>
          <p:cNvSpPr>
            <a:spLocks noChangeArrowheads="1"/>
          </p:cNvSpPr>
          <p:nvPr/>
        </p:nvSpPr>
        <p:spPr bwMode="auto">
          <a:xfrm>
            <a:off x="6229350" y="1916113"/>
            <a:ext cx="2089150" cy="1150937"/>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28723" name="Text Box 53"/>
          <p:cNvSpPr txBox="1">
            <a:spLocks noChangeArrowheads="1"/>
          </p:cNvSpPr>
          <p:nvPr/>
        </p:nvSpPr>
        <p:spPr bwMode="auto">
          <a:xfrm>
            <a:off x="8245475" y="3363913"/>
            <a:ext cx="576263" cy="368300"/>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区</a:t>
            </a:r>
            <a:r>
              <a:rPr lang="en-US" altLang="zh-CN" sz="1800">
                <a:solidFill>
                  <a:srgbClr val="D60093"/>
                </a:solidFill>
                <a:latin typeface="Arial" charset="0"/>
              </a:rPr>
              <a:t>2</a:t>
            </a:r>
          </a:p>
        </p:txBody>
      </p:sp>
      <p:sp>
        <p:nvSpPr>
          <p:cNvPr id="28724" name="Rectangle 54"/>
          <p:cNvSpPr>
            <a:spLocks noChangeArrowheads="1"/>
          </p:cNvSpPr>
          <p:nvPr/>
        </p:nvSpPr>
        <p:spPr bwMode="auto">
          <a:xfrm>
            <a:off x="6372225" y="306863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8725" name="Rectangle 55"/>
          <p:cNvSpPr>
            <a:spLocks noChangeArrowheads="1"/>
          </p:cNvSpPr>
          <p:nvPr/>
        </p:nvSpPr>
        <p:spPr bwMode="auto">
          <a:xfrm>
            <a:off x="6372225" y="335438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8726" name="Rectangle 56"/>
          <p:cNvSpPr>
            <a:spLocks noChangeArrowheads="1"/>
          </p:cNvSpPr>
          <p:nvPr/>
        </p:nvSpPr>
        <p:spPr bwMode="auto">
          <a:xfrm>
            <a:off x="6372225" y="3640138"/>
            <a:ext cx="1223963" cy="287337"/>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solidFill>
                  <a:srgbClr val="0000FF"/>
                </a:solidFill>
                <a:latin typeface="Arial" charset="0"/>
              </a:rPr>
              <a:t>块</a:t>
            </a:r>
            <a:r>
              <a:rPr lang="en-US" altLang="zh-CN" sz="1800">
                <a:solidFill>
                  <a:srgbClr val="0000FF"/>
                </a:solidFill>
                <a:latin typeface="Arial" charset="0"/>
              </a:rPr>
              <a:t>0</a:t>
            </a:r>
          </a:p>
        </p:txBody>
      </p:sp>
      <p:sp>
        <p:nvSpPr>
          <p:cNvPr id="28727" name="Rectangle 57"/>
          <p:cNvSpPr>
            <a:spLocks noChangeArrowheads="1"/>
          </p:cNvSpPr>
          <p:nvPr/>
        </p:nvSpPr>
        <p:spPr bwMode="auto">
          <a:xfrm>
            <a:off x="6372225" y="3933825"/>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8728" name="Text Box 58"/>
          <p:cNvSpPr txBox="1">
            <a:spLocks noChangeArrowheads="1"/>
          </p:cNvSpPr>
          <p:nvPr/>
        </p:nvSpPr>
        <p:spPr bwMode="auto">
          <a:xfrm>
            <a:off x="7740650" y="3203575"/>
            <a:ext cx="5762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28729" name="AutoShape 59"/>
          <p:cNvSpPr>
            <a:spLocks/>
          </p:cNvSpPr>
          <p:nvPr/>
        </p:nvSpPr>
        <p:spPr bwMode="auto">
          <a:xfrm>
            <a:off x="7667625" y="3068638"/>
            <a:ext cx="144463" cy="504825"/>
          </a:xfrm>
          <a:prstGeom prst="rightBrace">
            <a:avLst>
              <a:gd name="adj1" fmla="val 29121"/>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730" name="Text Box 60"/>
          <p:cNvSpPr txBox="1">
            <a:spLocks noChangeArrowheads="1"/>
          </p:cNvSpPr>
          <p:nvPr/>
        </p:nvSpPr>
        <p:spPr bwMode="auto">
          <a:xfrm>
            <a:off x="7742238" y="3786188"/>
            <a:ext cx="576262" cy="366712"/>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28731" name="AutoShape 61"/>
          <p:cNvSpPr>
            <a:spLocks/>
          </p:cNvSpPr>
          <p:nvPr/>
        </p:nvSpPr>
        <p:spPr bwMode="auto">
          <a:xfrm>
            <a:off x="7669213" y="3643313"/>
            <a:ext cx="144462" cy="506412"/>
          </a:xfrm>
          <a:prstGeom prst="rightBrace">
            <a:avLst>
              <a:gd name="adj1" fmla="val 29213"/>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732" name="AutoShape 62"/>
          <p:cNvSpPr>
            <a:spLocks noChangeArrowheads="1"/>
          </p:cNvSpPr>
          <p:nvPr/>
        </p:nvSpPr>
        <p:spPr bwMode="auto">
          <a:xfrm>
            <a:off x="6229350" y="3068638"/>
            <a:ext cx="2089150" cy="1150937"/>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28733" name="Text Box 63"/>
          <p:cNvSpPr txBox="1">
            <a:spLocks noChangeArrowheads="1"/>
          </p:cNvSpPr>
          <p:nvPr/>
        </p:nvSpPr>
        <p:spPr bwMode="auto">
          <a:xfrm>
            <a:off x="8243888" y="4516438"/>
            <a:ext cx="576262" cy="368300"/>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区</a:t>
            </a:r>
            <a:r>
              <a:rPr lang="en-US" altLang="zh-CN" sz="1800">
                <a:solidFill>
                  <a:srgbClr val="D60093"/>
                </a:solidFill>
                <a:latin typeface="Arial" charset="0"/>
              </a:rPr>
              <a:t>3</a:t>
            </a:r>
          </a:p>
        </p:txBody>
      </p:sp>
      <p:sp>
        <p:nvSpPr>
          <p:cNvPr id="28734" name="Rectangle 64"/>
          <p:cNvSpPr>
            <a:spLocks noChangeArrowheads="1"/>
          </p:cNvSpPr>
          <p:nvPr/>
        </p:nvSpPr>
        <p:spPr bwMode="auto">
          <a:xfrm>
            <a:off x="6370638" y="42211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8735" name="Rectangle 65"/>
          <p:cNvSpPr>
            <a:spLocks noChangeArrowheads="1"/>
          </p:cNvSpPr>
          <p:nvPr/>
        </p:nvSpPr>
        <p:spPr bwMode="auto">
          <a:xfrm>
            <a:off x="6370638" y="450691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8736" name="Rectangle 66"/>
          <p:cNvSpPr>
            <a:spLocks noChangeArrowheads="1"/>
          </p:cNvSpPr>
          <p:nvPr/>
        </p:nvSpPr>
        <p:spPr bwMode="auto">
          <a:xfrm>
            <a:off x="6370638" y="4792663"/>
            <a:ext cx="1223962" cy="287337"/>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8737" name="Rectangle 67"/>
          <p:cNvSpPr>
            <a:spLocks noChangeArrowheads="1"/>
          </p:cNvSpPr>
          <p:nvPr/>
        </p:nvSpPr>
        <p:spPr bwMode="auto">
          <a:xfrm>
            <a:off x="6370638" y="5086350"/>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8738" name="Text Box 68"/>
          <p:cNvSpPr txBox="1">
            <a:spLocks noChangeArrowheads="1"/>
          </p:cNvSpPr>
          <p:nvPr/>
        </p:nvSpPr>
        <p:spPr bwMode="auto">
          <a:xfrm>
            <a:off x="7739063" y="4356100"/>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28739" name="AutoShape 69"/>
          <p:cNvSpPr>
            <a:spLocks/>
          </p:cNvSpPr>
          <p:nvPr/>
        </p:nvSpPr>
        <p:spPr bwMode="auto">
          <a:xfrm>
            <a:off x="7666038" y="4221163"/>
            <a:ext cx="144462" cy="50323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740" name="Text Box 70"/>
          <p:cNvSpPr txBox="1">
            <a:spLocks noChangeArrowheads="1"/>
          </p:cNvSpPr>
          <p:nvPr/>
        </p:nvSpPr>
        <p:spPr bwMode="auto">
          <a:xfrm>
            <a:off x="7740650" y="4938713"/>
            <a:ext cx="576263" cy="366712"/>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28741" name="AutoShape 71"/>
          <p:cNvSpPr>
            <a:spLocks/>
          </p:cNvSpPr>
          <p:nvPr/>
        </p:nvSpPr>
        <p:spPr bwMode="auto">
          <a:xfrm>
            <a:off x="7667625" y="4795838"/>
            <a:ext cx="144463" cy="504825"/>
          </a:xfrm>
          <a:prstGeom prst="rightBrace">
            <a:avLst>
              <a:gd name="adj1" fmla="val 29121"/>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742" name="AutoShape 72"/>
          <p:cNvSpPr>
            <a:spLocks noChangeArrowheads="1"/>
          </p:cNvSpPr>
          <p:nvPr/>
        </p:nvSpPr>
        <p:spPr bwMode="auto">
          <a:xfrm>
            <a:off x="6227763" y="4221163"/>
            <a:ext cx="2089150" cy="1150937"/>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grpSp>
        <p:nvGrpSpPr>
          <p:cNvPr id="2" name="Group 73"/>
          <p:cNvGrpSpPr>
            <a:grpSpLocks/>
          </p:cNvGrpSpPr>
          <p:nvPr/>
        </p:nvGrpSpPr>
        <p:grpSpPr bwMode="auto">
          <a:xfrm>
            <a:off x="1836738" y="5372100"/>
            <a:ext cx="4032250" cy="1079500"/>
            <a:chOff x="1157" y="3384"/>
            <a:chExt cx="2540" cy="680"/>
          </a:xfrm>
        </p:grpSpPr>
        <p:sp>
          <p:nvSpPr>
            <p:cNvPr id="28793" name="Rectangle 74"/>
            <p:cNvSpPr>
              <a:spLocks noChangeArrowheads="1"/>
            </p:cNvSpPr>
            <p:nvPr/>
          </p:nvSpPr>
          <p:spPr bwMode="auto">
            <a:xfrm>
              <a:off x="1157" y="3566"/>
              <a:ext cx="362" cy="181"/>
            </a:xfrm>
            <a:prstGeom prst="rect">
              <a:avLst/>
            </a:prstGeom>
            <a:noFill/>
            <a:ln w="19050" algn="ctr">
              <a:noFill/>
              <a:miter lim="800000"/>
              <a:headEnd/>
              <a:tailEnd/>
            </a:ln>
          </p:spPr>
          <p:txBody>
            <a:bodyPr wrap="none" anchor="ctr"/>
            <a:lstStyle/>
            <a:p>
              <a:pPr algn="ctr"/>
              <a:r>
                <a:rPr lang="zh-CN" altLang="en-US" sz="1800">
                  <a:latin typeface="Arial" charset="0"/>
                </a:rPr>
                <a:t>区号</a:t>
              </a:r>
              <a:endParaRPr lang="en-US" altLang="zh-CN" sz="1800">
                <a:latin typeface="Arial" charset="0"/>
              </a:endParaRPr>
            </a:p>
          </p:txBody>
        </p:sp>
        <p:sp>
          <p:nvSpPr>
            <p:cNvPr id="28794" name="Rectangle 75"/>
            <p:cNvSpPr>
              <a:spLocks noChangeArrowheads="1"/>
            </p:cNvSpPr>
            <p:nvPr/>
          </p:nvSpPr>
          <p:spPr bwMode="auto">
            <a:xfrm>
              <a:off x="1519" y="3566"/>
              <a:ext cx="363" cy="181"/>
            </a:xfrm>
            <a:prstGeom prst="rect">
              <a:avLst/>
            </a:prstGeom>
            <a:noFill/>
            <a:ln w="19050" algn="ctr">
              <a:noFill/>
              <a:miter lim="800000"/>
              <a:headEnd/>
              <a:tailEnd/>
            </a:ln>
          </p:spPr>
          <p:txBody>
            <a:bodyPr wrap="none" anchor="ctr"/>
            <a:lstStyle/>
            <a:p>
              <a:pPr algn="ctr"/>
              <a:r>
                <a:rPr lang="zh-CN" altLang="en-US" sz="1800">
                  <a:latin typeface="Arial" charset="0"/>
                </a:rPr>
                <a:t>组号</a:t>
              </a:r>
              <a:endParaRPr lang="en-US" altLang="zh-CN" sz="1800">
                <a:latin typeface="Arial" charset="0"/>
              </a:endParaRPr>
            </a:p>
          </p:txBody>
        </p:sp>
        <p:sp>
          <p:nvSpPr>
            <p:cNvPr id="28795" name="Rectangle 76"/>
            <p:cNvSpPr>
              <a:spLocks noChangeArrowheads="1"/>
            </p:cNvSpPr>
            <p:nvPr/>
          </p:nvSpPr>
          <p:spPr bwMode="auto">
            <a:xfrm>
              <a:off x="1882" y="3566"/>
              <a:ext cx="363" cy="498"/>
            </a:xfrm>
            <a:prstGeom prst="rect">
              <a:avLst/>
            </a:prstGeom>
            <a:noFill/>
            <a:ln w="19050" algn="ctr">
              <a:noFill/>
              <a:miter lim="800000"/>
              <a:headEnd/>
              <a:tailEnd/>
            </a:ln>
          </p:spPr>
          <p:txBody>
            <a:bodyPr wrap="none" anchor="ctr"/>
            <a:lstStyle/>
            <a:p>
              <a:pPr algn="ctr"/>
              <a:r>
                <a:rPr lang="zh-CN" altLang="en-US" sz="1800">
                  <a:latin typeface="Arial" charset="0"/>
                </a:rPr>
                <a:t>主存</a:t>
              </a:r>
              <a:br>
                <a:rPr lang="zh-CN" altLang="en-US" sz="1800">
                  <a:latin typeface="Arial" charset="0"/>
                </a:rPr>
              </a:br>
              <a:r>
                <a:rPr lang="zh-CN" altLang="en-US" sz="1800">
                  <a:latin typeface="Arial" charset="0"/>
                </a:rPr>
                <a:t>组内</a:t>
              </a:r>
              <a:br>
                <a:rPr lang="zh-CN" altLang="en-US" sz="1800">
                  <a:latin typeface="Arial" charset="0"/>
                </a:rPr>
              </a:br>
              <a:r>
                <a:rPr lang="zh-CN" altLang="en-US" sz="1800">
                  <a:latin typeface="Arial" charset="0"/>
                </a:rPr>
                <a:t>块号</a:t>
              </a:r>
              <a:endParaRPr lang="en-US" altLang="zh-CN" sz="1800">
                <a:latin typeface="Arial" charset="0"/>
              </a:endParaRPr>
            </a:p>
          </p:txBody>
        </p:sp>
        <p:sp>
          <p:nvSpPr>
            <p:cNvPr id="28796" name="Rectangle 77"/>
            <p:cNvSpPr>
              <a:spLocks noChangeArrowheads="1"/>
            </p:cNvSpPr>
            <p:nvPr/>
          </p:nvSpPr>
          <p:spPr bwMode="auto">
            <a:xfrm>
              <a:off x="2245" y="3566"/>
              <a:ext cx="726" cy="181"/>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28797" name="Rectangle 78"/>
            <p:cNvSpPr>
              <a:spLocks noChangeArrowheads="1"/>
            </p:cNvSpPr>
            <p:nvPr/>
          </p:nvSpPr>
          <p:spPr bwMode="auto">
            <a:xfrm>
              <a:off x="1157" y="3384"/>
              <a:ext cx="363" cy="181"/>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smtClean="0">
                  <a:solidFill>
                    <a:srgbClr val="FF0000"/>
                  </a:solidFill>
                  <a:latin typeface="Arial" charset="0"/>
                </a:rPr>
                <a:t>10</a:t>
              </a:r>
              <a:endParaRPr lang="en-US" altLang="zh-CN" sz="1800">
                <a:solidFill>
                  <a:srgbClr val="FF0000"/>
                </a:solidFill>
                <a:latin typeface="Arial" charset="0"/>
              </a:endParaRPr>
            </a:p>
          </p:txBody>
        </p:sp>
        <p:sp>
          <p:nvSpPr>
            <p:cNvPr id="28798" name="Rectangle 79"/>
            <p:cNvSpPr>
              <a:spLocks noChangeArrowheads="1"/>
            </p:cNvSpPr>
            <p:nvPr/>
          </p:nvSpPr>
          <p:spPr bwMode="auto">
            <a:xfrm>
              <a:off x="1882" y="3384"/>
              <a:ext cx="363" cy="181"/>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smtClean="0">
                  <a:solidFill>
                    <a:srgbClr val="FF0000"/>
                  </a:solidFill>
                  <a:latin typeface="Arial" charset="0"/>
                </a:rPr>
                <a:t>0</a:t>
              </a:r>
              <a:endParaRPr lang="en-US" altLang="zh-CN" sz="1800">
                <a:solidFill>
                  <a:srgbClr val="FF0000"/>
                </a:solidFill>
                <a:latin typeface="Arial" charset="0"/>
              </a:endParaRPr>
            </a:p>
          </p:txBody>
        </p:sp>
        <p:sp>
          <p:nvSpPr>
            <p:cNvPr id="28799" name="Rectangle 80"/>
            <p:cNvSpPr>
              <a:spLocks noChangeArrowheads="1"/>
            </p:cNvSpPr>
            <p:nvPr/>
          </p:nvSpPr>
          <p:spPr bwMode="auto">
            <a:xfrm>
              <a:off x="2245" y="3384"/>
              <a:ext cx="726" cy="181"/>
            </a:xfrm>
            <a:prstGeom prst="rect">
              <a:avLst/>
            </a:prstGeom>
            <a:solidFill>
              <a:srgbClr val="CCFFFF"/>
            </a:solidFill>
            <a:ln w="19050" algn="ctr">
              <a:solidFill>
                <a:schemeClr val="tx1"/>
              </a:solidFill>
              <a:miter lim="800000"/>
              <a:headEnd/>
              <a:tailEnd/>
            </a:ln>
          </p:spPr>
          <p:txBody>
            <a:bodyPr wrap="none" anchor="ctr"/>
            <a:lstStyle/>
            <a:p>
              <a:pPr algn="ctr"/>
              <a:endParaRPr lang="zh-CN" altLang="en-US" sz="1800">
                <a:latin typeface="Arial" charset="0"/>
              </a:endParaRPr>
            </a:p>
          </p:txBody>
        </p:sp>
        <p:sp>
          <p:nvSpPr>
            <p:cNvPr id="28800" name="Rectangle 81"/>
            <p:cNvSpPr>
              <a:spLocks noChangeArrowheads="1"/>
            </p:cNvSpPr>
            <p:nvPr/>
          </p:nvSpPr>
          <p:spPr bwMode="auto">
            <a:xfrm>
              <a:off x="1519" y="3384"/>
              <a:ext cx="362" cy="180"/>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1</a:t>
              </a:r>
            </a:p>
          </p:txBody>
        </p:sp>
        <p:sp>
          <p:nvSpPr>
            <p:cNvPr id="28801" name="Rectangle 82"/>
            <p:cNvSpPr>
              <a:spLocks noChangeArrowheads="1"/>
            </p:cNvSpPr>
            <p:nvPr/>
          </p:nvSpPr>
          <p:spPr bwMode="auto">
            <a:xfrm>
              <a:off x="2971" y="3385"/>
              <a:ext cx="726" cy="181"/>
            </a:xfrm>
            <a:prstGeom prst="rect">
              <a:avLst/>
            </a:prstGeom>
            <a:noFill/>
            <a:ln w="19050" algn="ctr">
              <a:noFill/>
              <a:miter lim="800000"/>
              <a:headEnd/>
              <a:tailEnd/>
            </a:ln>
          </p:spPr>
          <p:txBody>
            <a:bodyPr wrap="none" anchor="ctr"/>
            <a:lstStyle/>
            <a:p>
              <a:r>
                <a:rPr lang="zh-CN" altLang="en-US" sz="1800">
                  <a:solidFill>
                    <a:schemeClr val="bg2"/>
                  </a:solidFill>
                  <a:latin typeface="Arial" charset="0"/>
                </a:rPr>
                <a:t>主存地址</a:t>
              </a:r>
            </a:p>
          </p:txBody>
        </p:sp>
      </p:grpSp>
      <p:grpSp>
        <p:nvGrpSpPr>
          <p:cNvPr id="3" name="Group 83"/>
          <p:cNvGrpSpPr>
            <a:grpSpLocks/>
          </p:cNvGrpSpPr>
          <p:nvPr/>
        </p:nvGrpSpPr>
        <p:grpSpPr bwMode="auto">
          <a:xfrm>
            <a:off x="2411413" y="3860800"/>
            <a:ext cx="3673475" cy="863600"/>
            <a:chOff x="1519" y="2432"/>
            <a:chExt cx="2314" cy="544"/>
          </a:xfrm>
        </p:grpSpPr>
        <p:sp>
          <p:nvSpPr>
            <p:cNvPr id="28786" name="Rectangle 84"/>
            <p:cNvSpPr>
              <a:spLocks noChangeArrowheads="1"/>
            </p:cNvSpPr>
            <p:nvPr/>
          </p:nvSpPr>
          <p:spPr bwMode="auto">
            <a:xfrm>
              <a:off x="1519" y="2614"/>
              <a:ext cx="364" cy="181"/>
            </a:xfrm>
            <a:prstGeom prst="rect">
              <a:avLst/>
            </a:prstGeom>
            <a:noFill/>
            <a:ln w="19050" algn="ctr">
              <a:noFill/>
              <a:miter lim="800000"/>
              <a:headEnd/>
              <a:tailEnd/>
            </a:ln>
          </p:spPr>
          <p:txBody>
            <a:bodyPr wrap="none" anchor="ctr"/>
            <a:lstStyle/>
            <a:p>
              <a:pPr algn="ctr"/>
              <a:r>
                <a:rPr lang="zh-CN" altLang="en-US" sz="1800">
                  <a:latin typeface="Arial" charset="0"/>
                </a:rPr>
                <a:t>组号</a:t>
              </a:r>
              <a:endParaRPr lang="en-US" altLang="zh-CN" sz="1800">
                <a:latin typeface="Arial" charset="0"/>
              </a:endParaRPr>
            </a:p>
          </p:txBody>
        </p:sp>
        <p:sp>
          <p:nvSpPr>
            <p:cNvPr id="28787" name="Rectangle 85"/>
            <p:cNvSpPr>
              <a:spLocks noChangeArrowheads="1"/>
            </p:cNvSpPr>
            <p:nvPr/>
          </p:nvSpPr>
          <p:spPr bwMode="auto">
            <a:xfrm>
              <a:off x="1882" y="2569"/>
              <a:ext cx="362" cy="407"/>
            </a:xfrm>
            <a:prstGeom prst="rect">
              <a:avLst/>
            </a:prstGeom>
            <a:noFill/>
            <a:ln w="19050" algn="ctr">
              <a:noFill/>
              <a:miter lim="800000"/>
              <a:headEnd/>
              <a:tailEnd/>
            </a:ln>
          </p:spPr>
          <p:txBody>
            <a:bodyPr wrap="none" anchor="ctr"/>
            <a:lstStyle/>
            <a:p>
              <a:pPr algn="ctr"/>
              <a:r>
                <a:rPr lang="zh-CN" altLang="en-US" sz="1800">
                  <a:latin typeface="Arial" charset="0"/>
                </a:rPr>
                <a:t>组内</a:t>
              </a:r>
              <a:br>
                <a:rPr lang="zh-CN" altLang="en-US" sz="1800">
                  <a:latin typeface="Arial" charset="0"/>
                </a:rPr>
              </a:br>
              <a:r>
                <a:rPr lang="zh-CN" altLang="en-US" sz="1800">
                  <a:latin typeface="Arial" charset="0"/>
                </a:rPr>
                <a:t>块号</a:t>
              </a:r>
            </a:p>
          </p:txBody>
        </p:sp>
        <p:sp>
          <p:nvSpPr>
            <p:cNvPr id="28788" name="Rectangle 86"/>
            <p:cNvSpPr>
              <a:spLocks noChangeArrowheads="1"/>
            </p:cNvSpPr>
            <p:nvPr/>
          </p:nvSpPr>
          <p:spPr bwMode="auto">
            <a:xfrm>
              <a:off x="2245" y="2614"/>
              <a:ext cx="726" cy="181"/>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28789" name="Rectangle 87"/>
            <p:cNvSpPr>
              <a:spLocks noChangeArrowheads="1"/>
            </p:cNvSpPr>
            <p:nvPr/>
          </p:nvSpPr>
          <p:spPr bwMode="auto">
            <a:xfrm>
              <a:off x="1519" y="2432"/>
              <a:ext cx="364" cy="181"/>
            </a:xfrm>
            <a:prstGeom prst="rect">
              <a:avLst/>
            </a:prstGeom>
            <a:solidFill>
              <a:srgbClr val="FF99CC"/>
            </a:solidFill>
            <a:ln w="19050" algn="ctr">
              <a:solidFill>
                <a:schemeClr val="tx1"/>
              </a:solidFill>
              <a:miter lim="800000"/>
              <a:headEnd/>
              <a:tailEnd/>
            </a:ln>
          </p:spPr>
          <p:txBody>
            <a:bodyPr wrap="none" anchor="ctr"/>
            <a:lstStyle/>
            <a:p>
              <a:pPr algn="ctr"/>
              <a:r>
                <a:rPr lang="en-US" altLang="zh-CN" sz="1800">
                  <a:solidFill>
                    <a:srgbClr val="008000"/>
                  </a:solidFill>
                  <a:latin typeface="Arial" charset="0"/>
                </a:rPr>
                <a:t>1</a:t>
              </a:r>
            </a:p>
          </p:txBody>
        </p:sp>
        <p:sp>
          <p:nvSpPr>
            <p:cNvPr id="28790" name="Rectangle 88"/>
            <p:cNvSpPr>
              <a:spLocks noChangeArrowheads="1"/>
            </p:cNvSpPr>
            <p:nvPr/>
          </p:nvSpPr>
          <p:spPr bwMode="auto">
            <a:xfrm>
              <a:off x="1882" y="2432"/>
              <a:ext cx="362" cy="180"/>
            </a:xfrm>
            <a:prstGeom prst="rect">
              <a:avLst/>
            </a:prstGeom>
            <a:solidFill>
              <a:srgbClr val="FF99CC"/>
            </a:solidFill>
            <a:ln w="19050" algn="ctr">
              <a:solidFill>
                <a:schemeClr val="tx1"/>
              </a:solidFill>
              <a:miter lim="800000"/>
              <a:headEnd/>
              <a:tailEnd/>
            </a:ln>
          </p:spPr>
          <p:txBody>
            <a:bodyPr wrap="none" anchor="ctr"/>
            <a:lstStyle/>
            <a:p>
              <a:pPr algn="ctr"/>
              <a:r>
                <a:rPr lang="en-US" altLang="zh-CN" sz="1800" smtClean="0">
                  <a:solidFill>
                    <a:srgbClr val="008000"/>
                  </a:solidFill>
                  <a:latin typeface="Arial" charset="0"/>
                </a:rPr>
                <a:t>1</a:t>
              </a:r>
              <a:endParaRPr lang="en-US" altLang="zh-CN" sz="1800">
                <a:solidFill>
                  <a:srgbClr val="008000"/>
                </a:solidFill>
                <a:latin typeface="Arial" charset="0"/>
              </a:endParaRPr>
            </a:p>
          </p:txBody>
        </p:sp>
        <p:sp>
          <p:nvSpPr>
            <p:cNvPr id="28791" name="Rectangle 89"/>
            <p:cNvSpPr>
              <a:spLocks noChangeArrowheads="1"/>
            </p:cNvSpPr>
            <p:nvPr/>
          </p:nvSpPr>
          <p:spPr bwMode="auto">
            <a:xfrm>
              <a:off x="2245" y="2432"/>
              <a:ext cx="726" cy="181"/>
            </a:xfrm>
            <a:prstGeom prst="rect">
              <a:avLst/>
            </a:prstGeom>
            <a:solidFill>
              <a:srgbClr val="FF99CC"/>
            </a:solidFill>
            <a:ln w="19050" algn="ctr">
              <a:solidFill>
                <a:schemeClr val="tx1"/>
              </a:solidFill>
              <a:miter lim="800000"/>
              <a:headEnd/>
              <a:tailEnd/>
            </a:ln>
          </p:spPr>
          <p:txBody>
            <a:bodyPr wrap="none" anchor="ctr"/>
            <a:lstStyle/>
            <a:p>
              <a:pPr algn="ctr"/>
              <a:endParaRPr lang="zh-CN" altLang="en-US" sz="1800">
                <a:latin typeface="Arial" charset="0"/>
              </a:endParaRPr>
            </a:p>
          </p:txBody>
        </p:sp>
        <p:sp>
          <p:nvSpPr>
            <p:cNvPr id="28792" name="Rectangle 90"/>
            <p:cNvSpPr>
              <a:spLocks noChangeArrowheads="1"/>
            </p:cNvSpPr>
            <p:nvPr/>
          </p:nvSpPr>
          <p:spPr bwMode="auto">
            <a:xfrm>
              <a:off x="2971" y="2432"/>
              <a:ext cx="862" cy="181"/>
            </a:xfrm>
            <a:prstGeom prst="rect">
              <a:avLst/>
            </a:prstGeom>
            <a:noFill/>
            <a:ln w="19050" algn="ctr">
              <a:noFill/>
              <a:miter lim="800000"/>
              <a:headEnd/>
              <a:tailEnd/>
            </a:ln>
          </p:spPr>
          <p:txBody>
            <a:bodyPr wrap="none" anchor="ctr"/>
            <a:lstStyle/>
            <a:p>
              <a:r>
                <a:rPr lang="en-US" altLang="zh-CN" sz="1800">
                  <a:solidFill>
                    <a:schemeClr val="bg2"/>
                  </a:solidFill>
                  <a:latin typeface="Arial" charset="0"/>
                </a:rPr>
                <a:t>Cache</a:t>
              </a:r>
              <a:r>
                <a:rPr lang="zh-CN" altLang="en-US" sz="1800">
                  <a:solidFill>
                    <a:schemeClr val="bg2"/>
                  </a:solidFill>
                  <a:latin typeface="Arial" charset="0"/>
                </a:rPr>
                <a:t>地址</a:t>
              </a:r>
            </a:p>
          </p:txBody>
        </p:sp>
      </p:grpSp>
      <p:sp>
        <p:nvSpPr>
          <p:cNvPr id="1618011" name="Line 91"/>
          <p:cNvSpPr>
            <a:spLocks noChangeShapeType="1"/>
          </p:cNvSpPr>
          <p:nvPr/>
        </p:nvSpPr>
        <p:spPr bwMode="auto">
          <a:xfrm>
            <a:off x="2700338" y="5949950"/>
            <a:ext cx="0" cy="431800"/>
          </a:xfrm>
          <a:prstGeom prst="line">
            <a:avLst/>
          </a:prstGeom>
          <a:noFill/>
          <a:ln w="28575">
            <a:solidFill>
              <a:srgbClr val="FF0000"/>
            </a:solidFill>
            <a:round/>
            <a:headEnd/>
            <a:tailEnd/>
          </a:ln>
        </p:spPr>
        <p:txBody>
          <a:bodyPr wrap="none" anchor="ctr"/>
          <a:lstStyle/>
          <a:p>
            <a:endParaRPr lang="zh-CN" altLang="en-US"/>
          </a:p>
        </p:txBody>
      </p:sp>
      <p:sp>
        <p:nvSpPr>
          <p:cNvPr id="1618012" name="Line 92"/>
          <p:cNvSpPr>
            <a:spLocks noChangeShapeType="1"/>
          </p:cNvSpPr>
          <p:nvPr/>
        </p:nvSpPr>
        <p:spPr bwMode="auto">
          <a:xfrm flipH="1">
            <a:off x="250825" y="6381750"/>
            <a:ext cx="2449513" cy="0"/>
          </a:xfrm>
          <a:prstGeom prst="line">
            <a:avLst/>
          </a:prstGeom>
          <a:noFill/>
          <a:ln w="28575">
            <a:solidFill>
              <a:srgbClr val="FF0000"/>
            </a:solidFill>
            <a:round/>
            <a:headEnd/>
            <a:tailEnd/>
          </a:ln>
        </p:spPr>
        <p:txBody>
          <a:bodyPr wrap="none" anchor="ctr"/>
          <a:lstStyle/>
          <a:p>
            <a:endParaRPr lang="zh-CN" altLang="en-US"/>
          </a:p>
        </p:txBody>
      </p:sp>
      <p:sp>
        <p:nvSpPr>
          <p:cNvPr id="1618013" name="Line 93"/>
          <p:cNvSpPr>
            <a:spLocks noChangeShapeType="1"/>
          </p:cNvSpPr>
          <p:nvPr/>
        </p:nvSpPr>
        <p:spPr bwMode="auto">
          <a:xfrm flipV="1">
            <a:off x="250825" y="1628775"/>
            <a:ext cx="0" cy="4752975"/>
          </a:xfrm>
          <a:prstGeom prst="line">
            <a:avLst/>
          </a:prstGeom>
          <a:noFill/>
          <a:ln w="28575">
            <a:solidFill>
              <a:srgbClr val="FF0000"/>
            </a:solidFill>
            <a:round/>
            <a:headEnd/>
            <a:tailEnd/>
          </a:ln>
        </p:spPr>
        <p:txBody>
          <a:bodyPr wrap="none" anchor="ctr"/>
          <a:lstStyle/>
          <a:p>
            <a:endParaRPr lang="zh-CN" altLang="en-US"/>
          </a:p>
        </p:txBody>
      </p:sp>
      <p:sp>
        <p:nvSpPr>
          <p:cNvPr id="1618014" name="Line 94"/>
          <p:cNvSpPr>
            <a:spLocks noChangeShapeType="1"/>
          </p:cNvSpPr>
          <p:nvPr/>
        </p:nvSpPr>
        <p:spPr bwMode="auto">
          <a:xfrm>
            <a:off x="250825" y="1628775"/>
            <a:ext cx="288925" cy="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18015" name="AutoShape 95"/>
          <p:cNvSpPr>
            <a:spLocks noChangeArrowheads="1"/>
          </p:cNvSpPr>
          <p:nvPr/>
        </p:nvSpPr>
        <p:spPr bwMode="auto">
          <a:xfrm>
            <a:off x="1187450" y="1268413"/>
            <a:ext cx="1296988" cy="720725"/>
          </a:xfrm>
          <a:prstGeom prst="roundRect">
            <a:avLst>
              <a:gd name="adj" fmla="val 10069"/>
            </a:avLst>
          </a:prstGeom>
          <a:noFill/>
          <a:ln w="19050" algn="ctr">
            <a:solidFill>
              <a:srgbClr val="FF0000"/>
            </a:solidFill>
            <a:prstDash val="dash"/>
            <a:round/>
            <a:headEnd/>
            <a:tailEnd/>
          </a:ln>
        </p:spPr>
        <p:txBody>
          <a:bodyPr wrap="none" anchor="ctr"/>
          <a:lstStyle/>
          <a:p>
            <a:pPr algn="ctr">
              <a:spcBef>
                <a:spcPct val="50000"/>
              </a:spcBef>
            </a:pPr>
            <a:endParaRPr lang="zh-CN" altLang="en-US"/>
          </a:p>
        </p:txBody>
      </p:sp>
      <p:sp>
        <p:nvSpPr>
          <p:cNvPr id="1618016" name="AutoShape 96"/>
          <p:cNvSpPr>
            <a:spLocks/>
          </p:cNvSpPr>
          <p:nvPr/>
        </p:nvSpPr>
        <p:spPr bwMode="auto">
          <a:xfrm rot="-5400000">
            <a:off x="2052638" y="4941888"/>
            <a:ext cx="142875" cy="574675"/>
          </a:xfrm>
          <a:prstGeom prst="rightBracket">
            <a:avLst>
              <a:gd name="adj" fmla="val 33519"/>
            </a:avLst>
          </a:prstGeom>
          <a:noFill/>
          <a:ln w="28575">
            <a:solidFill>
              <a:srgbClr val="FF0000"/>
            </a:solidFill>
            <a:round/>
            <a:headEnd/>
            <a:tailEnd/>
          </a:ln>
        </p:spPr>
        <p:txBody>
          <a:bodyPr wrap="none" anchor="ctr"/>
          <a:lstStyle/>
          <a:p>
            <a:pPr algn="ctr">
              <a:spcBef>
                <a:spcPct val="50000"/>
              </a:spcBef>
            </a:pPr>
            <a:endParaRPr lang="zh-CN" altLang="en-US"/>
          </a:p>
        </p:txBody>
      </p:sp>
      <p:sp>
        <p:nvSpPr>
          <p:cNvPr id="1618017" name="AutoShape 97"/>
          <p:cNvSpPr>
            <a:spLocks/>
          </p:cNvSpPr>
          <p:nvPr/>
        </p:nvSpPr>
        <p:spPr bwMode="auto">
          <a:xfrm rot="-5400000">
            <a:off x="3203575" y="4941888"/>
            <a:ext cx="142875" cy="574675"/>
          </a:xfrm>
          <a:prstGeom prst="rightBracket">
            <a:avLst>
              <a:gd name="adj" fmla="val 33519"/>
            </a:avLst>
          </a:prstGeom>
          <a:noFill/>
          <a:ln w="28575">
            <a:solidFill>
              <a:srgbClr val="FF0000"/>
            </a:solidFill>
            <a:round/>
            <a:headEnd/>
            <a:tailEnd/>
          </a:ln>
        </p:spPr>
        <p:txBody>
          <a:bodyPr wrap="none" anchor="ctr"/>
          <a:lstStyle/>
          <a:p>
            <a:pPr algn="ctr">
              <a:spcBef>
                <a:spcPct val="50000"/>
              </a:spcBef>
            </a:pPr>
            <a:endParaRPr lang="zh-CN" altLang="en-US"/>
          </a:p>
        </p:txBody>
      </p:sp>
      <p:sp>
        <p:nvSpPr>
          <p:cNvPr id="1618018" name="Line 98"/>
          <p:cNvSpPr>
            <a:spLocks noChangeShapeType="1"/>
          </p:cNvSpPr>
          <p:nvPr/>
        </p:nvSpPr>
        <p:spPr bwMode="auto">
          <a:xfrm flipV="1">
            <a:off x="2700338" y="4437063"/>
            <a:ext cx="0" cy="86360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18019" name="AutoShape 99"/>
          <p:cNvSpPr>
            <a:spLocks noChangeArrowheads="1"/>
          </p:cNvSpPr>
          <p:nvPr/>
        </p:nvSpPr>
        <p:spPr bwMode="auto">
          <a:xfrm>
            <a:off x="755650" y="3068638"/>
            <a:ext cx="1368425" cy="576262"/>
          </a:xfrm>
          <a:prstGeom prst="roundRect">
            <a:avLst>
              <a:gd name="adj" fmla="val 50000"/>
            </a:avLst>
          </a:prstGeom>
          <a:solidFill>
            <a:srgbClr val="FFCCCC"/>
          </a:solidFill>
          <a:ln w="28575" algn="ctr">
            <a:solidFill>
              <a:schemeClr val="tx1"/>
            </a:solidFill>
            <a:round/>
            <a:headEnd/>
            <a:tailEnd/>
          </a:ln>
        </p:spPr>
        <p:txBody>
          <a:bodyPr wrap="none" anchor="ctr"/>
          <a:lstStyle/>
          <a:p>
            <a:pPr algn="ctr"/>
            <a:r>
              <a:rPr lang="zh-CN" altLang="en-US" sz="2000">
                <a:solidFill>
                  <a:srgbClr val="CC0000"/>
                </a:solidFill>
                <a:latin typeface="Arial" charset="0"/>
                <a:ea typeface="黑体" pitchFamily="2" charset="-122"/>
              </a:rPr>
              <a:t>相联</a:t>
            </a:r>
            <a:r>
              <a:rPr lang="zh-CN" altLang="en-US" sz="2000">
                <a:solidFill>
                  <a:srgbClr val="0000FF"/>
                </a:solidFill>
                <a:latin typeface="Arial" charset="0"/>
              </a:rPr>
              <a:t>比较</a:t>
            </a:r>
          </a:p>
        </p:txBody>
      </p:sp>
      <p:sp>
        <p:nvSpPr>
          <p:cNvPr id="1618020" name="Line 100"/>
          <p:cNvSpPr>
            <a:spLocks noChangeShapeType="1"/>
          </p:cNvSpPr>
          <p:nvPr/>
        </p:nvSpPr>
        <p:spPr bwMode="auto">
          <a:xfrm>
            <a:off x="2124075" y="3357563"/>
            <a:ext cx="1152525"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1618021" name="Line 101"/>
          <p:cNvSpPr>
            <a:spLocks noChangeShapeType="1"/>
          </p:cNvSpPr>
          <p:nvPr/>
        </p:nvSpPr>
        <p:spPr bwMode="auto">
          <a:xfrm flipH="1">
            <a:off x="468313" y="3357563"/>
            <a:ext cx="287337"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1618022" name="Text Box 102"/>
          <p:cNvSpPr txBox="1">
            <a:spLocks noChangeArrowheads="1"/>
          </p:cNvSpPr>
          <p:nvPr/>
        </p:nvSpPr>
        <p:spPr bwMode="auto">
          <a:xfrm>
            <a:off x="250825" y="3017838"/>
            <a:ext cx="360363" cy="915987"/>
          </a:xfrm>
          <a:prstGeom prst="rect">
            <a:avLst/>
          </a:prstGeom>
          <a:noFill/>
          <a:ln w="28575" algn="ctr">
            <a:noFill/>
            <a:miter lim="800000"/>
            <a:headEnd/>
            <a:tailEnd/>
          </a:ln>
        </p:spPr>
        <p:txBody>
          <a:bodyPr>
            <a:spAutoFit/>
          </a:bodyPr>
          <a:lstStyle/>
          <a:p>
            <a:pPr algn="r">
              <a:spcBef>
                <a:spcPct val="50000"/>
              </a:spcBef>
            </a:pPr>
            <a:r>
              <a:rPr lang="zh-CN" altLang="en-US" sz="1800">
                <a:latin typeface="Arial" charset="0"/>
              </a:rPr>
              <a:t>不命中</a:t>
            </a:r>
            <a:endParaRPr lang="en-US" altLang="zh-CN" sz="1800">
              <a:latin typeface="Arial" charset="0"/>
            </a:endParaRPr>
          </a:p>
        </p:txBody>
      </p:sp>
      <p:sp>
        <p:nvSpPr>
          <p:cNvPr id="1618023" name="Text Box 103"/>
          <p:cNvSpPr txBox="1">
            <a:spLocks noChangeArrowheads="1"/>
          </p:cNvSpPr>
          <p:nvPr/>
        </p:nvSpPr>
        <p:spPr bwMode="auto">
          <a:xfrm>
            <a:off x="2052638" y="2971800"/>
            <a:ext cx="647700" cy="366713"/>
          </a:xfrm>
          <a:prstGeom prst="rect">
            <a:avLst/>
          </a:prstGeom>
          <a:noFill/>
          <a:ln w="28575" algn="ctr">
            <a:noFill/>
            <a:miter lim="800000"/>
            <a:headEnd/>
            <a:tailEnd/>
          </a:ln>
        </p:spPr>
        <p:txBody>
          <a:bodyPr>
            <a:spAutoFit/>
          </a:bodyPr>
          <a:lstStyle/>
          <a:p>
            <a:pPr algn="r">
              <a:spcBef>
                <a:spcPct val="50000"/>
              </a:spcBef>
            </a:pPr>
            <a:r>
              <a:rPr lang="zh-CN" altLang="en-US" sz="1800">
                <a:latin typeface="Arial" charset="0"/>
              </a:rPr>
              <a:t>命中</a:t>
            </a:r>
            <a:endParaRPr lang="en-US" altLang="zh-CN" sz="1800">
              <a:latin typeface="Arial" charset="0"/>
            </a:endParaRPr>
          </a:p>
        </p:txBody>
      </p:sp>
      <p:sp>
        <p:nvSpPr>
          <p:cNvPr id="1618024" name="Line 104"/>
          <p:cNvSpPr>
            <a:spLocks noChangeShapeType="1"/>
          </p:cNvSpPr>
          <p:nvPr/>
        </p:nvSpPr>
        <p:spPr bwMode="auto">
          <a:xfrm flipH="1">
            <a:off x="971550" y="1989138"/>
            <a:ext cx="215900" cy="215900"/>
          </a:xfrm>
          <a:prstGeom prst="line">
            <a:avLst/>
          </a:prstGeom>
          <a:noFill/>
          <a:ln w="28575">
            <a:solidFill>
              <a:srgbClr val="FF0000"/>
            </a:solidFill>
            <a:round/>
            <a:headEnd/>
            <a:tailEnd/>
          </a:ln>
        </p:spPr>
        <p:txBody>
          <a:bodyPr wrap="none" anchor="ctr"/>
          <a:lstStyle/>
          <a:p>
            <a:endParaRPr lang="zh-CN" altLang="en-US"/>
          </a:p>
        </p:txBody>
      </p:sp>
      <p:sp>
        <p:nvSpPr>
          <p:cNvPr id="1618025" name="Line 105"/>
          <p:cNvSpPr>
            <a:spLocks noChangeShapeType="1"/>
          </p:cNvSpPr>
          <p:nvPr/>
        </p:nvSpPr>
        <p:spPr bwMode="auto">
          <a:xfrm>
            <a:off x="971550" y="2205038"/>
            <a:ext cx="431800" cy="86360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18026" name="Line 106"/>
          <p:cNvSpPr>
            <a:spLocks noChangeShapeType="1"/>
          </p:cNvSpPr>
          <p:nvPr/>
        </p:nvSpPr>
        <p:spPr bwMode="auto">
          <a:xfrm flipV="1">
            <a:off x="3276600" y="4868863"/>
            <a:ext cx="0" cy="288925"/>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18027" name="Line 107"/>
          <p:cNvSpPr>
            <a:spLocks noChangeShapeType="1"/>
          </p:cNvSpPr>
          <p:nvPr/>
        </p:nvSpPr>
        <p:spPr bwMode="auto">
          <a:xfrm flipH="1">
            <a:off x="1476375" y="4868863"/>
            <a:ext cx="1800225" cy="0"/>
          </a:xfrm>
          <a:prstGeom prst="line">
            <a:avLst/>
          </a:prstGeom>
          <a:noFill/>
          <a:ln w="28575">
            <a:solidFill>
              <a:srgbClr val="FF0000"/>
            </a:solidFill>
            <a:round/>
            <a:headEnd/>
            <a:tailEnd/>
          </a:ln>
        </p:spPr>
        <p:txBody>
          <a:bodyPr wrap="none" anchor="ctr"/>
          <a:lstStyle/>
          <a:p>
            <a:endParaRPr lang="zh-CN" altLang="en-US"/>
          </a:p>
        </p:txBody>
      </p:sp>
      <p:sp>
        <p:nvSpPr>
          <p:cNvPr id="1618028" name="Line 108"/>
          <p:cNvSpPr>
            <a:spLocks noChangeShapeType="1"/>
          </p:cNvSpPr>
          <p:nvPr/>
        </p:nvSpPr>
        <p:spPr bwMode="auto">
          <a:xfrm flipV="1">
            <a:off x="1476375" y="3644900"/>
            <a:ext cx="0" cy="1223963"/>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18029" name="Line 109"/>
          <p:cNvSpPr>
            <a:spLocks noChangeShapeType="1"/>
          </p:cNvSpPr>
          <p:nvPr/>
        </p:nvSpPr>
        <p:spPr bwMode="auto">
          <a:xfrm flipV="1">
            <a:off x="2124075" y="4868863"/>
            <a:ext cx="0" cy="288925"/>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18030" name="Line 110"/>
          <p:cNvSpPr>
            <a:spLocks noChangeShapeType="1"/>
          </p:cNvSpPr>
          <p:nvPr/>
        </p:nvSpPr>
        <p:spPr bwMode="auto">
          <a:xfrm>
            <a:off x="2843213" y="1772816"/>
            <a:ext cx="433387" cy="0"/>
          </a:xfrm>
          <a:prstGeom prst="line">
            <a:avLst/>
          </a:prstGeom>
          <a:noFill/>
          <a:ln w="28575">
            <a:solidFill>
              <a:srgbClr val="008000"/>
            </a:solidFill>
            <a:round/>
            <a:headEnd/>
            <a:tailEnd/>
          </a:ln>
        </p:spPr>
        <p:txBody>
          <a:bodyPr wrap="none" anchor="ctr"/>
          <a:lstStyle/>
          <a:p>
            <a:endParaRPr lang="zh-CN" altLang="en-US"/>
          </a:p>
        </p:txBody>
      </p:sp>
      <p:sp>
        <p:nvSpPr>
          <p:cNvPr id="1618031" name="Line 111"/>
          <p:cNvSpPr>
            <a:spLocks noChangeShapeType="1"/>
          </p:cNvSpPr>
          <p:nvPr/>
        </p:nvSpPr>
        <p:spPr bwMode="auto">
          <a:xfrm>
            <a:off x="3276600" y="1772816"/>
            <a:ext cx="0" cy="2087984"/>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18032" name="Line 112"/>
          <p:cNvSpPr>
            <a:spLocks noChangeShapeType="1"/>
          </p:cNvSpPr>
          <p:nvPr/>
        </p:nvSpPr>
        <p:spPr bwMode="auto">
          <a:xfrm>
            <a:off x="2268538" y="3357563"/>
            <a:ext cx="0" cy="1366837"/>
          </a:xfrm>
          <a:prstGeom prst="line">
            <a:avLst/>
          </a:prstGeom>
          <a:noFill/>
          <a:ln w="28575">
            <a:solidFill>
              <a:schemeClr val="tx1"/>
            </a:solidFill>
            <a:round/>
            <a:headEnd/>
            <a:tailEnd/>
          </a:ln>
        </p:spPr>
        <p:txBody>
          <a:bodyPr wrap="none" anchor="ctr"/>
          <a:lstStyle/>
          <a:p>
            <a:endParaRPr lang="zh-CN" altLang="en-US"/>
          </a:p>
        </p:txBody>
      </p:sp>
      <p:sp>
        <p:nvSpPr>
          <p:cNvPr id="1618033" name="Line 113"/>
          <p:cNvSpPr>
            <a:spLocks noChangeShapeType="1"/>
          </p:cNvSpPr>
          <p:nvPr/>
        </p:nvSpPr>
        <p:spPr bwMode="auto">
          <a:xfrm>
            <a:off x="2268538" y="4724400"/>
            <a:ext cx="431800"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1618034" name="Freeform 114"/>
          <p:cNvSpPr>
            <a:spLocks/>
          </p:cNvSpPr>
          <p:nvPr/>
        </p:nvSpPr>
        <p:spPr bwMode="auto">
          <a:xfrm>
            <a:off x="2195513" y="1556916"/>
            <a:ext cx="1584325" cy="215900"/>
          </a:xfrm>
          <a:custGeom>
            <a:avLst/>
            <a:gdLst>
              <a:gd name="T0" fmla="*/ 952 w 952"/>
              <a:gd name="T1" fmla="*/ 188 h 188"/>
              <a:gd name="T2" fmla="*/ 635 w 952"/>
              <a:gd name="T3" fmla="*/ 7 h 188"/>
              <a:gd name="T4" fmla="*/ 0 w 952"/>
              <a:gd name="T5" fmla="*/ 143 h 188"/>
              <a:gd name="T6" fmla="*/ 0 60000 65536"/>
              <a:gd name="T7" fmla="*/ 0 60000 65536"/>
              <a:gd name="T8" fmla="*/ 0 60000 65536"/>
              <a:gd name="T9" fmla="*/ 0 w 952"/>
              <a:gd name="T10" fmla="*/ 0 h 188"/>
              <a:gd name="T11" fmla="*/ 952 w 952"/>
              <a:gd name="T12" fmla="*/ 188 h 188"/>
            </a:gdLst>
            <a:ahLst/>
            <a:cxnLst>
              <a:cxn ang="T6">
                <a:pos x="T0" y="T1"/>
              </a:cxn>
              <a:cxn ang="T7">
                <a:pos x="T2" y="T3"/>
              </a:cxn>
              <a:cxn ang="T8">
                <a:pos x="T4" y="T5"/>
              </a:cxn>
            </a:cxnLst>
            <a:rect l="T9" t="T10" r="T11" b="T12"/>
            <a:pathLst>
              <a:path w="952" h="188">
                <a:moveTo>
                  <a:pt x="952" y="188"/>
                </a:moveTo>
                <a:cubicBezTo>
                  <a:pt x="873" y="101"/>
                  <a:pt x="794" y="14"/>
                  <a:pt x="635" y="7"/>
                </a:cubicBezTo>
                <a:cubicBezTo>
                  <a:pt x="476" y="0"/>
                  <a:pt x="238" y="71"/>
                  <a:pt x="0" y="143"/>
                </a:cubicBezTo>
              </a:path>
            </a:pathLst>
          </a:custGeom>
          <a:noFill/>
          <a:ln w="28575" cap="flat" cmpd="sng">
            <a:solidFill>
              <a:srgbClr val="FF0000"/>
            </a:solidFill>
            <a:prstDash val="solid"/>
            <a:round/>
            <a:headEnd type="none" w="med" len="med"/>
            <a:tailEnd type="triangle" w="med" len="lg"/>
          </a:ln>
        </p:spPr>
        <p:txBody>
          <a:bodyPr wrap="none" anchor="ctr"/>
          <a:lstStyle/>
          <a:p>
            <a:endParaRPr lang="zh-CN" altLang="en-US"/>
          </a:p>
        </p:txBody>
      </p:sp>
      <p:sp>
        <p:nvSpPr>
          <p:cNvPr id="1618035" name="Freeform 115"/>
          <p:cNvSpPr>
            <a:spLocks/>
          </p:cNvSpPr>
          <p:nvPr/>
        </p:nvSpPr>
        <p:spPr bwMode="auto">
          <a:xfrm flipV="1">
            <a:off x="1598404" y="1484784"/>
            <a:ext cx="431800" cy="215900"/>
          </a:xfrm>
          <a:custGeom>
            <a:avLst/>
            <a:gdLst>
              <a:gd name="T0" fmla="*/ 227 w 227"/>
              <a:gd name="T1" fmla="*/ 0 h 188"/>
              <a:gd name="T2" fmla="*/ 136 w 227"/>
              <a:gd name="T3" fmla="*/ 181 h 188"/>
              <a:gd name="T4" fmla="*/ 0 w 227"/>
              <a:gd name="T5" fmla="*/ 45 h 188"/>
              <a:gd name="T6" fmla="*/ 0 60000 65536"/>
              <a:gd name="T7" fmla="*/ 0 60000 65536"/>
              <a:gd name="T8" fmla="*/ 0 60000 65536"/>
              <a:gd name="T9" fmla="*/ 0 w 227"/>
              <a:gd name="T10" fmla="*/ 0 h 188"/>
              <a:gd name="T11" fmla="*/ 227 w 227"/>
              <a:gd name="T12" fmla="*/ 188 h 188"/>
            </a:gdLst>
            <a:ahLst/>
            <a:cxnLst>
              <a:cxn ang="T6">
                <a:pos x="T0" y="T1"/>
              </a:cxn>
              <a:cxn ang="T7">
                <a:pos x="T2" y="T3"/>
              </a:cxn>
              <a:cxn ang="T8">
                <a:pos x="T4" y="T5"/>
              </a:cxn>
            </a:cxnLst>
            <a:rect l="T9" t="T10" r="T11" b="T12"/>
            <a:pathLst>
              <a:path w="227" h="188">
                <a:moveTo>
                  <a:pt x="227" y="0"/>
                </a:moveTo>
                <a:cubicBezTo>
                  <a:pt x="200" y="87"/>
                  <a:pt x="174" y="174"/>
                  <a:pt x="136" y="181"/>
                </a:cubicBezTo>
                <a:cubicBezTo>
                  <a:pt x="98" y="188"/>
                  <a:pt x="49" y="116"/>
                  <a:pt x="0" y="45"/>
                </a:cubicBezTo>
              </a:path>
            </a:pathLst>
          </a:custGeom>
          <a:noFill/>
          <a:ln w="28575" cap="flat" cmpd="sng">
            <a:solidFill>
              <a:srgbClr val="FF0000"/>
            </a:solidFill>
            <a:prstDash val="solid"/>
            <a:round/>
            <a:headEnd type="none" w="med" len="med"/>
            <a:tailEnd type="triangle" w="med" len="lg"/>
          </a:ln>
        </p:spPr>
        <p:txBody>
          <a:bodyPr wrap="none" anchor="ctr"/>
          <a:lstStyle/>
          <a:p>
            <a:endParaRPr lang="zh-CN" altLang="en-US"/>
          </a:p>
        </p:txBody>
      </p:sp>
      <p:sp>
        <p:nvSpPr>
          <p:cNvPr id="28770" name="Rectangle 116"/>
          <p:cNvSpPr>
            <a:spLocks noChangeArrowheads="1"/>
          </p:cNvSpPr>
          <p:nvPr/>
        </p:nvSpPr>
        <p:spPr bwMode="auto">
          <a:xfrm>
            <a:off x="7524750" y="6165850"/>
            <a:ext cx="1439863" cy="503238"/>
          </a:xfrm>
          <a:prstGeom prst="rect">
            <a:avLst/>
          </a:prstGeom>
          <a:noFill/>
          <a:ln w="19050" algn="ctr">
            <a:noFill/>
            <a:miter lim="800000"/>
            <a:headEnd/>
            <a:tailEnd/>
          </a:ln>
        </p:spPr>
        <p:txBody>
          <a:bodyPr wrap="none" anchor="ctr"/>
          <a:lstStyle/>
          <a:p>
            <a:pPr algn="r"/>
            <a:r>
              <a:rPr lang="zh-CN" altLang="en-US" sz="2400">
                <a:solidFill>
                  <a:schemeClr val="bg2"/>
                </a:solidFill>
                <a:latin typeface="Arial" charset="0"/>
                <a:ea typeface="黑体" pitchFamily="2" charset="-122"/>
              </a:rPr>
              <a:t>组相联</a:t>
            </a:r>
          </a:p>
        </p:txBody>
      </p:sp>
      <p:sp>
        <p:nvSpPr>
          <p:cNvPr id="1618037" name="AutoShape 117"/>
          <p:cNvSpPr>
            <a:spLocks/>
          </p:cNvSpPr>
          <p:nvPr/>
        </p:nvSpPr>
        <p:spPr bwMode="auto">
          <a:xfrm rot="16200000" flipV="1">
            <a:off x="3420269" y="2493169"/>
            <a:ext cx="287338" cy="2305050"/>
          </a:xfrm>
          <a:prstGeom prst="rightBrace">
            <a:avLst>
              <a:gd name="adj1" fmla="val 44716"/>
              <a:gd name="adj2" fmla="val 50000"/>
            </a:avLst>
          </a:prstGeom>
          <a:noFill/>
          <a:ln w="19050">
            <a:solidFill>
              <a:srgbClr val="0000FF"/>
            </a:solidFill>
            <a:round/>
            <a:headEnd/>
            <a:tailEnd/>
          </a:ln>
        </p:spPr>
        <p:txBody>
          <a:bodyPr wrap="none" anchor="ctr"/>
          <a:lstStyle/>
          <a:p>
            <a:pPr algn="ctr">
              <a:spcBef>
                <a:spcPct val="50000"/>
              </a:spcBef>
            </a:pPr>
            <a:endParaRPr lang="zh-CN" altLang="en-US"/>
          </a:p>
        </p:txBody>
      </p:sp>
      <p:sp>
        <p:nvSpPr>
          <p:cNvPr id="1618038" name="Line 118"/>
          <p:cNvSpPr>
            <a:spLocks noChangeShapeType="1"/>
          </p:cNvSpPr>
          <p:nvPr/>
        </p:nvSpPr>
        <p:spPr bwMode="auto">
          <a:xfrm flipV="1">
            <a:off x="3563938" y="1772815"/>
            <a:ext cx="0" cy="1729209"/>
          </a:xfrm>
          <a:prstGeom prst="line">
            <a:avLst/>
          </a:prstGeom>
          <a:noFill/>
          <a:ln w="19050">
            <a:solidFill>
              <a:srgbClr val="0000FF"/>
            </a:solidFill>
            <a:round/>
            <a:headEnd/>
            <a:tailEnd/>
          </a:ln>
        </p:spPr>
        <p:txBody>
          <a:bodyPr wrap="none" anchor="ctr"/>
          <a:lstStyle/>
          <a:p>
            <a:endParaRPr lang="zh-CN" altLang="en-US"/>
          </a:p>
        </p:txBody>
      </p:sp>
      <p:sp>
        <p:nvSpPr>
          <p:cNvPr id="1618039" name="Line 119"/>
          <p:cNvSpPr>
            <a:spLocks noChangeShapeType="1"/>
          </p:cNvSpPr>
          <p:nvPr/>
        </p:nvSpPr>
        <p:spPr bwMode="auto">
          <a:xfrm>
            <a:off x="3563938" y="1772816"/>
            <a:ext cx="431800" cy="0"/>
          </a:xfrm>
          <a:prstGeom prst="line">
            <a:avLst/>
          </a:prstGeom>
          <a:noFill/>
          <a:ln w="19050">
            <a:solidFill>
              <a:srgbClr val="0000FF"/>
            </a:solidFill>
            <a:round/>
            <a:headEnd/>
            <a:tailEnd type="triangle" w="med" len="lg"/>
          </a:ln>
        </p:spPr>
        <p:txBody>
          <a:bodyPr wrap="none" anchor="ctr"/>
          <a:lstStyle/>
          <a:p>
            <a:endParaRPr lang="zh-CN" altLang="en-US"/>
          </a:p>
        </p:txBody>
      </p:sp>
      <p:sp>
        <p:nvSpPr>
          <p:cNvPr id="1618040" name="Rectangle 120"/>
          <p:cNvSpPr>
            <a:spLocks noChangeArrowheads="1"/>
          </p:cNvSpPr>
          <p:nvPr/>
        </p:nvSpPr>
        <p:spPr bwMode="auto">
          <a:xfrm>
            <a:off x="395288" y="6021388"/>
            <a:ext cx="1512887" cy="287337"/>
          </a:xfrm>
          <a:prstGeom prst="rect">
            <a:avLst/>
          </a:prstGeom>
          <a:noFill/>
          <a:ln w="19050" algn="ctr">
            <a:noFill/>
            <a:miter lim="800000"/>
            <a:headEnd/>
            <a:tailEnd/>
          </a:ln>
        </p:spPr>
        <p:txBody>
          <a:bodyPr wrap="none" anchor="ctr"/>
          <a:lstStyle/>
          <a:p>
            <a:pPr algn="ctr"/>
            <a:r>
              <a:rPr lang="zh-CN" altLang="en-US" sz="1800">
                <a:solidFill>
                  <a:srgbClr val="CC0000"/>
                </a:solidFill>
                <a:latin typeface="Arial" charset="0"/>
              </a:rPr>
              <a:t>按地址访问</a:t>
            </a:r>
            <a:endParaRPr lang="en-US" altLang="zh-CN" sz="1800">
              <a:solidFill>
                <a:srgbClr val="CC0000"/>
              </a:solidFill>
              <a:latin typeface="Arial" charset="0"/>
            </a:endParaRPr>
          </a:p>
        </p:txBody>
      </p:sp>
      <p:sp>
        <p:nvSpPr>
          <p:cNvPr id="1618041" name="Oval 121"/>
          <p:cNvSpPr>
            <a:spLocks noChangeArrowheads="1"/>
          </p:cNvSpPr>
          <p:nvPr/>
        </p:nvSpPr>
        <p:spPr bwMode="auto">
          <a:xfrm>
            <a:off x="2233613" y="3322638"/>
            <a:ext cx="73025" cy="73025"/>
          </a:xfrm>
          <a:prstGeom prst="ellipse">
            <a:avLst/>
          </a:prstGeom>
          <a:solidFill>
            <a:schemeClr val="tx2"/>
          </a:solidFill>
          <a:ln w="28575" algn="ctr">
            <a:solidFill>
              <a:schemeClr val="tx1"/>
            </a:solidFill>
            <a:round/>
            <a:headEnd/>
            <a:tailEnd/>
          </a:ln>
        </p:spPr>
        <p:txBody>
          <a:bodyPr wrap="none" anchor="ctr"/>
          <a:lstStyle/>
          <a:p>
            <a:pPr algn="ctr">
              <a:spcBef>
                <a:spcPct val="50000"/>
              </a:spcBef>
            </a:pPr>
            <a:endParaRPr lang="zh-CN" altLang="en-US"/>
          </a:p>
        </p:txBody>
      </p:sp>
      <p:sp>
        <p:nvSpPr>
          <p:cNvPr id="1618042" name="AutoShape 122"/>
          <p:cNvSpPr>
            <a:spLocks noChangeArrowheads="1"/>
          </p:cNvSpPr>
          <p:nvPr/>
        </p:nvSpPr>
        <p:spPr bwMode="auto">
          <a:xfrm>
            <a:off x="3635375" y="1341438"/>
            <a:ext cx="2016125" cy="574675"/>
          </a:xfrm>
          <a:prstGeom prst="roundRect">
            <a:avLst>
              <a:gd name="adj" fmla="val 50000"/>
            </a:avLst>
          </a:prstGeom>
          <a:noFill/>
          <a:ln w="19050" algn="ctr">
            <a:solidFill>
              <a:srgbClr val="0000FF"/>
            </a:solidFill>
            <a:prstDash val="dash"/>
            <a:round/>
            <a:headEnd/>
            <a:tailEnd/>
          </a:ln>
        </p:spPr>
        <p:txBody>
          <a:bodyPr wrap="none" anchor="ctr"/>
          <a:lstStyle/>
          <a:p>
            <a:pPr algn="ctr">
              <a:spcBef>
                <a:spcPct val="50000"/>
              </a:spcBef>
            </a:pPr>
            <a:endParaRPr lang="zh-CN" altLang="en-US"/>
          </a:p>
        </p:txBody>
      </p:sp>
      <p:sp>
        <p:nvSpPr>
          <p:cNvPr id="1618043" name="AutoShape 123"/>
          <p:cNvSpPr>
            <a:spLocks noChangeArrowheads="1"/>
          </p:cNvSpPr>
          <p:nvPr/>
        </p:nvSpPr>
        <p:spPr bwMode="auto">
          <a:xfrm>
            <a:off x="6228184" y="3646413"/>
            <a:ext cx="2015704" cy="574675"/>
          </a:xfrm>
          <a:prstGeom prst="roundRect">
            <a:avLst>
              <a:gd name="adj" fmla="val 50000"/>
            </a:avLst>
          </a:prstGeom>
          <a:noFill/>
          <a:ln w="19050" algn="ctr">
            <a:solidFill>
              <a:srgbClr val="0000FF"/>
            </a:solidFill>
            <a:prstDash val="dash"/>
            <a:round/>
            <a:headEnd/>
            <a:tailEnd/>
          </a:ln>
        </p:spPr>
        <p:txBody>
          <a:bodyPr wrap="none" anchor="ctr"/>
          <a:lstStyle/>
          <a:p>
            <a:pPr algn="ctr">
              <a:spcBef>
                <a:spcPct val="50000"/>
              </a:spcBef>
            </a:pPr>
            <a:endParaRPr lang="zh-CN" altLang="en-US"/>
          </a:p>
        </p:txBody>
      </p:sp>
      <p:sp>
        <p:nvSpPr>
          <p:cNvPr id="28778" name="Text Box 124"/>
          <p:cNvSpPr txBox="1">
            <a:spLocks noChangeArrowheads="1"/>
          </p:cNvSpPr>
          <p:nvPr/>
        </p:nvSpPr>
        <p:spPr bwMode="auto">
          <a:xfrm>
            <a:off x="1258888" y="333375"/>
            <a:ext cx="1728787"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目录表</a:t>
            </a:r>
          </a:p>
        </p:txBody>
      </p:sp>
      <p:sp>
        <p:nvSpPr>
          <p:cNvPr id="1618045" name="Freeform 125"/>
          <p:cNvSpPr>
            <a:spLocks/>
          </p:cNvSpPr>
          <p:nvPr/>
        </p:nvSpPr>
        <p:spPr bwMode="auto">
          <a:xfrm>
            <a:off x="4716463" y="1772816"/>
            <a:ext cx="1800225" cy="2016223"/>
          </a:xfrm>
          <a:custGeom>
            <a:avLst/>
            <a:gdLst>
              <a:gd name="T0" fmla="*/ 1134 w 1134"/>
              <a:gd name="T1" fmla="*/ 1004 h 1012"/>
              <a:gd name="T2" fmla="*/ 862 w 1134"/>
              <a:gd name="T3" fmla="*/ 868 h 1012"/>
              <a:gd name="T4" fmla="*/ 771 w 1134"/>
              <a:gd name="T5" fmla="*/ 143 h 1012"/>
              <a:gd name="T6" fmla="*/ 0 w 1134"/>
              <a:gd name="T7" fmla="*/ 7 h 1012"/>
              <a:gd name="T8" fmla="*/ 0 60000 65536"/>
              <a:gd name="T9" fmla="*/ 0 60000 65536"/>
              <a:gd name="T10" fmla="*/ 0 60000 65536"/>
              <a:gd name="T11" fmla="*/ 0 60000 65536"/>
              <a:gd name="T12" fmla="*/ 0 w 1134"/>
              <a:gd name="T13" fmla="*/ 0 h 1012"/>
              <a:gd name="T14" fmla="*/ 1134 w 1134"/>
              <a:gd name="T15" fmla="*/ 1012 h 1012"/>
            </a:gdLst>
            <a:ahLst/>
            <a:cxnLst>
              <a:cxn ang="T8">
                <a:pos x="T0" y="T1"/>
              </a:cxn>
              <a:cxn ang="T9">
                <a:pos x="T2" y="T3"/>
              </a:cxn>
              <a:cxn ang="T10">
                <a:pos x="T4" y="T5"/>
              </a:cxn>
              <a:cxn ang="T11">
                <a:pos x="T6" y="T7"/>
              </a:cxn>
            </a:cxnLst>
            <a:rect l="T12" t="T13" r="T14" b="T15"/>
            <a:pathLst>
              <a:path w="1134" h="1012">
                <a:moveTo>
                  <a:pt x="1134" y="1004"/>
                </a:moveTo>
                <a:cubicBezTo>
                  <a:pt x="1028" y="1008"/>
                  <a:pt x="923" y="1012"/>
                  <a:pt x="862" y="868"/>
                </a:cubicBezTo>
                <a:cubicBezTo>
                  <a:pt x="801" y="724"/>
                  <a:pt x="915" y="286"/>
                  <a:pt x="771" y="143"/>
                </a:cubicBezTo>
                <a:cubicBezTo>
                  <a:pt x="627" y="0"/>
                  <a:pt x="313" y="3"/>
                  <a:pt x="0" y="7"/>
                </a:cubicBezTo>
              </a:path>
            </a:pathLst>
          </a:custGeom>
          <a:noFill/>
          <a:ln w="28575" cap="flat" cmpd="sng">
            <a:solidFill>
              <a:srgbClr val="FF0000"/>
            </a:solidFill>
            <a:prstDash val="solid"/>
            <a:round/>
            <a:headEnd type="none" w="med" len="med"/>
            <a:tailEnd type="triangle" w="med" len="lg"/>
          </a:ln>
        </p:spPr>
        <p:txBody>
          <a:bodyPr wrap="none" anchor="ctr"/>
          <a:lstStyle/>
          <a:p>
            <a:endParaRPr lang="zh-CN" altLang="en-US"/>
          </a:p>
        </p:txBody>
      </p:sp>
      <p:sp>
        <p:nvSpPr>
          <p:cNvPr id="1618046" name="Freeform 126"/>
          <p:cNvSpPr>
            <a:spLocks/>
          </p:cNvSpPr>
          <p:nvPr/>
        </p:nvSpPr>
        <p:spPr bwMode="auto">
          <a:xfrm>
            <a:off x="4716463" y="1484784"/>
            <a:ext cx="1800225" cy="2304256"/>
          </a:xfrm>
          <a:custGeom>
            <a:avLst/>
            <a:gdLst>
              <a:gd name="T0" fmla="*/ 1134 w 1134"/>
              <a:gd name="T1" fmla="*/ 1004 h 1012"/>
              <a:gd name="T2" fmla="*/ 862 w 1134"/>
              <a:gd name="T3" fmla="*/ 868 h 1012"/>
              <a:gd name="T4" fmla="*/ 771 w 1134"/>
              <a:gd name="T5" fmla="*/ 143 h 1012"/>
              <a:gd name="T6" fmla="*/ 0 w 1134"/>
              <a:gd name="T7" fmla="*/ 7 h 1012"/>
              <a:gd name="T8" fmla="*/ 0 60000 65536"/>
              <a:gd name="T9" fmla="*/ 0 60000 65536"/>
              <a:gd name="T10" fmla="*/ 0 60000 65536"/>
              <a:gd name="T11" fmla="*/ 0 60000 65536"/>
              <a:gd name="T12" fmla="*/ 0 w 1134"/>
              <a:gd name="T13" fmla="*/ 0 h 1012"/>
              <a:gd name="T14" fmla="*/ 1134 w 1134"/>
              <a:gd name="T15" fmla="*/ 1012 h 1012"/>
            </a:gdLst>
            <a:ahLst/>
            <a:cxnLst>
              <a:cxn ang="T8">
                <a:pos x="T0" y="T1"/>
              </a:cxn>
              <a:cxn ang="T9">
                <a:pos x="T2" y="T3"/>
              </a:cxn>
              <a:cxn ang="T10">
                <a:pos x="T4" y="T5"/>
              </a:cxn>
              <a:cxn ang="T11">
                <a:pos x="T6" y="T7"/>
              </a:cxn>
            </a:cxnLst>
            <a:rect l="T12" t="T13" r="T14" b="T15"/>
            <a:pathLst>
              <a:path w="1134" h="1012">
                <a:moveTo>
                  <a:pt x="1134" y="1004"/>
                </a:moveTo>
                <a:cubicBezTo>
                  <a:pt x="1028" y="1008"/>
                  <a:pt x="923" y="1012"/>
                  <a:pt x="862" y="868"/>
                </a:cubicBezTo>
                <a:cubicBezTo>
                  <a:pt x="801" y="724"/>
                  <a:pt x="915" y="286"/>
                  <a:pt x="771" y="143"/>
                </a:cubicBezTo>
                <a:cubicBezTo>
                  <a:pt x="627" y="0"/>
                  <a:pt x="313" y="3"/>
                  <a:pt x="0" y="7"/>
                </a:cubicBezTo>
              </a:path>
            </a:pathLst>
          </a:custGeom>
          <a:noFill/>
          <a:ln w="19050" cap="flat" cmpd="sng">
            <a:solidFill>
              <a:srgbClr val="FF6600"/>
            </a:solidFill>
            <a:prstDash val="dash"/>
            <a:round/>
            <a:headEnd type="none" w="med" len="med"/>
            <a:tailEnd type="triangle" w="sm" len="lg"/>
          </a:ln>
        </p:spPr>
        <p:txBody>
          <a:bodyPr wrap="none" anchor="ctr"/>
          <a:lstStyle/>
          <a:p>
            <a:endParaRPr lang="zh-CN" altLang="en-US"/>
          </a:p>
        </p:txBody>
      </p:sp>
      <p:sp>
        <p:nvSpPr>
          <p:cNvPr id="1618047" name="Line 127"/>
          <p:cNvSpPr>
            <a:spLocks noChangeShapeType="1"/>
          </p:cNvSpPr>
          <p:nvPr/>
        </p:nvSpPr>
        <p:spPr bwMode="auto">
          <a:xfrm flipV="1">
            <a:off x="4140200" y="4437063"/>
            <a:ext cx="0" cy="720725"/>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18048" name="Line 128"/>
          <p:cNvSpPr>
            <a:spLocks noChangeShapeType="1"/>
          </p:cNvSpPr>
          <p:nvPr/>
        </p:nvSpPr>
        <p:spPr bwMode="auto">
          <a:xfrm>
            <a:off x="2771775" y="4724400"/>
            <a:ext cx="1295400"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1618049" name="AutoShape 129"/>
          <p:cNvSpPr>
            <a:spLocks/>
          </p:cNvSpPr>
          <p:nvPr/>
        </p:nvSpPr>
        <p:spPr bwMode="auto">
          <a:xfrm rot="-5400000">
            <a:off x="4067969" y="4725194"/>
            <a:ext cx="142875" cy="1008063"/>
          </a:xfrm>
          <a:prstGeom prst="rightBracket">
            <a:avLst>
              <a:gd name="adj" fmla="val 58796"/>
            </a:avLst>
          </a:prstGeom>
          <a:noFill/>
          <a:ln w="28575">
            <a:solidFill>
              <a:srgbClr val="008000"/>
            </a:solidFill>
            <a:round/>
            <a:headEnd/>
            <a:tailEnd/>
          </a:ln>
        </p:spPr>
        <p:txBody>
          <a:bodyPr wrap="none" anchor="ctr"/>
          <a:lstStyle/>
          <a:p>
            <a:pPr algn="ctr">
              <a:spcBef>
                <a:spcPct val="50000"/>
              </a:spcBef>
            </a:pPr>
            <a:endParaRPr lang="zh-CN" altLang="en-US"/>
          </a:p>
        </p:txBody>
      </p:sp>
      <p:sp>
        <p:nvSpPr>
          <p:cNvPr id="1618050" name="Text Box 130"/>
          <p:cNvSpPr txBox="1">
            <a:spLocks noChangeArrowheads="1"/>
          </p:cNvSpPr>
          <p:nvPr/>
        </p:nvSpPr>
        <p:spPr bwMode="auto">
          <a:xfrm>
            <a:off x="1309688" y="1587773"/>
            <a:ext cx="503237" cy="369332"/>
          </a:xfrm>
          <a:prstGeom prst="rect">
            <a:avLst/>
          </a:prstGeom>
          <a:noFill/>
          <a:ln w="28575" algn="ctr">
            <a:noFill/>
            <a:miter lim="800000"/>
            <a:headEnd/>
            <a:tailEnd/>
          </a:ln>
        </p:spPr>
        <p:txBody>
          <a:bodyPr>
            <a:spAutoFit/>
          </a:bodyPr>
          <a:lstStyle/>
          <a:p>
            <a:pPr algn="ctr">
              <a:spcBef>
                <a:spcPct val="50000"/>
              </a:spcBef>
            </a:pPr>
            <a:r>
              <a:rPr lang="en-US" altLang="zh-CN" sz="1800" smtClean="0">
                <a:solidFill>
                  <a:srgbClr val="FF0000"/>
                </a:solidFill>
                <a:latin typeface="Arial" charset="0"/>
              </a:rPr>
              <a:t>10</a:t>
            </a:r>
            <a:endParaRPr lang="en-US" altLang="zh-CN" sz="1800">
              <a:solidFill>
                <a:srgbClr val="FF0000"/>
              </a:solidFill>
              <a:latin typeface="Arial" charset="0"/>
            </a:endParaRPr>
          </a:p>
        </p:txBody>
      </p:sp>
      <p:sp>
        <p:nvSpPr>
          <p:cNvPr id="1618051" name="Text Box 131"/>
          <p:cNvSpPr txBox="1">
            <a:spLocks noChangeArrowheads="1"/>
          </p:cNvSpPr>
          <p:nvPr/>
        </p:nvSpPr>
        <p:spPr bwMode="auto">
          <a:xfrm>
            <a:off x="1933575" y="1590948"/>
            <a:ext cx="358775" cy="369332"/>
          </a:xfrm>
          <a:prstGeom prst="rect">
            <a:avLst/>
          </a:prstGeom>
          <a:noFill/>
          <a:ln w="28575" algn="ctr">
            <a:noFill/>
            <a:miter lim="800000"/>
            <a:headEnd/>
            <a:tailEnd/>
          </a:ln>
        </p:spPr>
        <p:txBody>
          <a:bodyPr>
            <a:spAutoFit/>
          </a:bodyPr>
          <a:lstStyle/>
          <a:p>
            <a:pPr algn="ctr">
              <a:spcBef>
                <a:spcPct val="50000"/>
              </a:spcBef>
            </a:pPr>
            <a:r>
              <a:rPr lang="en-US" altLang="zh-CN" sz="1800" smtClean="0">
                <a:solidFill>
                  <a:srgbClr val="FF0000"/>
                </a:solidFill>
                <a:latin typeface="Arial" charset="0"/>
              </a:rPr>
              <a:t>0</a:t>
            </a:r>
            <a:endParaRPr lang="en-US" altLang="zh-CN" sz="1800">
              <a:solidFill>
                <a:srgbClr val="FF0000"/>
              </a:solidFill>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618043"/>
                                        </p:tgtEl>
                                        <p:attrNameLst>
                                          <p:attrName>style.visibility</p:attrName>
                                        </p:attrNameLst>
                                      </p:cBhvr>
                                      <p:to>
                                        <p:strVal val="visible"/>
                                      </p:to>
                                    </p:set>
                                    <p:anim calcmode="lin" valueType="num">
                                      <p:cBhvr>
                                        <p:cTn id="7" dur="500" fill="hold"/>
                                        <p:tgtEl>
                                          <p:spTgt spid="1618043"/>
                                        </p:tgtEl>
                                        <p:attrNameLst>
                                          <p:attrName>ppt_w</p:attrName>
                                        </p:attrNameLst>
                                      </p:cBhvr>
                                      <p:tavLst>
                                        <p:tav tm="0">
                                          <p:val>
                                            <p:fltVal val="0"/>
                                          </p:val>
                                        </p:tav>
                                        <p:tav tm="100000">
                                          <p:val>
                                            <p:strVal val="#ppt_w"/>
                                          </p:val>
                                        </p:tav>
                                      </p:tavLst>
                                    </p:anim>
                                    <p:anim calcmode="lin" valueType="num">
                                      <p:cBhvr>
                                        <p:cTn id="8" dur="500" fill="hold"/>
                                        <p:tgtEl>
                                          <p:spTgt spid="1618043"/>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618042"/>
                                        </p:tgtEl>
                                        <p:attrNameLst>
                                          <p:attrName>style.visibility</p:attrName>
                                        </p:attrNameLst>
                                      </p:cBhvr>
                                      <p:to>
                                        <p:strVal val="visible"/>
                                      </p:to>
                                    </p:set>
                                    <p:anim calcmode="lin" valueType="num">
                                      <p:cBhvr>
                                        <p:cTn id="11" dur="500" fill="hold"/>
                                        <p:tgtEl>
                                          <p:spTgt spid="1618042"/>
                                        </p:tgtEl>
                                        <p:attrNameLst>
                                          <p:attrName>ppt_w</p:attrName>
                                        </p:attrNameLst>
                                      </p:cBhvr>
                                      <p:tavLst>
                                        <p:tav tm="0">
                                          <p:val>
                                            <p:fltVal val="0"/>
                                          </p:val>
                                        </p:tav>
                                        <p:tav tm="100000">
                                          <p:val>
                                            <p:strVal val="#ppt_w"/>
                                          </p:val>
                                        </p:tav>
                                      </p:tavLst>
                                    </p:anim>
                                    <p:anim calcmode="lin" valueType="num">
                                      <p:cBhvr>
                                        <p:cTn id="12" dur="500" fill="hold"/>
                                        <p:tgtEl>
                                          <p:spTgt spid="1618042"/>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9" fill="hold" grpId="0" nodeType="clickEffect">
                                  <p:stCondLst>
                                    <p:cond delay="0"/>
                                  </p:stCondLst>
                                  <p:childTnLst>
                                    <p:set>
                                      <p:cBhvr>
                                        <p:cTn id="16" dur="1" fill="hold">
                                          <p:stCondLst>
                                            <p:cond delay="0"/>
                                          </p:stCondLst>
                                        </p:cTn>
                                        <p:tgtEl>
                                          <p:spTgt spid="1618046"/>
                                        </p:tgtEl>
                                        <p:attrNameLst>
                                          <p:attrName>style.visibility</p:attrName>
                                        </p:attrNameLst>
                                      </p:cBhvr>
                                      <p:to>
                                        <p:strVal val="visible"/>
                                      </p:to>
                                    </p:set>
                                    <p:animEffect transition="in" filter="strips(upLeft)">
                                      <p:cBhvr>
                                        <p:cTn id="17" dur="500"/>
                                        <p:tgtEl>
                                          <p:spTgt spid="1618046"/>
                                        </p:tgtEl>
                                      </p:cBhvr>
                                    </p:animEffect>
                                  </p:childTnLst>
                                </p:cTn>
                              </p:par>
                            </p:childTnLst>
                          </p:cTn>
                        </p:par>
                        <p:par>
                          <p:cTn id="18" fill="hold">
                            <p:stCondLst>
                              <p:cond delay="500"/>
                            </p:stCondLst>
                            <p:childTnLst>
                              <p:par>
                                <p:cTn id="19" presetID="18" presetClass="entr" presetSubtype="9" fill="hold" grpId="0" nodeType="afterEffect">
                                  <p:stCondLst>
                                    <p:cond delay="0"/>
                                  </p:stCondLst>
                                  <p:childTnLst>
                                    <p:set>
                                      <p:cBhvr>
                                        <p:cTn id="20" dur="1" fill="hold">
                                          <p:stCondLst>
                                            <p:cond delay="0"/>
                                          </p:stCondLst>
                                        </p:cTn>
                                        <p:tgtEl>
                                          <p:spTgt spid="1618045"/>
                                        </p:tgtEl>
                                        <p:attrNameLst>
                                          <p:attrName>style.visibility</p:attrName>
                                        </p:attrNameLst>
                                      </p:cBhvr>
                                      <p:to>
                                        <p:strVal val="visible"/>
                                      </p:to>
                                    </p:set>
                                    <p:animEffect transition="in" filter="strips(upLeft)">
                                      <p:cBhvr>
                                        <p:cTn id="21" dur="500"/>
                                        <p:tgtEl>
                                          <p:spTgt spid="1618045"/>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1618034"/>
                                        </p:tgtEl>
                                        <p:attrNameLst>
                                          <p:attrName>style.visibility</p:attrName>
                                        </p:attrNameLst>
                                      </p:cBhvr>
                                      <p:to>
                                        <p:strVal val="visible"/>
                                      </p:to>
                                    </p:set>
                                    <p:animEffect transition="in" filter="strips(downLeft)">
                                      <p:cBhvr>
                                        <p:cTn id="26" dur="500"/>
                                        <p:tgtEl>
                                          <p:spTgt spid="1618034"/>
                                        </p:tgtEl>
                                      </p:cBhvr>
                                    </p:animEffect>
                                  </p:childTnLst>
                                </p:cTn>
                              </p:par>
                            </p:childTnLst>
                          </p:cTn>
                        </p:par>
                        <p:par>
                          <p:cTn id="27" fill="hold">
                            <p:stCondLst>
                              <p:cond delay="500"/>
                            </p:stCondLst>
                            <p:childTnLst>
                              <p:par>
                                <p:cTn id="28" presetID="23" presetClass="entr" presetSubtype="16" fill="hold" grpId="0" nodeType="afterEffect">
                                  <p:stCondLst>
                                    <p:cond delay="0"/>
                                  </p:stCondLst>
                                  <p:childTnLst>
                                    <p:set>
                                      <p:cBhvr>
                                        <p:cTn id="29" dur="1" fill="hold">
                                          <p:stCondLst>
                                            <p:cond delay="0"/>
                                          </p:stCondLst>
                                        </p:cTn>
                                        <p:tgtEl>
                                          <p:spTgt spid="1618051"/>
                                        </p:tgtEl>
                                        <p:attrNameLst>
                                          <p:attrName>style.visibility</p:attrName>
                                        </p:attrNameLst>
                                      </p:cBhvr>
                                      <p:to>
                                        <p:strVal val="visible"/>
                                      </p:to>
                                    </p:set>
                                    <p:anim calcmode="lin" valueType="num">
                                      <p:cBhvr>
                                        <p:cTn id="30" dur="500" fill="hold"/>
                                        <p:tgtEl>
                                          <p:spTgt spid="1618051"/>
                                        </p:tgtEl>
                                        <p:attrNameLst>
                                          <p:attrName>ppt_w</p:attrName>
                                        </p:attrNameLst>
                                      </p:cBhvr>
                                      <p:tavLst>
                                        <p:tav tm="0">
                                          <p:val>
                                            <p:fltVal val="0"/>
                                          </p:val>
                                        </p:tav>
                                        <p:tav tm="100000">
                                          <p:val>
                                            <p:strVal val="#ppt_w"/>
                                          </p:val>
                                        </p:tav>
                                      </p:tavLst>
                                    </p:anim>
                                    <p:anim calcmode="lin" valueType="num">
                                      <p:cBhvr>
                                        <p:cTn id="31" dur="500" fill="hold"/>
                                        <p:tgtEl>
                                          <p:spTgt spid="1618051"/>
                                        </p:tgtEl>
                                        <p:attrNameLst>
                                          <p:attrName>ppt_h</p:attrName>
                                        </p:attrNameLst>
                                      </p:cBhvr>
                                      <p:tavLst>
                                        <p:tav tm="0">
                                          <p:val>
                                            <p:fltVal val="0"/>
                                          </p:val>
                                        </p:tav>
                                        <p:tav tm="100000">
                                          <p:val>
                                            <p:strVal val="#ppt_h"/>
                                          </p:val>
                                        </p:tav>
                                      </p:tavLst>
                                    </p:anim>
                                  </p:childTnLst>
                                </p:cTn>
                              </p:par>
                            </p:childTnLst>
                          </p:cTn>
                        </p:par>
                        <p:par>
                          <p:cTn id="32" fill="hold">
                            <p:stCondLst>
                              <p:cond delay="1000"/>
                            </p:stCondLst>
                            <p:childTnLst>
                              <p:par>
                                <p:cTn id="33" presetID="18" presetClass="entr" presetSubtype="12" fill="hold" grpId="0" nodeType="afterEffect">
                                  <p:stCondLst>
                                    <p:cond delay="0"/>
                                  </p:stCondLst>
                                  <p:childTnLst>
                                    <p:set>
                                      <p:cBhvr>
                                        <p:cTn id="34" dur="1" fill="hold">
                                          <p:stCondLst>
                                            <p:cond delay="0"/>
                                          </p:stCondLst>
                                        </p:cTn>
                                        <p:tgtEl>
                                          <p:spTgt spid="1618035"/>
                                        </p:tgtEl>
                                        <p:attrNameLst>
                                          <p:attrName>style.visibility</p:attrName>
                                        </p:attrNameLst>
                                      </p:cBhvr>
                                      <p:to>
                                        <p:strVal val="visible"/>
                                      </p:to>
                                    </p:set>
                                    <p:animEffect transition="in" filter="strips(downLeft)">
                                      <p:cBhvr>
                                        <p:cTn id="35" dur="500"/>
                                        <p:tgtEl>
                                          <p:spTgt spid="1618035"/>
                                        </p:tgtEl>
                                      </p:cBhvr>
                                    </p:animEffect>
                                  </p:childTnLst>
                                </p:cTn>
                              </p:par>
                            </p:childTnLst>
                          </p:cTn>
                        </p:par>
                        <p:par>
                          <p:cTn id="36" fill="hold">
                            <p:stCondLst>
                              <p:cond delay="1500"/>
                            </p:stCondLst>
                            <p:childTnLst>
                              <p:par>
                                <p:cTn id="37" presetID="23" presetClass="entr" presetSubtype="16" fill="hold" grpId="0" nodeType="afterEffect">
                                  <p:stCondLst>
                                    <p:cond delay="0"/>
                                  </p:stCondLst>
                                  <p:childTnLst>
                                    <p:set>
                                      <p:cBhvr>
                                        <p:cTn id="38" dur="1" fill="hold">
                                          <p:stCondLst>
                                            <p:cond delay="0"/>
                                          </p:stCondLst>
                                        </p:cTn>
                                        <p:tgtEl>
                                          <p:spTgt spid="1618050"/>
                                        </p:tgtEl>
                                        <p:attrNameLst>
                                          <p:attrName>style.visibility</p:attrName>
                                        </p:attrNameLst>
                                      </p:cBhvr>
                                      <p:to>
                                        <p:strVal val="visible"/>
                                      </p:to>
                                    </p:set>
                                    <p:anim calcmode="lin" valueType="num">
                                      <p:cBhvr>
                                        <p:cTn id="39" dur="500" fill="hold"/>
                                        <p:tgtEl>
                                          <p:spTgt spid="1618050"/>
                                        </p:tgtEl>
                                        <p:attrNameLst>
                                          <p:attrName>ppt_w</p:attrName>
                                        </p:attrNameLst>
                                      </p:cBhvr>
                                      <p:tavLst>
                                        <p:tav tm="0">
                                          <p:val>
                                            <p:fltVal val="0"/>
                                          </p:val>
                                        </p:tav>
                                        <p:tav tm="100000">
                                          <p:val>
                                            <p:strVal val="#ppt_w"/>
                                          </p:val>
                                        </p:tav>
                                      </p:tavLst>
                                    </p:anim>
                                    <p:anim calcmode="lin" valueType="num">
                                      <p:cBhvr>
                                        <p:cTn id="40" dur="500" fill="hold"/>
                                        <p:tgtEl>
                                          <p:spTgt spid="1618050"/>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8"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p:cTn id="45" dur="500" fill="hold"/>
                                        <p:tgtEl>
                                          <p:spTgt spid="2"/>
                                        </p:tgtEl>
                                        <p:attrNameLst>
                                          <p:attrName>ppt_x</p:attrName>
                                        </p:attrNameLst>
                                      </p:cBhvr>
                                      <p:tavLst>
                                        <p:tav tm="0">
                                          <p:val>
                                            <p:strVal val="#ppt_x-#ppt_w/2"/>
                                          </p:val>
                                        </p:tav>
                                        <p:tav tm="100000">
                                          <p:val>
                                            <p:strVal val="#ppt_x"/>
                                          </p:val>
                                        </p:tav>
                                      </p:tavLst>
                                    </p:anim>
                                    <p:anim calcmode="lin" valueType="num">
                                      <p:cBhvr>
                                        <p:cTn id="46" dur="500" fill="hold"/>
                                        <p:tgtEl>
                                          <p:spTgt spid="2"/>
                                        </p:tgtEl>
                                        <p:attrNameLst>
                                          <p:attrName>ppt_y</p:attrName>
                                        </p:attrNameLst>
                                      </p:cBhvr>
                                      <p:tavLst>
                                        <p:tav tm="0">
                                          <p:val>
                                            <p:strVal val="#ppt_y"/>
                                          </p:val>
                                        </p:tav>
                                        <p:tav tm="100000">
                                          <p:val>
                                            <p:strVal val="#ppt_y"/>
                                          </p:val>
                                        </p:tav>
                                      </p:tavLst>
                                    </p:anim>
                                    <p:anim calcmode="lin" valueType="num">
                                      <p:cBhvr>
                                        <p:cTn id="47" dur="500" fill="hold"/>
                                        <p:tgtEl>
                                          <p:spTgt spid="2"/>
                                        </p:tgtEl>
                                        <p:attrNameLst>
                                          <p:attrName>ppt_w</p:attrName>
                                        </p:attrNameLst>
                                      </p:cBhvr>
                                      <p:tavLst>
                                        <p:tav tm="0">
                                          <p:val>
                                            <p:fltVal val="0"/>
                                          </p:val>
                                        </p:tav>
                                        <p:tav tm="100000">
                                          <p:val>
                                            <p:strVal val="#ppt_w"/>
                                          </p:val>
                                        </p:tav>
                                      </p:tavLst>
                                    </p:anim>
                                    <p:anim calcmode="lin" valueType="num">
                                      <p:cBhvr>
                                        <p:cTn id="4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1" fill="hold" grpId="0" nodeType="clickEffect">
                                  <p:stCondLst>
                                    <p:cond delay="0"/>
                                  </p:stCondLst>
                                  <p:childTnLst>
                                    <p:set>
                                      <p:cBhvr>
                                        <p:cTn id="52" dur="1" fill="hold">
                                          <p:stCondLst>
                                            <p:cond delay="0"/>
                                          </p:stCondLst>
                                        </p:cTn>
                                        <p:tgtEl>
                                          <p:spTgt spid="1618011"/>
                                        </p:tgtEl>
                                        <p:attrNameLst>
                                          <p:attrName>style.visibility</p:attrName>
                                        </p:attrNameLst>
                                      </p:cBhvr>
                                      <p:to>
                                        <p:strVal val="visible"/>
                                      </p:to>
                                    </p:set>
                                    <p:anim calcmode="lin" valueType="num">
                                      <p:cBhvr>
                                        <p:cTn id="53" dur="500" fill="hold"/>
                                        <p:tgtEl>
                                          <p:spTgt spid="1618011"/>
                                        </p:tgtEl>
                                        <p:attrNameLst>
                                          <p:attrName>ppt_x</p:attrName>
                                        </p:attrNameLst>
                                      </p:cBhvr>
                                      <p:tavLst>
                                        <p:tav tm="0">
                                          <p:val>
                                            <p:strVal val="#ppt_x"/>
                                          </p:val>
                                        </p:tav>
                                        <p:tav tm="100000">
                                          <p:val>
                                            <p:strVal val="#ppt_x"/>
                                          </p:val>
                                        </p:tav>
                                      </p:tavLst>
                                    </p:anim>
                                    <p:anim calcmode="lin" valueType="num">
                                      <p:cBhvr>
                                        <p:cTn id="54" dur="500" fill="hold"/>
                                        <p:tgtEl>
                                          <p:spTgt spid="1618011"/>
                                        </p:tgtEl>
                                        <p:attrNameLst>
                                          <p:attrName>ppt_y</p:attrName>
                                        </p:attrNameLst>
                                      </p:cBhvr>
                                      <p:tavLst>
                                        <p:tav tm="0">
                                          <p:val>
                                            <p:strVal val="#ppt_y-#ppt_h/2"/>
                                          </p:val>
                                        </p:tav>
                                        <p:tav tm="100000">
                                          <p:val>
                                            <p:strVal val="#ppt_y"/>
                                          </p:val>
                                        </p:tav>
                                      </p:tavLst>
                                    </p:anim>
                                    <p:anim calcmode="lin" valueType="num">
                                      <p:cBhvr>
                                        <p:cTn id="55" dur="500" fill="hold"/>
                                        <p:tgtEl>
                                          <p:spTgt spid="1618011"/>
                                        </p:tgtEl>
                                        <p:attrNameLst>
                                          <p:attrName>ppt_w</p:attrName>
                                        </p:attrNameLst>
                                      </p:cBhvr>
                                      <p:tavLst>
                                        <p:tav tm="0">
                                          <p:val>
                                            <p:strVal val="#ppt_w"/>
                                          </p:val>
                                        </p:tav>
                                        <p:tav tm="100000">
                                          <p:val>
                                            <p:strVal val="#ppt_w"/>
                                          </p:val>
                                        </p:tav>
                                      </p:tavLst>
                                    </p:anim>
                                    <p:anim calcmode="lin" valueType="num">
                                      <p:cBhvr>
                                        <p:cTn id="56" dur="500" fill="hold"/>
                                        <p:tgtEl>
                                          <p:spTgt spid="1618011"/>
                                        </p:tgtEl>
                                        <p:attrNameLst>
                                          <p:attrName>ppt_h</p:attrName>
                                        </p:attrNameLst>
                                      </p:cBhvr>
                                      <p:tavLst>
                                        <p:tav tm="0">
                                          <p:val>
                                            <p:fltVal val="0"/>
                                          </p:val>
                                        </p:tav>
                                        <p:tav tm="100000">
                                          <p:val>
                                            <p:strVal val="#ppt_h"/>
                                          </p:val>
                                        </p:tav>
                                      </p:tavLst>
                                    </p:anim>
                                  </p:childTnLst>
                                </p:cTn>
                              </p:par>
                            </p:childTnLst>
                          </p:cTn>
                        </p:par>
                        <p:par>
                          <p:cTn id="57" fill="hold">
                            <p:stCondLst>
                              <p:cond delay="500"/>
                            </p:stCondLst>
                            <p:childTnLst>
                              <p:par>
                                <p:cTn id="58" presetID="17" presetClass="entr" presetSubtype="2" fill="hold" grpId="0" nodeType="afterEffect">
                                  <p:stCondLst>
                                    <p:cond delay="0"/>
                                  </p:stCondLst>
                                  <p:childTnLst>
                                    <p:set>
                                      <p:cBhvr>
                                        <p:cTn id="59" dur="1" fill="hold">
                                          <p:stCondLst>
                                            <p:cond delay="0"/>
                                          </p:stCondLst>
                                        </p:cTn>
                                        <p:tgtEl>
                                          <p:spTgt spid="1618012"/>
                                        </p:tgtEl>
                                        <p:attrNameLst>
                                          <p:attrName>style.visibility</p:attrName>
                                        </p:attrNameLst>
                                      </p:cBhvr>
                                      <p:to>
                                        <p:strVal val="visible"/>
                                      </p:to>
                                    </p:set>
                                    <p:anim calcmode="lin" valueType="num">
                                      <p:cBhvr>
                                        <p:cTn id="60" dur="500" fill="hold"/>
                                        <p:tgtEl>
                                          <p:spTgt spid="1618012"/>
                                        </p:tgtEl>
                                        <p:attrNameLst>
                                          <p:attrName>ppt_x</p:attrName>
                                        </p:attrNameLst>
                                      </p:cBhvr>
                                      <p:tavLst>
                                        <p:tav tm="0">
                                          <p:val>
                                            <p:strVal val="#ppt_x+#ppt_w/2"/>
                                          </p:val>
                                        </p:tav>
                                        <p:tav tm="100000">
                                          <p:val>
                                            <p:strVal val="#ppt_x"/>
                                          </p:val>
                                        </p:tav>
                                      </p:tavLst>
                                    </p:anim>
                                    <p:anim calcmode="lin" valueType="num">
                                      <p:cBhvr>
                                        <p:cTn id="61" dur="500" fill="hold"/>
                                        <p:tgtEl>
                                          <p:spTgt spid="1618012"/>
                                        </p:tgtEl>
                                        <p:attrNameLst>
                                          <p:attrName>ppt_y</p:attrName>
                                        </p:attrNameLst>
                                      </p:cBhvr>
                                      <p:tavLst>
                                        <p:tav tm="0">
                                          <p:val>
                                            <p:strVal val="#ppt_y"/>
                                          </p:val>
                                        </p:tav>
                                        <p:tav tm="100000">
                                          <p:val>
                                            <p:strVal val="#ppt_y"/>
                                          </p:val>
                                        </p:tav>
                                      </p:tavLst>
                                    </p:anim>
                                    <p:anim calcmode="lin" valueType="num">
                                      <p:cBhvr>
                                        <p:cTn id="62" dur="500" fill="hold"/>
                                        <p:tgtEl>
                                          <p:spTgt spid="1618012"/>
                                        </p:tgtEl>
                                        <p:attrNameLst>
                                          <p:attrName>ppt_w</p:attrName>
                                        </p:attrNameLst>
                                      </p:cBhvr>
                                      <p:tavLst>
                                        <p:tav tm="0">
                                          <p:val>
                                            <p:fltVal val="0"/>
                                          </p:val>
                                        </p:tav>
                                        <p:tav tm="100000">
                                          <p:val>
                                            <p:strVal val="#ppt_w"/>
                                          </p:val>
                                        </p:tav>
                                      </p:tavLst>
                                    </p:anim>
                                    <p:anim calcmode="lin" valueType="num">
                                      <p:cBhvr>
                                        <p:cTn id="63" dur="500" fill="hold"/>
                                        <p:tgtEl>
                                          <p:spTgt spid="1618012"/>
                                        </p:tgtEl>
                                        <p:attrNameLst>
                                          <p:attrName>ppt_h</p:attrName>
                                        </p:attrNameLst>
                                      </p:cBhvr>
                                      <p:tavLst>
                                        <p:tav tm="0">
                                          <p:val>
                                            <p:strVal val="#ppt_h"/>
                                          </p:val>
                                        </p:tav>
                                        <p:tav tm="100000">
                                          <p:val>
                                            <p:strVal val="#ppt_h"/>
                                          </p:val>
                                        </p:tav>
                                      </p:tavLst>
                                    </p:anim>
                                  </p:childTnLst>
                                </p:cTn>
                              </p:par>
                              <p:par>
                                <p:cTn id="64" presetID="17" presetClass="entr" presetSubtype="2" fill="hold" grpId="0" nodeType="withEffect">
                                  <p:stCondLst>
                                    <p:cond delay="0"/>
                                  </p:stCondLst>
                                  <p:childTnLst>
                                    <p:set>
                                      <p:cBhvr>
                                        <p:cTn id="65" dur="1" fill="hold">
                                          <p:stCondLst>
                                            <p:cond delay="0"/>
                                          </p:stCondLst>
                                        </p:cTn>
                                        <p:tgtEl>
                                          <p:spTgt spid="1618040"/>
                                        </p:tgtEl>
                                        <p:attrNameLst>
                                          <p:attrName>style.visibility</p:attrName>
                                        </p:attrNameLst>
                                      </p:cBhvr>
                                      <p:to>
                                        <p:strVal val="visible"/>
                                      </p:to>
                                    </p:set>
                                    <p:anim calcmode="lin" valueType="num">
                                      <p:cBhvr>
                                        <p:cTn id="66" dur="500" fill="hold"/>
                                        <p:tgtEl>
                                          <p:spTgt spid="1618040"/>
                                        </p:tgtEl>
                                        <p:attrNameLst>
                                          <p:attrName>ppt_x</p:attrName>
                                        </p:attrNameLst>
                                      </p:cBhvr>
                                      <p:tavLst>
                                        <p:tav tm="0">
                                          <p:val>
                                            <p:strVal val="#ppt_x+#ppt_w/2"/>
                                          </p:val>
                                        </p:tav>
                                        <p:tav tm="100000">
                                          <p:val>
                                            <p:strVal val="#ppt_x"/>
                                          </p:val>
                                        </p:tav>
                                      </p:tavLst>
                                    </p:anim>
                                    <p:anim calcmode="lin" valueType="num">
                                      <p:cBhvr>
                                        <p:cTn id="67" dur="500" fill="hold"/>
                                        <p:tgtEl>
                                          <p:spTgt spid="1618040"/>
                                        </p:tgtEl>
                                        <p:attrNameLst>
                                          <p:attrName>ppt_y</p:attrName>
                                        </p:attrNameLst>
                                      </p:cBhvr>
                                      <p:tavLst>
                                        <p:tav tm="0">
                                          <p:val>
                                            <p:strVal val="#ppt_y"/>
                                          </p:val>
                                        </p:tav>
                                        <p:tav tm="100000">
                                          <p:val>
                                            <p:strVal val="#ppt_y"/>
                                          </p:val>
                                        </p:tav>
                                      </p:tavLst>
                                    </p:anim>
                                    <p:anim calcmode="lin" valueType="num">
                                      <p:cBhvr>
                                        <p:cTn id="68" dur="500" fill="hold"/>
                                        <p:tgtEl>
                                          <p:spTgt spid="1618040"/>
                                        </p:tgtEl>
                                        <p:attrNameLst>
                                          <p:attrName>ppt_w</p:attrName>
                                        </p:attrNameLst>
                                      </p:cBhvr>
                                      <p:tavLst>
                                        <p:tav tm="0">
                                          <p:val>
                                            <p:fltVal val="0"/>
                                          </p:val>
                                        </p:tav>
                                        <p:tav tm="100000">
                                          <p:val>
                                            <p:strVal val="#ppt_w"/>
                                          </p:val>
                                        </p:tav>
                                      </p:tavLst>
                                    </p:anim>
                                    <p:anim calcmode="lin" valueType="num">
                                      <p:cBhvr>
                                        <p:cTn id="69" dur="500" fill="hold"/>
                                        <p:tgtEl>
                                          <p:spTgt spid="1618040"/>
                                        </p:tgtEl>
                                        <p:attrNameLst>
                                          <p:attrName>ppt_h</p:attrName>
                                        </p:attrNameLst>
                                      </p:cBhvr>
                                      <p:tavLst>
                                        <p:tav tm="0">
                                          <p:val>
                                            <p:strVal val="#ppt_h"/>
                                          </p:val>
                                        </p:tav>
                                        <p:tav tm="100000">
                                          <p:val>
                                            <p:strVal val="#ppt_h"/>
                                          </p:val>
                                        </p:tav>
                                      </p:tavLst>
                                    </p:anim>
                                  </p:childTnLst>
                                </p:cTn>
                              </p:par>
                            </p:childTnLst>
                          </p:cTn>
                        </p:par>
                        <p:par>
                          <p:cTn id="70" fill="hold">
                            <p:stCondLst>
                              <p:cond delay="1000"/>
                            </p:stCondLst>
                            <p:childTnLst>
                              <p:par>
                                <p:cTn id="71" presetID="17" presetClass="entr" presetSubtype="4" fill="hold" grpId="0" nodeType="afterEffect">
                                  <p:stCondLst>
                                    <p:cond delay="0"/>
                                  </p:stCondLst>
                                  <p:childTnLst>
                                    <p:set>
                                      <p:cBhvr>
                                        <p:cTn id="72" dur="1" fill="hold">
                                          <p:stCondLst>
                                            <p:cond delay="0"/>
                                          </p:stCondLst>
                                        </p:cTn>
                                        <p:tgtEl>
                                          <p:spTgt spid="1618013"/>
                                        </p:tgtEl>
                                        <p:attrNameLst>
                                          <p:attrName>style.visibility</p:attrName>
                                        </p:attrNameLst>
                                      </p:cBhvr>
                                      <p:to>
                                        <p:strVal val="visible"/>
                                      </p:to>
                                    </p:set>
                                    <p:anim calcmode="lin" valueType="num">
                                      <p:cBhvr>
                                        <p:cTn id="73" dur="500" fill="hold"/>
                                        <p:tgtEl>
                                          <p:spTgt spid="1618013"/>
                                        </p:tgtEl>
                                        <p:attrNameLst>
                                          <p:attrName>ppt_x</p:attrName>
                                        </p:attrNameLst>
                                      </p:cBhvr>
                                      <p:tavLst>
                                        <p:tav tm="0">
                                          <p:val>
                                            <p:strVal val="#ppt_x"/>
                                          </p:val>
                                        </p:tav>
                                        <p:tav tm="100000">
                                          <p:val>
                                            <p:strVal val="#ppt_x"/>
                                          </p:val>
                                        </p:tav>
                                      </p:tavLst>
                                    </p:anim>
                                    <p:anim calcmode="lin" valueType="num">
                                      <p:cBhvr>
                                        <p:cTn id="74" dur="500" fill="hold"/>
                                        <p:tgtEl>
                                          <p:spTgt spid="1618013"/>
                                        </p:tgtEl>
                                        <p:attrNameLst>
                                          <p:attrName>ppt_y</p:attrName>
                                        </p:attrNameLst>
                                      </p:cBhvr>
                                      <p:tavLst>
                                        <p:tav tm="0">
                                          <p:val>
                                            <p:strVal val="#ppt_y+#ppt_h/2"/>
                                          </p:val>
                                        </p:tav>
                                        <p:tav tm="100000">
                                          <p:val>
                                            <p:strVal val="#ppt_y"/>
                                          </p:val>
                                        </p:tav>
                                      </p:tavLst>
                                    </p:anim>
                                    <p:anim calcmode="lin" valueType="num">
                                      <p:cBhvr>
                                        <p:cTn id="75" dur="500" fill="hold"/>
                                        <p:tgtEl>
                                          <p:spTgt spid="1618013"/>
                                        </p:tgtEl>
                                        <p:attrNameLst>
                                          <p:attrName>ppt_w</p:attrName>
                                        </p:attrNameLst>
                                      </p:cBhvr>
                                      <p:tavLst>
                                        <p:tav tm="0">
                                          <p:val>
                                            <p:strVal val="#ppt_w"/>
                                          </p:val>
                                        </p:tav>
                                        <p:tav tm="100000">
                                          <p:val>
                                            <p:strVal val="#ppt_w"/>
                                          </p:val>
                                        </p:tav>
                                      </p:tavLst>
                                    </p:anim>
                                    <p:anim calcmode="lin" valueType="num">
                                      <p:cBhvr>
                                        <p:cTn id="76" dur="500" fill="hold"/>
                                        <p:tgtEl>
                                          <p:spTgt spid="1618013"/>
                                        </p:tgtEl>
                                        <p:attrNameLst>
                                          <p:attrName>ppt_h</p:attrName>
                                        </p:attrNameLst>
                                      </p:cBhvr>
                                      <p:tavLst>
                                        <p:tav tm="0">
                                          <p:val>
                                            <p:fltVal val="0"/>
                                          </p:val>
                                        </p:tav>
                                        <p:tav tm="100000">
                                          <p:val>
                                            <p:strVal val="#ppt_h"/>
                                          </p:val>
                                        </p:tav>
                                      </p:tavLst>
                                    </p:anim>
                                  </p:childTnLst>
                                </p:cTn>
                              </p:par>
                            </p:childTnLst>
                          </p:cTn>
                        </p:par>
                        <p:par>
                          <p:cTn id="77" fill="hold">
                            <p:stCondLst>
                              <p:cond delay="1500"/>
                            </p:stCondLst>
                            <p:childTnLst>
                              <p:par>
                                <p:cTn id="78" presetID="17" presetClass="entr" presetSubtype="8" fill="hold" grpId="0" nodeType="afterEffect">
                                  <p:stCondLst>
                                    <p:cond delay="0"/>
                                  </p:stCondLst>
                                  <p:childTnLst>
                                    <p:set>
                                      <p:cBhvr>
                                        <p:cTn id="79" dur="1" fill="hold">
                                          <p:stCondLst>
                                            <p:cond delay="0"/>
                                          </p:stCondLst>
                                        </p:cTn>
                                        <p:tgtEl>
                                          <p:spTgt spid="1618014"/>
                                        </p:tgtEl>
                                        <p:attrNameLst>
                                          <p:attrName>style.visibility</p:attrName>
                                        </p:attrNameLst>
                                      </p:cBhvr>
                                      <p:to>
                                        <p:strVal val="visible"/>
                                      </p:to>
                                    </p:set>
                                    <p:anim calcmode="lin" valueType="num">
                                      <p:cBhvr>
                                        <p:cTn id="80" dur="500" fill="hold"/>
                                        <p:tgtEl>
                                          <p:spTgt spid="1618014"/>
                                        </p:tgtEl>
                                        <p:attrNameLst>
                                          <p:attrName>ppt_x</p:attrName>
                                        </p:attrNameLst>
                                      </p:cBhvr>
                                      <p:tavLst>
                                        <p:tav tm="0">
                                          <p:val>
                                            <p:strVal val="#ppt_x-#ppt_w/2"/>
                                          </p:val>
                                        </p:tav>
                                        <p:tav tm="100000">
                                          <p:val>
                                            <p:strVal val="#ppt_x"/>
                                          </p:val>
                                        </p:tav>
                                      </p:tavLst>
                                    </p:anim>
                                    <p:anim calcmode="lin" valueType="num">
                                      <p:cBhvr>
                                        <p:cTn id="81" dur="500" fill="hold"/>
                                        <p:tgtEl>
                                          <p:spTgt spid="1618014"/>
                                        </p:tgtEl>
                                        <p:attrNameLst>
                                          <p:attrName>ppt_y</p:attrName>
                                        </p:attrNameLst>
                                      </p:cBhvr>
                                      <p:tavLst>
                                        <p:tav tm="0">
                                          <p:val>
                                            <p:strVal val="#ppt_y"/>
                                          </p:val>
                                        </p:tav>
                                        <p:tav tm="100000">
                                          <p:val>
                                            <p:strVal val="#ppt_y"/>
                                          </p:val>
                                        </p:tav>
                                      </p:tavLst>
                                    </p:anim>
                                    <p:anim calcmode="lin" valueType="num">
                                      <p:cBhvr>
                                        <p:cTn id="82" dur="500" fill="hold"/>
                                        <p:tgtEl>
                                          <p:spTgt spid="1618014"/>
                                        </p:tgtEl>
                                        <p:attrNameLst>
                                          <p:attrName>ppt_w</p:attrName>
                                        </p:attrNameLst>
                                      </p:cBhvr>
                                      <p:tavLst>
                                        <p:tav tm="0">
                                          <p:val>
                                            <p:fltVal val="0"/>
                                          </p:val>
                                        </p:tav>
                                        <p:tav tm="100000">
                                          <p:val>
                                            <p:strVal val="#ppt_w"/>
                                          </p:val>
                                        </p:tav>
                                      </p:tavLst>
                                    </p:anim>
                                    <p:anim calcmode="lin" valueType="num">
                                      <p:cBhvr>
                                        <p:cTn id="83" dur="500" fill="hold"/>
                                        <p:tgtEl>
                                          <p:spTgt spid="1618014"/>
                                        </p:tgtEl>
                                        <p:attrNameLst>
                                          <p:attrName>ppt_h</p:attrName>
                                        </p:attrNameLst>
                                      </p:cBhvr>
                                      <p:tavLst>
                                        <p:tav tm="0">
                                          <p:val>
                                            <p:strVal val="#ppt_h"/>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618015"/>
                                        </p:tgtEl>
                                        <p:attrNameLst>
                                          <p:attrName>style.visibility</p:attrName>
                                        </p:attrNameLst>
                                      </p:cBhvr>
                                      <p:to>
                                        <p:strVal val="visible"/>
                                      </p:to>
                                    </p:set>
                                  </p:childTnLst>
                                </p:cTn>
                              </p:par>
                            </p:childTnLst>
                          </p:cTn>
                        </p:par>
                        <p:par>
                          <p:cTn id="88" fill="hold">
                            <p:stCondLst>
                              <p:cond delay="0"/>
                            </p:stCondLst>
                            <p:childTnLst>
                              <p:par>
                                <p:cTn id="89" presetID="18" presetClass="entr" presetSubtype="12" fill="hold" grpId="0" nodeType="afterEffect">
                                  <p:stCondLst>
                                    <p:cond delay="0"/>
                                  </p:stCondLst>
                                  <p:childTnLst>
                                    <p:set>
                                      <p:cBhvr>
                                        <p:cTn id="90" dur="1" fill="hold">
                                          <p:stCondLst>
                                            <p:cond delay="0"/>
                                          </p:stCondLst>
                                        </p:cTn>
                                        <p:tgtEl>
                                          <p:spTgt spid="1618024"/>
                                        </p:tgtEl>
                                        <p:attrNameLst>
                                          <p:attrName>style.visibility</p:attrName>
                                        </p:attrNameLst>
                                      </p:cBhvr>
                                      <p:to>
                                        <p:strVal val="visible"/>
                                      </p:to>
                                    </p:set>
                                    <p:animEffect transition="in" filter="strips(downLeft)">
                                      <p:cBhvr>
                                        <p:cTn id="91" dur="500"/>
                                        <p:tgtEl>
                                          <p:spTgt spid="1618024"/>
                                        </p:tgtEl>
                                      </p:cBhvr>
                                    </p:animEffect>
                                  </p:childTnLst>
                                </p:cTn>
                              </p:par>
                            </p:childTnLst>
                          </p:cTn>
                        </p:par>
                        <p:par>
                          <p:cTn id="92" fill="hold">
                            <p:stCondLst>
                              <p:cond delay="500"/>
                            </p:stCondLst>
                            <p:childTnLst>
                              <p:par>
                                <p:cTn id="93" presetID="18" presetClass="entr" presetSubtype="6" fill="hold" grpId="0" nodeType="afterEffect">
                                  <p:stCondLst>
                                    <p:cond delay="0"/>
                                  </p:stCondLst>
                                  <p:childTnLst>
                                    <p:set>
                                      <p:cBhvr>
                                        <p:cTn id="94" dur="1" fill="hold">
                                          <p:stCondLst>
                                            <p:cond delay="0"/>
                                          </p:stCondLst>
                                        </p:cTn>
                                        <p:tgtEl>
                                          <p:spTgt spid="1618025"/>
                                        </p:tgtEl>
                                        <p:attrNameLst>
                                          <p:attrName>style.visibility</p:attrName>
                                        </p:attrNameLst>
                                      </p:cBhvr>
                                      <p:to>
                                        <p:strVal val="visible"/>
                                      </p:to>
                                    </p:set>
                                    <p:animEffect transition="in" filter="strips(downRight)">
                                      <p:cBhvr>
                                        <p:cTn id="95" dur="500"/>
                                        <p:tgtEl>
                                          <p:spTgt spid="1618025"/>
                                        </p:tgtEl>
                                      </p:cBhvr>
                                    </p:animEffect>
                                  </p:childTnLst>
                                </p:cTn>
                              </p:par>
                            </p:childTnLst>
                          </p:cTn>
                        </p:par>
                        <p:par>
                          <p:cTn id="96" fill="hold">
                            <p:stCondLst>
                              <p:cond delay="1000"/>
                            </p:stCondLst>
                            <p:childTnLst>
                              <p:par>
                                <p:cTn id="97" presetID="1" presetClass="entr" presetSubtype="0" fill="hold" grpId="0" nodeType="afterEffect">
                                  <p:stCondLst>
                                    <p:cond delay="0"/>
                                  </p:stCondLst>
                                  <p:childTnLst>
                                    <p:set>
                                      <p:cBhvr>
                                        <p:cTn id="98" dur="1" fill="hold">
                                          <p:stCondLst>
                                            <p:cond delay="0"/>
                                          </p:stCondLst>
                                        </p:cTn>
                                        <p:tgtEl>
                                          <p:spTgt spid="1618017"/>
                                        </p:tgtEl>
                                        <p:attrNameLst>
                                          <p:attrName>style.visibility</p:attrName>
                                        </p:attrNameLst>
                                      </p:cBhvr>
                                      <p:to>
                                        <p:strVal val="visible"/>
                                      </p:to>
                                    </p:set>
                                  </p:childTnLst>
                                </p:cTn>
                              </p:par>
                            </p:childTnLst>
                          </p:cTn>
                        </p:par>
                        <p:par>
                          <p:cTn id="99" fill="hold">
                            <p:stCondLst>
                              <p:cond delay="1000"/>
                            </p:stCondLst>
                            <p:childTnLst>
                              <p:par>
                                <p:cTn id="100" presetID="18" presetClass="entr" presetSubtype="3" fill="hold" grpId="0" nodeType="afterEffect">
                                  <p:stCondLst>
                                    <p:cond delay="0"/>
                                  </p:stCondLst>
                                  <p:childTnLst>
                                    <p:set>
                                      <p:cBhvr>
                                        <p:cTn id="101" dur="1" fill="hold">
                                          <p:stCondLst>
                                            <p:cond delay="0"/>
                                          </p:stCondLst>
                                        </p:cTn>
                                        <p:tgtEl>
                                          <p:spTgt spid="1618026"/>
                                        </p:tgtEl>
                                        <p:attrNameLst>
                                          <p:attrName>style.visibility</p:attrName>
                                        </p:attrNameLst>
                                      </p:cBhvr>
                                      <p:to>
                                        <p:strVal val="visible"/>
                                      </p:to>
                                    </p:set>
                                    <p:animEffect transition="in" filter="strips(upRight)">
                                      <p:cBhvr>
                                        <p:cTn id="102" dur="500"/>
                                        <p:tgtEl>
                                          <p:spTgt spid="1618026"/>
                                        </p:tgtEl>
                                      </p:cBhvr>
                                    </p:animEffect>
                                  </p:childTnLst>
                                </p:cTn>
                              </p:par>
                              <p:par>
                                <p:cTn id="103" presetID="1" presetClass="entr" presetSubtype="0" fill="hold" grpId="0" nodeType="withEffect">
                                  <p:stCondLst>
                                    <p:cond delay="0"/>
                                  </p:stCondLst>
                                  <p:childTnLst>
                                    <p:set>
                                      <p:cBhvr>
                                        <p:cTn id="104" dur="1" fill="hold">
                                          <p:stCondLst>
                                            <p:cond delay="0"/>
                                          </p:stCondLst>
                                        </p:cTn>
                                        <p:tgtEl>
                                          <p:spTgt spid="1618016"/>
                                        </p:tgtEl>
                                        <p:attrNameLst>
                                          <p:attrName>style.visibility</p:attrName>
                                        </p:attrNameLst>
                                      </p:cBhvr>
                                      <p:to>
                                        <p:strVal val="visible"/>
                                      </p:to>
                                    </p:set>
                                  </p:childTnLst>
                                </p:cTn>
                              </p:par>
                            </p:childTnLst>
                          </p:cTn>
                        </p:par>
                        <p:par>
                          <p:cTn id="105" fill="hold">
                            <p:stCondLst>
                              <p:cond delay="1500"/>
                            </p:stCondLst>
                            <p:childTnLst>
                              <p:par>
                                <p:cTn id="106" presetID="18" presetClass="entr" presetSubtype="3" fill="hold" grpId="0" nodeType="afterEffect">
                                  <p:stCondLst>
                                    <p:cond delay="0"/>
                                  </p:stCondLst>
                                  <p:childTnLst>
                                    <p:set>
                                      <p:cBhvr>
                                        <p:cTn id="107" dur="1" fill="hold">
                                          <p:stCondLst>
                                            <p:cond delay="0"/>
                                          </p:stCondLst>
                                        </p:cTn>
                                        <p:tgtEl>
                                          <p:spTgt spid="1618029"/>
                                        </p:tgtEl>
                                        <p:attrNameLst>
                                          <p:attrName>style.visibility</p:attrName>
                                        </p:attrNameLst>
                                      </p:cBhvr>
                                      <p:to>
                                        <p:strVal val="visible"/>
                                      </p:to>
                                    </p:set>
                                    <p:animEffect transition="in" filter="strips(upRight)">
                                      <p:cBhvr>
                                        <p:cTn id="108" dur="500"/>
                                        <p:tgtEl>
                                          <p:spTgt spid="1618029"/>
                                        </p:tgtEl>
                                      </p:cBhvr>
                                    </p:animEffect>
                                  </p:childTnLst>
                                </p:cTn>
                              </p:par>
                            </p:childTnLst>
                          </p:cTn>
                        </p:par>
                        <p:par>
                          <p:cTn id="109" fill="hold">
                            <p:stCondLst>
                              <p:cond delay="2000"/>
                            </p:stCondLst>
                            <p:childTnLst>
                              <p:par>
                                <p:cTn id="110" presetID="18" presetClass="entr" presetSubtype="9" fill="hold" grpId="0" nodeType="afterEffect">
                                  <p:stCondLst>
                                    <p:cond delay="0"/>
                                  </p:stCondLst>
                                  <p:childTnLst>
                                    <p:set>
                                      <p:cBhvr>
                                        <p:cTn id="111" dur="1" fill="hold">
                                          <p:stCondLst>
                                            <p:cond delay="0"/>
                                          </p:stCondLst>
                                        </p:cTn>
                                        <p:tgtEl>
                                          <p:spTgt spid="1618027"/>
                                        </p:tgtEl>
                                        <p:attrNameLst>
                                          <p:attrName>style.visibility</p:attrName>
                                        </p:attrNameLst>
                                      </p:cBhvr>
                                      <p:to>
                                        <p:strVal val="visible"/>
                                      </p:to>
                                    </p:set>
                                    <p:animEffect transition="in" filter="strips(upLeft)">
                                      <p:cBhvr>
                                        <p:cTn id="112" dur="500"/>
                                        <p:tgtEl>
                                          <p:spTgt spid="1618027"/>
                                        </p:tgtEl>
                                      </p:cBhvr>
                                    </p:animEffect>
                                  </p:childTnLst>
                                </p:cTn>
                              </p:par>
                            </p:childTnLst>
                          </p:cTn>
                        </p:par>
                        <p:par>
                          <p:cTn id="113" fill="hold">
                            <p:stCondLst>
                              <p:cond delay="2500"/>
                            </p:stCondLst>
                            <p:childTnLst>
                              <p:par>
                                <p:cTn id="114" presetID="18" presetClass="entr" presetSubtype="3" fill="hold" grpId="0" nodeType="afterEffect">
                                  <p:stCondLst>
                                    <p:cond delay="0"/>
                                  </p:stCondLst>
                                  <p:childTnLst>
                                    <p:set>
                                      <p:cBhvr>
                                        <p:cTn id="115" dur="1" fill="hold">
                                          <p:stCondLst>
                                            <p:cond delay="0"/>
                                          </p:stCondLst>
                                        </p:cTn>
                                        <p:tgtEl>
                                          <p:spTgt spid="1618028"/>
                                        </p:tgtEl>
                                        <p:attrNameLst>
                                          <p:attrName>style.visibility</p:attrName>
                                        </p:attrNameLst>
                                      </p:cBhvr>
                                      <p:to>
                                        <p:strVal val="visible"/>
                                      </p:to>
                                    </p:set>
                                    <p:animEffect transition="in" filter="strips(upRight)">
                                      <p:cBhvr>
                                        <p:cTn id="116" dur="500"/>
                                        <p:tgtEl>
                                          <p:spTgt spid="1618028"/>
                                        </p:tgtEl>
                                      </p:cBhvr>
                                    </p:animEffect>
                                  </p:childTnLst>
                                </p:cTn>
                              </p:par>
                            </p:childTnLst>
                          </p:cTn>
                        </p:par>
                        <p:par>
                          <p:cTn id="117" fill="hold">
                            <p:stCondLst>
                              <p:cond delay="3000"/>
                            </p:stCondLst>
                            <p:childTnLst>
                              <p:par>
                                <p:cTn id="118" presetID="1" presetClass="entr" presetSubtype="0" fill="hold" grpId="0" nodeType="afterEffect">
                                  <p:stCondLst>
                                    <p:cond delay="0"/>
                                  </p:stCondLst>
                                  <p:childTnLst>
                                    <p:set>
                                      <p:cBhvr>
                                        <p:cTn id="119" dur="1" fill="hold">
                                          <p:stCondLst>
                                            <p:cond delay="0"/>
                                          </p:stCondLst>
                                        </p:cTn>
                                        <p:tgtEl>
                                          <p:spTgt spid="161801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7" presetClass="entr" presetSubtype="2" fill="hold" grpId="0" nodeType="clickEffect">
                                  <p:stCondLst>
                                    <p:cond delay="0"/>
                                  </p:stCondLst>
                                  <p:childTnLst>
                                    <p:set>
                                      <p:cBhvr>
                                        <p:cTn id="123" dur="1" fill="hold">
                                          <p:stCondLst>
                                            <p:cond delay="0"/>
                                          </p:stCondLst>
                                        </p:cTn>
                                        <p:tgtEl>
                                          <p:spTgt spid="1618021"/>
                                        </p:tgtEl>
                                        <p:attrNameLst>
                                          <p:attrName>style.visibility</p:attrName>
                                        </p:attrNameLst>
                                      </p:cBhvr>
                                      <p:to>
                                        <p:strVal val="visible"/>
                                      </p:to>
                                    </p:set>
                                    <p:anim calcmode="lin" valueType="num">
                                      <p:cBhvr>
                                        <p:cTn id="124" dur="500" fill="hold"/>
                                        <p:tgtEl>
                                          <p:spTgt spid="1618021"/>
                                        </p:tgtEl>
                                        <p:attrNameLst>
                                          <p:attrName>ppt_x</p:attrName>
                                        </p:attrNameLst>
                                      </p:cBhvr>
                                      <p:tavLst>
                                        <p:tav tm="0">
                                          <p:val>
                                            <p:strVal val="#ppt_x+#ppt_w/2"/>
                                          </p:val>
                                        </p:tav>
                                        <p:tav tm="100000">
                                          <p:val>
                                            <p:strVal val="#ppt_x"/>
                                          </p:val>
                                        </p:tav>
                                      </p:tavLst>
                                    </p:anim>
                                    <p:anim calcmode="lin" valueType="num">
                                      <p:cBhvr>
                                        <p:cTn id="125" dur="500" fill="hold"/>
                                        <p:tgtEl>
                                          <p:spTgt spid="1618021"/>
                                        </p:tgtEl>
                                        <p:attrNameLst>
                                          <p:attrName>ppt_y</p:attrName>
                                        </p:attrNameLst>
                                      </p:cBhvr>
                                      <p:tavLst>
                                        <p:tav tm="0">
                                          <p:val>
                                            <p:strVal val="#ppt_y"/>
                                          </p:val>
                                        </p:tav>
                                        <p:tav tm="100000">
                                          <p:val>
                                            <p:strVal val="#ppt_y"/>
                                          </p:val>
                                        </p:tav>
                                      </p:tavLst>
                                    </p:anim>
                                    <p:anim calcmode="lin" valueType="num">
                                      <p:cBhvr>
                                        <p:cTn id="126" dur="500" fill="hold"/>
                                        <p:tgtEl>
                                          <p:spTgt spid="1618021"/>
                                        </p:tgtEl>
                                        <p:attrNameLst>
                                          <p:attrName>ppt_w</p:attrName>
                                        </p:attrNameLst>
                                      </p:cBhvr>
                                      <p:tavLst>
                                        <p:tav tm="0">
                                          <p:val>
                                            <p:fltVal val="0"/>
                                          </p:val>
                                        </p:tav>
                                        <p:tav tm="100000">
                                          <p:val>
                                            <p:strVal val="#ppt_w"/>
                                          </p:val>
                                        </p:tav>
                                      </p:tavLst>
                                    </p:anim>
                                    <p:anim calcmode="lin" valueType="num">
                                      <p:cBhvr>
                                        <p:cTn id="127" dur="500" fill="hold"/>
                                        <p:tgtEl>
                                          <p:spTgt spid="1618021"/>
                                        </p:tgtEl>
                                        <p:attrNameLst>
                                          <p:attrName>ppt_h</p:attrName>
                                        </p:attrNameLst>
                                      </p:cBhvr>
                                      <p:tavLst>
                                        <p:tav tm="0">
                                          <p:val>
                                            <p:strVal val="#ppt_h"/>
                                          </p:val>
                                        </p:tav>
                                        <p:tav tm="100000">
                                          <p:val>
                                            <p:strVal val="#ppt_h"/>
                                          </p:val>
                                        </p:tav>
                                      </p:tavLst>
                                    </p:anim>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161802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618023"/>
                                        </p:tgtEl>
                                        <p:attrNameLst>
                                          <p:attrName>style.visibility</p:attrName>
                                        </p:attrNameLst>
                                      </p:cBhvr>
                                      <p:to>
                                        <p:strVal val="visible"/>
                                      </p:to>
                                    </p:set>
                                  </p:childTnLst>
                                </p:cTn>
                              </p:par>
                            </p:childTnLst>
                          </p:cTn>
                        </p:par>
                        <p:par>
                          <p:cTn id="135" fill="hold">
                            <p:stCondLst>
                              <p:cond delay="0"/>
                            </p:stCondLst>
                            <p:childTnLst>
                              <p:par>
                                <p:cTn id="136" presetID="17" presetClass="entr" presetSubtype="8" fill="hold" grpId="0" nodeType="afterEffect">
                                  <p:stCondLst>
                                    <p:cond delay="0"/>
                                  </p:stCondLst>
                                  <p:childTnLst>
                                    <p:set>
                                      <p:cBhvr>
                                        <p:cTn id="137" dur="1" fill="hold">
                                          <p:stCondLst>
                                            <p:cond delay="0"/>
                                          </p:stCondLst>
                                        </p:cTn>
                                        <p:tgtEl>
                                          <p:spTgt spid="1618020"/>
                                        </p:tgtEl>
                                        <p:attrNameLst>
                                          <p:attrName>style.visibility</p:attrName>
                                        </p:attrNameLst>
                                      </p:cBhvr>
                                      <p:to>
                                        <p:strVal val="visible"/>
                                      </p:to>
                                    </p:set>
                                    <p:anim calcmode="lin" valueType="num">
                                      <p:cBhvr>
                                        <p:cTn id="138" dur="500" fill="hold"/>
                                        <p:tgtEl>
                                          <p:spTgt spid="1618020"/>
                                        </p:tgtEl>
                                        <p:attrNameLst>
                                          <p:attrName>ppt_x</p:attrName>
                                        </p:attrNameLst>
                                      </p:cBhvr>
                                      <p:tavLst>
                                        <p:tav tm="0">
                                          <p:val>
                                            <p:strVal val="#ppt_x-#ppt_w/2"/>
                                          </p:val>
                                        </p:tav>
                                        <p:tav tm="100000">
                                          <p:val>
                                            <p:strVal val="#ppt_x"/>
                                          </p:val>
                                        </p:tav>
                                      </p:tavLst>
                                    </p:anim>
                                    <p:anim calcmode="lin" valueType="num">
                                      <p:cBhvr>
                                        <p:cTn id="139" dur="500" fill="hold"/>
                                        <p:tgtEl>
                                          <p:spTgt spid="1618020"/>
                                        </p:tgtEl>
                                        <p:attrNameLst>
                                          <p:attrName>ppt_y</p:attrName>
                                        </p:attrNameLst>
                                      </p:cBhvr>
                                      <p:tavLst>
                                        <p:tav tm="0">
                                          <p:val>
                                            <p:strVal val="#ppt_y"/>
                                          </p:val>
                                        </p:tav>
                                        <p:tav tm="100000">
                                          <p:val>
                                            <p:strVal val="#ppt_y"/>
                                          </p:val>
                                        </p:tav>
                                      </p:tavLst>
                                    </p:anim>
                                    <p:anim calcmode="lin" valueType="num">
                                      <p:cBhvr>
                                        <p:cTn id="140" dur="500" fill="hold"/>
                                        <p:tgtEl>
                                          <p:spTgt spid="1618020"/>
                                        </p:tgtEl>
                                        <p:attrNameLst>
                                          <p:attrName>ppt_w</p:attrName>
                                        </p:attrNameLst>
                                      </p:cBhvr>
                                      <p:tavLst>
                                        <p:tav tm="0">
                                          <p:val>
                                            <p:fltVal val="0"/>
                                          </p:val>
                                        </p:tav>
                                        <p:tav tm="100000">
                                          <p:val>
                                            <p:strVal val="#ppt_w"/>
                                          </p:val>
                                        </p:tav>
                                      </p:tavLst>
                                    </p:anim>
                                    <p:anim calcmode="lin" valueType="num">
                                      <p:cBhvr>
                                        <p:cTn id="141" dur="500" fill="hold"/>
                                        <p:tgtEl>
                                          <p:spTgt spid="1618020"/>
                                        </p:tgtEl>
                                        <p:attrNameLst>
                                          <p:attrName>ppt_h</p:attrName>
                                        </p:attrNameLst>
                                      </p:cBhvr>
                                      <p:tavLst>
                                        <p:tav tm="0">
                                          <p:val>
                                            <p:strVal val="#ppt_h"/>
                                          </p:val>
                                        </p:tav>
                                        <p:tav tm="100000">
                                          <p:val>
                                            <p:strVal val="#ppt_h"/>
                                          </p:val>
                                        </p:tav>
                                      </p:tavLst>
                                    </p:anim>
                                  </p:childTnLst>
                                </p:cTn>
                              </p:par>
                              <p:par>
                                <p:cTn id="142" presetID="1" presetClass="entr" presetSubtype="0" fill="hold" grpId="0" nodeType="withEffect">
                                  <p:stCondLst>
                                    <p:cond delay="0"/>
                                  </p:stCondLst>
                                  <p:childTnLst>
                                    <p:set>
                                      <p:cBhvr>
                                        <p:cTn id="143" dur="1" fill="hold">
                                          <p:stCondLst>
                                            <p:cond delay="0"/>
                                          </p:stCondLst>
                                        </p:cTn>
                                        <p:tgtEl>
                                          <p:spTgt spid="1618041"/>
                                        </p:tgtEl>
                                        <p:attrNameLst>
                                          <p:attrName>style.visibility</p:attrName>
                                        </p:attrNameLst>
                                      </p:cBhvr>
                                      <p:to>
                                        <p:strVal val="visible"/>
                                      </p:to>
                                    </p:set>
                                  </p:childTnLst>
                                </p:cTn>
                              </p:par>
                              <p:par>
                                <p:cTn id="144" presetID="17" presetClass="entr" presetSubtype="1" fill="hold" grpId="0" nodeType="withEffect">
                                  <p:stCondLst>
                                    <p:cond delay="0"/>
                                  </p:stCondLst>
                                  <p:childTnLst>
                                    <p:set>
                                      <p:cBhvr>
                                        <p:cTn id="145" dur="1" fill="hold">
                                          <p:stCondLst>
                                            <p:cond delay="0"/>
                                          </p:stCondLst>
                                        </p:cTn>
                                        <p:tgtEl>
                                          <p:spTgt spid="1618032"/>
                                        </p:tgtEl>
                                        <p:attrNameLst>
                                          <p:attrName>style.visibility</p:attrName>
                                        </p:attrNameLst>
                                      </p:cBhvr>
                                      <p:to>
                                        <p:strVal val="visible"/>
                                      </p:to>
                                    </p:set>
                                    <p:anim calcmode="lin" valueType="num">
                                      <p:cBhvr>
                                        <p:cTn id="146" dur="500" fill="hold"/>
                                        <p:tgtEl>
                                          <p:spTgt spid="1618032"/>
                                        </p:tgtEl>
                                        <p:attrNameLst>
                                          <p:attrName>ppt_x</p:attrName>
                                        </p:attrNameLst>
                                      </p:cBhvr>
                                      <p:tavLst>
                                        <p:tav tm="0">
                                          <p:val>
                                            <p:strVal val="#ppt_x"/>
                                          </p:val>
                                        </p:tav>
                                        <p:tav tm="100000">
                                          <p:val>
                                            <p:strVal val="#ppt_x"/>
                                          </p:val>
                                        </p:tav>
                                      </p:tavLst>
                                    </p:anim>
                                    <p:anim calcmode="lin" valueType="num">
                                      <p:cBhvr>
                                        <p:cTn id="147" dur="500" fill="hold"/>
                                        <p:tgtEl>
                                          <p:spTgt spid="1618032"/>
                                        </p:tgtEl>
                                        <p:attrNameLst>
                                          <p:attrName>ppt_y</p:attrName>
                                        </p:attrNameLst>
                                      </p:cBhvr>
                                      <p:tavLst>
                                        <p:tav tm="0">
                                          <p:val>
                                            <p:strVal val="#ppt_y-#ppt_h/2"/>
                                          </p:val>
                                        </p:tav>
                                        <p:tav tm="100000">
                                          <p:val>
                                            <p:strVal val="#ppt_y"/>
                                          </p:val>
                                        </p:tav>
                                      </p:tavLst>
                                    </p:anim>
                                    <p:anim calcmode="lin" valueType="num">
                                      <p:cBhvr>
                                        <p:cTn id="148" dur="500" fill="hold"/>
                                        <p:tgtEl>
                                          <p:spTgt spid="1618032"/>
                                        </p:tgtEl>
                                        <p:attrNameLst>
                                          <p:attrName>ppt_w</p:attrName>
                                        </p:attrNameLst>
                                      </p:cBhvr>
                                      <p:tavLst>
                                        <p:tav tm="0">
                                          <p:val>
                                            <p:strVal val="#ppt_w"/>
                                          </p:val>
                                        </p:tav>
                                        <p:tav tm="100000">
                                          <p:val>
                                            <p:strVal val="#ppt_w"/>
                                          </p:val>
                                        </p:tav>
                                      </p:tavLst>
                                    </p:anim>
                                    <p:anim calcmode="lin" valueType="num">
                                      <p:cBhvr>
                                        <p:cTn id="149" dur="500" fill="hold"/>
                                        <p:tgtEl>
                                          <p:spTgt spid="1618032"/>
                                        </p:tgtEl>
                                        <p:attrNameLst>
                                          <p:attrName>ppt_h</p:attrName>
                                        </p:attrNameLst>
                                      </p:cBhvr>
                                      <p:tavLst>
                                        <p:tav tm="0">
                                          <p:val>
                                            <p:fltVal val="0"/>
                                          </p:val>
                                        </p:tav>
                                        <p:tav tm="100000">
                                          <p:val>
                                            <p:strVal val="#ppt_h"/>
                                          </p:val>
                                        </p:tav>
                                      </p:tavLst>
                                    </p:anim>
                                  </p:childTnLst>
                                </p:cTn>
                              </p:par>
                            </p:childTnLst>
                          </p:cTn>
                        </p:par>
                        <p:par>
                          <p:cTn id="150" fill="hold">
                            <p:stCondLst>
                              <p:cond delay="500"/>
                            </p:stCondLst>
                            <p:childTnLst>
                              <p:par>
                                <p:cTn id="151" presetID="17" presetClass="entr" presetSubtype="8" fill="hold" grpId="0" nodeType="afterEffect">
                                  <p:stCondLst>
                                    <p:cond delay="0"/>
                                  </p:stCondLst>
                                  <p:childTnLst>
                                    <p:set>
                                      <p:cBhvr>
                                        <p:cTn id="152" dur="1" fill="hold">
                                          <p:stCondLst>
                                            <p:cond delay="0"/>
                                          </p:stCondLst>
                                        </p:cTn>
                                        <p:tgtEl>
                                          <p:spTgt spid="1618033"/>
                                        </p:tgtEl>
                                        <p:attrNameLst>
                                          <p:attrName>style.visibility</p:attrName>
                                        </p:attrNameLst>
                                      </p:cBhvr>
                                      <p:to>
                                        <p:strVal val="visible"/>
                                      </p:to>
                                    </p:set>
                                    <p:anim calcmode="lin" valueType="num">
                                      <p:cBhvr>
                                        <p:cTn id="153" dur="500" fill="hold"/>
                                        <p:tgtEl>
                                          <p:spTgt spid="1618033"/>
                                        </p:tgtEl>
                                        <p:attrNameLst>
                                          <p:attrName>ppt_x</p:attrName>
                                        </p:attrNameLst>
                                      </p:cBhvr>
                                      <p:tavLst>
                                        <p:tav tm="0">
                                          <p:val>
                                            <p:strVal val="#ppt_x-#ppt_w/2"/>
                                          </p:val>
                                        </p:tav>
                                        <p:tav tm="100000">
                                          <p:val>
                                            <p:strVal val="#ppt_x"/>
                                          </p:val>
                                        </p:tav>
                                      </p:tavLst>
                                    </p:anim>
                                    <p:anim calcmode="lin" valueType="num">
                                      <p:cBhvr>
                                        <p:cTn id="154" dur="500" fill="hold"/>
                                        <p:tgtEl>
                                          <p:spTgt spid="1618033"/>
                                        </p:tgtEl>
                                        <p:attrNameLst>
                                          <p:attrName>ppt_y</p:attrName>
                                        </p:attrNameLst>
                                      </p:cBhvr>
                                      <p:tavLst>
                                        <p:tav tm="0">
                                          <p:val>
                                            <p:strVal val="#ppt_y"/>
                                          </p:val>
                                        </p:tav>
                                        <p:tav tm="100000">
                                          <p:val>
                                            <p:strVal val="#ppt_y"/>
                                          </p:val>
                                        </p:tav>
                                      </p:tavLst>
                                    </p:anim>
                                    <p:anim calcmode="lin" valueType="num">
                                      <p:cBhvr>
                                        <p:cTn id="155" dur="500" fill="hold"/>
                                        <p:tgtEl>
                                          <p:spTgt spid="1618033"/>
                                        </p:tgtEl>
                                        <p:attrNameLst>
                                          <p:attrName>ppt_w</p:attrName>
                                        </p:attrNameLst>
                                      </p:cBhvr>
                                      <p:tavLst>
                                        <p:tav tm="0">
                                          <p:val>
                                            <p:fltVal val="0"/>
                                          </p:val>
                                        </p:tav>
                                        <p:tav tm="100000">
                                          <p:val>
                                            <p:strVal val="#ppt_w"/>
                                          </p:val>
                                        </p:tav>
                                      </p:tavLst>
                                    </p:anim>
                                    <p:anim calcmode="lin" valueType="num">
                                      <p:cBhvr>
                                        <p:cTn id="156" dur="500" fill="hold"/>
                                        <p:tgtEl>
                                          <p:spTgt spid="1618033"/>
                                        </p:tgtEl>
                                        <p:attrNameLst>
                                          <p:attrName>ppt_h</p:attrName>
                                        </p:attrNameLst>
                                      </p:cBhvr>
                                      <p:tavLst>
                                        <p:tav tm="0">
                                          <p:val>
                                            <p:strVal val="#ppt_h"/>
                                          </p:val>
                                        </p:tav>
                                        <p:tav tm="100000">
                                          <p:val>
                                            <p:strVal val="#ppt_h"/>
                                          </p:val>
                                        </p:tav>
                                      </p:tavLst>
                                    </p:anim>
                                  </p:childTnLst>
                                </p:cTn>
                              </p:par>
                            </p:childTnLst>
                          </p:cTn>
                        </p:par>
                        <p:par>
                          <p:cTn id="157" fill="hold">
                            <p:stCondLst>
                              <p:cond delay="1000"/>
                            </p:stCondLst>
                            <p:childTnLst>
                              <p:par>
                                <p:cTn id="158" presetID="17" presetClass="entr" presetSubtype="8" fill="hold" grpId="0" nodeType="afterEffect">
                                  <p:stCondLst>
                                    <p:cond delay="0"/>
                                  </p:stCondLst>
                                  <p:childTnLst>
                                    <p:set>
                                      <p:cBhvr>
                                        <p:cTn id="159" dur="1" fill="hold">
                                          <p:stCondLst>
                                            <p:cond delay="0"/>
                                          </p:stCondLst>
                                        </p:cTn>
                                        <p:tgtEl>
                                          <p:spTgt spid="1618048"/>
                                        </p:tgtEl>
                                        <p:attrNameLst>
                                          <p:attrName>style.visibility</p:attrName>
                                        </p:attrNameLst>
                                      </p:cBhvr>
                                      <p:to>
                                        <p:strVal val="visible"/>
                                      </p:to>
                                    </p:set>
                                    <p:anim calcmode="lin" valueType="num">
                                      <p:cBhvr>
                                        <p:cTn id="160" dur="500" fill="hold"/>
                                        <p:tgtEl>
                                          <p:spTgt spid="1618048"/>
                                        </p:tgtEl>
                                        <p:attrNameLst>
                                          <p:attrName>ppt_x</p:attrName>
                                        </p:attrNameLst>
                                      </p:cBhvr>
                                      <p:tavLst>
                                        <p:tav tm="0">
                                          <p:val>
                                            <p:strVal val="#ppt_x-#ppt_w/2"/>
                                          </p:val>
                                        </p:tav>
                                        <p:tav tm="100000">
                                          <p:val>
                                            <p:strVal val="#ppt_x"/>
                                          </p:val>
                                        </p:tav>
                                      </p:tavLst>
                                    </p:anim>
                                    <p:anim calcmode="lin" valueType="num">
                                      <p:cBhvr>
                                        <p:cTn id="161" dur="500" fill="hold"/>
                                        <p:tgtEl>
                                          <p:spTgt spid="1618048"/>
                                        </p:tgtEl>
                                        <p:attrNameLst>
                                          <p:attrName>ppt_y</p:attrName>
                                        </p:attrNameLst>
                                      </p:cBhvr>
                                      <p:tavLst>
                                        <p:tav tm="0">
                                          <p:val>
                                            <p:strVal val="#ppt_y"/>
                                          </p:val>
                                        </p:tav>
                                        <p:tav tm="100000">
                                          <p:val>
                                            <p:strVal val="#ppt_y"/>
                                          </p:val>
                                        </p:tav>
                                      </p:tavLst>
                                    </p:anim>
                                    <p:anim calcmode="lin" valueType="num">
                                      <p:cBhvr>
                                        <p:cTn id="162" dur="500" fill="hold"/>
                                        <p:tgtEl>
                                          <p:spTgt spid="1618048"/>
                                        </p:tgtEl>
                                        <p:attrNameLst>
                                          <p:attrName>ppt_w</p:attrName>
                                        </p:attrNameLst>
                                      </p:cBhvr>
                                      <p:tavLst>
                                        <p:tav tm="0">
                                          <p:val>
                                            <p:fltVal val="0"/>
                                          </p:val>
                                        </p:tav>
                                        <p:tav tm="100000">
                                          <p:val>
                                            <p:strVal val="#ppt_w"/>
                                          </p:val>
                                        </p:tav>
                                      </p:tavLst>
                                    </p:anim>
                                    <p:anim calcmode="lin" valueType="num">
                                      <p:cBhvr>
                                        <p:cTn id="163" dur="500" fill="hold"/>
                                        <p:tgtEl>
                                          <p:spTgt spid="1618048"/>
                                        </p:tgtEl>
                                        <p:attrNameLst>
                                          <p:attrName>ppt_h</p:attrName>
                                        </p:attrNameLst>
                                      </p:cBhvr>
                                      <p:tavLst>
                                        <p:tav tm="0">
                                          <p:val>
                                            <p:strVal val="#ppt_h"/>
                                          </p:val>
                                        </p:tav>
                                        <p:tav tm="100000">
                                          <p:val>
                                            <p:strVal val="#ppt_h"/>
                                          </p:val>
                                        </p:tav>
                                      </p:tavLst>
                                    </p:anim>
                                  </p:childTnLst>
                                </p:cTn>
                              </p:par>
                            </p:childTnLst>
                          </p:cTn>
                        </p:par>
                        <p:par>
                          <p:cTn id="164" fill="hold">
                            <p:stCondLst>
                              <p:cond delay="1500"/>
                            </p:stCondLst>
                            <p:childTnLst>
                              <p:par>
                                <p:cTn id="165" presetID="17" presetClass="entr" presetSubtype="8" fill="hold" nodeType="afterEffect">
                                  <p:stCondLst>
                                    <p:cond delay="0"/>
                                  </p:stCondLst>
                                  <p:childTnLst>
                                    <p:set>
                                      <p:cBhvr>
                                        <p:cTn id="166" dur="1" fill="hold">
                                          <p:stCondLst>
                                            <p:cond delay="0"/>
                                          </p:stCondLst>
                                        </p:cTn>
                                        <p:tgtEl>
                                          <p:spTgt spid="3"/>
                                        </p:tgtEl>
                                        <p:attrNameLst>
                                          <p:attrName>style.visibility</p:attrName>
                                        </p:attrNameLst>
                                      </p:cBhvr>
                                      <p:to>
                                        <p:strVal val="visible"/>
                                      </p:to>
                                    </p:set>
                                    <p:anim calcmode="lin" valueType="num">
                                      <p:cBhvr>
                                        <p:cTn id="167" dur="500" fill="hold"/>
                                        <p:tgtEl>
                                          <p:spTgt spid="3"/>
                                        </p:tgtEl>
                                        <p:attrNameLst>
                                          <p:attrName>ppt_x</p:attrName>
                                        </p:attrNameLst>
                                      </p:cBhvr>
                                      <p:tavLst>
                                        <p:tav tm="0">
                                          <p:val>
                                            <p:strVal val="#ppt_x-#ppt_w/2"/>
                                          </p:val>
                                        </p:tav>
                                        <p:tav tm="100000">
                                          <p:val>
                                            <p:strVal val="#ppt_x"/>
                                          </p:val>
                                        </p:tav>
                                      </p:tavLst>
                                    </p:anim>
                                    <p:anim calcmode="lin" valueType="num">
                                      <p:cBhvr>
                                        <p:cTn id="168" dur="500" fill="hold"/>
                                        <p:tgtEl>
                                          <p:spTgt spid="3"/>
                                        </p:tgtEl>
                                        <p:attrNameLst>
                                          <p:attrName>ppt_y</p:attrName>
                                        </p:attrNameLst>
                                      </p:cBhvr>
                                      <p:tavLst>
                                        <p:tav tm="0">
                                          <p:val>
                                            <p:strVal val="#ppt_y"/>
                                          </p:val>
                                        </p:tav>
                                        <p:tav tm="100000">
                                          <p:val>
                                            <p:strVal val="#ppt_y"/>
                                          </p:val>
                                        </p:tav>
                                      </p:tavLst>
                                    </p:anim>
                                    <p:anim calcmode="lin" valueType="num">
                                      <p:cBhvr>
                                        <p:cTn id="169" dur="500" fill="hold"/>
                                        <p:tgtEl>
                                          <p:spTgt spid="3"/>
                                        </p:tgtEl>
                                        <p:attrNameLst>
                                          <p:attrName>ppt_w</p:attrName>
                                        </p:attrNameLst>
                                      </p:cBhvr>
                                      <p:tavLst>
                                        <p:tav tm="0">
                                          <p:val>
                                            <p:fltVal val="0"/>
                                          </p:val>
                                        </p:tav>
                                        <p:tav tm="100000">
                                          <p:val>
                                            <p:strVal val="#ppt_w"/>
                                          </p:val>
                                        </p:tav>
                                      </p:tavLst>
                                    </p:anim>
                                    <p:anim calcmode="lin" valueType="num">
                                      <p:cBhvr>
                                        <p:cTn id="170" dur="500" fill="hold"/>
                                        <p:tgtEl>
                                          <p:spTgt spid="3"/>
                                        </p:tgtEl>
                                        <p:attrNameLst>
                                          <p:attrName>ppt_h</p:attrName>
                                        </p:attrNameLst>
                                      </p:cBhvr>
                                      <p:tavLst>
                                        <p:tav tm="0">
                                          <p:val>
                                            <p:strVal val="#ppt_h"/>
                                          </p:val>
                                        </p:tav>
                                        <p:tav tm="100000">
                                          <p:val>
                                            <p:strVal val="#ppt_h"/>
                                          </p:val>
                                        </p:tav>
                                      </p:tavLst>
                                    </p:anim>
                                  </p:childTnLst>
                                </p:cTn>
                              </p:par>
                            </p:childTnLst>
                          </p:cTn>
                        </p:par>
                        <p:par>
                          <p:cTn id="171" fill="hold">
                            <p:stCondLst>
                              <p:cond delay="2000"/>
                            </p:stCondLst>
                            <p:childTnLst>
                              <p:par>
                                <p:cTn id="172" presetID="17" presetClass="entr" presetSubtype="4" fill="hold" grpId="0" nodeType="afterEffect">
                                  <p:stCondLst>
                                    <p:cond delay="0"/>
                                  </p:stCondLst>
                                  <p:childTnLst>
                                    <p:set>
                                      <p:cBhvr>
                                        <p:cTn id="173" dur="1" fill="hold">
                                          <p:stCondLst>
                                            <p:cond delay="0"/>
                                          </p:stCondLst>
                                        </p:cTn>
                                        <p:tgtEl>
                                          <p:spTgt spid="1618018"/>
                                        </p:tgtEl>
                                        <p:attrNameLst>
                                          <p:attrName>style.visibility</p:attrName>
                                        </p:attrNameLst>
                                      </p:cBhvr>
                                      <p:to>
                                        <p:strVal val="visible"/>
                                      </p:to>
                                    </p:set>
                                    <p:anim calcmode="lin" valueType="num">
                                      <p:cBhvr>
                                        <p:cTn id="174" dur="500" fill="hold"/>
                                        <p:tgtEl>
                                          <p:spTgt spid="1618018"/>
                                        </p:tgtEl>
                                        <p:attrNameLst>
                                          <p:attrName>ppt_x</p:attrName>
                                        </p:attrNameLst>
                                      </p:cBhvr>
                                      <p:tavLst>
                                        <p:tav tm="0">
                                          <p:val>
                                            <p:strVal val="#ppt_x"/>
                                          </p:val>
                                        </p:tav>
                                        <p:tav tm="100000">
                                          <p:val>
                                            <p:strVal val="#ppt_x"/>
                                          </p:val>
                                        </p:tav>
                                      </p:tavLst>
                                    </p:anim>
                                    <p:anim calcmode="lin" valueType="num">
                                      <p:cBhvr>
                                        <p:cTn id="175" dur="500" fill="hold"/>
                                        <p:tgtEl>
                                          <p:spTgt spid="1618018"/>
                                        </p:tgtEl>
                                        <p:attrNameLst>
                                          <p:attrName>ppt_y</p:attrName>
                                        </p:attrNameLst>
                                      </p:cBhvr>
                                      <p:tavLst>
                                        <p:tav tm="0">
                                          <p:val>
                                            <p:strVal val="#ppt_y+#ppt_h/2"/>
                                          </p:val>
                                        </p:tav>
                                        <p:tav tm="100000">
                                          <p:val>
                                            <p:strVal val="#ppt_y"/>
                                          </p:val>
                                        </p:tav>
                                      </p:tavLst>
                                    </p:anim>
                                    <p:anim calcmode="lin" valueType="num">
                                      <p:cBhvr>
                                        <p:cTn id="176" dur="500" fill="hold"/>
                                        <p:tgtEl>
                                          <p:spTgt spid="1618018"/>
                                        </p:tgtEl>
                                        <p:attrNameLst>
                                          <p:attrName>ppt_w</p:attrName>
                                        </p:attrNameLst>
                                      </p:cBhvr>
                                      <p:tavLst>
                                        <p:tav tm="0">
                                          <p:val>
                                            <p:strVal val="#ppt_w"/>
                                          </p:val>
                                        </p:tav>
                                        <p:tav tm="100000">
                                          <p:val>
                                            <p:strVal val="#ppt_w"/>
                                          </p:val>
                                        </p:tav>
                                      </p:tavLst>
                                    </p:anim>
                                    <p:anim calcmode="lin" valueType="num">
                                      <p:cBhvr>
                                        <p:cTn id="177" dur="500" fill="hold"/>
                                        <p:tgtEl>
                                          <p:spTgt spid="1618018"/>
                                        </p:tgtEl>
                                        <p:attrNameLst>
                                          <p:attrName>ppt_h</p:attrName>
                                        </p:attrNameLst>
                                      </p:cBhvr>
                                      <p:tavLst>
                                        <p:tav tm="0">
                                          <p:val>
                                            <p:fltVal val="0"/>
                                          </p:val>
                                        </p:tav>
                                        <p:tav tm="100000">
                                          <p:val>
                                            <p:strVal val="#ppt_h"/>
                                          </p:val>
                                        </p:tav>
                                      </p:tavLst>
                                    </p:anim>
                                  </p:childTnLst>
                                </p:cTn>
                              </p:par>
                            </p:childTnLst>
                          </p:cTn>
                        </p:par>
                        <p:par>
                          <p:cTn id="178" fill="hold">
                            <p:stCondLst>
                              <p:cond delay="2500"/>
                            </p:stCondLst>
                            <p:childTnLst>
                              <p:par>
                                <p:cTn id="179" presetID="17" presetClass="entr" presetSubtype="8" fill="hold" grpId="0" nodeType="afterEffect">
                                  <p:stCondLst>
                                    <p:cond delay="0"/>
                                  </p:stCondLst>
                                  <p:childTnLst>
                                    <p:set>
                                      <p:cBhvr>
                                        <p:cTn id="180" dur="1" fill="hold">
                                          <p:stCondLst>
                                            <p:cond delay="0"/>
                                          </p:stCondLst>
                                        </p:cTn>
                                        <p:tgtEl>
                                          <p:spTgt spid="1618030"/>
                                        </p:tgtEl>
                                        <p:attrNameLst>
                                          <p:attrName>style.visibility</p:attrName>
                                        </p:attrNameLst>
                                      </p:cBhvr>
                                      <p:to>
                                        <p:strVal val="visible"/>
                                      </p:to>
                                    </p:set>
                                    <p:anim calcmode="lin" valueType="num">
                                      <p:cBhvr>
                                        <p:cTn id="181" dur="500" fill="hold"/>
                                        <p:tgtEl>
                                          <p:spTgt spid="1618030"/>
                                        </p:tgtEl>
                                        <p:attrNameLst>
                                          <p:attrName>ppt_x</p:attrName>
                                        </p:attrNameLst>
                                      </p:cBhvr>
                                      <p:tavLst>
                                        <p:tav tm="0">
                                          <p:val>
                                            <p:strVal val="#ppt_x-#ppt_w/2"/>
                                          </p:val>
                                        </p:tav>
                                        <p:tav tm="100000">
                                          <p:val>
                                            <p:strVal val="#ppt_x"/>
                                          </p:val>
                                        </p:tav>
                                      </p:tavLst>
                                    </p:anim>
                                    <p:anim calcmode="lin" valueType="num">
                                      <p:cBhvr>
                                        <p:cTn id="182" dur="500" fill="hold"/>
                                        <p:tgtEl>
                                          <p:spTgt spid="1618030"/>
                                        </p:tgtEl>
                                        <p:attrNameLst>
                                          <p:attrName>ppt_y</p:attrName>
                                        </p:attrNameLst>
                                      </p:cBhvr>
                                      <p:tavLst>
                                        <p:tav tm="0">
                                          <p:val>
                                            <p:strVal val="#ppt_y"/>
                                          </p:val>
                                        </p:tav>
                                        <p:tav tm="100000">
                                          <p:val>
                                            <p:strVal val="#ppt_y"/>
                                          </p:val>
                                        </p:tav>
                                      </p:tavLst>
                                    </p:anim>
                                    <p:anim calcmode="lin" valueType="num">
                                      <p:cBhvr>
                                        <p:cTn id="183" dur="500" fill="hold"/>
                                        <p:tgtEl>
                                          <p:spTgt spid="1618030"/>
                                        </p:tgtEl>
                                        <p:attrNameLst>
                                          <p:attrName>ppt_w</p:attrName>
                                        </p:attrNameLst>
                                      </p:cBhvr>
                                      <p:tavLst>
                                        <p:tav tm="0">
                                          <p:val>
                                            <p:fltVal val="0"/>
                                          </p:val>
                                        </p:tav>
                                        <p:tav tm="100000">
                                          <p:val>
                                            <p:strVal val="#ppt_w"/>
                                          </p:val>
                                        </p:tav>
                                      </p:tavLst>
                                    </p:anim>
                                    <p:anim calcmode="lin" valueType="num">
                                      <p:cBhvr>
                                        <p:cTn id="184" dur="500" fill="hold"/>
                                        <p:tgtEl>
                                          <p:spTgt spid="1618030"/>
                                        </p:tgtEl>
                                        <p:attrNameLst>
                                          <p:attrName>ppt_h</p:attrName>
                                        </p:attrNameLst>
                                      </p:cBhvr>
                                      <p:tavLst>
                                        <p:tav tm="0">
                                          <p:val>
                                            <p:strVal val="#ppt_h"/>
                                          </p:val>
                                        </p:tav>
                                        <p:tav tm="100000">
                                          <p:val>
                                            <p:strVal val="#ppt_h"/>
                                          </p:val>
                                        </p:tav>
                                      </p:tavLst>
                                    </p:anim>
                                  </p:childTnLst>
                                </p:cTn>
                              </p:par>
                            </p:childTnLst>
                          </p:cTn>
                        </p:par>
                        <p:par>
                          <p:cTn id="185" fill="hold">
                            <p:stCondLst>
                              <p:cond delay="3000"/>
                            </p:stCondLst>
                            <p:childTnLst>
                              <p:par>
                                <p:cTn id="186" presetID="17" presetClass="entr" presetSubtype="1" fill="hold" grpId="0" nodeType="afterEffect">
                                  <p:stCondLst>
                                    <p:cond delay="0"/>
                                  </p:stCondLst>
                                  <p:childTnLst>
                                    <p:set>
                                      <p:cBhvr>
                                        <p:cTn id="187" dur="1" fill="hold">
                                          <p:stCondLst>
                                            <p:cond delay="0"/>
                                          </p:stCondLst>
                                        </p:cTn>
                                        <p:tgtEl>
                                          <p:spTgt spid="1618031"/>
                                        </p:tgtEl>
                                        <p:attrNameLst>
                                          <p:attrName>style.visibility</p:attrName>
                                        </p:attrNameLst>
                                      </p:cBhvr>
                                      <p:to>
                                        <p:strVal val="visible"/>
                                      </p:to>
                                    </p:set>
                                    <p:anim calcmode="lin" valueType="num">
                                      <p:cBhvr>
                                        <p:cTn id="188" dur="500" fill="hold"/>
                                        <p:tgtEl>
                                          <p:spTgt spid="1618031"/>
                                        </p:tgtEl>
                                        <p:attrNameLst>
                                          <p:attrName>ppt_x</p:attrName>
                                        </p:attrNameLst>
                                      </p:cBhvr>
                                      <p:tavLst>
                                        <p:tav tm="0">
                                          <p:val>
                                            <p:strVal val="#ppt_x"/>
                                          </p:val>
                                        </p:tav>
                                        <p:tav tm="100000">
                                          <p:val>
                                            <p:strVal val="#ppt_x"/>
                                          </p:val>
                                        </p:tav>
                                      </p:tavLst>
                                    </p:anim>
                                    <p:anim calcmode="lin" valueType="num">
                                      <p:cBhvr>
                                        <p:cTn id="189" dur="500" fill="hold"/>
                                        <p:tgtEl>
                                          <p:spTgt spid="1618031"/>
                                        </p:tgtEl>
                                        <p:attrNameLst>
                                          <p:attrName>ppt_y</p:attrName>
                                        </p:attrNameLst>
                                      </p:cBhvr>
                                      <p:tavLst>
                                        <p:tav tm="0">
                                          <p:val>
                                            <p:strVal val="#ppt_y-#ppt_h/2"/>
                                          </p:val>
                                        </p:tav>
                                        <p:tav tm="100000">
                                          <p:val>
                                            <p:strVal val="#ppt_y"/>
                                          </p:val>
                                        </p:tav>
                                      </p:tavLst>
                                    </p:anim>
                                    <p:anim calcmode="lin" valueType="num">
                                      <p:cBhvr>
                                        <p:cTn id="190" dur="500" fill="hold"/>
                                        <p:tgtEl>
                                          <p:spTgt spid="1618031"/>
                                        </p:tgtEl>
                                        <p:attrNameLst>
                                          <p:attrName>ppt_w</p:attrName>
                                        </p:attrNameLst>
                                      </p:cBhvr>
                                      <p:tavLst>
                                        <p:tav tm="0">
                                          <p:val>
                                            <p:strVal val="#ppt_w"/>
                                          </p:val>
                                        </p:tav>
                                        <p:tav tm="100000">
                                          <p:val>
                                            <p:strVal val="#ppt_w"/>
                                          </p:val>
                                        </p:tav>
                                      </p:tavLst>
                                    </p:anim>
                                    <p:anim calcmode="lin" valueType="num">
                                      <p:cBhvr>
                                        <p:cTn id="191" dur="500" fill="hold"/>
                                        <p:tgtEl>
                                          <p:spTgt spid="1618031"/>
                                        </p:tgtEl>
                                        <p:attrNameLst>
                                          <p:attrName>ppt_h</p:attrName>
                                        </p:attrNameLst>
                                      </p:cBhvr>
                                      <p:tavLst>
                                        <p:tav tm="0">
                                          <p:val>
                                            <p:fltVal val="0"/>
                                          </p:val>
                                        </p:tav>
                                        <p:tav tm="100000">
                                          <p:val>
                                            <p:strVal val="#ppt_h"/>
                                          </p:val>
                                        </p:tav>
                                      </p:tavLst>
                                    </p:anim>
                                  </p:childTnLst>
                                </p:cTn>
                              </p:par>
                            </p:childTnLst>
                          </p:cTn>
                        </p:par>
                        <p:par>
                          <p:cTn id="192" fill="hold">
                            <p:stCondLst>
                              <p:cond delay="3500"/>
                            </p:stCondLst>
                            <p:childTnLst>
                              <p:par>
                                <p:cTn id="193" presetID="1" presetClass="entr" presetSubtype="0" fill="hold" grpId="0" nodeType="afterEffect">
                                  <p:stCondLst>
                                    <p:cond delay="0"/>
                                  </p:stCondLst>
                                  <p:childTnLst>
                                    <p:set>
                                      <p:cBhvr>
                                        <p:cTn id="194" dur="1" fill="hold">
                                          <p:stCondLst>
                                            <p:cond delay="0"/>
                                          </p:stCondLst>
                                        </p:cTn>
                                        <p:tgtEl>
                                          <p:spTgt spid="1618049"/>
                                        </p:tgtEl>
                                        <p:attrNameLst>
                                          <p:attrName>style.visibility</p:attrName>
                                        </p:attrNameLst>
                                      </p:cBhvr>
                                      <p:to>
                                        <p:strVal val="visible"/>
                                      </p:to>
                                    </p:set>
                                  </p:childTnLst>
                                </p:cTn>
                              </p:par>
                            </p:childTnLst>
                          </p:cTn>
                        </p:par>
                        <p:par>
                          <p:cTn id="195" fill="hold">
                            <p:stCondLst>
                              <p:cond delay="3500"/>
                            </p:stCondLst>
                            <p:childTnLst>
                              <p:par>
                                <p:cTn id="196" presetID="17" presetClass="entr" presetSubtype="4" fill="hold" grpId="0" nodeType="afterEffect">
                                  <p:stCondLst>
                                    <p:cond delay="0"/>
                                  </p:stCondLst>
                                  <p:childTnLst>
                                    <p:set>
                                      <p:cBhvr>
                                        <p:cTn id="197" dur="1" fill="hold">
                                          <p:stCondLst>
                                            <p:cond delay="0"/>
                                          </p:stCondLst>
                                        </p:cTn>
                                        <p:tgtEl>
                                          <p:spTgt spid="1618047"/>
                                        </p:tgtEl>
                                        <p:attrNameLst>
                                          <p:attrName>style.visibility</p:attrName>
                                        </p:attrNameLst>
                                      </p:cBhvr>
                                      <p:to>
                                        <p:strVal val="visible"/>
                                      </p:to>
                                    </p:set>
                                    <p:anim calcmode="lin" valueType="num">
                                      <p:cBhvr>
                                        <p:cTn id="198" dur="500" fill="hold"/>
                                        <p:tgtEl>
                                          <p:spTgt spid="1618047"/>
                                        </p:tgtEl>
                                        <p:attrNameLst>
                                          <p:attrName>ppt_x</p:attrName>
                                        </p:attrNameLst>
                                      </p:cBhvr>
                                      <p:tavLst>
                                        <p:tav tm="0">
                                          <p:val>
                                            <p:strVal val="#ppt_x"/>
                                          </p:val>
                                        </p:tav>
                                        <p:tav tm="100000">
                                          <p:val>
                                            <p:strVal val="#ppt_x"/>
                                          </p:val>
                                        </p:tav>
                                      </p:tavLst>
                                    </p:anim>
                                    <p:anim calcmode="lin" valueType="num">
                                      <p:cBhvr>
                                        <p:cTn id="199" dur="500" fill="hold"/>
                                        <p:tgtEl>
                                          <p:spTgt spid="1618047"/>
                                        </p:tgtEl>
                                        <p:attrNameLst>
                                          <p:attrName>ppt_y</p:attrName>
                                        </p:attrNameLst>
                                      </p:cBhvr>
                                      <p:tavLst>
                                        <p:tav tm="0">
                                          <p:val>
                                            <p:strVal val="#ppt_y+#ppt_h/2"/>
                                          </p:val>
                                        </p:tav>
                                        <p:tav tm="100000">
                                          <p:val>
                                            <p:strVal val="#ppt_y"/>
                                          </p:val>
                                        </p:tav>
                                      </p:tavLst>
                                    </p:anim>
                                    <p:anim calcmode="lin" valueType="num">
                                      <p:cBhvr>
                                        <p:cTn id="200" dur="500" fill="hold"/>
                                        <p:tgtEl>
                                          <p:spTgt spid="1618047"/>
                                        </p:tgtEl>
                                        <p:attrNameLst>
                                          <p:attrName>ppt_w</p:attrName>
                                        </p:attrNameLst>
                                      </p:cBhvr>
                                      <p:tavLst>
                                        <p:tav tm="0">
                                          <p:val>
                                            <p:strVal val="#ppt_w"/>
                                          </p:val>
                                        </p:tav>
                                        <p:tav tm="100000">
                                          <p:val>
                                            <p:strVal val="#ppt_w"/>
                                          </p:val>
                                        </p:tav>
                                      </p:tavLst>
                                    </p:anim>
                                    <p:anim calcmode="lin" valueType="num">
                                      <p:cBhvr>
                                        <p:cTn id="201" dur="500" fill="hold"/>
                                        <p:tgtEl>
                                          <p:spTgt spid="1618047"/>
                                        </p:tgtEl>
                                        <p:attrNameLst>
                                          <p:attrName>ppt_h</p:attrName>
                                        </p:attrNameLst>
                                      </p:cBhvr>
                                      <p:tavLst>
                                        <p:tav tm="0">
                                          <p:val>
                                            <p:fltVal val="0"/>
                                          </p:val>
                                        </p:tav>
                                        <p:tav tm="100000">
                                          <p:val>
                                            <p:strVal val="#ppt_h"/>
                                          </p:val>
                                        </p:tav>
                                      </p:tavLst>
                                    </p:anim>
                                  </p:childTnLst>
                                </p:cTn>
                              </p:par>
                            </p:childTnLst>
                          </p:cTn>
                        </p:par>
                      </p:childTnLst>
                    </p:cTn>
                  </p:par>
                  <p:par>
                    <p:cTn id="202" fill="hold">
                      <p:stCondLst>
                        <p:cond delay="indefinite"/>
                      </p:stCondLst>
                      <p:childTnLst>
                        <p:par>
                          <p:cTn id="203" fill="hold">
                            <p:stCondLst>
                              <p:cond delay="0"/>
                            </p:stCondLst>
                            <p:childTnLst>
                              <p:par>
                                <p:cTn id="204" presetID="17" presetClass="entr" presetSubtype="10" fill="hold" grpId="0" nodeType="clickEffect">
                                  <p:stCondLst>
                                    <p:cond delay="0"/>
                                  </p:stCondLst>
                                  <p:childTnLst>
                                    <p:set>
                                      <p:cBhvr>
                                        <p:cTn id="205" dur="1" fill="hold">
                                          <p:stCondLst>
                                            <p:cond delay="0"/>
                                          </p:stCondLst>
                                        </p:cTn>
                                        <p:tgtEl>
                                          <p:spTgt spid="1618037"/>
                                        </p:tgtEl>
                                        <p:attrNameLst>
                                          <p:attrName>style.visibility</p:attrName>
                                        </p:attrNameLst>
                                      </p:cBhvr>
                                      <p:to>
                                        <p:strVal val="visible"/>
                                      </p:to>
                                    </p:set>
                                    <p:anim calcmode="lin" valueType="num">
                                      <p:cBhvr>
                                        <p:cTn id="206" dur="500" fill="hold"/>
                                        <p:tgtEl>
                                          <p:spTgt spid="1618037"/>
                                        </p:tgtEl>
                                        <p:attrNameLst>
                                          <p:attrName>ppt_w</p:attrName>
                                        </p:attrNameLst>
                                      </p:cBhvr>
                                      <p:tavLst>
                                        <p:tav tm="0">
                                          <p:val>
                                            <p:fltVal val="0"/>
                                          </p:val>
                                        </p:tav>
                                        <p:tav tm="100000">
                                          <p:val>
                                            <p:strVal val="#ppt_w"/>
                                          </p:val>
                                        </p:tav>
                                      </p:tavLst>
                                    </p:anim>
                                    <p:anim calcmode="lin" valueType="num">
                                      <p:cBhvr>
                                        <p:cTn id="207" dur="500" fill="hold"/>
                                        <p:tgtEl>
                                          <p:spTgt spid="1618037"/>
                                        </p:tgtEl>
                                        <p:attrNameLst>
                                          <p:attrName>ppt_h</p:attrName>
                                        </p:attrNameLst>
                                      </p:cBhvr>
                                      <p:tavLst>
                                        <p:tav tm="0">
                                          <p:val>
                                            <p:strVal val="#ppt_h"/>
                                          </p:val>
                                        </p:tav>
                                        <p:tav tm="100000">
                                          <p:val>
                                            <p:strVal val="#ppt_h"/>
                                          </p:val>
                                        </p:tav>
                                      </p:tavLst>
                                    </p:anim>
                                  </p:childTnLst>
                                </p:cTn>
                              </p:par>
                            </p:childTnLst>
                          </p:cTn>
                        </p:par>
                        <p:par>
                          <p:cTn id="208" fill="hold">
                            <p:stCondLst>
                              <p:cond delay="500"/>
                            </p:stCondLst>
                            <p:childTnLst>
                              <p:par>
                                <p:cTn id="209" presetID="17" presetClass="entr" presetSubtype="4" fill="hold" grpId="0" nodeType="afterEffect">
                                  <p:stCondLst>
                                    <p:cond delay="0"/>
                                  </p:stCondLst>
                                  <p:childTnLst>
                                    <p:set>
                                      <p:cBhvr>
                                        <p:cTn id="210" dur="1" fill="hold">
                                          <p:stCondLst>
                                            <p:cond delay="0"/>
                                          </p:stCondLst>
                                        </p:cTn>
                                        <p:tgtEl>
                                          <p:spTgt spid="1618038"/>
                                        </p:tgtEl>
                                        <p:attrNameLst>
                                          <p:attrName>style.visibility</p:attrName>
                                        </p:attrNameLst>
                                      </p:cBhvr>
                                      <p:to>
                                        <p:strVal val="visible"/>
                                      </p:to>
                                    </p:set>
                                    <p:anim calcmode="lin" valueType="num">
                                      <p:cBhvr>
                                        <p:cTn id="211" dur="500" fill="hold"/>
                                        <p:tgtEl>
                                          <p:spTgt spid="1618038"/>
                                        </p:tgtEl>
                                        <p:attrNameLst>
                                          <p:attrName>ppt_x</p:attrName>
                                        </p:attrNameLst>
                                      </p:cBhvr>
                                      <p:tavLst>
                                        <p:tav tm="0">
                                          <p:val>
                                            <p:strVal val="#ppt_x"/>
                                          </p:val>
                                        </p:tav>
                                        <p:tav tm="100000">
                                          <p:val>
                                            <p:strVal val="#ppt_x"/>
                                          </p:val>
                                        </p:tav>
                                      </p:tavLst>
                                    </p:anim>
                                    <p:anim calcmode="lin" valueType="num">
                                      <p:cBhvr>
                                        <p:cTn id="212" dur="500" fill="hold"/>
                                        <p:tgtEl>
                                          <p:spTgt spid="1618038"/>
                                        </p:tgtEl>
                                        <p:attrNameLst>
                                          <p:attrName>ppt_y</p:attrName>
                                        </p:attrNameLst>
                                      </p:cBhvr>
                                      <p:tavLst>
                                        <p:tav tm="0">
                                          <p:val>
                                            <p:strVal val="#ppt_y+#ppt_h/2"/>
                                          </p:val>
                                        </p:tav>
                                        <p:tav tm="100000">
                                          <p:val>
                                            <p:strVal val="#ppt_y"/>
                                          </p:val>
                                        </p:tav>
                                      </p:tavLst>
                                    </p:anim>
                                    <p:anim calcmode="lin" valueType="num">
                                      <p:cBhvr>
                                        <p:cTn id="213" dur="500" fill="hold"/>
                                        <p:tgtEl>
                                          <p:spTgt spid="1618038"/>
                                        </p:tgtEl>
                                        <p:attrNameLst>
                                          <p:attrName>ppt_w</p:attrName>
                                        </p:attrNameLst>
                                      </p:cBhvr>
                                      <p:tavLst>
                                        <p:tav tm="0">
                                          <p:val>
                                            <p:strVal val="#ppt_w"/>
                                          </p:val>
                                        </p:tav>
                                        <p:tav tm="100000">
                                          <p:val>
                                            <p:strVal val="#ppt_w"/>
                                          </p:val>
                                        </p:tav>
                                      </p:tavLst>
                                    </p:anim>
                                    <p:anim calcmode="lin" valueType="num">
                                      <p:cBhvr>
                                        <p:cTn id="214" dur="500" fill="hold"/>
                                        <p:tgtEl>
                                          <p:spTgt spid="1618038"/>
                                        </p:tgtEl>
                                        <p:attrNameLst>
                                          <p:attrName>ppt_h</p:attrName>
                                        </p:attrNameLst>
                                      </p:cBhvr>
                                      <p:tavLst>
                                        <p:tav tm="0">
                                          <p:val>
                                            <p:fltVal val="0"/>
                                          </p:val>
                                        </p:tav>
                                        <p:tav tm="100000">
                                          <p:val>
                                            <p:strVal val="#ppt_h"/>
                                          </p:val>
                                        </p:tav>
                                      </p:tavLst>
                                    </p:anim>
                                  </p:childTnLst>
                                </p:cTn>
                              </p:par>
                            </p:childTnLst>
                          </p:cTn>
                        </p:par>
                        <p:par>
                          <p:cTn id="215" fill="hold">
                            <p:stCondLst>
                              <p:cond delay="1000"/>
                            </p:stCondLst>
                            <p:childTnLst>
                              <p:par>
                                <p:cTn id="216" presetID="17" presetClass="entr" presetSubtype="8" fill="hold" grpId="0" nodeType="afterEffect">
                                  <p:stCondLst>
                                    <p:cond delay="0"/>
                                  </p:stCondLst>
                                  <p:childTnLst>
                                    <p:set>
                                      <p:cBhvr>
                                        <p:cTn id="217" dur="1" fill="hold">
                                          <p:stCondLst>
                                            <p:cond delay="0"/>
                                          </p:stCondLst>
                                        </p:cTn>
                                        <p:tgtEl>
                                          <p:spTgt spid="1618039"/>
                                        </p:tgtEl>
                                        <p:attrNameLst>
                                          <p:attrName>style.visibility</p:attrName>
                                        </p:attrNameLst>
                                      </p:cBhvr>
                                      <p:to>
                                        <p:strVal val="visible"/>
                                      </p:to>
                                    </p:set>
                                    <p:anim calcmode="lin" valueType="num">
                                      <p:cBhvr>
                                        <p:cTn id="218" dur="500" fill="hold"/>
                                        <p:tgtEl>
                                          <p:spTgt spid="1618039"/>
                                        </p:tgtEl>
                                        <p:attrNameLst>
                                          <p:attrName>ppt_x</p:attrName>
                                        </p:attrNameLst>
                                      </p:cBhvr>
                                      <p:tavLst>
                                        <p:tav tm="0">
                                          <p:val>
                                            <p:strVal val="#ppt_x-#ppt_w/2"/>
                                          </p:val>
                                        </p:tav>
                                        <p:tav tm="100000">
                                          <p:val>
                                            <p:strVal val="#ppt_x"/>
                                          </p:val>
                                        </p:tav>
                                      </p:tavLst>
                                    </p:anim>
                                    <p:anim calcmode="lin" valueType="num">
                                      <p:cBhvr>
                                        <p:cTn id="219" dur="500" fill="hold"/>
                                        <p:tgtEl>
                                          <p:spTgt spid="1618039"/>
                                        </p:tgtEl>
                                        <p:attrNameLst>
                                          <p:attrName>ppt_y</p:attrName>
                                        </p:attrNameLst>
                                      </p:cBhvr>
                                      <p:tavLst>
                                        <p:tav tm="0">
                                          <p:val>
                                            <p:strVal val="#ppt_y"/>
                                          </p:val>
                                        </p:tav>
                                        <p:tav tm="100000">
                                          <p:val>
                                            <p:strVal val="#ppt_y"/>
                                          </p:val>
                                        </p:tav>
                                      </p:tavLst>
                                    </p:anim>
                                    <p:anim calcmode="lin" valueType="num">
                                      <p:cBhvr>
                                        <p:cTn id="220" dur="500" fill="hold"/>
                                        <p:tgtEl>
                                          <p:spTgt spid="1618039"/>
                                        </p:tgtEl>
                                        <p:attrNameLst>
                                          <p:attrName>ppt_w</p:attrName>
                                        </p:attrNameLst>
                                      </p:cBhvr>
                                      <p:tavLst>
                                        <p:tav tm="0">
                                          <p:val>
                                            <p:fltVal val="0"/>
                                          </p:val>
                                        </p:tav>
                                        <p:tav tm="100000">
                                          <p:val>
                                            <p:strVal val="#ppt_w"/>
                                          </p:val>
                                        </p:tav>
                                      </p:tavLst>
                                    </p:anim>
                                    <p:anim calcmode="lin" valueType="num">
                                      <p:cBhvr>
                                        <p:cTn id="221" dur="500" fill="hold"/>
                                        <p:tgtEl>
                                          <p:spTgt spid="16180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011" grpId="0" animBg="1"/>
      <p:bldP spid="1618012" grpId="0" animBg="1"/>
      <p:bldP spid="1618013" grpId="0" animBg="1"/>
      <p:bldP spid="1618014" grpId="0" animBg="1"/>
      <p:bldP spid="1618015" grpId="0" animBg="1"/>
      <p:bldP spid="1618016" grpId="0" animBg="1"/>
      <p:bldP spid="1618017" grpId="0" animBg="1"/>
      <p:bldP spid="1618018" grpId="0" animBg="1"/>
      <p:bldP spid="1618019" grpId="0" animBg="1"/>
      <p:bldP spid="1618020" grpId="0" animBg="1"/>
      <p:bldP spid="1618021" grpId="0" animBg="1"/>
      <p:bldP spid="1618022" grpId="0"/>
      <p:bldP spid="1618023" grpId="0"/>
      <p:bldP spid="1618024" grpId="0" animBg="1"/>
      <p:bldP spid="1618025" grpId="0" animBg="1"/>
      <p:bldP spid="1618026" grpId="0" animBg="1"/>
      <p:bldP spid="1618027" grpId="0" animBg="1"/>
      <p:bldP spid="1618028" grpId="0" animBg="1"/>
      <p:bldP spid="1618029" grpId="0" animBg="1"/>
      <p:bldP spid="1618030" grpId="0" animBg="1"/>
      <p:bldP spid="1618031" grpId="0" animBg="1"/>
      <p:bldP spid="1618032" grpId="0" animBg="1"/>
      <p:bldP spid="1618033" grpId="0" animBg="1"/>
      <p:bldP spid="1618034" grpId="0" animBg="1"/>
      <p:bldP spid="1618035" grpId="0" animBg="1"/>
      <p:bldP spid="1618037" grpId="0" animBg="1"/>
      <p:bldP spid="1618038" grpId="0" animBg="1"/>
      <p:bldP spid="1618039" grpId="0" animBg="1"/>
      <p:bldP spid="1618040" grpId="0"/>
      <p:bldP spid="1618041" grpId="0" animBg="1"/>
      <p:bldP spid="1618042" grpId="0" animBg="1"/>
      <p:bldP spid="1618043" grpId="0" animBg="1"/>
      <p:bldP spid="1618045" grpId="0" animBg="1"/>
      <p:bldP spid="1618046" grpId="0" animBg="1"/>
      <p:bldP spid="1618047" grpId="0" animBg="1"/>
      <p:bldP spid="1618048" grpId="0" animBg="1"/>
      <p:bldP spid="1618049" grpId="0" animBg="1"/>
      <p:bldP spid="1618050" grpId="0"/>
      <p:bldP spid="161805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p:cNvSpPr>
            <a:spLocks noGrp="1"/>
          </p:cNvSpPr>
          <p:nvPr>
            <p:ph type="sldNum" sz="quarter" idx="11"/>
          </p:nvPr>
        </p:nvSpPr>
        <p:spPr>
          <a:noFill/>
        </p:spPr>
        <p:txBody>
          <a:bodyPr/>
          <a:lstStyle/>
          <a:p>
            <a:fld id="{237C9057-DF02-4440-BAFC-0D3DF4D75E60}" type="slidenum">
              <a:rPr lang="zh-CN" altLang="en-US" smtClean="0"/>
              <a:pPr/>
              <a:t>24</a:t>
            </a:fld>
            <a:endParaRPr lang="en-US" altLang="zh-CN" smtClean="0"/>
          </a:p>
        </p:txBody>
      </p:sp>
      <p:sp>
        <p:nvSpPr>
          <p:cNvPr id="29699" name="Rectangle 2"/>
          <p:cNvSpPr>
            <a:spLocks noGrp="1" noChangeArrowheads="1"/>
          </p:cNvSpPr>
          <p:nvPr>
            <p:ph type="title"/>
          </p:nvPr>
        </p:nvSpPr>
        <p:spPr/>
        <p:txBody>
          <a:bodyPr/>
          <a:lstStyle/>
          <a:p>
            <a:pPr eaLnBrk="1" hangingPunct="1"/>
            <a:r>
              <a:rPr lang="en-US" altLang="zh-CN" smtClean="0"/>
              <a:t>4.3.2 </a:t>
            </a:r>
            <a:r>
              <a:rPr lang="zh-CN" altLang="en-US" smtClean="0"/>
              <a:t>主存与</a:t>
            </a:r>
            <a:r>
              <a:rPr lang="en-US" altLang="zh-CN" smtClean="0"/>
              <a:t>Cache</a:t>
            </a:r>
            <a:r>
              <a:rPr lang="zh-CN" altLang="en-US" smtClean="0"/>
              <a:t>的</a:t>
            </a:r>
            <a:r>
              <a:rPr lang="zh-CN" altLang="en-US" smtClean="0">
                <a:solidFill>
                  <a:srgbClr val="D60093"/>
                </a:solidFill>
              </a:rPr>
              <a:t>地址映射</a:t>
            </a:r>
            <a:r>
              <a:rPr lang="zh-CN" altLang="en-US" smtClean="0">
                <a:solidFill>
                  <a:srgbClr val="006600"/>
                </a:solidFill>
              </a:rPr>
              <a:t>     </a:t>
            </a:r>
            <a:r>
              <a:rPr lang="en-US" altLang="zh-CN" smtClean="0">
                <a:solidFill>
                  <a:srgbClr val="006600"/>
                </a:solidFill>
              </a:rPr>
              <a:t>3. </a:t>
            </a:r>
            <a:r>
              <a:rPr lang="zh-CN" altLang="en-US" smtClean="0">
                <a:solidFill>
                  <a:srgbClr val="FF0000"/>
                </a:solidFill>
              </a:rPr>
              <a:t>组相联</a:t>
            </a:r>
          </a:p>
        </p:txBody>
      </p:sp>
      <p:sp>
        <p:nvSpPr>
          <p:cNvPr id="29700" name="Rectangle 3"/>
          <p:cNvSpPr>
            <a:spLocks noGrp="1" noChangeArrowheads="1"/>
          </p:cNvSpPr>
          <p:nvPr>
            <p:ph type="body" idx="1"/>
          </p:nvPr>
        </p:nvSpPr>
        <p:spPr>
          <a:xfrm>
            <a:off x="684213" y="1052513"/>
            <a:ext cx="8135937" cy="5184775"/>
          </a:xfrm>
        </p:spPr>
        <p:txBody>
          <a:bodyPr/>
          <a:lstStyle/>
          <a:p>
            <a:pPr eaLnBrk="1" hangingPunct="1">
              <a:lnSpc>
                <a:spcPct val="105000"/>
              </a:lnSpc>
              <a:spcBef>
                <a:spcPct val="5000"/>
              </a:spcBef>
            </a:pPr>
            <a:r>
              <a:rPr lang="zh-CN" altLang="en-US" smtClean="0">
                <a:solidFill>
                  <a:schemeClr val="bg2"/>
                </a:solidFill>
                <a:ea typeface="黑体" pitchFamily="2" charset="-122"/>
              </a:rPr>
              <a:t>优点</a:t>
            </a:r>
            <a:r>
              <a:rPr lang="zh-CN" altLang="en-US" smtClean="0"/>
              <a:t>：</a:t>
            </a:r>
          </a:p>
          <a:p>
            <a:pPr lvl="1" eaLnBrk="1" hangingPunct="1">
              <a:lnSpc>
                <a:spcPct val="105000"/>
              </a:lnSpc>
              <a:spcBef>
                <a:spcPct val="5000"/>
              </a:spcBef>
            </a:pPr>
            <a:r>
              <a:rPr lang="zh-CN" altLang="en-US" smtClean="0"/>
              <a:t>块的冲突概率比较低；</a:t>
            </a:r>
          </a:p>
          <a:p>
            <a:pPr lvl="1" eaLnBrk="1" hangingPunct="1">
              <a:lnSpc>
                <a:spcPct val="105000"/>
              </a:lnSpc>
              <a:spcBef>
                <a:spcPct val="5000"/>
              </a:spcBef>
            </a:pPr>
            <a:r>
              <a:rPr lang="zh-CN" altLang="en-US" smtClean="0"/>
              <a:t>块的利用率大幅度提高；</a:t>
            </a:r>
          </a:p>
          <a:p>
            <a:pPr lvl="1" eaLnBrk="1" hangingPunct="1">
              <a:lnSpc>
                <a:spcPct val="105000"/>
              </a:lnSpc>
              <a:spcBef>
                <a:spcPct val="5000"/>
              </a:spcBef>
            </a:pPr>
            <a:r>
              <a:rPr lang="zh-CN" altLang="en-US" smtClean="0"/>
              <a:t>块的失效率明显降低。</a:t>
            </a:r>
          </a:p>
          <a:p>
            <a:pPr eaLnBrk="1" hangingPunct="1">
              <a:lnSpc>
                <a:spcPct val="105000"/>
              </a:lnSpc>
              <a:spcBef>
                <a:spcPct val="5000"/>
              </a:spcBef>
            </a:pPr>
            <a:r>
              <a:rPr lang="zh-CN" altLang="en-US" smtClean="0">
                <a:solidFill>
                  <a:schemeClr val="bg2"/>
                </a:solidFill>
                <a:ea typeface="黑体" pitchFamily="2" charset="-122"/>
              </a:rPr>
              <a:t>缺点</a:t>
            </a:r>
            <a:r>
              <a:rPr lang="zh-CN" altLang="en-US" smtClean="0"/>
              <a:t>：</a:t>
            </a:r>
            <a:br>
              <a:rPr lang="zh-CN" altLang="en-US" smtClean="0"/>
            </a:br>
            <a:r>
              <a:rPr lang="zh-CN" altLang="en-US" smtClean="0"/>
              <a:t>实现难度和造价比直接映射方式高。</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p:cNvSpPr>
            <a:spLocks noGrp="1"/>
          </p:cNvSpPr>
          <p:nvPr>
            <p:ph type="sldNum" sz="quarter" idx="11"/>
          </p:nvPr>
        </p:nvSpPr>
        <p:spPr>
          <a:noFill/>
        </p:spPr>
        <p:txBody>
          <a:bodyPr/>
          <a:lstStyle/>
          <a:p>
            <a:fld id="{237C9057-DF02-4440-BAFC-0D3DF4D75E60}" type="slidenum">
              <a:rPr lang="zh-CN" altLang="en-US" smtClean="0"/>
              <a:pPr/>
              <a:t>25</a:t>
            </a:fld>
            <a:endParaRPr lang="en-US" altLang="zh-CN" smtClean="0"/>
          </a:p>
        </p:txBody>
      </p:sp>
      <p:sp>
        <p:nvSpPr>
          <p:cNvPr id="29700" name="Rectangle 3"/>
          <p:cNvSpPr>
            <a:spLocks noGrp="1" noChangeArrowheads="1"/>
          </p:cNvSpPr>
          <p:nvPr>
            <p:ph type="body" idx="1"/>
          </p:nvPr>
        </p:nvSpPr>
        <p:spPr>
          <a:xfrm>
            <a:off x="395536" y="548680"/>
            <a:ext cx="8424936" cy="2520280"/>
          </a:xfrm>
        </p:spPr>
        <p:txBody>
          <a:bodyPr/>
          <a:lstStyle/>
          <a:p>
            <a:pPr marL="0" indent="0" eaLnBrk="1" hangingPunct="1">
              <a:lnSpc>
                <a:spcPct val="105000"/>
              </a:lnSpc>
              <a:spcBef>
                <a:spcPct val="5000"/>
              </a:spcBef>
              <a:buNone/>
            </a:pPr>
            <a:r>
              <a:rPr lang="en-US" altLang="zh-CN" sz="2400" smtClean="0"/>
              <a:t>Cache</a:t>
            </a:r>
            <a:r>
              <a:rPr lang="zh-CN" altLang="en-US" sz="2400" smtClean="0"/>
              <a:t>容量为</a:t>
            </a:r>
            <a:r>
              <a:rPr lang="en-US" altLang="zh-CN" sz="2400" smtClean="0">
                <a:solidFill>
                  <a:srgbClr val="0000FF"/>
                </a:solidFill>
              </a:rPr>
              <a:t>2KB</a:t>
            </a:r>
            <a:r>
              <a:rPr lang="zh-CN" altLang="en-US" sz="2400" smtClean="0"/>
              <a:t>，以</a:t>
            </a:r>
            <a:r>
              <a:rPr lang="en-US" altLang="zh-CN" sz="2400" smtClean="0">
                <a:solidFill>
                  <a:srgbClr val="0000FF"/>
                </a:solidFill>
              </a:rPr>
              <a:t>128B</a:t>
            </a:r>
            <a:r>
              <a:rPr lang="zh-CN" altLang="en-US" sz="2400" smtClean="0"/>
              <a:t>分块。主存容量为</a:t>
            </a:r>
            <a:r>
              <a:rPr lang="en-US" altLang="zh-CN" sz="2400" smtClean="0">
                <a:solidFill>
                  <a:srgbClr val="0000FF"/>
                </a:solidFill>
              </a:rPr>
              <a:t>1MB</a:t>
            </a:r>
            <a:r>
              <a:rPr lang="zh-CN" altLang="en-US" sz="2400" smtClean="0"/>
              <a:t>，求： </a:t>
            </a:r>
          </a:p>
          <a:p>
            <a:pPr marL="355600" indent="-355600" eaLnBrk="1" hangingPunct="1">
              <a:lnSpc>
                <a:spcPct val="105000"/>
              </a:lnSpc>
              <a:spcBef>
                <a:spcPct val="5000"/>
              </a:spcBef>
              <a:buNone/>
            </a:pPr>
            <a:r>
              <a:rPr lang="zh-CN" altLang="en-US" sz="2400" smtClean="0"/>
              <a:t>⑴ </a:t>
            </a:r>
            <a:r>
              <a:rPr lang="en-US" altLang="zh-CN" sz="2400" smtClean="0"/>
              <a:t>Cache</a:t>
            </a:r>
            <a:r>
              <a:rPr lang="zh-CN" altLang="en-US" sz="2400" smtClean="0"/>
              <a:t>分为多少块？</a:t>
            </a:r>
            <a:r>
              <a:rPr lang="en-US" altLang="zh-CN" sz="2400" smtClean="0"/>
              <a:t>Cache</a:t>
            </a:r>
            <a:r>
              <a:rPr lang="zh-CN" altLang="en-US" sz="2400" smtClean="0">
                <a:solidFill>
                  <a:srgbClr val="0000FF"/>
                </a:solidFill>
              </a:rPr>
              <a:t>块号</a:t>
            </a:r>
            <a:r>
              <a:rPr lang="zh-CN" altLang="en-US" sz="2400" smtClean="0"/>
              <a:t>及</a:t>
            </a:r>
            <a:r>
              <a:rPr lang="zh-CN" altLang="en-US" sz="2400" smtClean="0">
                <a:solidFill>
                  <a:srgbClr val="0000FF"/>
                </a:solidFill>
              </a:rPr>
              <a:t>块内地址</a:t>
            </a:r>
            <a:r>
              <a:rPr lang="zh-CN" altLang="en-US" sz="2400" smtClean="0"/>
              <a:t>各为多少位？为实现地址映像，主存地址应如何划分？</a:t>
            </a:r>
          </a:p>
          <a:p>
            <a:pPr marL="355600" indent="-355600" eaLnBrk="1" hangingPunct="1">
              <a:lnSpc>
                <a:spcPct val="105000"/>
              </a:lnSpc>
              <a:spcBef>
                <a:spcPct val="5000"/>
              </a:spcBef>
              <a:buNone/>
            </a:pPr>
            <a:r>
              <a:rPr lang="zh-CN" altLang="en-US" sz="2400" smtClean="0"/>
              <a:t>⑵ 主存中顺序排列的第</a:t>
            </a:r>
            <a:r>
              <a:rPr lang="en-US" altLang="zh-CN" sz="2400" smtClean="0">
                <a:solidFill>
                  <a:srgbClr val="0000FF"/>
                </a:solidFill>
              </a:rPr>
              <a:t>129</a:t>
            </a:r>
            <a:r>
              <a:rPr lang="zh-CN" altLang="en-US" sz="2400" smtClean="0">
                <a:solidFill>
                  <a:srgbClr val="0000FF"/>
                </a:solidFill>
              </a:rPr>
              <a:t>块</a:t>
            </a:r>
            <a:r>
              <a:rPr lang="zh-CN" altLang="en-US" sz="2400" smtClean="0"/>
              <a:t>（即若主存不分区，以第</a:t>
            </a:r>
            <a:r>
              <a:rPr lang="en-US" altLang="zh-CN" sz="2400" smtClean="0"/>
              <a:t>0</a:t>
            </a:r>
            <a:r>
              <a:rPr lang="zh-CN" altLang="en-US" sz="2400" smtClean="0"/>
              <a:t>块开始顺序排列时）内容调入到</a:t>
            </a:r>
            <a:r>
              <a:rPr lang="en-US" altLang="zh-CN" sz="2400" smtClean="0"/>
              <a:t>Cache</a:t>
            </a:r>
            <a:r>
              <a:rPr lang="zh-CN" altLang="en-US" sz="2400" smtClean="0"/>
              <a:t>的哪一块中？</a:t>
            </a:r>
          </a:p>
          <a:p>
            <a:pPr marL="355600" indent="-355600" eaLnBrk="1" hangingPunct="1">
              <a:lnSpc>
                <a:spcPct val="105000"/>
              </a:lnSpc>
              <a:spcBef>
                <a:spcPct val="5000"/>
              </a:spcBef>
              <a:buNone/>
            </a:pPr>
            <a:r>
              <a:rPr lang="zh-CN" altLang="en-US" sz="2400" smtClean="0"/>
              <a:t>⑶ 在上一步的基础上，读写主存地址</a:t>
            </a:r>
            <a:r>
              <a:rPr lang="en-US" altLang="zh-CN" sz="2400" smtClean="0">
                <a:solidFill>
                  <a:srgbClr val="FF0000"/>
                </a:solidFill>
              </a:rPr>
              <a:t>328CB</a:t>
            </a:r>
            <a:r>
              <a:rPr lang="en-US" altLang="zh-CN" sz="2400" smtClean="0"/>
              <a:t>H</a:t>
            </a:r>
            <a:r>
              <a:rPr lang="zh-CN" altLang="en-US" sz="2400" smtClean="0"/>
              <a:t>时是否命中？</a:t>
            </a:r>
          </a:p>
        </p:txBody>
      </p:sp>
      <p:sp>
        <p:nvSpPr>
          <p:cNvPr id="5" name="标题 4"/>
          <p:cNvSpPr>
            <a:spLocks noGrp="1"/>
          </p:cNvSpPr>
          <p:nvPr>
            <p:ph type="title"/>
          </p:nvPr>
        </p:nvSpPr>
        <p:spPr/>
        <p:txBody>
          <a:bodyPr/>
          <a:lstStyle/>
          <a:p>
            <a:r>
              <a:rPr lang="en-US" altLang="zh-CN" sz="2400" smtClean="0">
                <a:solidFill>
                  <a:srgbClr val="FF0000"/>
                </a:solidFill>
                <a:latin typeface="+mj-ea"/>
              </a:rPr>
              <a:t>[</a:t>
            </a:r>
            <a:r>
              <a:rPr lang="zh-CN" altLang="en-US" sz="2400" smtClean="0">
                <a:solidFill>
                  <a:srgbClr val="FF0000"/>
                </a:solidFill>
              </a:rPr>
              <a:t>例</a:t>
            </a:r>
            <a:r>
              <a:rPr lang="en-US" altLang="zh-CN" sz="2400" smtClean="0">
                <a:solidFill>
                  <a:srgbClr val="FF0000"/>
                </a:solidFill>
              </a:rPr>
              <a:t>1</a:t>
            </a:r>
            <a:r>
              <a:rPr lang="en-US" altLang="zh-CN" sz="2400" smtClean="0">
                <a:solidFill>
                  <a:srgbClr val="FF0000"/>
                </a:solidFill>
                <a:latin typeface="+mj-ea"/>
              </a:rPr>
              <a:t>]</a:t>
            </a:r>
            <a:r>
              <a:rPr lang="en-US" altLang="zh-CN" sz="2400" smtClean="0">
                <a:solidFill>
                  <a:srgbClr val="FF0000"/>
                </a:solidFill>
                <a:latin typeface="+mn-lt"/>
                <a:ea typeface="+mn-ea"/>
              </a:rPr>
              <a:t> </a:t>
            </a:r>
            <a:r>
              <a:rPr lang="zh-CN" altLang="en-US" sz="2400" smtClean="0">
                <a:solidFill>
                  <a:srgbClr val="CC0000"/>
                </a:solidFill>
                <a:latin typeface="+mn-lt"/>
                <a:ea typeface="+mn-ea"/>
              </a:rPr>
              <a:t>直接映射</a:t>
            </a:r>
            <a:r>
              <a:rPr lang="zh-CN" altLang="en-US" sz="2400" smtClean="0">
                <a:solidFill>
                  <a:schemeClr val="tx1"/>
                </a:solidFill>
                <a:latin typeface="+mn-lt"/>
                <a:ea typeface="+mn-ea"/>
              </a:rPr>
              <a:t>方式的</a:t>
            </a:r>
            <a:r>
              <a:rPr lang="en-US" altLang="zh-CN" sz="2400" smtClean="0">
                <a:solidFill>
                  <a:schemeClr val="tx1"/>
                </a:solidFill>
                <a:latin typeface="+mn-lt"/>
                <a:ea typeface="+mn-ea"/>
              </a:rPr>
              <a:t>Cache</a:t>
            </a:r>
            <a:r>
              <a:rPr lang="zh-CN" altLang="en-US" sz="2400" smtClean="0">
                <a:solidFill>
                  <a:schemeClr val="tx1"/>
                </a:solidFill>
                <a:latin typeface="+mn-lt"/>
                <a:ea typeface="+mn-ea"/>
              </a:rPr>
              <a:t>，初始内容为空。</a:t>
            </a:r>
            <a:endParaRPr lang="zh-CN" altLang="en-US" sz="2400">
              <a:solidFill>
                <a:schemeClr val="tx1"/>
              </a:solidFill>
              <a:latin typeface="+mn-lt"/>
              <a:ea typeface="+mn-ea"/>
            </a:endParaRPr>
          </a:p>
        </p:txBody>
      </p:sp>
      <p:sp>
        <p:nvSpPr>
          <p:cNvPr id="6" name="Rectangle 3"/>
          <p:cNvSpPr txBox="1">
            <a:spLocks noChangeArrowheads="1"/>
          </p:cNvSpPr>
          <p:nvPr/>
        </p:nvSpPr>
        <p:spPr bwMode="auto">
          <a:xfrm>
            <a:off x="395536" y="2852936"/>
            <a:ext cx="8568952" cy="37444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55600" lvl="0" indent="-355600">
              <a:lnSpc>
                <a:spcPct val="105000"/>
              </a:lnSpc>
              <a:spcBef>
                <a:spcPct val="5000"/>
              </a:spcBef>
              <a:buClr>
                <a:schemeClr val="bg2"/>
              </a:buClr>
              <a:buSzPct val="75000"/>
            </a:pPr>
            <a:r>
              <a:rPr kumimoji="0" lang="en-US" altLang="zh-CN" sz="2400" b="1" i="0" u="none" strike="noStrike" kern="0" cap="none" spc="0" normalizeH="0" baseline="0" noProof="0" smtClean="0">
                <a:ln>
                  <a:noFill/>
                </a:ln>
                <a:solidFill>
                  <a:srgbClr val="006600"/>
                </a:solidFill>
                <a:effectLst/>
                <a:uLnTx/>
                <a:uFillTx/>
                <a:latin typeface="+mn-lt"/>
                <a:ea typeface="+mn-ea"/>
                <a:cs typeface="+mn-cs"/>
              </a:rPr>
              <a:t>【</a:t>
            </a:r>
            <a:r>
              <a:rPr kumimoji="0" lang="zh-CN" altLang="en-US" sz="2400" b="1" i="0" u="none" strike="noStrike" kern="0" cap="none" spc="0" normalizeH="0" baseline="0" noProof="0" smtClean="0">
                <a:ln>
                  <a:noFill/>
                </a:ln>
                <a:solidFill>
                  <a:srgbClr val="006600"/>
                </a:solidFill>
                <a:effectLst/>
                <a:uLnTx/>
                <a:uFillTx/>
                <a:latin typeface="+mn-lt"/>
                <a:ea typeface="+mn-ea"/>
                <a:cs typeface="+mn-cs"/>
              </a:rPr>
              <a:t>解</a:t>
            </a:r>
            <a:r>
              <a:rPr kumimoji="0" lang="en-US" altLang="zh-CN" sz="2400" b="1" i="0" u="none" strike="noStrike" kern="0" cap="none" spc="0" normalizeH="0" baseline="0" noProof="0" smtClean="0">
                <a:ln>
                  <a:noFill/>
                </a:ln>
                <a:solidFill>
                  <a:srgbClr val="006600"/>
                </a:solidFill>
                <a:effectLst/>
                <a:uLnTx/>
                <a:uFillTx/>
                <a:latin typeface="+mn-lt"/>
                <a:ea typeface="+mn-ea"/>
                <a:cs typeface="+mn-cs"/>
              </a:rPr>
              <a:t>】</a:t>
            </a:r>
          </a:p>
          <a:p>
            <a:pPr marL="355600" lvl="0" indent="-355600">
              <a:lnSpc>
                <a:spcPct val="105000"/>
              </a:lnSpc>
              <a:spcBef>
                <a:spcPct val="5000"/>
              </a:spcBef>
              <a:buClr>
                <a:schemeClr val="bg2"/>
              </a:buClr>
              <a:buSzPct val="75000"/>
            </a:pPr>
            <a:r>
              <a:rPr lang="en-US" altLang="zh-CN" sz="2400" smtClean="0"/>
              <a:t>⑴ Cache</a:t>
            </a:r>
            <a:r>
              <a:rPr lang="zh-CN" altLang="en-US" sz="2400" smtClean="0"/>
              <a:t>：</a:t>
            </a:r>
            <a:r>
              <a:rPr lang="en-US" altLang="zh-CN" sz="2400" smtClean="0"/>
              <a:t>2KB/128B</a:t>
            </a:r>
            <a:r>
              <a:rPr lang="zh-CN" altLang="en-US" sz="2400" smtClean="0"/>
              <a:t>＝</a:t>
            </a:r>
            <a:r>
              <a:rPr lang="en-US" altLang="zh-CN" sz="2400" smtClean="0"/>
              <a:t>16</a:t>
            </a:r>
            <a:r>
              <a:rPr lang="zh-CN" altLang="zh-CN" sz="2400" smtClean="0"/>
              <a:t>块</a:t>
            </a:r>
            <a:r>
              <a:rPr lang="zh-CN" altLang="en-US" sz="2400" smtClean="0"/>
              <a:t>，</a:t>
            </a:r>
            <a:r>
              <a:rPr lang="zh-CN" altLang="zh-CN" sz="2400" smtClean="0"/>
              <a:t>主存</a:t>
            </a:r>
            <a:r>
              <a:rPr lang="en-US" altLang="zh-CN" sz="2400" smtClean="0"/>
              <a:t>8K</a:t>
            </a:r>
            <a:r>
              <a:rPr lang="zh-CN" altLang="zh-CN" sz="2400" smtClean="0"/>
              <a:t>块，共</a:t>
            </a:r>
            <a:r>
              <a:rPr lang="en-US" altLang="zh-CN" sz="2400" smtClean="0"/>
              <a:t>512</a:t>
            </a:r>
            <a:r>
              <a:rPr lang="zh-CN" altLang="zh-CN" sz="2400" smtClean="0"/>
              <a:t>个区。</a:t>
            </a:r>
            <a:endParaRPr lang="en-US" altLang="zh-CN" sz="2400" smtClean="0"/>
          </a:p>
          <a:p>
            <a:pPr marL="355600" lvl="0" indent="-355600">
              <a:lnSpc>
                <a:spcPct val="105000"/>
              </a:lnSpc>
              <a:spcBef>
                <a:spcPct val="5000"/>
              </a:spcBef>
              <a:buClr>
                <a:schemeClr val="bg2"/>
              </a:buClr>
              <a:buSzPct val="75000"/>
            </a:pPr>
            <a:endParaRPr kumimoji="0" lang="en-US" altLang="zh-CN" sz="2400" b="1" i="0" u="none" strike="noStrike" kern="0" cap="none" spc="0" normalizeH="0" baseline="0" noProof="0" smtClean="0">
              <a:ln>
                <a:noFill/>
              </a:ln>
              <a:solidFill>
                <a:schemeClr val="tx1"/>
              </a:solidFill>
              <a:effectLst/>
              <a:uLnTx/>
              <a:uFillTx/>
              <a:latin typeface="+mn-lt"/>
              <a:ea typeface="+mn-ea"/>
              <a:cs typeface="+mn-cs"/>
            </a:endParaRPr>
          </a:p>
          <a:p>
            <a:pPr marL="355600" lvl="0" indent="-355600">
              <a:lnSpc>
                <a:spcPct val="105000"/>
              </a:lnSpc>
              <a:spcBef>
                <a:spcPct val="5000"/>
              </a:spcBef>
              <a:buClr>
                <a:schemeClr val="bg2"/>
              </a:buClr>
              <a:buSzPct val="75000"/>
            </a:pPr>
            <a:endParaRPr lang="en-US" altLang="zh-CN" sz="2400" kern="0" smtClean="0">
              <a:latin typeface="+mn-lt"/>
              <a:ea typeface="+mn-ea"/>
            </a:endParaRPr>
          </a:p>
          <a:p>
            <a:pPr marL="355600" lvl="0" indent="-355600">
              <a:lnSpc>
                <a:spcPct val="105000"/>
              </a:lnSpc>
              <a:spcBef>
                <a:spcPct val="5000"/>
              </a:spcBef>
              <a:buClr>
                <a:schemeClr val="bg2"/>
              </a:buClr>
              <a:buSzPct val="75000"/>
            </a:pPr>
            <a:r>
              <a:rPr lang="en-US" altLang="zh-CN" sz="2400" smtClean="0"/>
              <a:t>⑵ 129÷16</a:t>
            </a:r>
            <a:r>
              <a:rPr lang="zh-CN" altLang="en-US" sz="2400" smtClean="0"/>
              <a:t>＝</a:t>
            </a:r>
            <a:r>
              <a:rPr lang="en-US" altLang="zh-CN" sz="2400" smtClean="0"/>
              <a:t>8</a:t>
            </a:r>
            <a:r>
              <a:rPr lang="zh-CN" altLang="en-US" sz="2400" smtClean="0"/>
              <a:t>余</a:t>
            </a:r>
            <a:r>
              <a:rPr lang="en-US" altLang="zh-CN" sz="2400" smtClean="0"/>
              <a:t>1</a:t>
            </a:r>
            <a:r>
              <a:rPr lang="zh-CN" altLang="zh-CN" sz="2400" smtClean="0"/>
              <a:t>，</a:t>
            </a:r>
            <a:r>
              <a:rPr lang="zh-CN" altLang="en-US" sz="2400" smtClean="0"/>
              <a:t>即主存</a:t>
            </a:r>
            <a:r>
              <a:rPr lang="zh-CN" altLang="zh-CN" sz="2400" smtClean="0"/>
              <a:t>第</a:t>
            </a:r>
            <a:r>
              <a:rPr lang="en-US" altLang="zh-CN" sz="2400" smtClean="0"/>
              <a:t>8</a:t>
            </a:r>
            <a:r>
              <a:rPr lang="zh-CN" altLang="zh-CN" sz="2400" smtClean="0"/>
              <a:t>区的第</a:t>
            </a:r>
            <a:r>
              <a:rPr lang="en-US" altLang="zh-CN" sz="2400" smtClean="0"/>
              <a:t>1</a:t>
            </a:r>
            <a:r>
              <a:rPr lang="zh-CN" altLang="zh-CN" sz="2400" smtClean="0"/>
              <a:t>块，因此应装入</a:t>
            </a:r>
            <a:r>
              <a:rPr lang="en-US" altLang="zh-CN" sz="2400" smtClean="0"/>
              <a:t>Cache</a:t>
            </a:r>
            <a:r>
              <a:rPr lang="zh-CN" altLang="zh-CN" sz="2400" smtClean="0"/>
              <a:t>的第</a:t>
            </a:r>
            <a:r>
              <a:rPr lang="en-US" altLang="zh-CN" sz="2400" smtClean="0"/>
              <a:t>1</a:t>
            </a:r>
            <a:r>
              <a:rPr lang="zh-CN" altLang="zh-CN" sz="2400" smtClean="0"/>
              <a:t>块。</a:t>
            </a:r>
            <a:endParaRPr lang="en-US" altLang="zh-CN" sz="2400" smtClean="0"/>
          </a:p>
          <a:p>
            <a:pPr marL="355600" lvl="0" indent="-355600">
              <a:lnSpc>
                <a:spcPct val="105000"/>
              </a:lnSpc>
              <a:spcBef>
                <a:spcPct val="5000"/>
              </a:spcBef>
              <a:buClr>
                <a:schemeClr val="bg2"/>
              </a:buClr>
              <a:buSzPct val="75000"/>
            </a:pPr>
            <a:r>
              <a:rPr lang="en-US" altLang="zh-CN" sz="2400" smtClean="0"/>
              <a:t>⑶ </a:t>
            </a:r>
            <a:r>
              <a:rPr lang="zh-CN" altLang="en-US" sz="2400" smtClean="0"/>
              <a:t>虽然也</a:t>
            </a:r>
            <a:r>
              <a:rPr lang="zh-CN" altLang="zh-CN" sz="2400" smtClean="0"/>
              <a:t>对应</a:t>
            </a:r>
            <a:r>
              <a:rPr lang="en-US" altLang="zh-CN" sz="2400" smtClean="0"/>
              <a:t>Cache</a:t>
            </a:r>
            <a:r>
              <a:rPr lang="zh-CN" altLang="zh-CN" sz="2400" smtClean="0"/>
              <a:t>的第</a:t>
            </a:r>
            <a:r>
              <a:rPr lang="en-US" altLang="zh-CN" sz="2400" smtClean="0"/>
              <a:t>1</a:t>
            </a:r>
            <a:r>
              <a:rPr lang="zh-CN" altLang="zh-CN" sz="2400" smtClean="0"/>
              <a:t>块，</a:t>
            </a:r>
            <a:r>
              <a:rPr lang="zh-CN" altLang="en-US" sz="2400" smtClean="0"/>
              <a:t>但</a:t>
            </a:r>
            <a:r>
              <a:rPr lang="zh-CN" altLang="zh-CN" sz="2400" smtClean="0"/>
              <a:t>主存区号不同，不命中。</a:t>
            </a:r>
            <a:endParaRPr kumimoji="0" lang="zh-CN" altLang="en-US" sz="2400" b="1" i="0" u="none" strike="noStrike" kern="0" cap="none" spc="0" normalizeH="0" baseline="0" noProof="0" smtClean="0">
              <a:ln>
                <a:noFill/>
              </a:ln>
              <a:solidFill>
                <a:schemeClr val="tx1"/>
              </a:solidFill>
              <a:effectLst/>
              <a:uLnTx/>
              <a:uFillTx/>
              <a:latin typeface="+mn-lt"/>
              <a:ea typeface="+mn-ea"/>
              <a:cs typeface="+mn-cs"/>
            </a:endParaRPr>
          </a:p>
        </p:txBody>
      </p:sp>
      <p:graphicFrame>
        <p:nvGraphicFramePr>
          <p:cNvPr id="7" name="表格 6"/>
          <p:cNvGraphicFramePr>
            <a:graphicFrameLocks noGrp="1"/>
          </p:cNvGraphicFramePr>
          <p:nvPr/>
        </p:nvGraphicFramePr>
        <p:xfrm>
          <a:off x="683569" y="3583672"/>
          <a:ext cx="7992887" cy="853440"/>
        </p:xfrm>
        <a:graphic>
          <a:graphicData uri="http://schemas.openxmlformats.org/drawingml/2006/table">
            <a:tbl>
              <a:tblPr firstRow="1" bandRow="1">
                <a:tableStyleId>{5940675A-B579-460E-94D1-54222C63F5DA}</a:tableStyleId>
              </a:tblPr>
              <a:tblGrid>
                <a:gridCol w="2808311"/>
                <a:gridCol w="2520280"/>
                <a:gridCol w="2664296"/>
              </a:tblGrid>
              <a:tr h="370840">
                <a:tc>
                  <a:txBody>
                    <a:bodyPr/>
                    <a:lstStyle/>
                    <a:p>
                      <a:pPr algn="dist"/>
                      <a:r>
                        <a:rPr lang="en-US" altLang="zh-CN" sz="2000" b="1" smtClean="0">
                          <a:solidFill>
                            <a:srgbClr val="0000FF"/>
                          </a:solidFill>
                        </a:rPr>
                        <a:t>19     </a:t>
                      </a:r>
                      <a:r>
                        <a:rPr lang="zh-CN" altLang="en-US" sz="2000" b="1" smtClean="0">
                          <a:solidFill>
                            <a:srgbClr val="0000FF"/>
                          </a:solidFill>
                        </a:rPr>
                        <a:t>　　　　</a:t>
                      </a:r>
                      <a:r>
                        <a:rPr lang="en-US" altLang="zh-CN" sz="2000" b="1" smtClean="0">
                          <a:solidFill>
                            <a:srgbClr val="0000FF"/>
                          </a:solidFill>
                        </a:rPr>
                        <a:t>   11</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dist"/>
                      <a:r>
                        <a:rPr lang="en-US" altLang="zh-CN" sz="2000" b="1" smtClean="0">
                          <a:solidFill>
                            <a:srgbClr val="0000FF"/>
                          </a:solidFill>
                        </a:rPr>
                        <a:t>10   </a:t>
                      </a:r>
                      <a:r>
                        <a:rPr lang="zh-CN" altLang="en-US" sz="2000" b="1" smtClean="0">
                          <a:solidFill>
                            <a:srgbClr val="0000FF"/>
                          </a:solidFill>
                        </a:rPr>
                        <a:t>　　　　</a:t>
                      </a:r>
                      <a:r>
                        <a:rPr lang="en-US" altLang="zh-CN" sz="2000" b="1" smtClean="0">
                          <a:solidFill>
                            <a:srgbClr val="0000FF"/>
                          </a:solidFill>
                        </a:rPr>
                        <a:t>        7</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dist"/>
                      <a:r>
                        <a:rPr lang="en-US" altLang="zh-CN" sz="2000" b="1" smtClean="0">
                          <a:solidFill>
                            <a:srgbClr val="0000FF"/>
                          </a:solidFill>
                        </a:rPr>
                        <a:t>6     0</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tr>
              <a:tr h="370840">
                <a:tc>
                  <a:txBody>
                    <a:bodyPr/>
                    <a:lstStyle/>
                    <a:p>
                      <a:pPr algn="ctr"/>
                      <a:r>
                        <a:rPr lang="zh-CN" altLang="en-US" sz="2400" b="1" smtClean="0">
                          <a:solidFill>
                            <a:srgbClr val="006600"/>
                          </a:solidFill>
                        </a:rPr>
                        <a:t>主存区号（</a:t>
                      </a:r>
                      <a:r>
                        <a:rPr lang="en-US" altLang="zh-CN" sz="2400" b="1" smtClean="0">
                          <a:solidFill>
                            <a:srgbClr val="006600"/>
                          </a:solidFill>
                        </a:rPr>
                        <a:t>9</a:t>
                      </a:r>
                      <a:r>
                        <a:rPr lang="zh-CN" altLang="en-US" sz="2400" b="1" smtClean="0">
                          <a:solidFill>
                            <a:srgbClr val="006600"/>
                          </a:solidFill>
                        </a:rPr>
                        <a:t>位）</a:t>
                      </a:r>
                      <a:endParaRPr lang="zh-CN" altLang="en-US" sz="2400" b="1">
                        <a:solidFill>
                          <a:srgbClr val="006600"/>
                        </a:solidFill>
                      </a:endParaRP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tc>
                  <a:txBody>
                    <a:bodyPr/>
                    <a:lstStyle/>
                    <a:p>
                      <a:pPr algn="ctr"/>
                      <a:r>
                        <a:rPr lang="zh-CN" altLang="en-US" sz="2400" b="1" smtClean="0">
                          <a:solidFill>
                            <a:srgbClr val="006600"/>
                          </a:solidFill>
                        </a:rPr>
                        <a:t>区内块号（</a:t>
                      </a:r>
                      <a:r>
                        <a:rPr lang="en-US" altLang="zh-CN" sz="2400" b="1" smtClean="0">
                          <a:solidFill>
                            <a:srgbClr val="006600"/>
                          </a:solidFill>
                        </a:rPr>
                        <a:t>4</a:t>
                      </a:r>
                      <a:r>
                        <a:rPr lang="zh-CN" altLang="en-US" sz="2400" b="1" smtClean="0">
                          <a:solidFill>
                            <a:srgbClr val="006600"/>
                          </a:solidFill>
                        </a:rPr>
                        <a:t>位）</a:t>
                      </a:r>
                      <a:endParaRPr lang="zh-CN" altLang="en-US" sz="2400" b="1">
                        <a:solidFill>
                          <a:srgbClr val="006600"/>
                        </a:solidFill>
                      </a:endParaRP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tc>
                  <a:txBody>
                    <a:bodyPr/>
                    <a:lstStyle/>
                    <a:p>
                      <a:pPr algn="ctr"/>
                      <a:r>
                        <a:rPr lang="zh-CN" altLang="en-US" sz="2400" b="1" smtClean="0">
                          <a:solidFill>
                            <a:srgbClr val="006600"/>
                          </a:solidFill>
                        </a:rPr>
                        <a:t>块内地址（</a:t>
                      </a:r>
                      <a:r>
                        <a:rPr lang="en-US" altLang="zh-CN" sz="2400" b="1" smtClean="0">
                          <a:solidFill>
                            <a:srgbClr val="006600"/>
                          </a:solidFill>
                        </a:rPr>
                        <a:t>7</a:t>
                      </a:r>
                      <a:r>
                        <a:rPr lang="zh-CN" altLang="en-US" sz="2400" b="1" smtClean="0">
                          <a:solidFill>
                            <a:srgbClr val="006600"/>
                          </a:solidFill>
                        </a:rPr>
                        <a:t>位）</a:t>
                      </a:r>
                      <a:endParaRPr lang="zh-CN" altLang="en-US" sz="2400" b="1">
                        <a:solidFill>
                          <a:srgbClr val="006600"/>
                        </a:solidFill>
                      </a:endParaRP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tr>
            </a:tbl>
          </a:graphicData>
        </a:graphic>
      </p:graphicFrame>
      <p:graphicFrame>
        <p:nvGraphicFramePr>
          <p:cNvPr id="8" name="表格 7"/>
          <p:cNvGraphicFramePr>
            <a:graphicFrameLocks noGrp="1"/>
          </p:cNvGraphicFramePr>
          <p:nvPr/>
        </p:nvGraphicFramePr>
        <p:xfrm>
          <a:off x="683568" y="5517232"/>
          <a:ext cx="7992887" cy="853440"/>
        </p:xfrm>
        <a:graphic>
          <a:graphicData uri="http://schemas.openxmlformats.org/drawingml/2006/table">
            <a:tbl>
              <a:tblPr firstRow="1" bandRow="1">
                <a:tableStyleId>{5940675A-B579-460E-94D1-54222C63F5DA}</a:tableStyleId>
              </a:tblPr>
              <a:tblGrid>
                <a:gridCol w="2808311"/>
                <a:gridCol w="2520280"/>
                <a:gridCol w="2664296"/>
              </a:tblGrid>
              <a:tr h="370840">
                <a:tc>
                  <a:txBody>
                    <a:bodyPr/>
                    <a:lstStyle/>
                    <a:p>
                      <a:pPr algn="dist"/>
                      <a:r>
                        <a:rPr lang="en-US" altLang="zh-CN" sz="2000" b="1" smtClean="0">
                          <a:solidFill>
                            <a:srgbClr val="0000FF"/>
                          </a:solidFill>
                        </a:rPr>
                        <a:t>19     </a:t>
                      </a:r>
                      <a:r>
                        <a:rPr lang="zh-CN" altLang="en-US" sz="2000" b="1" smtClean="0">
                          <a:solidFill>
                            <a:srgbClr val="0000FF"/>
                          </a:solidFill>
                        </a:rPr>
                        <a:t>　　　　</a:t>
                      </a:r>
                      <a:r>
                        <a:rPr lang="en-US" altLang="zh-CN" sz="2000" b="1" smtClean="0">
                          <a:solidFill>
                            <a:srgbClr val="0000FF"/>
                          </a:solidFill>
                        </a:rPr>
                        <a:t>   11</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dist"/>
                      <a:r>
                        <a:rPr lang="en-US" altLang="zh-CN" sz="2000" b="1" smtClean="0">
                          <a:solidFill>
                            <a:srgbClr val="0000FF"/>
                          </a:solidFill>
                        </a:rPr>
                        <a:t>10   </a:t>
                      </a:r>
                      <a:r>
                        <a:rPr lang="zh-CN" altLang="en-US" sz="2000" b="1" smtClean="0">
                          <a:solidFill>
                            <a:srgbClr val="0000FF"/>
                          </a:solidFill>
                        </a:rPr>
                        <a:t>　　　　</a:t>
                      </a:r>
                      <a:r>
                        <a:rPr lang="en-US" altLang="zh-CN" sz="2000" b="1" smtClean="0">
                          <a:solidFill>
                            <a:srgbClr val="0000FF"/>
                          </a:solidFill>
                        </a:rPr>
                        <a:t>        7</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dist"/>
                      <a:r>
                        <a:rPr lang="en-US" altLang="zh-CN" sz="2000" b="1" smtClean="0">
                          <a:solidFill>
                            <a:srgbClr val="0000FF"/>
                          </a:solidFill>
                        </a:rPr>
                        <a:t>6     0</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tr>
              <a:tr h="370840">
                <a:tc>
                  <a:txBody>
                    <a:bodyPr/>
                    <a:lstStyle/>
                    <a:p>
                      <a:pPr algn="ctr"/>
                      <a:r>
                        <a:rPr lang="en-US" altLang="zh-CN" sz="2400" b="1" smtClean="0">
                          <a:solidFill>
                            <a:srgbClr val="006600"/>
                          </a:solidFill>
                        </a:rPr>
                        <a:t> 0011 0010 1</a:t>
                      </a:r>
                      <a:endParaRPr lang="zh-CN" altLang="en-US" sz="2400" b="1">
                        <a:solidFill>
                          <a:srgbClr val="006600"/>
                        </a:solidFill>
                      </a:endParaRP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tc>
                  <a:txBody>
                    <a:bodyPr/>
                    <a:lstStyle/>
                    <a:p>
                      <a:pPr algn="ctr"/>
                      <a:r>
                        <a:rPr lang="en-US" altLang="zh-CN" sz="2400" b="1" smtClean="0">
                          <a:solidFill>
                            <a:srgbClr val="006600"/>
                          </a:solidFill>
                        </a:rPr>
                        <a:t>000 1</a:t>
                      </a:r>
                      <a:endParaRPr lang="zh-CN" altLang="en-US" sz="2400" b="1">
                        <a:solidFill>
                          <a:srgbClr val="006600"/>
                        </a:solidFill>
                      </a:endParaRP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tc>
                  <a:txBody>
                    <a:bodyPr/>
                    <a:lstStyle/>
                    <a:p>
                      <a:pPr algn="ctr"/>
                      <a:r>
                        <a:rPr lang="en-US" altLang="zh-CN" sz="2400" b="1" smtClean="0">
                          <a:solidFill>
                            <a:srgbClr val="006600"/>
                          </a:solidFill>
                        </a:rPr>
                        <a:t>100 1011</a:t>
                      </a:r>
                      <a:endParaRPr lang="zh-CN" altLang="en-US" sz="2400" b="1">
                        <a:solidFill>
                          <a:srgbClr val="006600"/>
                        </a:solidFill>
                      </a:endParaRP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slide(fromBottom)">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slide(fromBottom)">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slide(fromBottom)">
                                      <p:cBhvr>
                                        <p:cTn id="3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8948" name="Line 4"/>
          <p:cNvSpPr>
            <a:spLocks noChangeShapeType="1"/>
          </p:cNvSpPr>
          <p:nvPr/>
        </p:nvSpPr>
        <p:spPr bwMode="auto">
          <a:xfrm>
            <a:off x="828675" y="1844675"/>
            <a:ext cx="4392613" cy="0"/>
          </a:xfrm>
          <a:prstGeom prst="line">
            <a:avLst/>
          </a:prstGeom>
          <a:noFill/>
          <a:ln w="28575">
            <a:solidFill>
              <a:srgbClr val="9900CC"/>
            </a:solidFill>
            <a:round/>
            <a:headEnd/>
            <a:tailEnd/>
          </a:ln>
        </p:spPr>
        <p:txBody>
          <a:bodyPr wrap="none" anchor="ctr"/>
          <a:lstStyle/>
          <a:p>
            <a:endParaRPr lang="zh-CN" altLang="en-US"/>
          </a:p>
        </p:txBody>
      </p:sp>
      <p:sp>
        <p:nvSpPr>
          <p:cNvPr id="30723" name="Rectangle 5"/>
          <p:cNvSpPr>
            <a:spLocks noChangeArrowheads="1"/>
          </p:cNvSpPr>
          <p:nvPr/>
        </p:nvSpPr>
        <p:spPr bwMode="auto">
          <a:xfrm>
            <a:off x="6948488" y="6165850"/>
            <a:ext cx="2016125" cy="503238"/>
          </a:xfrm>
          <a:prstGeom prst="rect">
            <a:avLst/>
          </a:prstGeom>
          <a:noFill/>
          <a:ln w="19050" algn="ctr">
            <a:noFill/>
            <a:miter lim="800000"/>
            <a:headEnd/>
            <a:tailEnd/>
          </a:ln>
        </p:spPr>
        <p:txBody>
          <a:bodyPr wrap="none" anchor="ctr"/>
          <a:lstStyle/>
          <a:p>
            <a:pPr algn="r"/>
            <a:r>
              <a:rPr lang="zh-CN" altLang="en-US" sz="2400">
                <a:solidFill>
                  <a:schemeClr val="bg2"/>
                </a:solidFill>
                <a:latin typeface="Arial" charset="0"/>
                <a:ea typeface="黑体" pitchFamily="2" charset="-122"/>
              </a:rPr>
              <a:t>组相联举例</a:t>
            </a:r>
          </a:p>
        </p:txBody>
      </p:sp>
      <p:grpSp>
        <p:nvGrpSpPr>
          <p:cNvPr id="2" name="Group 6"/>
          <p:cNvGrpSpPr>
            <a:grpSpLocks/>
          </p:cNvGrpSpPr>
          <p:nvPr/>
        </p:nvGrpSpPr>
        <p:grpSpPr bwMode="auto">
          <a:xfrm>
            <a:off x="6443663" y="188913"/>
            <a:ext cx="2665412" cy="5832475"/>
            <a:chOff x="4013" y="119"/>
            <a:chExt cx="1679" cy="3674"/>
          </a:xfrm>
        </p:grpSpPr>
        <p:sp>
          <p:nvSpPr>
            <p:cNvPr id="30828" name="Text Box 7"/>
            <p:cNvSpPr txBox="1">
              <a:spLocks noChangeArrowheads="1"/>
            </p:cNvSpPr>
            <p:nvPr/>
          </p:nvSpPr>
          <p:spPr bwMode="auto">
            <a:xfrm>
              <a:off x="5283" y="721"/>
              <a:ext cx="318" cy="577"/>
            </a:xfrm>
            <a:prstGeom prst="rect">
              <a:avLst/>
            </a:prstGeom>
            <a:noFill/>
            <a:ln w="28575" algn="ctr">
              <a:noFill/>
              <a:miter lim="800000"/>
              <a:headEnd/>
              <a:tailEnd/>
            </a:ln>
          </p:spPr>
          <p:txBody>
            <a:bodyPr>
              <a:spAutoFit/>
            </a:bodyPr>
            <a:lstStyle/>
            <a:p>
              <a:pPr algn="ctr">
                <a:spcBef>
                  <a:spcPct val="50000"/>
                </a:spcBef>
              </a:pPr>
              <a:r>
                <a:rPr lang="zh-CN" altLang="en-US" sz="1800">
                  <a:solidFill>
                    <a:srgbClr val="D60093"/>
                  </a:solidFill>
                  <a:latin typeface="Arial" charset="0"/>
                </a:rPr>
                <a:t>第</a:t>
              </a:r>
              <a:r>
                <a:rPr lang="en-US" altLang="zh-CN" sz="1800">
                  <a:solidFill>
                    <a:srgbClr val="D60093"/>
                  </a:solidFill>
                  <a:latin typeface="Arial" charset="0"/>
                </a:rPr>
                <a:t>0</a:t>
              </a:r>
              <a:r>
                <a:rPr lang="zh-CN" altLang="en-US" sz="1800">
                  <a:solidFill>
                    <a:srgbClr val="D60093"/>
                  </a:solidFill>
                  <a:latin typeface="Arial" charset="0"/>
                </a:rPr>
                <a:t>区</a:t>
              </a:r>
              <a:endParaRPr lang="en-US" altLang="zh-CN" sz="1800">
                <a:solidFill>
                  <a:srgbClr val="D60093"/>
                </a:solidFill>
                <a:latin typeface="Arial" charset="0"/>
              </a:endParaRPr>
            </a:p>
          </p:txBody>
        </p:sp>
        <p:sp>
          <p:nvSpPr>
            <p:cNvPr id="30829" name="Text Box 8"/>
            <p:cNvSpPr txBox="1">
              <a:spLocks noChangeArrowheads="1"/>
            </p:cNvSpPr>
            <p:nvPr/>
          </p:nvSpPr>
          <p:spPr bwMode="auto">
            <a:xfrm>
              <a:off x="4104" y="119"/>
              <a:ext cx="771" cy="250"/>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主存</a:t>
              </a:r>
              <a:endParaRPr lang="en-US" altLang="zh-CN" sz="2000">
                <a:solidFill>
                  <a:srgbClr val="0000FF"/>
                </a:solidFill>
                <a:latin typeface="Arial" charset="0"/>
              </a:endParaRPr>
            </a:p>
          </p:txBody>
        </p:sp>
        <p:sp>
          <p:nvSpPr>
            <p:cNvPr id="30830" name="Rectangle 9"/>
            <p:cNvSpPr>
              <a:spLocks noChangeArrowheads="1"/>
            </p:cNvSpPr>
            <p:nvPr/>
          </p:nvSpPr>
          <p:spPr bwMode="auto">
            <a:xfrm>
              <a:off x="4103" y="391"/>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831" name="Rectangle 10"/>
            <p:cNvSpPr>
              <a:spLocks noChangeArrowheads="1"/>
            </p:cNvSpPr>
            <p:nvPr/>
          </p:nvSpPr>
          <p:spPr bwMode="auto">
            <a:xfrm>
              <a:off x="4103" y="571"/>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832" name="Rectangle 11"/>
            <p:cNvSpPr>
              <a:spLocks noChangeArrowheads="1"/>
            </p:cNvSpPr>
            <p:nvPr/>
          </p:nvSpPr>
          <p:spPr bwMode="auto">
            <a:xfrm>
              <a:off x="4103" y="751"/>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833" name="Rectangle 12"/>
            <p:cNvSpPr>
              <a:spLocks noChangeArrowheads="1"/>
            </p:cNvSpPr>
            <p:nvPr/>
          </p:nvSpPr>
          <p:spPr bwMode="auto">
            <a:xfrm>
              <a:off x="4103" y="936"/>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834" name="Text Box 13"/>
            <p:cNvSpPr txBox="1">
              <a:spLocks noChangeArrowheads="1"/>
            </p:cNvSpPr>
            <p:nvPr/>
          </p:nvSpPr>
          <p:spPr bwMode="auto">
            <a:xfrm>
              <a:off x="4965" y="476"/>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30835" name="AutoShape 14"/>
            <p:cNvSpPr>
              <a:spLocks/>
            </p:cNvSpPr>
            <p:nvPr/>
          </p:nvSpPr>
          <p:spPr bwMode="auto">
            <a:xfrm>
              <a:off x="4919" y="391"/>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836" name="Text Box 15"/>
            <p:cNvSpPr txBox="1">
              <a:spLocks noChangeArrowheads="1"/>
            </p:cNvSpPr>
            <p:nvPr/>
          </p:nvSpPr>
          <p:spPr bwMode="auto">
            <a:xfrm>
              <a:off x="4966" y="843"/>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30837" name="AutoShape 16"/>
            <p:cNvSpPr>
              <a:spLocks/>
            </p:cNvSpPr>
            <p:nvPr/>
          </p:nvSpPr>
          <p:spPr bwMode="auto">
            <a:xfrm>
              <a:off x="4920" y="754"/>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838" name="AutoShape 17"/>
            <p:cNvSpPr>
              <a:spLocks noChangeArrowheads="1"/>
            </p:cNvSpPr>
            <p:nvPr/>
          </p:nvSpPr>
          <p:spPr bwMode="auto">
            <a:xfrm>
              <a:off x="4013" y="391"/>
              <a:ext cx="1316" cy="1270"/>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30839" name="Rectangle 18"/>
            <p:cNvSpPr>
              <a:spLocks noChangeArrowheads="1"/>
            </p:cNvSpPr>
            <p:nvPr/>
          </p:nvSpPr>
          <p:spPr bwMode="auto">
            <a:xfrm>
              <a:off x="4104" y="1116"/>
              <a:ext cx="771" cy="181"/>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0840" name="Rectangle 19"/>
            <p:cNvSpPr>
              <a:spLocks noChangeArrowheads="1"/>
            </p:cNvSpPr>
            <p:nvPr/>
          </p:nvSpPr>
          <p:spPr bwMode="auto">
            <a:xfrm>
              <a:off x="4104" y="1298"/>
              <a:ext cx="771" cy="180"/>
            </a:xfrm>
            <a:prstGeom prst="rect">
              <a:avLst/>
            </a:prstGeom>
            <a:solidFill>
              <a:srgbClr val="66FF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841" name="Rectangle 20"/>
            <p:cNvSpPr>
              <a:spLocks noChangeArrowheads="1"/>
            </p:cNvSpPr>
            <p:nvPr/>
          </p:nvSpPr>
          <p:spPr bwMode="auto">
            <a:xfrm>
              <a:off x="4104" y="1478"/>
              <a:ext cx="771" cy="180"/>
            </a:xfrm>
            <a:prstGeom prst="rect">
              <a:avLst/>
            </a:prstGeom>
            <a:solidFill>
              <a:srgbClr val="66FF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842" name="Text Box 21"/>
            <p:cNvSpPr txBox="1">
              <a:spLocks noChangeArrowheads="1"/>
            </p:cNvSpPr>
            <p:nvPr/>
          </p:nvSpPr>
          <p:spPr bwMode="auto">
            <a:xfrm>
              <a:off x="4966" y="1387"/>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7</a:t>
              </a:r>
            </a:p>
          </p:txBody>
        </p:sp>
        <p:sp>
          <p:nvSpPr>
            <p:cNvPr id="30843" name="AutoShape 22"/>
            <p:cNvSpPr>
              <a:spLocks/>
            </p:cNvSpPr>
            <p:nvPr/>
          </p:nvSpPr>
          <p:spPr bwMode="auto">
            <a:xfrm>
              <a:off x="4920" y="1298"/>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844" name="Text Box 23"/>
            <p:cNvSpPr txBox="1">
              <a:spLocks noChangeArrowheads="1"/>
            </p:cNvSpPr>
            <p:nvPr/>
          </p:nvSpPr>
          <p:spPr bwMode="auto">
            <a:xfrm>
              <a:off x="4966" y="1116"/>
              <a:ext cx="363" cy="231"/>
            </a:xfrm>
            <a:prstGeom prst="rect">
              <a:avLst/>
            </a:prstGeom>
            <a:noFill/>
            <a:ln w="28575" algn="ctr">
              <a:noFill/>
              <a:miter lim="800000"/>
              <a:headEnd/>
              <a:tailEnd/>
            </a:ln>
          </p:spPr>
          <p:txBody>
            <a:bodyPr>
              <a:spAutoFit/>
            </a:bodyPr>
            <a:lstStyle/>
            <a:p>
              <a:pPr>
                <a:spcBef>
                  <a:spcPct val="50000"/>
                </a:spcBef>
              </a:pPr>
              <a:r>
                <a:rPr lang="en-US" altLang="zh-CN" sz="1800">
                  <a:latin typeface="宋体" pitchFamily="2" charset="-122"/>
                </a:rPr>
                <a:t>…</a:t>
              </a:r>
              <a:endParaRPr lang="en-US" altLang="zh-CN" sz="1800">
                <a:latin typeface="Arial" charset="0"/>
              </a:endParaRPr>
            </a:p>
          </p:txBody>
        </p:sp>
        <p:sp>
          <p:nvSpPr>
            <p:cNvPr id="30845" name="Rectangle 24"/>
            <p:cNvSpPr>
              <a:spLocks noChangeArrowheads="1"/>
            </p:cNvSpPr>
            <p:nvPr/>
          </p:nvSpPr>
          <p:spPr bwMode="auto">
            <a:xfrm>
              <a:off x="4104" y="1661"/>
              <a:ext cx="771" cy="862"/>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0846" name="Text Box 25"/>
            <p:cNvSpPr txBox="1">
              <a:spLocks noChangeArrowheads="1"/>
            </p:cNvSpPr>
            <p:nvPr/>
          </p:nvSpPr>
          <p:spPr bwMode="auto">
            <a:xfrm>
              <a:off x="5284" y="2853"/>
              <a:ext cx="408" cy="577"/>
            </a:xfrm>
            <a:prstGeom prst="rect">
              <a:avLst/>
            </a:prstGeom>
            <a:noFill/>
            <a:ln w="28575" algn="ctr">
              <a:noFill/>
              <a:miter lim="800000"/>
              <a:headEnd/>
              <a:tailEnd/>
            </a:ln>
          </p:spPr>
          <p:txBody>
            <a:bodyPr>
              <a:spAutoFit/>
            </a:bodyPr>
            <a:lstStyle/>
            <a:p>
              <a:pPr algn="ctr">
                <a:spcBef>
                  <a:spcPct val="50000"/>
                </a:spcBef>
              </a:pPr>
              <a:r>
                <a:rPr lang="zh-CN" altLang="en-US" sz="1800">
                  <a:solidFill>
                    <a:srgbClr val="D60093"/>
                  </a:solidFill>
                  <a:latin typeface="Arial" charset="0"/>
                </a:rPr>
                <a:t>第</a:t>
              </a:r>
              <a:r>
                <a:rPr lang="en-US" altLang="zh-CN" sz="1800">
                  <a:solidFill>
                    <a:srgbClr val="D60093"/>
                  </a:solidFill>
                  <a:latin typeface="Arial" charset="0"/>
                </a:rPr>
                <a:t>511</a:t>
              </a:r>
              <a:r>
                <a:rPr lang="zh-CN" altLang="en-US" sz="1800">
                  <a:solidFill>
                    <a:srgbClr val="D60093"/>
                  </a:solidFill>
                  <a:latin typeface="Arial" charset="0"/>
                </a:rPr>
                <a:t>区</a:t>
              </a:r>
              <a:endParaRPr lang="en-US" altLang="zh-CN" sz="1800">
                <a:solidFill>
                  <a:srgbClr val="D60093"/>
                </a:solidFill>
                <a:latin typeface="Arial" charset="0"/>
              </a:endParaRPr>
            </a:p>
          </p:txBody>
        </p:sp>
        <p:sp>
          <p:nvSpPr>
            <p:cNvPr id="30847" name="Rectangle 26"/>
            <p:cNvSpPr>
              <a:spLocks noChangeArrowheads="1"/>
            </p:cNvSpPr>
            <p:nvPr/>
          </p:nvSpPr>
          <p:spPr bwMode="auto">
            <a:xfrm>
              <a:off x="4104" y="2523"/>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848" name="Rectangle 27"/>
            <p:cNvSpPr>
              <a:spLocks noChangeArrowheads="1"/>
            </p:cNvSpPr>
            <p:nvPr/>
          </p:nvSpPr>
          <p:spPr bwMode="auto">
            <a:xfrm>
              <a:off x="4104" y="2703"/>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849" name="Rectangle 28"/>
            <p:cNvSpPr>
              <a:spLocks noChangeArrowheads="1"/>
            </p:cNvSpPr>
            <p:nvPr/>
          </p:nvSpPr>
          <p:spPr bwMode="auto">
            <a:xfrm>
              <a:off x="4104" y="2883"/>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850" name="Rectangle 29"/>
            <p:cNvSpPr>
              <a:spLocks noChangeArrowheads="1"/>
            </p:cNvSpPr>
            <p:nvPr/>
          </p:nvSpPr>
          <p:spPr bwMode="auto">
            <a:xfrm>
              <a:off x="4104" y="3068"/>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851" name="Text Box 30"/>
            <p:cNvSpPr txBox="1">
              <a:spLocks noChangeArrowheads="1"/>
            </p:cNvSpPr>
            <p:nvPr/>
          </p:nvSpPr>
          <p:spPr bwMode="auto">
            <a:xfrm>
              <a:off x="4966" y="2608"/>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30852" name="AutoShape 31"/>
            <p:cNvSpPr>
              <a:spLocks/>
            </p:cNvSpPr>
            <p:nvPr/>
          </p:nvSpPr>
          <p:spPr bwMode="auto">
            <a:xfrm>
              <a:off x="4920" y="2523"/>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853" name="Text Box 32"/>
            <p:cNvSpPr txBox="1">
              <a:spLocks noChangeArrowheads="1"/>
            </p:cNvSpPr>
            <p:nvPr/>
          </p:nvSpPr>
          <p:spPr bwMode="auto">
            <a:xfrm>
              <a:off x="4967" y="2975"/>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30854" name="AutoShape 33"/>
            <p:cNvSpPr>
              <a:spLocks/>
            </p:cNvSpPr>
            <p:nvPr/>
          </p:nvSpPr>
          <p:spPr bwMode="auto">
            <a:xfrm>
              <a:off x="4921" y="2886"/>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855" name="AutoShape 34"/>
            <p:cNvSpPr>
              <a:spLocks noChangeArrowheads="1"/>
            </p:cNvSpPr>
            <p:nvPr/>
          </p:nvSpPr>
          <p:spPr bwMode="auto">
            <a:xfrm>
              <a:off x="4014" y="2523"/>
              <a:ext cx="1316" cy="1270"/>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30856" name="Rectangle 35"/>
            <p:cNvSpPr>
              <a:spLocks noChangeArrowheads="1"/>
            </p:cNvSpPr>
            <p:nvPr/>
          </p:nvSpPr>
          <p:spPr bwMode="auto">
            <a:xfrm>
              <a:off x="4105" y="3248"/>
              <a:ext cx="771" cy="181"/>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0857" name="Rectangle 36"/>
            <p:cNvSpPr>
              <a:spLocks noChangeArrowheads="1"/>
            </p:cNvSpPr>
            <p:nvPr/>
          </p:nvSpPr>
          <p:spPr bwMode="auto">
            <a:xfrm>
              <a:off x="4105" y="3430"/>
              <a:ext cx="771" cy="180"/>
            </a:xfrm>
            <a:prstGeom prst="rect">
              <a:avLst/>
            </a:prstGeom>
            <a:solidFill>
              <a:srgbClr val="66FF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858" name="Rectangle 37"/>
            <p:cNvSpPr>
              <a:spLocks noChangeArrowheads="1"/>
            </p:cNvSpPr>
            <p:nvPr/>
          </p:nvSpPr>
          <p:spPr bwMode="auto">
            <a:xfrm>
              <a:off x="4105" y="3610"/>
              <a:ext cx="771" cy="180"/>
            </a:xfrm>
            <a:prstGeom prst="rect">
              <a:avLst/>
            </a:prstGeom>
            <a:solidFill>
              <a:srgbClr val="66FF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859" name="Text Box 38"/>
            <p:cNvSpPr txBox="1">
              <a:spLocks noChangeArrowheads="1"/>
            </p:cNvSpPr>
            <p:nvPr/>
          </p:nvSpPr>
          <p:spPr bwMode="auto">
            <a:xfrm>
              <a:off x="4967" y="3519"/>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7</a:t>
              </a:r>
            </a:p>
          </p:txBody>
        </p:sp>
        <p:sp>
          <p:nvSpPr>
            <p:cNvPr id="30860" name="AutoShape 39"/>
            <p:cNvSpPr>
              <a:spLocks/>
            </p:cNvSpPr>
            <p:nvPr/>
          </p:nvSpPr>
          <p:spPr bwMode="auto">
            <a:xfrm>
              <a:off x="4921" y="3430"/>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861" name="Text Box 40"/>
            <p:cNvSpPr txBox="1">
              <a:spLocks noChangeArrowheads="1"/>
            </p:cNvSpPr>
            <p:nvPr/>
          </p:nvSpPr>
          <p:spPr bwMode="auto">
            <a:xfrm>
              <a:off x="4967" y="3248"/>
              <a:ext cx="363" cy="231"/>
            </a:xfrm>
            <a:prstGeom prst="rect">
              <a:avLst/>
            </a:prstGeom>
            <a:noFill/>
            <a:ln w="28575" algn="ctr">
              <a:noFill/>
              <a:miter lim="800000"/>
              <a:headEnd/>
              <a:tailEnd/>
            </a:ln>
          </p:spPr>
          <p:txBody>
            <a:bodyPr>
              <a:spAutoFit/>
            </a:bodyPr>
            <a:lstStyle/>
            <a:p>
              <a:pPr>
                <a:spcBef>
                  <a:spcPct val="50000"/>
                </a:spcBef>
              </a:pPr>
              <a:r>
                <a:rPr lang="en-US" altLang="zh-CN" sz="1800">
                  <a:latin typeface="宋体" pitchFamily="2" charset="-122"/>
                </a:rPr>
                <a:t>…</a:t>
              </a:r>
              <a:endParaRPr lang="en-US" altLang="zh-CN" sz="1800">
                <a:latin typeface="Arial" charset="0"/>
              </a:endParaRPr>
            </a:p>
          </p:txBody>
        </p:sp>
      </p:grpSp>
      <p:grpSp>
        <p:nvGrpSpPr>
          <p:cNvPr id="3" name="Group 41"/>
          <p:cNvGrpSpPr>
            <a:grpSpLocks/>
          </p:cNvGrpSpPr>
          <p:nvPr/>
        </p:nvGrpSpPr>
        <p:grpSpPr bwMode="auto">
          <a:xfrm>
            <a:off x="755650" y="4005263"/>
            <a:ext cx="3313113" cy="2736850"/>
            <a:chOff x="430" y="2523"/>
            <a:chExt cx="2087" cy="1724"/>
          </a:xfrm>
        </p:grpSpPr>
        <p:grpSp>
          <p:nvGrpSpPr>
            <p:cNvPr id="30792" name="Group 42"/>
            <p:cNvGrpSpPr>
              <a:grpSpLocks/>
            </p:cNvGrpSpPr>
            <p:nvPr/>
          </p:nvGrpSpPr>
          <p:grpSpPr bwMode="auto">
            <a:xfrm>
              <a:off x="1156" y="2523"/>
              <a:ext cx="908" cy="1267"/>
              <a:chOff x="1655" y="2523"/>
              <a:chExt cx="772" cy="1267"/>
            </a:xfrm>
          </p:grpSpPr>
          <p:sp>
            <p:nvSpPr>
              <p:cNvPr id="30821" name="Rectangle 43"/>
              <p:cNvSpPr>
                <a:spLocks noChangeArrowheads="1"/>
              </p:cNvSpPr>
              <p:nvPr/>
            </p:nvSpPr>
            <p:spPr bwMode="auto">
              <a:xfrm>
                <a:off x="1655" y="2523"/>
                <a:ext cx="771" cy="18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22" name="Rectangle 44"/>
              <p:cNvSpPr>
                <a:spLocks noChangeArrowheads="1"/>
              </p:cNvSpPr>
              <p:nvPr/>
            </p:nvSpPr>
            <p:spPr bwMode="auto">
              <a:xfrm>
                <a:off x="1655" y="2703"/>
                <a:ext cx="771" cy="18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solidFill>
                      <a:srgbClr val="0000FF"/>
                    </a:solidFill>
                    <a:latin typeface="Arial" charset="0"/>
                  </a:rPr>
                  <a:t>0100 0000 0</a:t>
                </a:r>
              </a:p>
            </p:txBody>
          </p:sp>
          <p:sp>
            <p:nvSpPr>
              <p:cNvPr id="30823" name="Rectangle 45"/>
              <p:cNvSpPr>
                <a:spLocks noChangeArrowheads="1"/>
              </p:cNvSpPr>
              <p:nvPr/>
            </p:nvSpPr>
            <p:spPr bwMode="auto">
              <a:xfrm>
                <a:off x="1655" y="2883"/>
                <a:ext cx="771" cy="181"/>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24" name="Rectangle 46"/>
              <p:cNvSpPr>
                <a:spLocks noChangeArrowheads="1"/>
              </p:cNvSpPr>
              <p:nvPr/>
            </p:nvSpPr>
            <p:spPr bwMode="auto">
              <a:xfrm>
                <a:off x="1655" y="3068"/>
                <a:ext cx="771" cy="180"/>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25" name="Rectangle 47"/>
              <p:cNvSpPr>
                <a:spLocks noChangeArrowheads="1"/>
              </p:cNvSpPr>
              <p:nvPr/>
            </p:nvSpPr>
            <p:spPr bwMode="auto">
              <a:xfrm>
                <a:off x="1656" y="3248"/>
                <a:ext cx="771" cy="181"/>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0826" name="Rectangle 48"/>
              <p:cNvSpPr>
                <a:spLocks noChangeArrowheads="1"/>
              </p:cNvSpPr>
              <p:nvPr/>
            </p:nvSpPr>
            <p:spPr bwMode="auto">
              <a:xfrm>
                <a:off x="1656" y="3430"/>
                <a:ext cx="771" cy="180"/>
              </a:xfrm>
              <a:prstGeom prst="rect">
                <a:avLst/>
              </a:prstGeom>
              <a:solidFill>
                <a:srgbClr val="66FFFF"/>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27" name="Rectangle 49"/>
              <p:cNvSpPr>
                <a:spLocks noChangeArrowheads="1"/>
              </p:cNvSpPr>
              <p:nvPr/>
            </p:nvSpPr>
            <p:spPr bwMode="auto">
              <a:xfrm>
                <a:off x="1656" y="3610"/>
                <a:ext cx="771" cy="180"/>
              </a:xfrm>
              <a:prstGeom prst="rect">
                <a:avLst/>
              </a:prstGeom>
              <a:solidFill>
                <a:srgbClr val="66FFFF"/>
              </a:solidFill>
              <a:ln w="19050" algn="ctr">
                <a:solidFill>
                  <a:schemeClr val="tx1"/>
                </a:solidFill>
                <a:miter lim="800000"/>
                <a:headEnd/>
                <a:tailEnd/>
              </a:ln>
            </p:spPr>
            <p:txBody>
              <a:bodyPr wrap="none" anchor="ctr"/>
              <a:lstStyle/>
              <a:p>
                <a:pPr algn="ctr"/>
                <a:endParaRPr lang="en-US" altLang="zh-CN" sz="1800">
                  <a:latin typeface="Arial" charset="0"/>
                </a:endParaRPr>
              </a:p>
            </p:txBody>
          </p:sp>
        </p:grpSp>
        <p:grpSp>
          <p:nvGrpSpPr>
            <p:cNvPr id="30793" name="Group 50"/>
            <p:cNvGrpSpPr>
              <a:grpSpLocks/>
            </p:cNvGrpSpPr>
            <p:nvPr/>
          </p:nvGrpSpPr>
          <p:grpSpPr bwMode="auto">
            <a:xfrm>
              <a:off x="838" y="2523"/>
              <a:ext cx="318" cy="1267"/>
              <a:chOff x="1655" y="2523"/>
              <a:chExt cx="772" cy="1267"/>
            </a:xfrm>
          </p:grpSpPr>
          <p:sp>
            <p:nvSpPr>
              <p:cNvPr id="30814" name="Rectangle 51"/>
              <p:cNvSpPr>
                <a:spLocks noChangeArrowheads="1"/>
              </p:cNvSpPr>
              <p:nvPr/>
            </p:nvSpPr>
            <p:spPr bwMode="auto">
              <a:xfrm>
                <a:off x="1655" y="2523"/>
                <a:ext cx="771"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0</a:t>
                </a:r>
              </a:p>
            </p:txBody>
          </p:sp>
          <p:sp>
            <p:nvSpPr>
              <p:cNvPr id="30815" name="Rectangle 52"/>
              <p:cNvSpPr>
                <a:spLocks noChangeArrowheads="1"/>
              </p:cNvSpPr>
              <p:nvPr/>
            </p:nvSpPr>
            <p:spPr bwMode="auto">
              <a:xfrm>
                <a:off x="1655" y="2703"/>
                <a:ext cx="771"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1</a:t>
                </a:r>
              </a:p>
            </p:txBody>
          </p:sp>
          <p:sp>
            <p:nvSpPr>
              <p:cNvPr id="30816" name="Rectangle 53"/>
              <p:cNvSpPr>
                <a:spLocks noChangeArrowheads="1"/>
              </p:cNvSpPr>
              <p:nvPr/>
            </p:nvSpPr>
            <p:spPr bwMode="auto">
              <a:xfrm>
                <a:off x="1655" y="2883"/>
                <a:ext cx="771" cy="181"/>
              </a:xfrm>
              <a:prstGeom prst="rect">
                <a:avLst/>
              </a:prstGeom>
              <a:noFill/>
              <a:ln w="19050" algn="ctr">
                <a:solidFill>
                  <a:schemeClr val="tx1"/>
                </a:solidFill>
                <a:miter lim="800000"/>
                <a:headEnd/>
                <a:tailEnd/>
              </a:ln>
            </p:spPr>
            <p:txBody>
              <a:bodyPr wrap="none" anchor="ctr"/>
              <a:lstStyle/>
              <a:p>
                <a:r>
                  <a:rPr lang="en-US" altLang="zh-CN" sz="1800">
                    <a:latin typeface="Arial" charset="0"/>
                  </a:rPr>
                  <a:t>0</a:t>
                </a:r>
              </a:p>
            </p:txBody>
          </p:sp>
          <p:sp>
            <p:nvSpPr>
              <p:cNvPr id="30817" name="Rectangle 54"/>
              <p:cNvSpPr>
                <a:spLocks noChangeArrowheads="1"/>
              </p:cNvSpPr>
              <p:nvPr/>
            </p:nvSpPr>
            <p:spPr bwMode="auto">
              <a:xfrm>
                <a:off x="1655" y="3068"/>
                <a:ext cx="771"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1</a:t>
                </a:r>
              </a:p>
            </p:txBody>
          </p:sp>
          <p:sp>
            <p:nvSpPr>
              <p:cNvPr id="30818" name="Rectangle 55"/>
              <p:cNvSpPr>
                <a:spLocks noChangeArrowheads="1"/>
              </p:cNvSpPr>
              <p:nvPr/>
            </p:nvSpPr>
            <p:spPr bwMode="auto">
              <a:xfrm>
                <a:off x="1656" y="3248"/>
                <a:ext cx="771" cy="181"/>
              </a:xfrm>
              <a:prstGeom prst="rect">
                <a:avLst/>
              </a:prstGeom>
              <a:noFill/>
              <a:ln w="19050" algn="ctr">
                <a:solidFill>
                  <a:schemeClr val="tx1"/>
                </a:solidFill>
                <a:miter lim="800000"/>
                <a:headEnd/>
                <a:tailEnd/>
              </a:ln>
            </p:spPr>
            <p:txBody>
              <a:bodyPr wrap="none" anchor="ctr"/>
              <a:lstStyle/>
              <a:p>
                <a:r>
                  <a:rPr lang="en-US" altLang="zh-CN" sz="1800">
                    <a:latin typeface="宋体" pitchFamily="2" charset="-122"/>
                  </a:rPr>
                  <a:t>…</a:t>
                </a:r>
                <a:endParaRPr lang="en-US" altLang="zh-CN" sz="1800">
                  <a:latin typeface="Arial" charset="0"/>
                </a:endParaRPr>
              </a:p>
            </p:txBody>
          </p:sp>
          <p:sp>
            <p:nvSpPr>
              <p:cNvPr id="30819" name="Rectangle 56"/>
              <p:cNvSpPr>
                <a:spLocks noChangeArrowheads="1"/>
              </p:cNvSpPr>
              <p:nvPr/>
            </p:nvSpPr>
            <p:spPr bwMode="auto">
              <a:xfrm>
                <a:off x="1656" y="3430"/>
                <a:ext cx="771"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0</a:t>
                </a:r>
              </a:p>
            </p:txBody>
          </p:sp>
          <p:sp>
            <p:nvSpPr>
              <p:cNvPr id="30820" name="Rectangle 57"/>
              <p:cNvSpPr>
                <a:spLocks noChangeArrowheads="1"/>
              </p:cNvSpPr>
              <p:nvPr/>
            </p:nvSpPr>
            <p:spPr bwMode="auto">
              <a:xfrm>
                <a:off x="1656" y="3610"/>
                <a:ext cx="771"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1</a:t>
                </a:r>
              </a:p>
            </p:txBody>
          </p:sp>
        </p:grpSp>
        <p:grpSp>
          <p:nvGrpSpPr>
            <p:cNvPr id="30794" name="Group 58"/>
            <p:cNvGrpSpPr>
              <a:grpSpLocks/>
            </p:cNvGrpSpPr>
            <p:nvPr/>
          </p:nvGrpSpPr>
          <p:grpSpPr bwMode="auto">
            <a:xfrm>
              <a:off x="2063" y="2523"/>
              <a:ext cx="318" cy="1267"/>
              <a:chOff x="1655" y="2523"/>
              <a:chExt cx="772" cy="1267"/>
            </a:xfrm>
          </p:grpSpPr>
          <p:sp>
            <p:nvSpPr>
              <p:cNvPr id="30807" name="Rectangle 59"/>
              <p:cNvSpPr>
                <a:spLocks noChangeArrowheads="1"/>
              </p:cNvSpPr>
              <p:nvPr/>
            </p:nvSpPr>
            <p:spPr bwMode="auto">
              <a:xfrm>
                <a:off x="1655" y="2523"/>
                <a:ext cx="771" cy="18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08" name="Rectangle 60"/>
              <p:cNvSpPr>
                <a:spLocks noChangeArrowheads="1"/>
              </p:cNvSpPr>
              <p:nvPr/>
            </p:nvSpPr>
            <p:spPr bwMode="auto">
              <a:xfrm>
                <a:off x="1655" y="2703"/>
                <a:ext cx="771" cy="18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solidFill>
                      <a:srgbClr val="0000FF"/>
                    </a:solidFill>
                    <a:latin typeface="Arial" charset="0"/>
                  </a:rPr>
                  <a:t>0</a:t>
                </a:r>
              </a:p>
            </p:txBody>
          </p:sp>
          <p:sp>
            <p:nvSpPr>
              <p:cNvPr id="30809" name="Rectangle 61"/>
              <p:cNvSpPr>
                <a:spLocks noChangeArrowheads="1"/>
              </p:cNvSpPr>
              <p:nvPr/>
            </p:nvSpPr>
            <p:spPr bwMode="auto">
              <a:xfrm>
                <a:off x="1655" y="2883"/>
                <a:ext cx="771" cy="181"/>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10" name="Rectangle 62"/>
              <p:cNvSpPr>
                <a:spLocks noChangeArrowheads="1"/>
              </p:cNvSpPr>
              <p:nvPr/>
            </p:nvSpPr>
            <p:spPr bwMode="auto">
              <a:xfrm>
                <a:off x="1655" y="3068"/>
                <a:ext cx="771" cy="180"/>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11" name="Rectangle 63"/>
              <p:cNvSpPr>
                <a:spLocks noChangeArrowheads="1"/>
              </p:cNvSpPr>
              <p:nvPr/>
            </p:nvSpPr>
            <p:spPr bwMode="auto">
              <a:xfrm>
                <a:off x="1656" y="3248"/>
                <a:ext cx="771" cy="181"/>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0812" name="Rectangle 64"/>
              <p:cNvSpPr>
                <a:spLocks noChangeArrowheads="1"/>
              </p:cNvSpPr>
              <p:nvPr/>
            </p:nvSpPr>
            <p:spPr bwMode="auto">
              <a:xfrm>
                <a:off x="1656" y="3430"/>
                <a:ext cx="771" cy="180"/>
              </a:xfrm>
              <a:prstGeom prst="rect">
                <a:avLst/>
              </a:prstGeom>
              <a:solidFill>
                <a:srgbClr val="66FFFF"/>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13" name="Rectangle 65"/>
              <p:cNvSpPr>
                <a:spLocks noChangeArrowheads="1"/>
              </p:cNvSpPr>
              <p:nvPr/>
            </p:nvSpPr>
            <p:spPr bwMode="auto">
              <a:xfrm>
                <a:off x="1656" y="3610"/>
                <a:ext cx="771" cy="180"/>
              </a:xfrm>
              <a:prstGeom prst="rect">
                <a:avLst/>
              </a:prstGeom>
              <a:solidFill>
                <a:srgbClr val="66FFFF"/>
              </a:solidFill>
              <a:ln w="19050" algn="ctr">
                <a:solidFill>
                  <a:schemeClr val="tx1"/>
                </a:solidFill>
                <a:miter lim="800000"/>
                <a:headEnd/>
                <a:tailEnd/>
              </a:ln>
            </p:spPr>
            <p:txBody>
              <a:bodyPr wrap="none" anchor="ctr"/>
              <a:lstStyle/>
              <a:p>
                <a:pPr algn="ctr"/>
                <a:endParaRPr lang="en-US" altLang="zh-CN" sz="1800">
                  <a:latin typeface="Arial" charset="0"/>
                </a:endParaRPr>
              </a:p>
            </p:txBody>
          </p:sp>
        </p:grpSp>
        <p:grpSp>
          <p:nvGrpSpPr>
            <p:cNvPr id="30795" name="Group 66"/>
            <p:cNvGrpSpPr>
              <a:grpSpLocks/>
            </p:cNvGrpSpPr>
            <p:nvPr/>
          </p:nvGrpSpPr>
          <p:grpSpPr bwMode="auto">
            <a:xfrm>
              <a:off x="430" y="2523"/>
              <a:ext cx="409" cy="1267"/>
              <a:chOff x="1655" y="2523"/>
              <a:chExt cx="772" cy="1267"/>
            </a:xfrm>
          </p:grpSpPr>
          <p:sp>
            <p:nvSpPr>
              <p:cNvPr id="30800" name="Rectangle 67"/>
              <p:cNvSpPr>
                <a:spLocks noChangeArrowheads="1"/>
              </p:cNvSpPr>
              <p:nvPr/>
            </p:nvSpPr>
            <p:spPr bwMode="auto">
              <a:xfrm>
                <a:off x="1655" y="2523"/>
                <a:ext cx="771"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000</a:t>
                </a:r>
              </a:p>
            </p:txBody>
          </p:sp>
          <p:sp>
            <p:nvSpPr>
              <p:cNvPr id="30801" name="Rectangle 68"/>
              <p:cNvSpPr>
                <a:spLocks noChangeArrowheads="1"/>
              </p:cNvSpPr>
              <p:nvPr/>
            </p:nvSpPr>
            <p:spPr bwMode="auto">
              <a:xfrm>
                <a:off x="1655" y="2703"/>
                <a:ext cx="771"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000</a:t>
                </a:r>
              </a:p>
            </p:txBody>
          </p:sp>
          <p:sp>
            <p:nvSpPr>
              <p:cNvPr id="30802" name="Rectangle 69"/>
              <p:cNvSpPr>
                <a:spLocks noChangeArrowheads="1"/>
              </p:cNvSpPr>
              <p:nvPr/>
            </p:nvSpPr>
            <p:spPr bwMode="auto">
              <a:xfrm>
                <a:off x="1655" y="2883"/>
                <a:ext cx="771" cy="181"/>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001</a:t>
                </a:r>
              </a:p>
            </p:txBody>
          </p:sp>
          <p:sp>
            <p:nvSpPr>
              <p:cNvPr id="30803" name="Rectangle 70"/>
              <p:cNvSpPr>
                <a:spLocks noChangeArrowheads="1"/>
              </p:cNvSpPr>
              <p:nvPr/>
            </p:nvSpPr>
            <p:spPr bwMode="auto">
              <a:xfrm>
                <a:off x="1655" y="3068"/>
                <a:ext cx="771"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001</a:t>
                </a:r>
              </a:p>
            </p:txBody>
          </p:sp>
          <p:sp>
            <p:nvSpPr>
              <p:cNvPr id="30804" name="Rectangle 71"/>
              <p:cNvSpPr>
                <a:spLocks noChangeArrowheads="1"/>
              </p:cNvSpPr>
              <p:nvPr/>
            </p:nvSpPr>
            <p:spPr bwMode="auto">
              <a:xfrm>
                <a:off x="1656" y="3248"/>
                <a:ext cx="771" cy="181"/>
              </a:xfrm>
              <a:prstGeom prst="rect">
                <a:avLst/>
              </a:prstGeom>
              <a:noFill/>
              <a:ln w="19050" algn="ctr">
                <a:solidFill>
                  <a:schemeClr val="tx1"/>
                </a:solidFill>
                <a:miter lim="800000"/>
                <a:headEnd/>
                <a:tailEnd/>
              </a:ln>
            </p:spPr>
            <p:txBody>
              <a:bodyPr wrap="none" anchor="ctr"/>
              <a:lstStyle/>
              <a:p>
                <a:pPr algn="r"/>
                <a:r>
                  <a:rPr lang="en-US" altLang="zh-CN" sz="1800">
                    <a:latin typeface="宋体" pitchFamily="2" charset="-122"/>
                  </a:rPr>
                  <a:t>……</a:t>
                </a:r>
                <a:endParaRPr lang="en-US" altLang="zh-CN" sz="1800">
                  <a:latin typeface="Arial" charset="0"/>
                </a:endParaRPr>
              </a:p>
            </p:txBody>
          </p:sp>
          <p:sp>
            <p:nvSpPr>
              <p:cNvPr id="30805" name="Rectangle 72"/>
              <p:cNvSpPr>
                <a:spLocks noChangeArrowheads="1"/>
              </p:cNvSpPr>
              <p:nvPr/>
            </p:nvSpPr>
            <p:spPr bwMode="auto">
              <a:xfrm>
                <a:off x="1656" y="3430"/>
                <a:ext cx="771"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111</a:t>
                </a:r>
              </a:p>
            </p:txBody>
          </p:sp>
          <p:sp>
            <p:nvSpPr>
              <p:cNvPr id="30806" name="Rectangle 73"/>
              <p:cNvSpPr>
                <a:spLocks noChangeArrowheads="1"/>
              </p:cNvSpPr>
              <p:nvPr/>
            </p:nvSpPr>
            <p:spPr bwMode="auto">
              <a:xfrm>
                <a:off x="1656" y="3610"/>
                <a:ext cx="771"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111</a:t>
                </a:r>
              </a:p>
            </p:txBody>
          </p:sp>
        </p:grpSp>
        <p:sp>
          <p:nvSpPr>
            <p:cNvPr id="30796" name="Rectangle 74"/>
            <p:cNvSpPr>
              <a:spLocks noChangeArrowheads="1"/>
            </p:cNvSpPr>
            <p:nvPr/>
          </p:nvSpPr>
          <p:spPr bwMode="auto">
            <a:xfrm>
              <a:off x="430" y="3839"/>
              <a:ext cx="408" cy="181"/>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组号</a:t>
              </a:r>
              <a:endParaRPr lang="en-US" altLang="zh-CN" sz="1800">
                <a:solidFill>
                  <a:srgbClr val="CC0066"/>
                </a:solidFill>
                <a:latin typeface="Arial" charset="0"/>
              </a:endParaRPr>
            </a:p>
          </p:txBody>
        </p:sp>
        <p:sp>
          <p:nvSpPr>
            <p:cNvPr id="30797" name="Rectangle 75"/>
            <p:cNvSpPr>
              <a:spLocks noChangeArrowheads="1"/>
            </p:cNvSpPr>
            <p:nvPr/>
          </p:nvSpPr>
          <p:spPr bwMode="auto">
            <a:xfrm>
              <a:off x="1201" y="3839"/>
              <a:ext cx="816" cy="181"/>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区号</a:t>
              </a:r>
              <a:endParaRPr lang="en-US" altLang="zh-CN" sz="1800">
                <a:solidFill>
                  <a:srgbClr val="CC0066"/>
                </a:solidFill>
                <a:latin typeface="Arial" charset="0"/>
              </a:endParaRPr>
            </a:p>
          </p:txBody>
        </p:sp>
        <p:sp>
          <p:nvSpPr>
            <p:cNvPr id="30798" name="Rectangle 76"/>
            <p:cNvSpPr>
              <a:spLocks noChangeArrowheads="1"/>
            </p:cNvSpPr>
            <p:nvPr/>
          </p:nvSpPr>
          <p:spPr bwMode="auto">
            <a:xfrm>
              <a:off x="702" y="3748"/>
              <a:ext cx="590" cy="499"/>
            </a:xfrm>
            <a:prstGeom prst="rect">
              <a:avLst/>
            </a:prstGeom>
            <a:noFill/>
            <a:ln w="19050" algn="ctr">
              <a:noFill/>
              <a:miter lim="800000"/>
              <a:headEnd/>
              <a:tailEnd/>
            </a:ln>
          </p:spPr>
          <p:txBody>
            <a:bodyPr wrap="none" anchor="ctr"/>
            <a:lstStyle/>
            <a:p>
              <a:pPr algn="ctr">
                <a:lnSpc>
                  <a:spcPct val="80000"/>
                </a:lnSpc>
              </a:pPr>
              <a:r>
                <a:rPr lang="en-US" altLang="zh-CN" sz="1800">
                  <a:solidFill>
                    <a:srgbClr val="CC0066"/>
                  </a:solidFill>
                </a:rPr>
                <a:t>Cache</a:t>
              </a:r>
              <a:br>
                <a:rPr lang="en-US" altLang="zh-CN" sz="1800">
                  <a:solidFill>
                    <a:srgbClr val="CC0066"/>
                  </a:solidFill>
                </a:rPr>
              </a:br>
              <a:r>
                <a:rPr lang="zh-CN" altLang="en-US" sz="1800">
                  <a:solidFill>
                    <a:srgbClr val="CC0066"/>
                  </a:solidFill>
                </a:rPr>
                <a:t>组内</a:t>
              </a:r>
              <a:br>
                <a:rPr lang="zh-CN" altLang="en-US" sz="1800">
                  <a:solidFill>
                    <a:srgbClr val="CC0066"/>
                  </a:solidFill>
                </a:rPr>
              </a:br>
              <a:r>
                <a:rPr lang="zh-CN" altLang="en-US" sz="1800">
                  <a:solidFill>
                    <a:srgbClr val="CC0066"/>
                  </a:solidFill>
                </a:rPr>
                <a:t>块号</a:t>
              </a:r>
            </a:p>
          </p:txBody>
        </p:sp>
        <p:sp>
          <p:nvSpPr>
            <p:cNvPr id="30799" name="Rectangle 77"/>
            <p:cNvSpPr>
              <a:spLocks noChangeArrowheads="1"/>
            </p:cNvSpPr>
            <p:nvPr/>
          </p:nvSpPr>
          <p:spPr bwMode="auto">
            <a:xfrm>
              <a:off x="1927" y="3793"/>
              <a:ext cx="590" cy="454"/>
            </a:xfrm>
            <a:prstGeom prst="rect">
              <a:avLst/>
            </a:prstGeom>
            <a:noFill/>
            <a:ln w="19050" algn="ctr">
              <a:noFill/>
              <a:miter lim="800000"/>
              <a:headEnd/>
              <a:tailEnd/>
            </a:ln>
          </p:spPr>
          <p:txBody>
            <a:bodyPr wrap="none" anchor="ctr"/>
            <a:lstStyle/>
            <a:p>
              <a:pPr algn="ctr">
                <a:lnSpc>
                  <a:spcPct val="80000"/>
                </a:lnSpc>
              </a:pPr>
              <a:r>
                <a:rPr lang="zh-CN" altLang="en-US" sz="1800">
                  <a:solidFill>
                    <a:srgbClr val="CC0066"/>
                  </a:solidFill>
                </a:rPr>
                <a:t>主存</a:t>
              </a:r>
              <a:br>
                <a:rPr lang="zh-CN" altLang="en-US" sz="1800">
                  <a:solidFill>
                    <a:srgbClr val="CC0066"/>
                  </a:solidFill>
                </a:rPr>
              </a:br>
              <a:r>
                <a:rPr lang="zh-CN" altLang="en-US" sz="1800">
                  <a:solidFill>
                    <a:srgbClr val="CC0066"/>
                  </a:solidFill>
                </a:rPr>
                <a:t>组内</a:t>
              </a:r>
              <a:br>
                <a:rPr lang="zh-CN" altLang="en-US" sz="1800">
                  <a:solidFill>
                    <a:srgbClr val="CC0066"/>
                  </a:solidFill>
                </a:rPr>
              </a:br>
              <a:r>
                <a:rPr lang="zh-CN" altLang="en-US" sz="1800">
                  <a:solidFill>
                    <a:srgbClr val="CC0066"/>
                  </a:solidFill>
                </a:rPr>
                <a:t>块号</a:t>
              </a:r>
            </a:p>
          </p:txBody>
        </p:sp>
      </p:grpSp>
      <p:sp>
        <p:nvSpPr>
          <p:cNvPr id="1619022" name="Text Box 78"/>
          <p:cNvSpPr txBox="1">
            <a:spLocks noChangeArrowheads="1"/>
          </p:cNvSpPr>
          <p:nvPr/>
        </p:nvSpPr>
        <p:spPr bwMode="auto">
          <a:xfrm>
            <a:off x="146050" y="115888"/>
            <a:ext cx="8818563" cy="915987"/>
          </a:xfrm>
          <a:prstGeom prst="rect">
            <a:avLst/>
          </a:prstGeom>
          <a:noFill/>
          <a:ln w="28575" algn="ctr">
            <a:noFill/>
            <a:miter lim="800000"/>
            <a:headEnd/>
            <a:tailEnd/>
          </a:ln>
        </p:spPr>
        <p:txBody>
          <a:bodyPr>
            <a:spAutoFit/>
          </a:bodyPr>
          <a:lstStyle/>
          <a:p>
            <a:r>
              <a:rPr lang="en-US" altLang="zh-CN" sz="1800" smtClean="0">
                <a:solidFill>
                  <a:srgbClr val="FF0000"/>
                </a:solidFill>
                <a:latin typeface="黑体" pitchFamily="2" charset="-122"/>
                <a:ea typeface="黑体" pitchFamily="2" charset="-122"/>
              </a:rPr>
              <a:t>[</a:t>
            </a:r>
            <a:r>
              <a:rPr lang="zh-CN" altLang="en-US" sz="1800" smtClean="0">
                <a:solidFill>
                  <a:srgbClr val="FF0000"/>
                </a:solidFill>
                <a:latin typeface="Arial" charset="0"/>
                <a:ea typeface="黑体" pitchFamily="2" charset="-122"/>
              </a:rPr>
              <a:t>例</a:t>
            </a:r>
            <a:r>
              <a:rPr lang="en-US" altLang="zh-CN" sz="1800" smtClean="0">
                <a:solidFill>
                  <a:srgbClr val="FF0000"/>
                </a:solidFill>
                <a:latin typeface="Arial" charset="0"/>
                <a:ea typeface="黑体" pitchFamily="2" charset="-122"/>
              </a:rPr>
              <a:t>2</a:t>
            </a:r>
            <a:r>
              <a:rPr lang="en-US" altLang="zh-CN" sz="1800" smtClean="0">
                <a:solidFill>
                  <a:srgbClr val="FF0000"/>
                </a:solidFill>
                <a:latin typeface="黑体" pitchFamily="2" charset="-122"/>
                <a:ea typeface="黑体" pitchFamily="2" charset="-122"/>
              </a:rPr>
              <a:t>]</a:t>
            </a:r>
            <a:r>
              <a:rPr lang="en-US" altLang="zh-CN" sz="1800" smtClean="0">
                <a:solidFill>
                  <a:srgbClr val="FF0000"/>
                </a:solidFill>
                <a:latin typeface="+mn-lt"/>
                <a:ea typeface="黑体" pitchFamily="2" charset="-122"/>
              </a:rPr>
              <a:t> </a:t>
            </a:r>
            <a:r>
              <a:rPr lang="zh-CN" altLang="en-US" sz="1800" smtClean="0"/>
              <a:t>组</a:t>
            </a:r>
            <a:r>
              <a:rPr lang="zh-CN" altLang="en-US" sz="1800"/>
              <a:t>相连：主存</a:t>
            </a:r>
            <a:r>
              <a:rPr lang="en-US" altLang="zh-CN" sz="1800"/>
              <a:t>1MB</a:t>
            </a:r>
            <a:r>
              <a:rPr lang="zh-CN" altLang="en-US" sz="1800"/>
              <a:t>；</a:t>
            </a:r>
            <a:r>
              <a:rPr lang="en-US" altLang="zh-CN" sz="1800"/>
              <a:t>Cache 2KB</a:t>
            </a:r>
            <a:r>
              <a:rPr lang="zh-CN" altLang="en-US" sz="1800"/>
              <a:t>，</a:t>
            </a:r>
            <a:r>
              <a:rPr lang="en-US" altLang="zh-CN" sz="1800"/>
              <a:t>128B</a:t>
            </a:r>
            <a:r>
              <a:rPr lang="zh-CN" altLang="en-US" sz="1800"/>
              <a:t>为一块，一组</a:t>
            </a:r>
            <a:r>
              <a:rPr lang="en-US" altLang="zh-CN" sz="1800"/>
              <a:t>2</a:t>
            </a:r>
            <a:r>
              <a:rPr lang="zh-CN" altLang="en-US" sz="1800"/>
              <a:t>块。</a:t>
            </a:r>
          </a:p>
          <a:p>
            <a:r>
              <a:rPr lang="zh-CN" altLang="en-US" sz="1800"/>
              <a:t>  </a:t>
            </a:r>
            <a:r>
              <a:rPr lang="zh-CN" altLang="en-US" sz="1800">
                <a:latin typeface="+mn-ea"/>
                <a:ea typeface="+mn-ea"/>
              </a:rPr>
              <a:t>→</a:t>
            </a:r>
            <a:r>
              <a:rPr lang="zh-CN" altLang="en-US" sz="1800"/>
              <a:t> </a:t>
            </a:r>
            <a:r>
              <a:rPr lang="en-US" altLang="zh-CN" sz="1800"/>
              <a:t>Cache 16</a:t>
            </a:r>
            <a:r>
              <a:rPr lang="zh-CN" altLang="en-US" sz="1800"/>
              <a:t>块，共</a:t>
            </a:r>
            <a:r>
              <a:rPr lang="en-US" altLang="zh-CN" sz="1800"/>
              <a:t>8</a:t>
            </a:r>
            <a:r>
              <a:rPr lang="zh-CN" altLang="en-US" sz="1800"/>
              <a:t>组；主存</a:t>
            </a:r>
            <a:r>
              <a:rPr lang="en-US" altLang="zh-CN" sz="1800"/>
              <a:t>8K</a:t>
            </a:r>
            <a:r>
              <a:rPr lang="zh-CN" altLang="en-US" sz="1800"/>
              <a:t>块，共</a:t>
            </a:r>
            <a:r>
              <a:rPr lang="en-US" altLang="zh-CN" sz="1800"/>
              <a:t>512</a:t>
            </a:r>
            <a:r>
              <a:rPr lang="zh-CN" altLang="en-US" sz="1800"/>
              <a:t>个区</a:t>
            </a:r>
            <a:r>
              <a:rPr lang="en-US" altLang="zh-CN" sz="1800">
                <a:latin typeface="宋体" pitchFamily="2" charset="-122"/>
              </a:rPr>
              <a:t>(</a:t>
            </a:r>
            <a:r>
              <a:rPr lang="zh-CN" altLang="en-US" sz="1800"/>
              <a:t>每区</a:t>
            </a:r>
            <a:r>
              <a:rPr lang="en-US" altLang="zh-CN" sz="1800"/>
              <a:t>8</a:t>
            </a:r>
            <a:r>
              <a:rPr lang="zh-CN" altLang="en-US" sz="1800"/>
              <a:t>组</a:t>
            </a:r>
            <a:r>
              <a:rPr lang="en-US" altLang="zh-CN" sz="1800">
                <a:latin typeface="宋体" pitchFamily="2" charset="-122"/>
              </a:rPr>
              <a:t>)</a:t>
            </a:r>
            <a:r>
              <a:rPr lang="zh-CN" altLang="en-US" sz="1800"/>
              <a:t>。</a:t>
            </a:r>
          </a:p>
          <a:p>
            <a:r>
              <a:rPr lang="zh-CN" altLang="en-US" sz="1800"/>
              <a:t>  主存地址：</a:t>
            </a:r>
            <a:r>
              <a:rPr lang="en-US" altLang="zh-CN" sz="1800"/>
              <a:t>40030H</a:t>
            </a:r>
          </a:p>
        </p:txBody>
      </p:sp>
      <p:sp>
        <p:nvSpPr>
          <p:cNvPr id="1619023" name="Text Box 79"/>
          <p:cNvSpPr txBox="1">
            <a:spLocks noChangeArrowheads="1"/>
          </p:cNvSpPr>
          <p:nvPr/>
        </p:nvSpPr>
        <p:spPr bwMode="auto">
          <a:xfrm>
            <a:off x="757238" y="1484313"/>
            <a:ext cx="4537075" cy="366712"/>
          </a:xfrm>
          <a:prstGeom prst="rect">
            <a:avLst/>
          </a:prstGeom>
          <a:noFill/>
          <a:ln w="28575" algn="ctr">
            <a:noFill/>
            <a:miter lim="800000"/>
            <a:headEnd/>
            <a:tailEnd/>
          </a:ln>
        </p:spPr>
        <p:txBody>
          <a:bodyPr>
            <a:spAutoFit/>
          </a:bodyPr>
          <a:lstStyle/>
          <a:p>
            <a:pPr algn="ctr">
              <a:spcBef>
                <a:spcPct val="50000"/>
              </a:spcBef>
            </a:pPr>
            <a:r>
              <a:rPr lang="en-US" altLang="zh-CN" sz="1800">
                <a:latin typeface="Arial" charset="0"/>
              </a:rPr>
              <a:t>0 1 0 0   0 0 0 0   0 0 0 0   0 0 1 1   0 0 0 0</a:t>
            </a:r>
          </a:p>
        </p:txBody>
      </p:sp>
      <p:sp>
        <p:nvSpPr>
          <p:cNvPr id="1619024" name="AutoShape 80"/>
          <p:cNvSpPr>
            <a:spLocks noChangeArrowheads="1"/>
          </p:cNvSpPr>
          <p:nvPr/>
        </p:nvSpPr>
        <p:spPr bwMode="auto">
          <a:xfrm>
            <a:off x="3708400" y="1484313"/>
            <a:ext cx="1512888" cy="360362"/>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19025" name="AutoShape 81"/>
          <p:cNvSpPr>
            <a:spLocks noChangeArrowheads="1"/>
          </p:cNvSpPr>
          <p:nvPr/>
        </p:nvSpPr>
        <p:spPr bwMode="auto">
          <a:xfrm>
            <a:off x="3492500" y="1484313"/>
            <a:ext cx="215900" cy="360362"/>
          </a:xfrm>
          <a:prstGeom prst="roundRect">
            <a:avLst>
              <a:gd name="adj" fmla="val 50000"/>
            </a:avLst>
          </a:prstGeom>
          <a:noFill/>
          <a:ln w="12700" algn="ctr">
            <a:solidFill>
              <a:srgbClr val="0000FF"/>
            </a:solidFill>
            <a:round/>
            <a:headEnd/>
            <a:tailEnd/>
          </a:ln>
        </p:spPr>
        <p:txBody>
          <a:bodyPr wrap="none" anchor="ctr"/>
          <a:lstStyle/>
          <a:p>
            <a:pPr algn="ctr">
              <a:spcBef>
                <a:spcPct val="50000"/>
              </a:spcBef>
            </a:pPr>
            <a:endParaRPr lang="zh-CN" altLang="en-US"/>
          </a:p>
        </p:txBody>
      </p:sp>
      <p:sp>
        <p:nvSpPr>
          <p:cNvPr id="1619026" name="AutoShape 82"/>
          <p:cNvSpPr>
            <a:spLocks noChangeArrowheads="1"/>
          </p:cNvSpPr>
          <p:nvPr/>
        </p:nvSpPr>
        <p:spPr bwMode="auto">
          <a:xfrm>
            <a:off x="2844800" y="1484313"/>
            <a:ext cx="647700" cy="360362"/>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19027" name="AutoShape 83"/>
          <p:cNvSpPr>
            <a:spLocks noChangeArrowheads="1"/>
          </p:cNvSpPr>
          <p:nvPr/>
        </p:nvSpPr>
        <p:spPr bwMode="auto">
          <a:xfrm>
            <a:off x="828675" y="1484313"/>
            <a:ext cx="2016125" cy="360362"/>
          </a:xfrm>
          <a:prstGeom prst="roundRect">
            <a:avLst>
              <a:gd name="adj" fmla="val 50000"/>
            </a:avLst>
          </a:prstGeom>
          <a:noFill/>
          <a:ln w="12700" algn="ctr">
            <a:solidFill>
              <a:srgbClr val="0000FF"/>
            </a:solidFill>
            <a:round/>
            <a:headEnd/>
            <a:tailEnd/>
          </a:ln>
        </p:spPr>
        <p:txBody>
          <a:bodyPr wrap="none" anchor="ctr"/>
          <a:lstStyle/>
          <a:p>
            <a:pPr algn="ctr">
              <a:spcBef>
                <a:spcPct val="50000"/>
              </a:spcBef>
            </a:pPr>
            <a:endParaRPr lang="zh-CN" altLang="en-US"/>
          </a:p>
        </p:txBody>
      </p:sp>
      <p:sp>
        <p:nvSpPr>
          <p:cNvPr id="1619028" name="Rectangle 84"/>
          <p:cNvSpPr>
            <a:spLocks noChangeArrowheads="1"/>
          </p:cNvSpPr>
          <p:nvPr/>
        </p:nvSpPr>
        <p:spPr bwMode="auto">
          <a:xfrm>
            <a:off x="1333500" y="1844675"/>
            <a:ext cx="647700" cy="287338"/>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区号</a:t>
            </a:r>
            <a:endParaRPr lang="en-US" altLang="zh-CN" sz="1800">
              <a:solidFill>
                <a:srgbClr val="CC0066"/>
              </a:solidFill>
              <a:latin typeface="Arial" charset="0"/>
            </a:endParaRPr>
          </a:p>
        </p:txBody>
      </p:sp>
      <p:sp>
        <p:nvSpPr>
          <p:cNvPr id="1619029" name="Rectangle 85"/>
          <p:cNvSpPr>
            <a:spLocks noChangeArrowheads="1"/>
          </p:cNvSpPr>
          <p:nvPr/>
        </p:nvSpPr>
        <p:spPr bwMode="auto">
          <a:xfrm>
            <a:off x="2844800" y="1844675"/>
            <a:ext cx="647700" cy="287338"/>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组号</a:t>
            </a:r>
            <a:endParaRPr lang="en-US" altLang="zh-CN" sz="1800">
              <a:solidFill>
                <a:srgbClr val="CC0066"/>
              </a:solidFill>
              <a:latin typeface="Arial" charset="0"/>
            </a:endParaRPr>
          </a:p>
        </p:txBody>
      </p:sp>
      <p:sp>
        <p:nvSpPr>
          <p:cNvPr id="1619030" name="Rectangle 86"/>
          <p:cNvSpPr>
            <a:spLocks noChangeArrowheads="1"/>
          </p:cNvSpPr>
          <p:nvPr/>
        </p:nvSpPr>
        <p:spPr bwMode="auto">
          <a:xfrm>
            <a:off x="3276600" y="765175"/>
            <a:ext cx="576263" cy="720725"/>
          </a:xfrm>
          <a:prstGeom prst="rect">
            <a:avLst/>
          </a:prstGeom>
          <a:noFill/>
          <a:ln w="19050" algn="ctr">
            <a:noFill/>
            <a:miter lim="800000"/>
            <a:headEnd/>
            <a:tailEnd/>
          </a:ln>
        </p:spPr>
        <p:txBody>
          <a:bodyPr wrap="none" anchor="ctr"/>
          <a:lstStyle/>
          <a:p>
            <a:pPr algn="ctr">
              <a:lnSpc>
                <a:spcPct val="80000"/>
              </a:lnSpc>
            </a:pPr>
            <a:r>
              <a:rPr lang="zh-CN" altLang="en-US" sz="1800">
                <a:solidFill>
                  <a:srgbClr val="CC0066"/>
                </a:solidFill>
              </a:rPr>
              <a:t>主存</a:t>
            </a:r>
            <a:br>
              <a:rPr lang="zh-CN" altLang="en-US" sz="1800">
                <a:solidFill>
                  <a:srgbClr val="CC0066"/>
                </a:solidFill>
              </a:rPr>
            </a:br>
            <a:r>
              <a:rPr lang="zh-CN" altLang="en-US" sz="1800">
                <a:solidFill>
                  <a:srgbClr val="CC0066"/>
                </a:solidFill>
              </a:rPr>
              <a:t>组内</a:t>
            </a:r>
            <a:br>
              <a:rPr lang="zh-CN" altLang="en-US" sz="1800">
                <a:solidFill>
                  <a:srgbClr val="CC0066"/>
                </a:solidFill>
              </a:rPr>
            </a:br>
            <a:r>
              <a:rPr lang="zh-CN" altLang="en-US" sz="1800">
                <a:solidFill>
                  <a:srgbClr val="CC0066"/>
                </a:solidFill>
              </a:rPr>
              <a:t>块号</a:t>
            </a:r>
          </a:p>
        </p:txBody>
      </p:sp>
      <p:sp>
        <p:nvSpPr>
          <p:cNvPr id="1619031" name="AutoShape 87"/>
          <p:cNvSpPr>
            <a:spLocks/>
          </p:cNvSpPr>
          <p:nvPr/>
        </p:nvSpPr>
        <p:spPr bwMode="auto">
          <a:xfrm>
            <a:off x="541338" y="4005263"/>
            <a:ext cx="142875" cy="576262"/>
          </a:xfrm>
          <a:prstGeom prst="leftBrace">
            <a:avLst>
              <a:gd name="adj1" fmla="val 33611"/>
              <a:gd name="adj2" fmla="val 50000"/>
            </a:avLst>
          </a:prstGeom>
          <a:noFill/>
          <a:ln w="19050">
            <a:solidFill>
              <a:srgbClr val="FF0000"/>
            </a:solidFill>
            <a:round/>
            <a:headEnd/>
            <a:tailEnd/>
          </a:ln>
        </p:spPr>
        <p:txBody>
          <a:bodyPr wrap="none" anchor="ctr"/>
          <a:lstStyle/>
          <a:p>
            <a:pPr algn="ctr">
              <a:spcBef>
                <a:spcPct val="50000"/>
              </a:spcBef>
            </a:pPr>
            <a:endParaRPr lang="zh-CN" altLang="en-US"/>
          </a:p>
        </p:txBody>
      </p:sp>
      <p:sp>
        <p:nvSpPr>
          <p:cNvPr id="1619032" name="Line 88"/>
          <p:cNvSpPr>
            <a:spLocks noChangeShapeType="1"/>
          </p:cNvSpPr>
          <p:nvPr/>
        </p:nvSpPr>
        <p:spPr bwMode="auto">
          <a:xfrm flipV="1">
            <a:off x="3132138" y="1196975"/>
            <a:ext cx="0" cy="287338"/>
          </a:xfrm>
          <a:prstGeom prst="line">
            <a:avLst/>
          </a:prstGeom>
          <a:noFill/>
          <a:ln w="19050">
            <a:solidFill>
              <a:srgbClr val="FF0000"/>
            </a:solidFill>
            <a:round/>
            <a:headEnd/>
            <a:tailEnd/>
          </a:ln>
        </p:spPr>
        <p:txBody>
          <a:bodyPr wrap="none" anchor="ctr"/>
          <a:lstStyle/>
          <a:p>
            <a:endParaRPr lang="zh-CN" altLang="en-US"/>
          </a:p>
        </p:txBody>
      </p:sp>
      <p:sp>
        <p:nvSpPr>
          <p:cNvPr id="1619033" name="Line 89"/>
          <p:cNvSpPr>
            <a:spLocks noChangeShapeType="1"/>
          </p:cNvSpPr>
          <p:nvPr/>
        </p:nvSpPr>
        <p:spPr bwMode="auto">
          <a:xfrm flipH="1">
            <a:off x="252413" y="1196975"/>
            <a:ext cx="2879725" cy="0"/>
          </a:xfrm>
          <a:prstGeom prst="line">
            <a:avLst/>
          </a:prstGeom>
          <a:noFill/>
          <a:ln w="19050">
            <a:solidFill>
              <a:srgbClr val="FF0000"/>
            </a:solidFill>
            <a:round/>
            <a:headEnd/>
            <a:tailEnd/>
          </a:ln>
        </p:spPr>
        <p:txBody>
          <a:bodyPr wrap="none" anchor="ctr"/>
          <a:lstStyle/>
          <a:p>
            <a:endParaRPr lang="zh-CN" altLang="en-US"/>
          </a:p>
        </p:txBody>
      </p:sp>
      <p:sp>
        <p:nvSpPr>
          <p:cNvPr id="1619034" name="Line 90"/>
          <p:cNvSpPr>
            <a:spLocks noChangeShapeType="1"/>
          </p:cNvSpPr>
          <p:nvPr/>
        </p:nvSpPr>
        <p:spPr bwMode="auto">
          <a:xfrm>
            <a:off x="252413" y="1196975"/>
            <a:ext cx="0" cy="3095625"/>
          </a:xfrm>
          <a:prstGeom prst="line">
            <a:avLst/>
          </a:prstGeom>
          <a:noFill/>
          <a:ln w="19050">
            <a:solidFill>
              <a:srgbClr val="FF0000"/>
            </a:solidFill>
            <a:round/>
            <a:headEnd/>
            <a:tailEnd/>
          </a:ln>
        </p:spPr>
        <p:txBody>
          <a:bodyPr wrap="none" anchor="ctr"/>
          <a:lstStyle/>
          <a:p>
            <a:endParaRPr lang="zh-CN" altLang="en-US"/>
          </a:p>
        </p:txBody>
      </p:sp>
      <p:sp>
        <p:nvSpPr>
          <p:cNvPr id="1619035" name="Line 91"/>
          <p:cNvSpPr>
            <a:spLocks noChangeShapeType="1"/>
          </p:cNvSpPr>
          <p:nvPr/>
        </p:nvSpPr>
        <p:spPr bwMode="auto">
          <a:xfrm>
            <a:off x="252413" y="4292600"/>
            <a:ext cx="288925" cy="0"/>
          </a:xfrm>
          <a:prstGeom prst="line">
            <a:avLst/>
          </a:prstGeom>
          <a:noFill/>
          <a:ln w="19050">
            <a:solidFill>
              <a:srgbClr val="FF0000"/>
            </a:solidFill>
            <a:round/>
            <a:headEnd/>
            <a:tailEnd type="triangle" w="med" len="lg"/>
          </a:ln>
        </p:spPr>
        <p:txBody>
          <a:bodyPr wrap="none" anchor="ctr"/>
          <a:lstStyle/>
          <a:p>
            <a:endParaRPr lang="zh-CN" altLang="en-US"/>
          </a:p>
        </p:txBody>
      </p:sp>
      <p:sp>
        <p:nvSpPr>
          <p:cNvPr id="1619037" name="AutoShape 93"/>
          <p:cNvSpPr>
            <a:spLocks noChangeArrowheads="1"/>
          </p:cNvSpPr>
          <p:nvPr/>
        </p:nvSpPr>
        <p:spPr bwMode="auto">
          <a:xfrm>
            <a:off x="755650" y="2781300"/>
            <a:ext cx="1368425" cy="576263"/>
          </a:xfrm>
          <a:prstGeom prst="roundRect">
            <a:avLst>
              <a:gd name="adj" fmla="val 50000"/>
            </a:avLst>
          </a:prstGeom>
          <a:solidFill>
            <a:srgbClr val="FFCCCC"/>
          </a:solidFill>
          <a:ln w="28575" algn="ctr">
            <a:solidFill>
              <a:schemeClr val="tx1"/>
            </a:solidFill>
            <a:round/>
            <a:headEnd/>
            <a:tailEnd/>
          </a:ln>
        </p:spPr>
        <p:txBody>
          <a:bodyPr wrap="none" anchor="ctr"/>
          <a:lstStyle/>
          <a:p>
            <a:pPr algn="ctr"/>
            <a:r>
              <a:rPr lang="zh-CN" altLang="en-US" sz="2000">
                <a:solidFill>
                  <a:srgbClr val="CC0000"/>
                </a:solidFill>
                <a:latin typeface="Arial" charset="0"/>
                <a:ea typeface="黑体" pitchFamily="2" charset="-122"/>
              </a:rPr>
              <a:t>相联</a:t>
            </a:r>
            <a:r>
              <a:rPr lang="zh-CN" altLang="en-US" sz="2000">
                <a:latin typeface="Arial" charset="0"/>
              </a:rPr>
              <a:t>比较</a:t>
            </a:r>
          </a:p>
        </p:txBody>
      </p:sp>
      <p:sp>
        <p:nvSpPr>
          <p:cNvPr id="1619038" name="Line 94"/>
          <p:cNvSpPr>
            <a:spLocks noChangeShapeType="1"/>
          </p:cNvSpPr>
          <p:nvPr/>
        </p:nvSpPr>
        <p:spPr bwMode="auto">
          <a:xfrm flipV="1">
            <a:off x="2844800" y="3644900"/>
            <a:ext cx="0" cy="360363"/>
          </a:xfrm>
          <a:prstGeom prst="line">
            <a:avLst/>
          </a:prstGeom>
          <a:noFill/>
          <a:ln w="19050">
            <a:solidFill>
              <a:srgbClr val="0000FF"/>
            </a:solidFill>
            <a:round/>
            <a:headEnd/>
            <a:tailEnd/>
          </a:ln>
        </p:spPr>
        <p:txBody>
          <a:bodyPr wrap="none" anchor="ctr"/>
          <a:lstStyle/>
          <a:p>
            <a:endParaRPr lang="zh-CN" altLang="en-US"/>
          </a:p>
        </p:txBody>
      </p:sp>
      <p:sp>
        <p:nvSpPr>
          <p:cNvPr id="1619039" name="Text Box 95"/>
          <p:cNvSpPr txBox="1">
            <a:spLocks noChangeArrowheads="1"/>
          </p:cNvSpPr>
          <p:nvPr/>
        </p:nvSpPr>
        <p:spPr bwMode="auto">
          <a:xfrm>
            <a:off x="2700338" y="2917825"/>
            <a:ext cx="2592387" cy="366713"/>
          </a:xfrm>
          <a:prstGeom prst="rect">
            <a:avLst/>
          </a:prstGeom>
          <a:noFill/>
          <a:ln w="28575" algn="ctr">
            <a:noFill/>
            <a:miter lim="800000"/>
            <a:headEnd/>
            <a:tailEnd/>
          </a:ln>
        </p:spPr>
        <p:txBody>
          <a:bodyPr>
            <a:spAutoFit/>
          </a:bodyPr>
          <a:lstStyle/>
          <a:p>
            <a:pPr algn="ctr">
              <a:spcBef>
                <a:spcPct val="50000"/>
              </a:spcBef>
            </a:pPr>
            <a:r>
              <a:rPr lang="en-US" altLang="zh-CN" sz="1800">
                <a:latin typeface="Arial" charset="0"/>
              </a:rPr>
              <a:t>0 0 0   </a:t>
            </a:r>
            <a:r>
              <a:rPr lang="en-US" altLang="zh-CN" sz="1800">
                <a:solidFill>
                  <a:srgbClr val="FF0000"/>
                </a:solidFill>
                <a:latin typeface="Arial" charset="0"/>
              </a:rPr>
              <a:t>1</a:t>
            </a:r>
            <a:r>
              <a:rPr lang="en-US" altLang="zh-CN" sz="1800">
                <a:latin typeface="Arial" charset="0"/>
              </a:rPr>
              <a:t> 0 1 1   0 0 0 0</a:t>
            </a:r>
          </a:p>
        </p:txBody>
      </p:sp>
      <p:sp>
        <p:nvSpPr>
          <p:cNvPr id="1619040" name="AutoShape 96"/>
          <p:cNvSpPr>
            <a:spLocks noChangeArrowheads="1"/>
          </p:cNvSpPr>
          <p:nvPr/>
        </p:nvSpPr>
        <p:spPr bwMode="auto">
          <a:xfrm>
            <a:off x="3708400" y="2917825"/>
            <a:ext cx="1512888" cy="360363"/>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19041" name="AutoShape 97"/>
          <p:cNvSpPr>
            <a:spLocks noChangeArrowheads="1"/>
          </p:cNvSpPr>
          <p:nvPr/>
        </p:nvSpPr>
        <p:spPr bwMode="auto">
          <a:xfrm>
            <a:off x="3492500" y="2917825"/>
            <a:ext cx="215900" cy="360363"/>
          </a:xfrm>
          <a:prstGeom prst="roundRect">
            <a:avLst>
              <a:gd name="adj" fmla="val 50000"/>
            </a:avLst>
          </a:prstGeom>
          <a:noFill/>
          <a:ln w="12700" algn="ctr">
            <a:solidFill>
              <a:srgbClr val="008000"/>
            </a:solidFill>
            <a:round/>
            <a:headEnd/>
            <a:tailEnd/>
          </a:ln>
        </p:spPr>
        <p:txBody>
          <a:bodyPr wrap="none" anchor="ctr"/>
          <a:lstStyle/>
          <a:p>
            <a:pPr algn="ctr"/>
            <a:endParaRPr lang="zh-CN" altLang="en-US" sz="1800" b="0">
              <a:solidFill>
                <a:srgbClr val="008000"/>
              </a:solidFill>
              <a:latin typeface="Arial" charset="0"/>
            </a:endParaRPr>
          </a:p>
        </p:txBody>
      </p:sp>
      <p:sp>
        <p:nvSpPr>
          <p:cNvPr id="1619042" name="AutoShape 98"/>
          <p:cNvSpPr>
            <a:spLocks noChangeArrowheads="1"/>
          </p:cNvSpPr>
          <p:nvPr/>
        </p:nvSpPr>
        <p:spPr bwMode="auto">
          <a:xfrm>
            <a:off x="2773363" y="2917825"/>
            <a:ext cx="647700" cy="360363"/>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19043" name="Line 99"/>
          <p:cNvSpPr>
            <a:spLocks noChangeShapeType="1"/>
          </p:cNvSpPr>
          <p:nvPr/>
        </p:nvSpPr>
        <p:spPr bwMode="auto">
          <a:xfrm flipH="1">
            <a:off x="3205163" y="1844675"/>
            <a:ext cx="0" cy="107950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19044" name="Line 100"/>
          <p:cNvSpPr>
            <a:spLocks noChangeShapeType="1"/>
          </p:cNvSpPr>
          <p:nvPr/>
        </p:nvSpPr>
        <p:spPr bwMode="auto">
          <a:xfrm flipH="1">
            <a:off x="4429125" y="1844675"/>
            <a:ext cx="0" cy="107950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19045" name="Line 101"/>
          <p:cNvSpPr>
            <a:spLocks noChangeShapeType="1"/>
          </p:cNvSpPr>
          <p:nvPr/>
        </p:nvSpPr>
        <p:spPr bwMode="auto">
          <a:xfrm flipV="1">
            <a:off x="1692275" y="3789363"/>
            <a:ext cx="215900" cy="576262"/>
          </a:xfrm>
          <a:prstGeom prst="line">
            <a:avLst/>
          </a:prstGeom>
          <a:noFill/>
          <a:ln w="28575">
            <a:solidFill>
              <a:srgbClr val="008000"/>
            </a:solidFill>
            <a:round/>
            <a:headEnd/>
            <a:tailEnd/>
          </a:ln>
        </p:spPr>
        <p:txBody>
          <a:bodyPr wrap="none" anchor="ctr"/>
          <a:lstStyle/>
          <a:p>
            <a:endParaRPr lang="zh-CN" altLang="en-US"/>
          </a:p>
        </p:txBody>
      </p:sp>
      <p:sp>
        <p:nvSpPr>
          <p:cNvPr id="1619046" name="Line 102"/>
          <p:cNvSpPr>
            <a:spLocks noChangeShapeType="1"/>
          </p:cNvSpPr>
          <p:nvPr/>
        </p:nvSpPr>
        <p:spPr bwMode="auto">
          <a:xfrm>
            <a:off x="1908175" y="3789363"/>
            <a:ext cx="1728788" cy="0"/>
          </a:xfrm>
          <a:prstGeom prst="line">
            <a:avLst/>
          </a:prstGeom>
          <a:noFill/>
          <a:ln w="28575">
            <a:solidFill>
              <a:srgbClr val="008000"/>
            </a:solidFill>
            <a:round/>
            <a:headEnd/>
            <a:tailEnd/>
          </a:ln>
        </p:spPr>
        <p:txBody>
          <a:bodyPr wrap="none" anchor="ctr"/>
          <a:lstStyle/>
          <a:p>
            <a:endParaRPr lang="zh-CN" altLang="en-US"/>
          </a:p>
        </p:txBody>
      </p:sp>
      <p:sp>
        <p:nvSpPr>
          <p:cNvPr id="1619047" name="Line 103"/>
          <p:cNvSpPr>
            <a:spLocks noChangeShapeType="1"/>
          </p:cNvSpPr>
          <p:nvPr/>
        </p:nvSpPr>
        <p:spPr bwMode="auto">
          <a:xfrm flipV="1">
            <a:off x="3636963" y="3284538"/>
            <a:ext cx="0" cy="504825"/>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19048" name="AutoShape 104"/>
          <p:cNvSpPr>
            <a:spLocks noChangeArrowheads="1"/>
          </p:cNvSpPr>
          <p:nvPr/>
        </p:nvSpPr>
        <p:spPr bwMode="auto">
          <a:xfrm>
            <a:off x="1476375" y="4292600"/>
            <a:ext cx="215900" cy="288925"/>
          </a:xfrm>
          <a:prstGeom prst="roundRect">
            <a:avLst>
              <a:gd name="adj" fmla="val 50000"/>
            </a:avLst>
          </a:prstGeom>
          <a:noFill/>
          <a:ln w="19050" algn="ctr">
            <a:solidFill>
              <a:srgbClr val="008000"/>
            </a:solidFill>
            <a:round/>
            <a:headEnd/>
            <a:tailEnd/>
          </a:ln>
        </p:spPr>
        <p:txBody>
          <a:bodyPr wrap="none" anchor="ctr"/>
          <a:lstStyle/>
          <a:p>
            <a:pPr algn="ctr"/>
            <a:endParaRPr lang="zh-CN" altLang="en-US" sz="1800" b="0">
              <a:solidFill>
                <a:srgbClr val="008000"/>
              </a:solidFill>
              <a:latin typeface="Arial" charset="0"/>
            </a:endParaRPr>
          </a:p>
        </p:txBody>
      </p:sp>
      <p:sp>
        <p:nvSpPr>
          <p:cNvPr id="1619049" name="Line 105"/>
          <p:cNvSpPr>
            <a:spLocks noChangeShapeType="1"/>
          </p:cNvSpPr>
          <p:nvPr/>
        </p:nvSpPr>
        <p:spPr bwMode="auto">
          <a:xfrm flipH="1">
            <a:off x="1476375" y="3644900"/>
            <a:ext cx="1368425" cy="0"/>
          </a:xfrm>
          <a:prstGeom prst="line">
            <a:avLst/>
          </a:prstGeom>
          <a:noFill/>
          <a:ln w="19050">
            <a:solidFill>
              <a:srgbClr val="0000FF"/>
            </a:solidFill>
            <a:round/>
            <a:headEnd/>
            <a:tailEnd/>
          </a:ln>
        </p:spPr>
        <p:txBody>
          <a:bodyPr wrap="none" anchor="ctr"/>
          <a:lstStyle/>
          <a:p>
            <a:endParaRPr lang="zh-CN" altLang="en-US"/>
          </a:p>
        </p:txBody>
      </p:sp>
      <p:sp>
        <p:nvSpPr>
          <p:cNvPr id="1619050" name="Line 106"/>
          <p:cNvSpPr>
            <a:spLocks noChangeShapeType="1"/>
          </p:cNvSpPr>
          <p:nvPr/>
        </p:nvSpPr>
        <p:spPr bwMode="auto">
          <a:xfrm flipV="1">
            <a:off x="1476375" y="3357563"/>
            <a:ext cx="1588" cy="287337"/>
          </a:xfrm>
          <a:prstGeom prst="line">
            <a:avLst/>
          </a:prstGeom>
          <a:noFill/>
          <a:ln w="19050">
            <a:solidFill>
              <a:srgbClr val="0000FF"/>
            </a:solidFill>
            <a:round/>
            <a:headEnd/>
            <a:tailEnd type="triangle" w="med" len="lg"/>
          </a:ln>
        </p:spPr>
        <p:txBody>
          <a:bodyPr wrap="none" anchor="ctr"/>
          <a:lstStyle/>
          <a:p>
            <a:endParaRPr lang="zh-CN" altLang="en-US"/>
          </a:p>
        </p:txBody>
      </p:sp>
      <p:sp>
        <p:nvSpPr>
          <p:cNvPr id="1619051" name="Line 107"/>
          <p:cNvSpPr>
            <a:spLocks noChangeShapeType="1"/>
          </p:cNvSpPr>
          <p:nvPr/>
        </p:nvSpPr>
        <p:spPr bwMode="auto">
          <a:xfrm flipV="1">
            <a:off x="1908175" y="1844675"/>
            <a:ext cx="0" cy="504825"/>
          </a:xfrm>
          <a:prstGeom prst="line">
            <a:avLst/>
          </a:prstGeom>
          <a:noFill/>
          <a:ln w="19050">
            <a:solidFill>
              <a:srgbClr val="0000FF"/>
            </a:solidFill>
            <a:round/>
            <a:headEnd/>
            <a:tailEnd/>
          </a:ln>
        </p:spPr>
        <p:txBody>
          <a:bodyPr wrap="none" anchor="ctr"/>
          <a:lstStyle/>
          <a:p>
            <a:endParaRPr lang="zh-CN" altLang="en-US"/>
          </a:p>
        </p:txBody>
      </p:sp>
      <p:sp>
        <p:nvSpPr>
          <p:cNvPr id="1619052" name="Line 108"/>
          <p:cNvSpPr>
            <a:spLocks noChangeShapeType="1"/>
          </p:cNvSpPr>
          <p:nvPr/>
        </p:nvSpPr>
        <p:spPr bwMode="auto">
          <a:xfrm flipH="1">
            <a:off x="1476375" y="2349500"/>
            <a:ext cx="2160588" cy="0"/>
          </a:xfrm>
          <a:prstGeom prst="line">
            <a:avLst/>
          </a:prstGeom>
          <a:noFill/>
          <a:ln w="19050">
            <a:solidFill>
              <a:srgbClr val="0000FF"/>
            </a:solidFill>
            <a:round/>
            <a:headEnd/>
            <a:tailEnd/>
          </a:ln>
        </p:spPr>
        <p:txBody>
          <a:bodyPr wrap="none" anchor="ctr"/>
          <a:lstStyle/>
          <a:p>
            <a:endParaRPr lang="zh-CN" altLang="en-US"/>
          </a:p>
        </p:txBody>
      </p:sp>
      <p:sp>
        <p:nvSpPr>
          <p:cNvPr id="1619053" name="Line 109"/>
          <p:cNvSpPr>
            <a:spLocks noChangeShapeType="1"/>
          </p:cNvSpPr>
          <p:nvPr/>
        </p:nvSpPr>
        <p:spPr bwMode="auto">
          <a:xfrm>
            <a:off x="1476375" y="2349500"/>
            <a:ext cx="1588" cy="431800"/>
          </a:xfrm>
          <a:prstGeom prst="line">
            <a:avLst/>
          </a:prstGeom>
          <a:noFill/>
          <a:ln w="19050">
            <a:solidFill>
              <a:srgbClr val="0000FF"/>
            </a:solidFill>
            <a:round/>
            <a:headEnd/>
            <a:tailEnd type="triangle" w="med" len="lg"/>
          </a:ln>
        </p:spPr>
        <p:txBody>
          <a:bodyPr wrap="none" anchor="ctr"/>
          <a:lstStyle/>
          <a:p>
            <a:endParaRPr lang="zh-CN" altLang="en-US"/>
          </a:p>
        </p:txBody>
      </p:sp>
      <p:sp>
        <p:nvSpPr>
          <p:cNvPr id="1619054" name="Line 110"/>
          <p:cNvSpPr>
            <a:spLocks noChangeShapeType="1"/>
          </p:cNvSpPr>
          <p:nvPr/>
        </p:nvSpPr>
        <p:spPr bwMode="auto">
          <a:xfrm flipV="1">
            <a:off x="3636963" y="1844675"/>
            <a:ext cx="0" cy="504825"/>
          </a:xfrm>
          <a:prstGeom prst="line">
            <a:avLst/>
          </a:prstGeom>
          <a:noFill/>
          <a:ln w="19050">
            <a:solidFill>
              <a:srgbClr val="0000FF"/>
            </a:solidFill>
            <a:round/>
            <a:headEnd/>
            <a:tailEnd/>
          </a:ln>
        </p:spPr>
        <p:txBody>
          <a:bodyPr wrap="none" anchor="ctr"/>
          <a:lstStyle/>
          <a:p>
            <a:endParaRPr lang="zh-CN" altLang="en-US"/>
          </a:p>
        </p:txBody>
      </p:sp>
      <p:sp>
        <p:nvSpPr>
          <p:cNvPr id="1619055" name="Line 111"/>
          <p:cNvSpPr>
            <a:spLocks noChangeShapeType="1"/>
          </p:cNvSpPr>
          <p:nvPr/>
        </p:nvSpPr>
        <p:spPr bwMode="auto">
          <a:xfrm flipH="1">
            <a:off x="396875" y="3068638"/>
            <a:ext cx="360363"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19056" name="Line 112"/>
          <p:cNvSpPr>
            <a:spLocks noChangeShapeType="1"/>
          </p:cNvSpPr>
          <p:nvPr/>
        </p:nvSpPr>
        <p:spPr bwMode="auto">
          <a:xfrm>
            <a:off x="2124075" y="3068638"/>
            <a:ext cx="433388"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19057" name="Rectangle 113"/>
          <p:cNvSpPr>
            <a:spLocks noChangeArrowheads="1"/>
          </p:cNvSpPr>
          <p:nvPr/>
        </p:nvSpPr>
        <p:spPr bwMode="auto">
          <a:xfrm>
            <a:off x="3924300" y="1125538"/>
            <a:ext cx="1079500" cy="287337"/>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块内地址</a:t>
            </a:r>
            <a:endParaRPr lang="en-US" altLang="zh-CN" sz="1800">
              <a:solidFill>
                <a:srgbClr val="CC0066"/>
              </a:solidFill>
              <a:latin typeface="Arial" charset="0"/>
            </a:endParaRPr>
          </a:p>
        </p:txBody>
      </p:sp>
      <p:sp>
        <p:nvSpPr>
          <p:cNvPr id="1619058" name="Line 114"/>
          <p:cNvSpPr>
            <a:spLocks noChangeShapeType="1"/>
          </p:cNvSpPr>
          <p:nvPr/>
        </p:nvSpPr>
        <p:spPr bwMode="auto">
          <a:xfrm>
            <a:off x="2557463" y="2565400"/>
            <a:ext cx="647700"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19059" name="Line 115"/>
          <p:cNvSpPr>
            <a:spLocks noChangeShapeType="1"/>
          </p:cNvSpPr>
          <p:nvPr/>
        </p:nvSpPr>
        <p:spPr bwMode="auto">
          <a:xfrm>
            <a:off x="3276600" y="2565400"/>
            <a:ext cx="1152525"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19060" name="Line 116"/>
          <p:cNvSpPr>
            <a:spLocks noChangeShapeType="1"/>
          </p:cNvSpPr>
          <p:nvPr/>
        </p:nvSpPr>
        <p:spPr bwMode="auto">
          <a:xfrm>
            <a:off x="2557463" y="3500438"/>
            <a:ext cx="1079500"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19061" name="Line 117"/>
          <p:cNvSpPr>
            <a:spLocks noChangeShapeType="1"/>
          </p:cNvSpPr>
          <p:nvPr/>
        </p:nvSpPr>
        <p:spPr bwMode="auto">
          <a:xfrm flipH="1" flipV="1">
            <a:off x="2557463" y="2565400"/>
            <a:ext cx="0" cy="935038"/>
          </a:xfrm>
          <a:prstGeom prst="line">
            <a:avLst/>
          </a:prstGeom>
          <a:noFill/>
          <a:ln w="19050">
            <a:solidFill>
              <a:schemeClr val="tx1"/>
            </a:solidFill>
            <a:round/>
            <a:headEnd/>
            <a:tailEnd type="none" w="med" len="lg"/>
          </a:ln>
        </p:spPr>
        <p:txBody>
          <a:bodyPr wrap="none" anchor="ctr"/>
          <a:lstStyle/>
          <a:p>
            <a:endParaRPr lang="zh-CN" altLang="en-US"/>
          </a:p>
        </p:txBody>
      </p:sp>
      <p:sp>
        <p:nvSpPr>
          <p:cNvPr id="1619062" name="Text Box 118"/>
          <p:cNvSpPr txBox="1">
            <a:spLocks noChangeArrowheads="1"/>
          </p:cNvSpPr>
          <p:nvPr/>
        </p:nvSpPr>
        <p:spPr bwMode="auto">
          <a:xfrm>
            <a:off x="252413" y="3068638"/>
            <a:ext cx="935037" cy="804862"/>
          </a:xfrm>
          <a:prstGeom prst="rect">
            <a:avLst/>
          </a:prstGeom>
          <a:noFill/>
          <a:ln w="28575" algn="ctr">
            <a:noFill/>
            <a:miter lim="800000"/>
            <a:headEnd/>
            <a:tailEnd/>
          </a:ln>
        </p:spPr>
        <p:txBody>
          <a:bodyPr>
            <a:spAutoFit/>
          </a:bodyPr>
          <a:lstStyle/>
          <a:p>
            <a:pPr>
              <a:lnSpc>
                <a:spcPct val="80000"/>
              </a:lnSpc>
            </a:pPr>
            <a:r>
              <a:rPr lang="zh-CN" altLang="en-US" sz="1800">
                <a:latin typeface="Arial" charset="0"/>
              </a:rPr>
              <a:t>不</a:t>
            </a:r>
            <a:br>
              <a:rPr lang="zh-CN" altLang="en-US" sz="1800">
                <a:latin typeface="Arial" charset="0"/>
              </a:rPr>
            </a:br>
            <a:r>
              <a:rPr lang="zh-CN" altLang="en-US" sz="1800">
                <a:latin typeface="Arial" charset="0"/>
              </a:rPr>
              <a:t>命中</a:t>
            </a:r>
          </a:p>
          <a:p>
            <a:r>
              <a:rPr lang="zh-CN" altLang="en-US" sz="1800">
                <a:solidFill>
                  <a:srgbClr val="CC0066"/>
                </a:solidFill>
                <a:latin typeface="Arial" charset="0"/>
              </a:rPr>
              <a:t>块失效</a:t>
            </a:r>
          </a:p>
        </p:txBody>
      </p:sp>
      <p:sp>
        <p:nvSpPr>
          <p:cNvPr id="1619063" name="Text Box 119"/>
          <p:cNvSpPr txBox="1">
            <a:spLocks noChangeArrowheads="1"/>
          </p:cNvSpPr>
          <p:nvPr/>
        </p:nvSpPr>
        <p:spPr bwMode="auto">
          <a:xfrm>
            <a:off x="1908175" y="2636838"/>
            <a:ext cx="720725" cy="366712"/>
          </a:xfrm>
          <a:prstGeom prst="rect">
            <a:avLst/>
          </a:prstGeom>
          <a:noFill/>
          <a:ln w="28575" algn="ctr">
            <a:noFill/>
            <a:miter lim="800000"/>
            <a:headEnd/>
            <a:tailEnd/>
          </a:ln>
        </p:spPr>
        <p:txBody>
          <a:bodyPr>
            <a:spAutoFit/>
          </a:bodyPr>
          <a:lstStyle/>
          <a:p>
            <a:pPr algn="r">
              <a:spcBef>
                <a:spcPct val="50000"/>
              </a:spcBef>
            </a:pPr>
            <a:r>
              <a:rPr lang="zh-CN" altLang="en-US" sz="1800">
                <a:latin typeface="Arial" charset="0"/>
              </a:rPr>
              <a:t>命中</a:t>
            </a:r>
            <a:endParaRPr lang="en-US" altLang="zh-CN" sz="1800">
              <a:latin typeface="Arial" charset="0"/>
            </a:endParaRPr>
          </a:p>
        </p:txBody>
      </p:sp>
      <p:sp>
        <p:nvSpPr>
          <p:cNvPr id="1619064" name="Oval 120"/>
          <p:cNvSpPr>
            <a:spLocks noChangeArrowheads="1"/>
          </p:cNvSpPr>
          <p:nvPr/>
        </p:nvSpPr>
        <p:spPr bwMode="auto">
          <a:xfrm>
            <a:off x="1871663" y="2309813"/>
            <a:ext cx="73025" cy="73025"/>
          </a:xfrm>
          <a:prstGeom prst="ellipse">
            <a:avLst/>
          </a:prstGeom>
          <a:solidFill>
            <a:srgbClr val="0000FF"/>
          </a:solidFill>
          <a:ln w="28575" algn="ctr">
            <a:solidFill>
              <a:srgbClr val="0000FF"/>
            </a:solidFill>
            <a:round/>
            <a:headEnd/>
            <a:tailEnd/>
          </a:ln>
        </p:spPr>
        <p:txBody>
          <a:bodyPr wrap="none" anchor="ctr"/>
          <a:lstStyle/>
          <a:p>
            <a:pPr algn="ctr">
              <a:spcBef>
                <a:spcPct val="50000"/>
              </a:spcBef>
            </a:pPr>
            <a:endParaRPr lang="zh-CN" altLang="en-US"/>
          </a:p>
        </p:txBody>
      </p:sp>
      <p:sp>
        <p:nvSpPr>
          <p:cNvPr id="1619065" name="Rectangle 121"/>
          <p:cNvSpPr>
            <a:spLocks noChangeArrowheads="1"/>
          </p:cNvSpPr>
          <p:nvPr/>
        </p:nvSpPr>
        <p:spPr bwMode="auto">
          <a:xfrm>
            <a:off x="5221288" y="1339850"/>
            <a:ext cx="647700" cy="720725"/>
          </a:xfrm>
          <a:prstGeom prst="rect">
            <a:avLst/>
          </a:prstGeom>
          <a:noFill/>
          <a:ln w="19050" algn="ctr">
            <a:noFill/>
            <a:miter lim="800000"/>
            <a:headEnd/>
            <a:tailEnd/>
          </a:ln>
        </p:spPr>
        <p:txBody>
          <a:bodyPr wrap="none" anchor="ctr"/>
          <a:lstStyle/>
          <a:p>
            <a:pPr algn="ctr"/>
            <a:r>
              <a:rPr lang="zh-CN" altLang="en-US" sz="2000">
                <a:solidFill>
                  <a:srgbClr val="9900CC"/>
                </a:solidFill>
                <a:latin typeface="Arial" charset="0"/>
              </a:rPr>
              <a:t>主存</a:t>
            </a:r>
            <a:br>
              <a:rPr lang="zh-CN" altLang="en-US" sz="2000">
                <a:solidFill>
                  <a:srgbClr val="9900CC"/>
                </a:solidFill>
                <a:latin typeface="Arial" charset="0"/>
              </a:rPr>
            </a:br>
            <a:r>
              <a:rPr lang="zh-CN" altLang="en-US" sz="2000">
                <a:solidFill>
                  <a:srgbClr val="9900CC"/>
                </a:solidFill>
                <a:latin typeface="Arial" charset="0"/>
              </a:rPr>
              <a:t>地址</a:t>
            </a:r>
            <a:endParaRPr lang="en-US" altLang="zh-CN" sz="2000">
              <a:solidFill>
                <a:srgbClr val="9900CC"/>
              </a:solidFill>
              <a:latin typeface="Arial" charset="0"/>
            </a:endParaRPr>
          </a:p>
        </p:txBody>
      </p:sp>
      <p:sp>
        <p:nvSpPr>
          <p:cNvPr id="1619066" name="Line 122"/>
          <p:cNvSpPr>
            <a:spLocks noChangeShapeType="1"/>
          </p:cNvSpPr>
          <p:nvPr/>
        </p:nvSpPr>
        <p:spPr bwMode="auto">
          <a:xfrm>
            <a:off x="2773363" y="3284538"/>
            <a:ext cx="2447925" cy="0"/>
          </a:xfrm>
          <a:prstGeom prst="line">
            <a:avLst/>
          </a:prstGeom>
          <a:noFill/>
          <a:ln w="28575">
            <a:solidFill>
              <a:srgbClr val="9900CC"/>
            </a:solidFill>
            <a:round/>
            <a:headEnd/>
            <a:tailEnd/>
          </a:ln>
        </p:spPr>
        <p:txBody>
          <a:bodyPr wrap="none" anchor="ctr"/>
          <a:lstStyle/>
          <a:p>
            <a:endParaRPr lang="zh-CN" altLang="en-US"/>
          </a:p>
        </p:txBody>
      </p:sp>
      <p:sp>
        <p:nvSpPr>
          <p:cNvPr id="1619067" name="Rectangle 123"/>
          <p:cNvSpPr>
            <a:spLocks noChangeArrowheads="1"/>
          </p:cNvSpPr>
          <p:nvPr/>
        </p:nvSpPr>
        <p:spPr bwMode="auto">
          <a:xfrm>
            <a:off x="5149850" y="2708275"/>
            <a:ext cx="792163" cy="720725"/>
          </a:xfrm>
          <a:prstGeom prst="rect">
            <a:avLst/>
          </a:prstGeom>
          <a:noFill/>
          <a:ln w="19050" algn="ctr">
            <a:noFill/>
            <a:miter lim="800000"/>
            <a:headEnd/>
            <a:tailEnd/>
          </a:ln>
        </p:spPr>
        <p:txBody>
          <a:bodyPr wrap="none" anchor="ctr"/>
          <a:lstStyle/>
          <a:p>
            <a:pPr algn="ctr"/>
            <a:r>
              <a:rPr lang="en-US" altLang="zh-CN" sz="2000">
                <a:solidFill>
                  <a:srgbClr val="9900CC"/>
                </a:solidFill>
              </a:rPr>
              <a:t>Cache</a:t>
            </a:r>
            <a:br>
              <a:rPr lang="en-US" altLang="zh-CN" sz="2000">
                <a:solidFill>
                  <a:srgbClr val="9900CC"/>
                </a:solidFill>
              </a:rPr>
            </a:br>
            <a:r>
              <a:rPr lang="zh-CN" altLang="en-US" sz="2000">
                <a:solidFill>
                  <a:srgbClr val="9900CC"/>
                </a:solidFill>
              </a:rPr>
              <a:t>地址</a:t>
            </a:r>
            <a:endParaRPr lang="en-US" altLang="zh-CN" sz="2000">
              <a:solidFill>
                <a:srgbClr val="9900CC"/>
              </a:solidFill>
            </a:endParaRPr>
          </a:p>
        </p:txBody>
      </p:sp>
      <p:sp>
        <p:nvSpPr>
          <p:cNvPr id="1619068" name="Text Box 124"/>
          <p:cNvSpPr txBox="1">
            <a:spLocks noChangeArrowheads="1"/>
          </p:cNvSpPr>
          <p:nvPr/>
        </p:nvSpPr>
        <p:spPr bwMode="auto">
          <a:xfrm>
            <a:off x="180975" y="1268413"/>
            <a:ext cx="431800" cy="1465262"/>
          </a:xfrm>
          <a:prstGeom prst="rect">
            <a:avLst/>
          </a:prstGeom>
          <a:noFill/>
          <a:ln w="28575" algn="ctr">
            <a:noFill/>
            <a:miter lim="800000"/>
            <a:headEnd/>
            <a:tailEnd/>
          </a:ln>
        </p:spPr>
        <p:txBody>
          <a:bodyPr>
            <a:spAutoFit/>
          </a:bodyPr>
          <a:lstStyle/>
          <a:p>
            <a:pPr algn="ctr"/>
            <a:r>
              <a:rPr lang="en-US" altLang="zh-CN" sz="1800">
                <a:solidFill>
                  <a:srgbClr val="FF0000"/>
                </a:solidFill>
                <a:latin typeface="Arial" charset="0"/>
              </a:rPr>
              <a:t>8</a:t>
            </a:r>
            <a:r>
              <a:rPr lang="zh-CN" altLang="en-US" sz="1800">
                <a:solidFill>
                  <a:srgbClr val="FF0000"/>
                </a:solidFill>
                <a:latin typeface="Arial" charset="0"/>
              </a:rPr>
              <a:t>组中选</a:t>
            </a:r>
            <a:r>
              <a:rPr lang="en-US" altLang="zh-CN" sz="1800">
                <a:solidFill>
                  <a:srgbClr val="FF0000"/>
                </a:solidFill>
                <a:latin typeface="Arial" charset="0"/>
              </a:rPr>
              <a:t>1</a:t>
            </a:r>
            <a:endParaRPr lang="zh-CN" altLang="en-US" sz="1800" b="0">
              <a:solidFill>
                <a:srgbClr val="FF0000"/>
              </a:solidFill>
              <a:latin typeface="Arial" charset="0"/>
            </a:endParaRPr>
          </a:p>
        </p:txBody>
      </p:sp>
      <p:sp>
        <p:nvSpPr>
          <p:cNvPr id="1619069" name="Line 125"/>
          <p:cNvSpPr>
            <a:spLocks noChangeShapeType="1"/>
          </p:cNvSpPr>
          <p:nvPr/>
        </p:nvSpPr>
        <p:spPr bwMode="auto">
          <a:xfrm>
            <a:off x="4068763" y="3284538"/>
            <a:ext cx="0" cy="1223962"/>
          </a:xfrm>
          <a:prstGeom prst="line">
            <a:avLst/>
          </a:prstGeom>
          <a:noFill/>
          <a:ln w="19050">
            <a:solidFill>
              <a:srgbClr val="9900CC"/>
            </a:solidFill>
            <a:round/>
            <a:headEnd/>
            <a:tailEnd/>
          </a:ln>
        </p:spPr>
        <p:txBody>
          <a:bodyPr wrap="none" anchor="ctr"/>
          <a:lstStyle/>
          <a:p>
            <a:endParaRPr lang="zh-CN" altLang="en-US"/>
          </a:p>
        </p:txBody>
      </p:sp>
      <p:grpSp>
        <p:nvGrpSpPr>
          <p:cNvPr id="8" name="Group 126"/>
          <p:cNvGrpSpPr>
            <a:grpSpLocks/>
          </p:cNvGrpSpPr>
          <p:nvPr/>
        </p:nvGrpSpPr>
        <p:grpSpPr bwMode="auto">
          <a:xfrm>
            <a:off x="4211638" y="3608388"/>
            <a:ext cx="1946275" cy="2408237"/>
            <a:chOff x="2607" y="2273"/>
            <a:chExt cx="1226" cy="1517"/>
          </a:xfrm>
        </p:grpSpPr>
        <p:sp>
          <p:nvSpPr>
            <p:cNvPr id="30777" name="Rectangle 127"/>
            <p:cNvSpPr>
              <a:spLocks noChangeArrowheads="1"/>
            </p:cNvSpPr>
            <p:nvPr/>
          </p:nvSpPr>
          <p:spPr bwMode="auto">
            <a:xfrm>
              <a:off x="2607" y="2523"/>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778" name="Rectangle 128"/>
            <p:cNvSpPr>
              <a:spLocks noChangeArrowheads="1"/>
            </p:cNvSpPr>
            <p:nvPr/>
          </p:nvSpPr>
          <p:spPr bwMode="auto">
            <a:xfrm>
              <a:off x="2607" y="2703"/>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779" name="Rectangle 129"/>
            <p:cNvSpPr>
              <a:spLocks noChangeArrowheads="1"/>
            </p:cNvSpPr>
            <p:nvPr/>
          </p:nvSpPr>
          <p:spPr bwMode="auto">
            <a:xfrm>
              <a:off x="2607" y="2883"/>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780" name="Rectangle 130"/>
            <p:cNvSpPr>
              <a:spLocks noChangeArrowheads="1"/>
            </p:cNvSpPr>
            <p:nvPr/>
          </p:nvSpPr>
          <p:spPr bwMode="auto">
            <a:xfrm>
              <a:off x="2607" y="3068"/>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781" name="Text Box 131"/>
            <p:cNvSpPr txBox="1">
              <a:spLocks noChangeArrowheads="1"/>
            </p:cNvSpPr>
            <p:nvPr/>
          </p:nvSpPr>
          <p:spPr bwMode="auto">
            <a:xfrm>
              <a:off x="3469" y="2608"/>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30782" name="AutoShape 132"/>
            <p:cNvSpPr>
              <a:spLocks/>
            </p:cNvSpPr>
            <p:nvPr/>
          </p:nvSpPr>
          <p:spPr bwMode="auto">
            <a:xfrm>
              <a:off x="3423" y="2523"/>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783" name="Text Box 133"/>
            <p:cNvSpPr txBox="1">
              <a:spLocks noChangeArrowheads="1"/>
            </p:cNvSpPr>
            <p:nvPr/>
          </p:nvSpPr>
          <p:spPr bwMode="auto">
            <a:xfrm>
              <a:off x="3470" y="2975"/>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30784" name="AutoShape 134"/>
            <p:cNvSpPr>
              <a:spLocks/>
            </p:cNvSpPr>
            <p:nvPr/>
          </p:nvSpPr>
          <p:spPr bwMode="auto">
            <a:xfrm>
              <a:off x="3424" y="2886"/>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785" name="Rectangle 135"/>
            <p:cNvSpPr>
              <a:spLocks noChangeArrowheads="1"/>
            </p:cNvSpPr>
            <p:nvPr/>
          </p:nvSpPr>
          <p:spPr bwMode="auto">
            <a:xfrm>
              <a:off x="2608" y="3248"/>
              <a:ext cx="771" cy="181"/>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0786" name="Rectangle 136"/>
            <p:cNvSpPr>
              <a:spLocks noChangeArrowheads="1"/>
            </p:cNvSpPr>
            <p:nvPr/>
          </p:nvSpPr>
          <p:spPr bwMode="auto">
            <a:xfrm>
              <a:off x="2608" y="3430"/>
              <a:ext cx="771" cy="180"/>
            </a:xfrm>
            <a:prstGeom prst="rect">
              <a:avLst/>
            </a:prstGeom>
            <a:solidFill>
              <a:srgbClr val="66FF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787" name="Rectangle 137"/>
            <p:cNvSpPr>
              <a:spLocks noChangeArrowheads="1"/>
            </p:cNvSpPr>
            <p:nvPr/>
          </p:nvSpPr>
          <p:spPr bwMode="auto">
            <a:xfrm>
              <a:off x="2608" y="3610"/>
              <a:ext cx="771" cy="180"/>
            </a:xfrm>
            <a:prstGeom prst="rect">
              <a:avLst/>
            </a:prstGeom>
            <a:solidFill>
              <a:srgbClr val="66FF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788" name="Text Box 138"/>
            <p:cNvSpPr txBox="1">
              <a:spLocks noChangeArrowheads="1"/>
            </p:cNvSpPr>
            <p:nvPr/>
          </p:nvSpPr>
          <p:spPr bwMode="auto">
            <a:xfrm>
              <a:off x="3470" y="3519"/>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7</a:t>
              </a:r>
            </a:p>
          </p:txBody>
        </p:sp>
        <p:sp>
          <p:nvSpPr>
            <p:cNvPr id="30789" name="AutoShape 139"/>
            <p:cNvSpPr>
              <a:spLocks/>
            </p:cNvSpPr>
            <p:nvPr/>
          </p:nvSpPr>
          <p:spPr bwMode="auto">
            <a:xfrm>
              <a:off x="3424" y="3430"/>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790" name="Text Box 140"/>
            <p:cNvSpPr txBox="1">
              <a:spLocks noChangeArrowheads="1"/>
            </p:cNvSpPr>
            <p:nvPr/>
          </p:nvSpPr>
          <p:spPr bwMode="auto">
            <a:xfrm>
              <a:off x="3470" y="3248"/>
              <a:ext cx="363" cy="231"/>
            </a:xfrm>
            <a:prstGeom prst="rect">
              <a:avLst/>
            </a:prstGeom>
            <a:noFill/>
            <a:ln w="28575" algn="ctr">
              <a:noFill/>
              <a:miter lim="800000"/>
              <a:headEnd/>
              <a:tailEnd/>
            </a:ln>
          </p:spPr>
          <p:txBody>
            <a:bodyPr>
              <a:spAutoFit/>
            </a:bodyPr>
            <a:lstStyle/>
            <a:p>
              <a:pPr>
                <a:spcBef>
                  <a:spcPct val="50000"/>
                </a:spcBef>
              </a:pPr>
              <a:r>
                <a:rPr lang="en-US" altLang="zh-CN" sz="1800">
                  <a:latin typeface="宋体" pitchFamily="2" charset="-122"/>
                </a:rPr>
                <a:t>…</a:t>
              </a:r>
              <a:endParaRPr lang="en-US" altLang="zh-CN" sz="1800">
                <a:latin typeface="Arial" charset="0"/>
              </a:endParaRPr>
            </a:p>
          </p:txBody>
        </p:sp>
        <p:sp>
          <p:nvSpPr>
            <p:cNvPr id="30791" name="Text Box 141"/>
            <p:cNvSpPr txBox="1">
              <a:spLocks noChangeArrowheads="1"/>
            </p:cNvSpPr>
            <p:nvPr/>
          </p:nvSpPr>
          <p:spPr bwMode="auto">
            <a:xfrm>
              <a:off x="2608" y="2273"/>
              <a:ext cx="725" cy="250"/>
            </a:xfrm>
            <a:prstGeom prst="rect">
              <a:avLst/>
            </a:prstGeom>
            <a:noFill/>
            <a:ln w="28575" algn="ctr">
              <a:noFill/>
              <a:miter lim="800000"/>
              <a:headEnd/>
              <a:tailEnd/>
            </a:ln>
          </p:spPr>
          <p:txBody>
            <a:bodyPr>
              <a:spAutoFit/>
            </a:bodyPr>
            <a:lstStyle/>
            <a:p>
              <a:pPr algn="ctr">
                <a:spcBef>
                  <a:spcPct val="50000"/>
                </a:spcBef>
              </a:pPr>
              <a:r>
                <a:rPr lang="en-US" altLang="zh-CN" sz="2000">
                  <a:solidFill>
                    <a:srgbClr val="0000FF"/>
                  </a:solidFill>
                </a:rPr>
                <a:t>Cache</a:t>
              </a:r>
            </a:p>
          </p:txBody>
        </p:sp>
      </p:grpSp>
      <p:sp>
        <p:nvSpPr>
          <p:cNvPr id="1619086" name="Text Box 142"/>
          <p:cNvSpPr txBox="1">
            <a:spLocks noChangeArrowheads="1"/>
          </p:cNvSpPr>
          <p:nvPr/>
        </p:nvSpPr>
        <p:spPr bwMode="auto">
          <a:xfrm>
            <a:off x="180975" y="4508500"/>
            <a:ext cx="431800" cy="10064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rPr>
              <a:t>目录表</a:t>
            </a:r>
          </a:p>
        </p:txBody>
      </p:sp>
      <p:sp>
        <p:nvSpPr>
          <p:cNvPr id="1619087" name="Line 143"/>
          <p:cNvSpPr>
            <a:spLocks noChangeShapeType="1"/>
          </p:cNvSpPr>
          <p:nvPr/>
        </p:nvSpPr>
        <p:spPr bwMode="auto">
          <a:xfrm>
            <a:off x="4068763" y="4508500"/>
            <a:ext cx="360362" cy="0"/>
          </a:xfrm>
          <a:prstGeom prst="line">
            <a:avLst/>
          </a:prstGeom>
          <a:noFill/>
          <a:ln w="19050">
            <a:solidFill>
              <a:srgbClr val="9900CC"/>
            </a:solidFill>
            <a:round/>
            <a:headEnd/>
            <a:tailEnd type="triangle" w="sm" len="lg"/>
          </a:ln>
        </p:spPr>
        <p:txBody>
          <a:bodyPr wrap="none" anchor="ctr"/>
          <a:lstStyle/>
          <a:p>
            <a:endParaRPr lang="zh-CN" altLang="en-US"/>
          </a:p>
        </p:txBody>
      </p:sp>
      <p:grpSp>
        <p:nvGrpSpPr>
          <p:cNvPr id="30873" name="Group 153"/>
          <p:cNvGrpSpPr>
            <a:grpSpLocks/>
          </p:cNvGrpSpPr>
          <p:nvPr/>
        </p:nvGrpSpPr>
        <p:grpSpPr bwMode="auto">
          <a:xfrm>
            <a:off x="1908175" y="3976688"/>
            <a:ext cx="1860550" cy="2082800"/>
            <a:chOff x="1202" y="2505"/>
            <a:chExt cx="1172" cy="1312"/>
          </a:xfrm>
        </p:grpSpPr>
        <p:sp>
          <p:nvSpPr>
            <p:cNvPr id="30863" name="Text Box 143"/>
            <p:cNvSpPr txBox="1">
              <a:spLocks noChangeArrowheads="1"/>
            </p:cNvSpPr>
            <p:nvPr/>
          </p:nvSpPr>
          <p:spPr bwMode="auto">
            <a:xfrm>
              <a:off x="1202" y="2505"/>
              <a:ext cx="1043" cy="231"/>
            </a:xfrm>
            <a:prstGeom prst="rect">
              <a:avLst/>
            </a:prstGeom>
            <a:noFill/>
            <a:ln w="9525">
              <a:noFill/>
              <a:miter lim="800000"/>
              <a:headEnd/>
              <a:tailEnd/>
            </a:ln>
            <a:effectLst/>
          </p:spPr>
          <p:txBody>
            <a:bodyPr>
              <a:spAutoFit/>
            </a:bodyPr>
            <a:lstStyle/>
            <a:p>
              <a:pPr>
                <a:spcBef>
                  <a:spcPct val="50000"/>
                </a:spcBef>
              </a:pPr>
              <a:r>
                <a:rPr lang="en-US" altLang="zh-CN" sz="1800">
                  <a:solidFill>
                    <a:srgbClr val="0000FF"/>
                  </a:solidFill>
                  <a:latin typeface="Arial" charset="0"/>
                </a:rPr>
                <a:t>0100 0010 1</a:t>
              </a:r>
            </a:p>
          </p:txBody>
        </p:sp>
        <p:sp>
          <p:nvSpPr>
            <p:cNvPr id="30864" name="Text Box 144"/>
            <p:cNvSpPr txBox="1">
              <a:spLocks noChangeArrowheads="1"/>
            </p:cNvSpPr>
            <p:nvPr/>
          </p:nvSpPr>
          <p:spPr bwMode="auto">
            <a:xfrm>
              <a:off x="1202" y="2854"/>
              <a:ext cx="1043" cy="231"/>
            </a:xfrm>
            <a:prstGeom prst="rect">
              <a:avLst/>
            </a:prstGeom>
            <a:noFill/>
            <a:ln w="9525">
              <a:noFill/>
              <a:miter lim="800000"/>
              <a:headEnd/>
              <a:tailEnd/>
            </a:ln>
            <a:effectLst/>
          </p:spPr>
          <p:txBody>
            <a:bodyPr>
              <a:spAutoFit/>
            </a:bodyPr>
            <a:lstStyle/>
            <a:p>
              <a:pPr>
                <a:spcBef>
                  <a:spcPct val="50000"/>
                </a:spcBef>
              </a:pPr>
              <a:r>
                <a:rPr lang="en-US" altLang="zh-CN" sz="1800">
                  <a:solidFill>
                    <a:srgbClr val="0000FF"/>
                  </a:solidFill>
                  <a:latin typeface="Arial" charset="0"/>
                </a:rPr>
                <a:t>0110 0110 1</a:t>
              </a:r>
            </a:p>
          </p:txBody>
        </p:sp>
        <p:sp>
          <p:nvSpPr>
            <p:cNvPr id="30865" name="Text Box 145"/>
            <p:cNvSpPr txBox="1">
              <a:spLocks noChangeArrowheads="1"/>
            </p:cNvSpPr>
            <p:nvPr/>
          </p:nvSpPr>
          <p:spPr bwMode="auto">
            <a:xfrm>
              <a:off x="1202" y="3046"/>
              <a:ext cx="1043" cy="231"/>
            </a:xfrm>
            <a:prstGeom prst="rect">
              <a:avLst/>
            </a:prstGeom>
            <a:noFill/>
            <a:ln w="9525">
              <a:noFill/>
              <a:miter lim="800000"/>
              <a:headEnd/>
              <a:tailEnd/>
            </a:ln>
            <a:effectLst/>
          </p:spPr>
          <p:txBody>
            <a:bodyPr>
              <a:spAutoFit/>
            </a:bodyPr>
            <a:lstStyle/>
            <a:p>
              <a:pPr>
                <a:spcBef>
                  <a:spcPct val="50000"/>
                </a:spcBef>
              </a:pPr>
              <a:r>
                <a:rPr lang="en-US" altLang="zh-CN" sz="1800">
                  <a:solidFill>
                    <a:srgbClr val="0000FF"/>
                  </a:solidFill>
                  <a:latin typeface="Arial" charset="0"/>
                </a:rPr>
                <a:t>0101 1010 1</a:t>
              </a:r>
            </a:p>
          </p:txBody>
        </p:sp>
        <p:sp>
          <p:nvSpPr>
            <p:cNvPr id="30866" name="Text Box 146"/>
            <p:cNvSpPr txBox="1">
              <a:spLocks noChangeArrowheads="1"/>
            </p:cNvSpPr>
            <p:nvPr/>
          </p:nvSpPr>
          <p:spPr bwMode="auto">
            <a:xfrm>
              <a:off x="1202" y="3405"/>
              <a:ext cx="1043" cy="231"/>
            </a:xfrm>
            <a:prstGeom prst="rect">
              <a:avLst/>
            </a:prstGeom>
            <a:noFill/>
            <a:ln w="9525">
              <a:noFill/>
              <a:miter lim="800000"/>
              <a:headEnd/>
              <a:tailEnd/>
            </a:ln>
            <a:effectLst/>
          </p:spPr>
          <p:txBody>
            <a:bodyPr>
              <a:spAutoFit/>
            </a:bodyPr>
            <a:lstStyle/>
            <a:p>
              <a:pPr>
                <a:spcBef>
                  <a:spcPct val="50000"/>
                </a:spcBef>
              </a:pPr>
              <a:r>
                <a:rPr lang="en-US" altLang="zh-CN" sz="1800">
                  <a:solidFill>
                    <a:srgbClr val="0000FF"/>
                  </a:solidFill>
                  <a:latin typeface="Arial" charset="0"/>
                </a:rPr>
                <a:t>0100 0000 0</a:t>
              </a:r>
            </a:p>
          </p:txBody>
        </p:sp>
        <p:sp>
          <p:nvSpPr>
            <p:cNvPr id="30867" name="Text Box 147"/>
            <p:cNvSpPr txBox="1">
              <a:spLocks noChangeArrowheads="1"/>
            </p:cNvSpPr>
            <p:nvPr/>
          </p:nvSpPr>
          <p:spPr bwMode="auto">
            <a:xfrm>
              <a:off x="1202" y="3586"/>
              <a:ext cx="1043" cy="231"/>
            </a:xfrm>
            <a:prstGeom prst="rect">
              <a:avLst/>
            </a:prstGeom>
            <a:noFill/>
            <a:ln w="9525">
              <a:noFill/>
              <a:miter lim="800000"/>
              <a:headEnd/>
              <a:tailEnd/>
            </a:ln>
            <a:effectLst/>
          </p:spPr>
          <p:txBody>
            <a:bodyPr>
              <a:spAutoFit/>
            </a:bodyPr>
            <a:lstStyle/>
            <a:p>
              <a:pPr>
                <a:spcBef>
                  <a:spcPct val="50000"/>
                </a:spcBef>
              </a:pPr>
              <a:r>
                <a:rPr lang="en-US" altLang="zh-CN" sz="1800">
                  <a:solidFill>
                    <a:srgbClr val="0000FF"/>
                  </a:solidFill>
                  <a:latin typeface="Arial" charset="0"/>
                </a:rPr>
                <a:t>1101 0110 1</a:t>
              </a:r>
            </a:p>
          </p:txBody>
        </p:sp>
        <p:sp>
          <p:nvSpPr>
            <p:cNvPr id="30868" name="Text Box 148"/>
            <p:cNvSpPr txBox="1">
              <a:spLocks noChangeArrowheads="1"/>
            </p:cNvSpPr>
            <p:nvPr/>
          </p:nvSpPr>
          <p:spPr bwMode="auto">
            <a:xfrm>
              <a:off x="2095" y="2505"/>
              <a:ext cx="272" cy="231"/>
            </a:xfrm>
            <a:prstGeom prst="rect">
              <a:avLst/>
            </a:prstGeom>
            <a:noFill/>
            <a:ln w="9525">
              <a:noFill/>
              <a:miter lim="800000"/>
              <a:headEnd/>
              <a:tailEnd/>
            </a:ln>
            <a:effectLst/>
          </p:spPr>
          <p:txBody>
            <a:bodyPr>
              <a:spAutoFit/>
            </a:bodyPr>
            <a:lstStyle/>
            <a:p>
              <a:pPr algn="r">
                <a:spcBef>
                  <a:spcPct val="50000"/>
                </a:spcBef>
              </a:pPr>
              <a:r>
                <a:rPr lang="en-US" altLang="zh-CN" sz="1800">
                  <a:solidFill>
                    <a:srgbClr val="0000FF"/>
                  </a:solidFill>
                  <a:latin typeface="Arial" charset="0"/>
                </a:rPr>
                <a:t>0</a:t>
              </a:r>
            </a:p>
          </p:txBody>
        </p:sp>
        <p:sp>
          <p:nvSpPr>
            <p:cNvPr id="30869" name="Text Box 149"/>
            <p:cNvSpPr txBox="1">
              <a:spLocks noChangeArrowheads="1"/>
            </p:cNvSpPr>
            <p:nvPr/>
          </p:nvSpPr>
          <p:spPr bwMode="auto">
            <a:xfrm>
              <a:off x="2088" y="2851"/>
              <a:ext cx="272" cy="231"/>
            </a:xfrm>
            <a:prstGeom prst="rect">
              <a:avLst/>
            </a:prstGeom>
            <a:noFill/>
            <a:ln w="9525">
              <a:noFill/>
              <a:miter lim="800000"/>
              <a:headEnd/>
              <a:tailEnd/>
            </a:ln>
            <a:effectLst/>
          </p:spPr>
          <p:txBody>
            <a:bodyPr>
              <a:spAutoFit/>
            </a:bodyPr>
            <a:lstStyle/>
            <a:p>
              <a:pPr algn="r">
                <a:spcBef>
                  <a:spcPct val="50000"/>
                </a:spcBef>
              </a:pPr>
              <a:r>
                <a:rPr lang="en-US" altLang="zh-CN" sz="1800">
                  <a:solidFill>
                    <a:srgbClr val="0000FF"/>
                  </a:solidFill>
                  <a:latin typeface="Arial" charset="0"/>
                </a:rPr>
                <a:t>1</a:t>
              </a:r>
            </a:p>
          </p:txBody>
        </p:sp>
        <p:sp>
          <p:nvSpPr>
            <p:cNvPr id="30870" name="Text Box 150"/>
            <p:cNvSpPr txBox="1">
              <a:spLocks noChangeArrowheads="1"/>
            </p:cNvSpPr>
            <p:nvPr/>
          </p:nvSpPr>
          <p:spPr bwMode="auto">
            <a:xfrm>
              <a:off x="2095" y="3579"/>
              <a:ext cx="272" cy="231"/>
            </a:xfrm>
            <a:prstGeom prst="rect">
              <a:avLst/>
            </a:prstGeom>
            <a:noFill/>
            <a:ln w="9525">
              <a:noFill/>
              <a:miter lim="800000"/>
              <a:headEnd/>
              <a:tailEnd/>
            </a:ln>
            <a:effectLst/>
          </p:spPr>
          <p:txBody>
            <a:bodyPr>
              <a:spAutoFit/>
            </a:bodyPr>
            <a:lstStyle/>
            <a:p>
              <a:pPr algn="r">
                <a:spcBef>
                  <a:spcPct val="50000"/>
                </a:spcBef>
              </a:pPr>
              <a:r>
                <a:rPr lang="en-US" altLang="zh-CN" sz="1800">
                  <a:solidFill>
                    <a:srgbClr val="0000FF"/>
                  </a:solidFill>
                  <a:latin typeface="Arial" charset="0"/>
                </a:rPr>
                <a:t>1</a:t>
              </a:r>
            </a:p>
          </p:txBody>
        </p:sp>
        <p:sp>
          <p:nvSpPr>
            <p:cNvPr id="30871" name="Text Box 151"/>
            <p:cNvSpPr txBox="1">
              <a:spLocks noChangeArrowheads="1"/>
            </p:cNvSpPr>
            <p:nvPr/>
          </p:nvSpPr>
          <p:spPr bwMode="auto">
            <a:xfrm>
              <a:off x="2102" y="3035"/>
              <a:ext cx="272" cy="231"/>
            </a:xfrm>
            <a:prstGeom prst="rect">
              <a:avLst/>
            </a:prstGeom>
            <a:noFill/>
            <a:ln w="9525">
              <a:noFill/>
              <a:miter lim="800000"/>
              <a:headEnd/>
              <a:tailEnd/>
            </a:ln>
            <a:effectLst/>
          </p:spPr>
          <p:txBody>
            <a:bodyPr>
              <a:spAutoFit/>
            </a:bodyPr>
            <a:lstStyle/>
            <a:p>
              <a:pPr algn="r">
                <a:spcBef>
                  <a:spcPct val="50000"/>
                </a:spcBef>
              </a:pPr>
              <a:r>
                <a:rPr lang="en-US" altLang="zh-CN" sz="1800">
                  <a:solidFill>
                    <a:srgbClr val="0000FF"/>
                  </a:solidFill>
                  <a:latin typeface="Arial" charset="0"/>
                </a:rPr>
                <a:t>0</a:t>
              </a:r>
            </a:p>
          </p:txBody>
        </p:sp>
        <p:sp>
          <p:nvSpPr>
            <p:cNvPr id="30872" name="Text Box 152"/>
            <p:cNvSpPr txBox="1">
              <a:spLocks noChangeArrowheads="1"/>
            </p:cNvSpPr>
            <p:nvPr/>
          </p:nvSpPr>
          <p:spPr bwMode="auto">
            <a:xfrm>
              <a:off x="2102" y="3405"/>
              <a:ext cx="272" cy="231"/>
            </a:xfrm>
            <a:prstGeom prst="rect">
              <a:avLst/>
            </a:prstGeom>
            <a:noFill/>
            <a:ln w="9525">
              <a:noFill/>
              <a:miter lim="800000"/>
              <a:headEnd/>
              <a:tailEnd/>
            </a:ln>
            <a:effectLst/>
          </p:spPr>
          <p:txBody>
            <a:bodyPr>
              <a:spAutoFit/>
            </a:bodyPr>
            <a:lstStyle/>
            <a:p>
              <a:pPr algn="r">
                <a:spcBef>
                  <a:spcPct val="50000"/>
                </a:spcBef>
              </a:pPr>
              <a:r>
                <a:rPr lang="en-US" altLang="zh-CN" sz="1800">
                  <a:solidFill>
                    <a:srgbClr val="0000FF"/>
                  </a:solidFill>
                  <a:latin typeface="Arial" charset="0"/>
                </a:rPr>
                <a:t>0</a:t>
              </a:r>
            </a:p>
          </p:txBody>
        </p:sp>
      </p:grpSp>
      <p:sp>
        <p:nvSpPr>
          <p:cNvPr id="1619036" name="AutoShape 92"/>
          <p:cNvSpPr>
            <a:spLocks noChangeArrowheads="1"/>
          </p:cNvSpPr>
          <p:nvPr/>
        </p:nvSpPr>
        <p:spPr bwMode="auto">
          <a:xfrm>
            <a:off x="1836738" y="4005263"/>
            <a:ext cx="2087562" cy="576262"/>
          </a:xfrm>
          <a:prstGeom prst="roundRect">
            <a:avLst>
              <a:gd name="adj" fmla="val 25829"/>
            </a:avLst>
          </a:prstGeom>
          <a:gradFill rotWithShape="1">
            <a:gsLst>
              <a:gs pos="0">
                <a:srgbClr val="FF0000">
                  <a:alpha val="39998"/>
                </a:srgbClr>
              </a:gs>
              <a:gs pos="100000">
                <a:srgbClr val="760000">
                  <a:alpha val="39998"/>
                </a:srgbClr>
              </a:gs>
            </a:gsLst>
            <a:lin ang="5400000" scaled="1"/>
          </a:gradFill>
          <a:ln w="19050" algn="ctr">
            <a:solidFill>
              <a:srgbClr val="FF0000"/>
            </a:solidFill>
            <a:round/>
            <a:headEnd/>
            <a:tailEnd/>
          </a:ln>
        </p:spPr>
        <p:txBody>
          <a:bodyPr wrap="none" anchor="ctr"/>
          <a:lstStyle/>
          <a:p>
            <a:pPr algn="ctr">
              <a:spcBef>
                <a:spcPct val="50000"/>
              </a:spcBef>
            </a:pP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619022">
                                            <p:txEl>
                                              <p:pRg st="1" end="1"/>
                                            </p:txEl>
                                          </p:spTgt>
                                        </p:tgtEl>
                                        <p:attrNameLst>
                                          <p:attrName>style.visibility</p:attrName>
                                        </p:attrNameLst>
                                      </p:cBhvr>
                                      <p:to>
                                        <p:strVal val="visible"/>
                                      </p:to>
                                    </p:set>
                                    <p:anim calcmode="discrete" valueType="clr">
                                      <p:cBhvr override="childStyle">
                                        <p:cTn id="7" dur="80"/>
                                        <p:tgtEl>
                                          <p:spTgt spid="161902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619022">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1619022">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619022">
                                            <p:txEl>
                                              <p:pRg st="2" end="2"/>
                                            </p:txEl>
                                          </p:spTgt>
                                        </p:tgtEl>
                                        <p:attrNameLst>
                                          <p:attrName>style.visibility</p:attrName>
                                        </p:attrNameLst>
                                      </p:cBhvr>
                                      <p:to>
                                        <p:strVal val="visible"/>
                                      </p:to>
                                    </p:set>
                                    <p:anim calcmode="discrete" valueType="clr">
                                      <p:cBhvr override="childStyle">
                                        <p:cTn id="14" dur="80"/>
                                        <p:tgtEl>
                                          <p:spTgt spid="161902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619022">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1619022">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619023"/>
                                        </p:tgtEl>
                                        <p:attrNameLst>
                                          <p:attrName>style.visibility</p:attrName>
                                        </p:attrNameLst>
                                      </p:cBhvr>
                                      <p:to>
                                        <p:strVal val="visible"/>
                                      </p:to>
                                    </p:set>
                                    <p:anim calcmode="discrete" valueType="clr">
                                      <p:cBhvr override="childStyle">
                                        <p:cTn id="21" dur="80"/>
                                        <p:tgtEl>
                                          <p:spTgt spid="1619023"/>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619023"/>
                                        </p:tgtEl>
                                        <p:attrNameLst>
                                          <p:attrName>fillcolor</p:attrName>
                                        </p:attrNameLst>
                                      </p:cBhvr>
                                      <p:tavLst>
                                        <p:tav tm="0">
                                          <p:val>
                                            <p:clrVal>
                                              <a:schemeClr val="accent2"/>
                                            </p:clrVal>
                                          </p:val>
                                        </p:tav>
                                        <p:tav tm="50000">
                                          <p:val>
                                            <p:clrVal>
                                              <a:schemeClr val="hlink"/>
                                            </p:clrVal>
                                          </p:val>
                                        </p:tav>
                                      </p:tavLst>
                                    </p:anim>
                                    <p:set>
                                      <p:cBhvr>
                                        <p:cTn id="23" dur="80"/>
                                        <p:tgtEl>
                                          <p:spTgt spid="1619023"/>
                                        </p:tgtEl>
                                        <p:attrNameLst>
                                          <p:attrName>fill.type</p:attrName>
                                        </p:attrNameLst>
                                      </p:cBhvr>
                                      <p:to>
                                        <p:strVal val="solid"/>
                                      </p:to>
                                    </p:set>
                                  </p:childTnLst>
                                </p:cTn>
                              </p:par>
                            </p:childTnLst>
                          </p:cTn>
                        </p:par>
                        <p:par>
                          <p:cTn id="24" fill="hold">
                            <p:stCondLst>
                              <p:cond delay="840"/>
                            </p:stCondLst>
                            <p:childTnLst>
                              <p:par>
                                <p:cTn id="25" presetID="17" presetClass="entr" presetSubtype="8" fill="hold" grpId="0" nodeType="afterEffect">
                                  <p:stCondLst>
                                    <p:cond delay="0"/>
                                  </p:stCondLst>
                                  <p:childTnLst>
                                    <p:set>
                                      <p:cBhvr>
                                        <p:cTn id="26" dur="1" fill="hold">
                                          <p:stCondLst>
                                            <p:cond delay="0"/>
                                          </p:stCondLst>
                                        </p:cTn>
                                        <p:tgtEl>
                                          <p:spTgt spid="1618948"/>
                                        </p:tgtEl>
                                        <p:attrNameLst>
                                          <p:attrName>style.visibility</p:attrName>
                                        </p:attrNameLst>
                                      </p:cBhvr>
                                      <p:to>
                                        <p:strVal val="visible"/>
                                      </p:to>
                                    </p:set>
                                    <p:anim calcmode="lin" valueType="num">
                                      <p:cBhvr>
                                        <p:cTn id="27" dur="500" fill="hold"/>
                                        <p:tgtEl>
                                          <p:spTgt spid="1618948"/>
                                        </p:tgtEl>
                                        <p:attrNameLst>
                                          <p:attrName>ppt_x</p:attrName>
                                        </p:attrNameLst>
                                      </p:cBhvr>
                                      <p:tavLst>
                                        <p:tav tm="0">
                                          <p:val>
                                            <p:strVal val="#ppt_x-#ppt_w/2"/>
                                          </p:val>
                                        </p:tav>
                                        <p:tav tm="100000">
                                          <p:val>
                                            <p:strVal val="#ppt_x"/>
                                          </p:val>
                                        </p:tav>
                                      </p:tavLst>
                                    </p:anim>
                                    <p:anim calcmode="lin" valueType="num">
                                      <p:cBhvr>
                                        <p:cTn id="28" dur="500" fill="hold"/>
                                        <p:tgtEl>
                                          <p:spTgt spid="1618948"/>
                                        </p:tgtEl>
                                        <p:attrNameLst>
                                          <p:attrName>ppt_y</p:attrName>
                                        </p:attrNameLst>
                                      </p:cBhvr>
                                      <p:tavLst>
                                        <p:tav tm="0">
                                          <p:val>
                                            <p:strVal val="#ppt_y"/>
                                          </p:val>
                                        </p:tav>
                                        <p:tav tm="100000">
                                          <p:val>
                                            <p:strVal val="#ppt_y"/>
                                          </p:val>
                                        </p:tav>
                                      </p:tavLst>
                                    </p:anim>
                                    <p:anim calcmode="lin" valueType="num">
                                      <p:cBhvr>
                                        <p:cTn id="29" dur="500" fill="hold"/>
                                        <p:tgtEl>
                                          <p:spTgt spid="1618948"/>
                                        </p:tgtEl>
                                        <p:attrNameLst>
                                          <p:attrName>ppt_w</p:attrName>
                                        </p:attrNameLst>
                                      </p:cBhvr>
                                      <p:tavLst>
                                        <p:tav tm="0">
                                          <p:val>
                                            <p:fltVal val="0"/>
                                          </p:val>
                                        </p:tav>
                                        <p:tav tm="100000">
                                          <p:val>
                                            <p:strVal val="#ppt_w"/>
                                          </p:val>
                                        </p:tav>
                                      </p:tavLst>
                                    </p:anim>
                                    <p:anim calcmode="lin" valueType="num">
                                      <p:cBhvr>
                                        <p:cTn id="30" dur="500" fill="hold"/>
                                        <p:tgtEl>
                                          <p:spTgt spid="1618948"/>
                                        </p:tgtEl>
                                        <p:attrNameLst>
                                          <p:attrName>ppt_h</p:attrName>
                                        </p:attrNameLst>
                                      </p:cBhvr>
                                      <p:tavLst>
                                        <p:tav tm="0">
                                          <p:val>
                                            <p:strVal val="#ppt_h"/>
                                          </p:val>
                                        </p:tav>
                                        <p:tav tm="100000">
                                          <p:val>
                                            <p:strVal val="#ppt_h"/>
                                          </p:val>
                                        </p:tav>
                                      </p:tavLst>
                                    </p:anim>
                                  </p:childTnLst>
                                </p:cTn>
                              </p:par>
                            </p:childTnLst>
                          </p:cTn>
                        </p:par>
                        <p:par>
                          <p:cTn id="31" fill="hold">
                            <p:stCondLst>
                              <p:cond delay="1340"/>
                            </p:stCondLst>
                            <p:childTnLst>
                              <p:par>
                                <p:cTn id="32" presetID="1" presetClass="entr" presetSubtype="0" fill="hold" grpId="0" nodeType="afterEffect">
                                  <p:stCondLst>
                                    <p:cond delay="0"/>
                                  </p:stCondLst>
                                  <p:childTnLst>
                                    <p:set>
                                      <p:cBhvr>
                                        <p:cTn id="33" dur="1" fill="hold">
                                          <p:stCondLst>
                                            <p:cond delay="0"/>
                                          </p:stCondLst>
                                        </p:cTn>
                                        <p:tgtEl>
                                          <p:spTgt spid="161906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6190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61905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1902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6190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61902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61902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61902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61902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7" presetClass="entr" presetSubtype="1"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 calcmode="lin" valueType="num">
                                      <p:cBhvr>
                                        <p:cTn id="62" dur="500" fill="hold"/>
                                        <p:tgtEl>
                                          <p:spTgt spid="2"/>
                                        </p:tgtEl>
                                        <p:attrNameLst>
                                          <p:attrName>ppt_x</p:attrName>
                                        </p:attrNameLst>
                                      </p:cBhvr>
                                      <p:tavLst>
                                        <p:tav tm="0">
                                          <p:val>
                                            <p:strVal val="#ppt_x"/>
                                          </p:val>
                                        </p:tav>
                                        <p:tav tm="100000">
                                          <p:val>
                                            <p:strVal val="#ppt_x"/>
                                          </p:val>
                                        </p:tav>
                                      </p:tavLst>
                                    </p:anim>
                                    <p:anim calcmode="lin" valueType="num">
                                      <p:cBhvr>
                                        <p:cTn id="63" dur="500" fill="hold"/>
                                        <p:tgtEl>
                                          <p:spTgt spid="2"/>
                                        </p:tgtEl>
                                        <p:attrNameLst>
                                          <p:attrName>ppt_y</p:attrName>
                                        </p:attrNameLst>
                                      </p:cBhvr>
                                      <p:tavLst>
                                        <p:tav tm="0">
                                          <p:val>
                                            <p:strVal val="#ppt_y-#ppt_h/2"/>
                                          </p:val>
                                        </p:tav>
                                        <p:tav tm="100000">
                                          <p:val>
                                            <p:strVal val="#ppt_y"/>
                                          </p:val>
                                        </p:tav>
                                      </p:tavLst>
                                    </p:anim>
                                    <p:anim calcmode="lin" valueType="num">
                                      <p:cBhvr>
                                        <p:cTn id="64" dur="500" fill="hold"/>
                                        <p:tgtEl>
                                          <p:spTgt spid="2"/>
                                        </p:tgtEl>
                                        <p:attrNameLst>
                                          <p:attrName>ppt_w</p:attrName>
                                        </p:attrNameLst>
                                      </p:cBhvr>
                                      <p:tavLst>
                                        <p:tav tm="0">
                                          <p:val>
                                            <p:strVal val="#ppt_w"/>
                                          </p:val>
                                        </p:tav>
                                        <p:tav tm="100000">
                                          <p:val>
                                            <p:strVal val="#ppt_w"/>
                                          </p:val>
                                        </p:tav>
                                      </p:tavLst>
                                    </p:anim>
                                    <p:anim calcmode="lin" valueType="num">
                                      <p:cBhvr>
                                        <p:cTn id="6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17" presetClass="entr" presetSubtype="1" fill="hold" nodeType="clickEffect">
                                  <p:stCondLst>
                                    <p:cond delay="0"/>
                                  </p:stCondLst>
                                  <p:childTnLst>
                                    <p:set>
                                      <p:cBhvr>
                                        <p:cTn id="69" dur="1" fill="hold">
                                          <p:stCondLst>
                                            <p:cond delay="0"/>
                                          </p:stCondLst>
                                        </p:cTn>
                                        <p:tgtEl>
                                          <p:spTgt spid="8"/>
                                        </p:tgtEl>
                                        <p:attrNameLst>
                                          <p:attrName>style.visibility</p:attrName>
                                        </p:attrNameLst>
                                      </p:cBhvr>
                                      <p:to>
                                        <p:strVal val="visible"/>
                                      </p:to>
                                    </p:set>
                                    <p:anim calcmode="lin" valueType="num">
                                      <p:cBhvr>
                                        <p:cTn id="70" dur="500" fill="hold"/>
                                        <p:tgtEl>
                                          <p:spTgt spid="8"/>
                                        </p:tgtEl>
                                        <p:attrNameLst>
                                          <p:attrName>ppt_x</p:attrName>
                                        </p:attrNameLst>
                                      </p:cBhvr>
                                      <p:tavLst>
                                        <p:tav tm="0">
                                          <p:val>
                                            <p:strVal val="#ppt_x"/>
                                          </p:val>
                                        </p:tav>
                                        <p:tav tm="100000">
                                          <p:val>
                                            <p:strVal val="#ppt_x"/>
                                          </p:val>
                                        </p:tav>
                                      </p:tavLst>
                                    </p:anim>
                                    <p:anim calcmode="lin" valueType="num">
                                      <p:cBhvr>
                                        <p:cTn id="71" dur="500" fill="hold"/>
                                        <p:tgtEl>
                                          <p:spTgt spid="8"/>
                                        </p:tgtEl>
                                        <p:attrNameLst>
                                          <p:attrName>ppt_y</p:attrName>
                                        </p:attrNameLst>
                                      </p:cBhvr>
                                      <p:tavLst>
                                        <p:tav tm="0">
                                          <p:val>
                                            <p:strVal val="#ppt_y-#ppt_h/2"/>
                                          </p:val>
                                        </p:tav>
                                        <p:tav tm="100000">
                                          <p:val>
                                            <p:strVal val="#ppt_y"/>
                                          </p:val>
                                        </p:tav>
                                      </p:tavLst>
                                    </p:anim>
                                    <p:anim calcmode="lin" valueType="num">
                                      <p:cBhvr>
                                        <p:cTn id="72" dur="500" fill="hold"/>
                                        <p:tgtEl>
                                          <p:spTgt spid="8"/>
                                        </p:tgtEl>
                                        <p:attrNameLst>
                                          <p:attrName>ppt_w</p:attrName>
                                        </p:attrNameLst>
                                      </p:cBhvr>
                                      <p:tavLst>
                                        <p:tav tm="0">
                                          <p:val>
                                            <p:strVal val="#ppt_w"/>
                                          </p:val>
                                        </p:tav>
                                        <p:tav tm="100000">
                                          <p:val>
                                            <p:strVal val="#ppt_w"/>
                                          </p:val>
                                        </p:tav>
                                      </p:tavLst>
                                    </p:anim>
                                    <p:anim calcmode="lin" valueType="num">
                                      <p:cBhvr>
                                        <p:cTn id="73"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7" presetClass="entr" presetSubtype="1" fill="hold" nodeType="click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p:cTn id="78" dur="500" fill="hold"/>
                                        <p:tgtEl>
                                          <p:spTgt spid="3"/>
                                        </p:tgtEl>
                                        <p:attrNameLst>
                                          <p:attrName>ppt_x</p:attrName>
                                        </p:attrNameLst>
                                      </p:cBhvr>
                                      <p:tavLst>
                                        <p:tav tm="0">
                                          <p:val>
                                            <p:strVal val="#ppt_x"/>
                                          </p:val>
                                        </p:tav>
                                        <p:tav tm="100000">
                                          <p:val>
                                            <p:strVal val="#ppt_x"/>
                                          </p:val>
                                        </p:tav>
                                      </p:tavLst>
                                    </p:anim>
                                    <p:anim calcmode="lin" valueType="num">
                                      <p:cBhvr>
                                        <p:cTn id="79" dur="500" fill="hold"/>
                                        <p:tgtEl>
                                          <p:spTgt spid="3"/>
                                        </p:tgtEl>
                                        <p:attrNameLst>
                                          <p:attrName>ppt_y</p:attrName>
                                        </p:attrNameLst>
                                      </p:cBhvr>
                                      <p:tavLst>
                                        <p:tav tm="0">
                                          <p:val>
                                            <p:strVal val="#ppt_y-#ppt_h/2"/>
                                          </p:val>
                                        </p:tav>
                                        <p:tav tm="100000">
                                          <p:val>
                                            <p:strVal val="#ppt_y"/>
                                          </p:val>
                                        </p:tav>
                                      </p:tavLst>
                                    </p:anim>
                                    <p:anim calcmode="lin" valueType="num">
                                      <p:cBhvr>
                                        <p:cTn id="80" dur="500" fill="hold"/>
                                        <p:tgtEl>
                                          <p:spTgt spid="3"/>
                                        </p:tgtEl>
                                        <p:attrNameLst>
                                          <p:attrName>ppt_w</p:attrName>
                                        </p:attrNameLst>
                                      </p:cBhvr>
                                      <p:tavLst>
                                        <p:tav tm="0">
                                          <p:val>
                                            <p:strVal val="#ppt_w"/>
                                          </p:val>
                                        </p:tav>
                                        <p:tav tm="100000">
                                          <p:val>
                                            <p:strVal val="#ppt_w"/>
                                          </p:val>
                                        </p:tav>
                                      </p:tavLst>
                                    </p:anim>
                                    <p:anim calcmode="lin" valueType="num">
                                      <p:cBhvr>
                                        <p:cTn id="81" dur="500" fill="hold"/>
                                        <p:tgtEl>
                                          <p:spTgt spid="3"/>
                                        </p:tgtEl>
                                        <p:attrNameLst>
                                          <p:attrName>ppt_h</p:attrName>
                                        </p:attrNameLst>
                                      </p:cBhvr>
                                      <p:tavLst>
                                        <p:tav tm="0">
                                          <p:val>
                                            <p:fltVal val="0"/>
                                          </p:val>
                                        </p:tav>
                                        <p:tav tm="100000">
                                          <p:val>
                                            <p:strVal val="#ppt_h"/>
                                          </p:val>
                                        </p:tav>
                                      </p:tavLst>
                                    </p:anim>
                                  </p:childTnLst>
                                </p:cTn>
                              </p:par>
                              <p:par>
                                <p:cTn id="82" presetID="1" presetClass="entr" presetSubtype="0" fill="hold" grpId="0" nodeType="withEffect">
                                  <p:stCondLst>
                                    <p:cond delay="0"/>
                                  </p:stCondLst>
                                  <p:childTnLst>
                                    <p:set>
                                      <p:cBhvr>
                                        <p:cTn id="83" dur="1" fill="hold">
                                          <p:stCondLst>
                                            <p:cond delay="0"/>
                                          </p:stCondLst>
                                        </p:cTn>
                                        <p:tgtEl>
                                          <p:spTgt spid="1619086"/>
                                        </p:tgtEl>
                                        <p:attrNameLst>
                                          <p:attrName>style.visibility</p:attrName>
                                        </p:attrNameLst>
                                      </p:cBhvr>
                                      <p:to>
                                        <p:strVal val="visible"/>
                                      </p:to>
                                    </p:set>
                                  </p:childTnLst>
                                </p:cTn>
                              </p:par>
                            </p:childTnLst>
                          </p:cTn>
                        </p:par>
                        <p:par>
                          <p:cTn id="84" fill="hold">
                            <p:stCondLst>
                              <p:cond delay="500"/>
                            </p:stCondLst>
                            <p:childTnLst>
                              <p:par>
                                <p:cTn id="85" presetID="1" presetClass="entr" presetSubtype="0" fill="hold" nodeType="afterEffect">
                                  <p:stCondLst>
                                    <p:cond delay="0"/>
                                  </p:stCondLst>
                                  <p:childTnLst>
                                    <p:set>
                                      <p:cBhvr>
                                        <p:cTn id="86" dur="1" fill="hold">
                                          <p:stCondLst>
                                            <p:cond delay="0"/>
                                          </p:stCondLst>
                                        </p:cTn>
                                        <p:tgtEl>
                                          <p:spTgt spid="3087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7" presetClass="entr" presetSubtype="4" fill="hold" grpId="0" nodeType="clickEffect">
                                  <p:stCondLst>
                                    <p:cond delay="0"/>
                                  </p:stCondLst>
                                  <p:childTnLst>
                                    <p:set>
                                      <p:cBhvr>
                                        <p:cTn id="90" dur="1" fill="hold">
                                          <p:stCondLst>
                                            <p:cond delay="0"/>
                                          </p:stCondLst>
                                        </p:cTn>
                                        <p:tgtEl>
                                          <p:spTgt spid="1619032"/>
                                        </p:tgtEl>
                                        <p:attrNameLst>
                                          <p:attrName>style.visibility</p:attrName>
                                        </p:attrNameLst>
                                      </p:cBhvr>
                                      <p:to>
                                        <p:strVal val="visible"/>
                                      </p:to>
                                    </p:set>
                                    <p:anim calcmode="lin" valueType="num">
                                      <p:cBhvr>
                                        <p:cTn id="91" dur="500" fill="hold"/>
                                        <p:tgtEl>
                                          <p:spTgt spid="1619032"/>
                                        </p:tgtEl>
                                        <p:attrNameLst>
                                          <p:attrName>ppt_x</p:attrName>
                                        </p:attrNameLst>
                                      </p:cBhvr>
                                      <p:tavLst>
                                        <p:tav tm="0">
                                          <p:val>
                                            <p:strVal val="#ppt_x"/>
                                          </p:val>
                                        </p:tav>
                                        <p:tav tm="100000">
                                          <p:val>
                                            <p:strVal val="#ppt_x"/>
                                          </p:val>
                                        </p:tav>
                                      </p:tavLst>
                                    </p:anim>
                                    <p:anim calcmode="lin" valueType="num">
                                      <p:cBhvr>
                                        <p:cTn id="92" dur="500" fill="hold"/>
                                        <p:tgtEl>
                                          <p:spTgt spid="1619032"/>
                                        </p:tgtEl>
                                        <p:attrNameLst>
                                          <p:attrName>ppt_y</p:attrName>
                                        </p:attrNameLst>
                                      </p:cBhvr>
                                      <p:tavLst>
                                        <p:tav tm="0">
                                          <p:val>
                                            <p:strVal val="#ppt_y+#ppt_h/2"/>
                                          </p:val>
                                        </p:tav>
                                        <p:tav tm="100000">
                                          <p:val>
                                            <p:strVal val="#ppt_y"/>
                                          </p:val>
                                        </p:tav>
                                      </p:tavLst>
                                    </p:anim>
                                    <p:anim calcmode="lin" valueType="num">
                                      <p:cBhvr>
                                        <p:cTn id="93" dur="500" fill="hold"/>
                                        <p:tgtEl>
                                          <p:spTgt spid="1619032"/>
                                        </p:tgtEl>
                                        <p:attrNameLst>
                                          <p:attrName>ppt_w</p:attrName>
                                        </p:attrNameLst>
                                      </p:cBhvr>
                                      <p:tavLst>
                                        <p:tav tm="0">
                                          <p:val>
                                            <p:strVal val="#ppt_w"/>
                                          </p:val>
                                        </p:tav>
                                        <p:tav tm="100000">
                                          <p:val>
                                            <p:strVal val="#ppt_w"/>
                                          </p:val>
                                        </p:tav>
                                      </p:tavLst>
                                    </p:anim>
                                    <p:anim calcmode="lin" valueType="num">
                                      <p:cBhvr>
                                        <p:cTn id="94" dur="500" fill="hold"/>
                                        <p:tgtEl>
                                          <p:spTgt spid="1619032"/>
                                        </p:tgtEl>
                                        <p:attrNameLst>
                                          <p:attrName>ppt_h</p:attrName>
                                        </p:attrNameLst>
                                      </p:cBhvr>
                                      <p:tavLst>
                                        <p:tav tm="0">
                                          <p:val>
                                            <p:fltVal val="0"/>
                                          </p:val>
                                        </p:tav>
                                        <p:tav tm="100000">
                                          <p:val>
                                            <p:strVal val="#ppt_h"/>
                                          </p:val>
                                        </p:tav>
                                      </p:tavLst>
                                    </p:anim>
                                  </p:childTnLst>
                                </p:cTn>
                              </p:par>
                            </p:childTnLst>
                          </p:cTn>
                        </p:par>
                        <p:par>
                          <p:cTn id="95" fill="hold">
                            <p:stCondLst>
                              <p:cond delay="500"/>
                            </p:stCondLst>
                            <p:childTnLst>
                              <p:par>
                                <p:cTn id="96" presetID="17" presetClass="entr" presetSubtype="2" fill="hold" grpId="0" nodeType="afterEffect">
                                  <p:stCondLst>
                                    <p:cond delay="0"/>
                                  </p:stCondLst>
                                  <p:childTnLst>
                                    <p:set>
                                      <p:cBhvr>
                                        <p:cTn id="97" dur="1" fill="hold">
                                          <p:stCondLst>
                                            <p:cond delay="0"/>
                                          </p:stCondLst>
                                        </p:cTn>
                                        <p:tgtEl>
                                          <p:spTgt spid="1619033"/>
                                        </p:tgtEl>
                                        <p:attrNameLst>
                                          <p:attrName>style.visibility</p:attrName>
                                        </p:attrNameLst>
                                      </p:cBhvr>
                                      <p:to>
                                        <p:strVal val="visible"/>
                                      </p:to>
                                    </p:set>
                                    <p:anim calcmode="lin" valueType="num">
                                      <p:cBhvr>
                                        <p:cTn id="98" dur="500" fill="hold"/>
                                        <p:tgtEl>
                                          <p:spTgt spid="1619033"/>
                                        </p:tgtEl>
                                        <p:attrNameLst>
                                          <p:attrName>ppt_x</p:attrName>
                                        </p:attrNameLst>
                                      </p:cBhvr>
                                      <p:tavLst>
                                        <p:tav tm="0">
                                          <p:val>
                                            <p:strVal val="#ppt_x+#ppt_w/2"/>
                                          </p:val>
                                        </p:tav>
                                        <p:tav tm="100000">
                                          <p:val>
                                            <p:strVal val="#ppt_x"/>
                                          </p:val>
                                        </p:tav>
                                      </p:tavLst>
                                    </p:anim>
                                    <p:anim calcmode="lin" valueType="num">
                                      <p:cBhvr>
                                        <p:cTn id="99" dur="500" fill="hold"/>
                                        <p:tgtEl>
                                          <p:spTgt spid="1619033"/>
                                        </p:tgtEl>
                                        <p:attrNameLst>
                                          <p:attrName>ppt_y</p:attrName>
                                        </p:attrNameLst>
                                      </p:cBhvr>
                                      <p:tavLst>
                                        <p:tav tm="0">
                                          <p:val>
                                            <p:strVal val="#ppt_y"/>
                                          </p:val>
                                        </p:tav>
                                        <p:tav tm="100000">
                                          <p:val>
                                            <p:strVal val="#ppt_y"/>
                                          </p:val>
                                        </p:tav>
                                      </p:tavLst>
                                    </p:anim>
                                    <p:anim calcmode="lin" valueType="num">
                                      <p:cBhvr>
                                        <p:cTn id="100" dur="500" fill="hold"/>
                                        <p:tgtEl>
                                          <p:spTgt spid="1619033"/>
                                        </p:tgtEl>
                                        <p:attrNameLst>
                                          <p:attrName>ppt_w</p:attrName>
                                        </p:attrNameLst>
                                      </p:cBhvr>
                                      <p:tavLst>
                                        <p:tav tm="0">
                                          <p:val>
                                            <p:fltVal val="0"/>
                                          </p:val>
                                        </p:tav>
                                        <p:tav tm="100000">
                                          <p:val>
                                            <p:strVal val="#ppt_w"/>
                                          </p:val>
                                        </p:tav>
                                      </p:tavLst>
                                    </p:anim>
                                    <p:anim calcmode="lin" valueType="num">
                                      <p:cBhvr>
                                        <p:cTn id="101" dur="500" fill="hold"/>
                                        <p:tgtEl>
                                          <p:spTgt spid="1619033"/>
                                        </p:tgtEl>
                                        <p:attrNameLst>
                                          <p:attrName>ppt_h</p:attrName>
                                        </p:attrNameLst>
                                      </p:cBhvr>
                                      <p:tavLst>
                                        <p:tav tm="0">
                                          <p:val>
                                            <p:strVal val="#ppt_h"/>
                                          </p:val>
                                        </p:tav>
                                        <p:tav tm="100000">
                                          <p:val>
                                            <p:strVal val="#ppt_h"/>
                                          </p:val>
                                        </p:tav>
                                      </p:tavLst>
                                    </p:anim>
                                  </p:childTnLst>
                                </p:cTn>
                              </p:par>
                            </p:childTnLst>
                          </p:cTn>
                        </p:par>
                        <p:par>
                          <p:cTn id="102" fill="hold">
                            <p:stCondLst>
                              <p:cond delay="1000"/>
                            </p:stCondLst>
                            <p:childTnLst>
                              <p:par>
                                <p:cTn id="103" presetID="17" presetClass="entr" presetSubtype="1" fill="hold" grpId="0" nodeType="afterEffect">
                                  <p:stCondLst>
                                    <p:cond delay="0"/>
                                  </p:stCondLst>
                                  <p:childTnLst>
                                    <p:set>
                                      <p:cBhvr>
                                        <p:cTn id="104" dur="1" fill="hold">
                                          <p:stCondLst>
                                            <p:cond delay="0"/>
                                          </p:stCondLst>
                                        </p:cTn>
                                        <p:tgtEl>
                                          <p:spTgt spid="1619034"/>
                                        </p:tgtEl>
                                        <p:attrNameLst>
                                          <p:attrName>style.visibility</p:attrName>
                                        </p:attrNameLst>
                                      </p:cBhvr>
                                      <p:to>
                                        <p:strVal val="visible"/>
                                      </p:to>
                                    </p:set>
                                    <p:anim calcmode="lin" valueType="num">
                                      <p:cBhvr>
                                        <p:cTn id="105" dur="500" fill="hold"/>
                                        <p:tgtEl>
                                          <p:spTgt spid="1619034"/>
                                        </p:tgtEl>
                                        <p:attrNameLst>
                                          <p:attrName>ppt_x</p:attrName>
                                        </p:attrNameLst>
                                      </p:cBhvr>
                                      <p:tavLst>
                                        <p:tav tm="0">
                                          <p:val>
                                            <p:strVal val="#ppt_x"/>
                                          </p:val>
                                        </p:tav>
                                        <p:tav tm="100000">
                                          <p:val>
                                            <p:strVal val="#ppt_x"/>
                                          </p:val>
                                        </p:tav>
                                      </p:tavLst>
                                    </p:anim>
                                    <p:anim calcmode="lin" valueType="num">
                                      <p:cBhvr>
                                        <p:cTn id="106" dur="500" fill="hold"/>
                                        <p:tgtEl>
                                          <p:spTgt spid="1619034"/>
                                        </p:tgtEl>
                                        <p:attrNameLst>
                                          <p:attrName>ppt_y</p:attrName>
                                        </p:attrNameLst>
                                      </p:cBhvr>
                                      <p:tavLst>
                                        <p:tav tm="0">
                                          <p:val>
                                            <p:strVal val="#ppt_y-#ppt_h/2"/>
                                          </p:val>
                                        </p:tav>
                                        <p:tav tm="100000">
                                          <p:val>
                                            <p:strVal val="#ppt_y"/>
                                          </p:val>
                                        </p:tav>
                                      </p:tavLst>
                                    </p:anim>
                                    <p:anim calcmode="lin" valueType="num">
                                      <p:cBhvr>
                                        <p:cTn id="107" dur="500" fill="hold"/>
                                        <p:tgtEl>
                                          <p:spTgt spid="1619034"/>
                                        </p:tgtEl>
                                        <p:attrNameLst>
                                          <p:attrName>ppt_w</p:attrName>
                                        </p:attrNameLst>
                                      </p:cBhvr>
                                      <p:tavLst>
                                        <p:tav tm="0">
                                          <p:val>
                                            <p:strVal val="#ppt_w"/>
                                          </p:val>
                                        </p:tav>
                                        <p:tav tm="100000">
                                          <p:val>
                                            <p:strVal val="#ppt_w"/>
                                          </p:val>
                                        </p:tav>
                                      </p:tavLst>
                                    </p:anim>
                                    <p:anim calcmode="lin" valueType="num">
                                      <p:cBhvr>
                                        <p:cTn id="108" dur="500" fill="hold"/>
                                        <p:tgtEl>
                                          <p:spTgt spid="1619034"/>
                                        </p:tgtEl>
                                        <p:attrNameLst>
                                          <p:attrName>ppt_h</p:attrName>
                                        </p:attrNameLst>
                                      </p:cBhvr>
                                      <p:tavLst>
                                        <p:tav tm="0">
                                          <p:val>
                                            <p:fltVal val="0"/>
                                          </p:val>
                                        </p:tav>
                                        <p:tav tm="100000">
                                          <p:val>
                                            <p:strVal val="#ppt_h"/>
                                          </p:val>
                                        </p:tav>
                                      </p:tavLst>
                                    </p:anim>
                                  </p:childTnLst>
                                </p:cTn>
                              </p:par>
                              <p:par>
                                <p:cTn id="109" presetID="27" presetClass="entr" presetSubtype="0" fill="hold" grpId="0" nodeType="withEffect">
                                  <p:stCondLst>
                                    <p:cond delay="0"/>
                                  </p:stCondLst>
                                  <p:iterate type="lt">
                                    <p:tmPct val="50000"/>
                                  </p:iterate>
                                  <p:childTnLst>
                                    <p:set>
                                      <p:cBhvr>
                                        <p:cTn id="110" dur="1" fill="hold">
                                          <p:stCondLst>
                                            <p:cond delay="0"/>
                                          </p:stCondLst>
                                        </p:cTn>
                                        <p:tgtEl>
                                          <p:spTgt spid="1619068"/>
                                        </p:tgtEl>
                                        <p:attrNameLst>
                                          <p:attrName>style.visibility</p:attrName>
                                        </p:attrNameLst>
                                      </p:cBhvr>
                                      <p:to>
                                        <p:strVal val="visible"/>
                                      </p:to>
                                    </p:set>
                                    <p:anim calcmode="discrete" valueType="clr">
                                      <p:cBhvr override="childStyle">
                                        <p:cTn id="111" dur="80"/>
                                        <p:tgtEl>
                                          <p:spTgt spid="1619068"/>
                                        </p:tgtEl>
                                        <p:attrNameLst>
                                          <p:attrName>style.color</p:attrName>
                                        </p:attrNameLst>
                                      </p:cBhvr>
                                      <p:tavLst>
                                        <p:tav tm="0">
                                          <p:val>
                                            <p:clrVal>
                                              <a:schemeClr val="accent2"/>
                                            </p:clrVal>
                                          </p:val>
                                        </p:tav>
                                        <p:tav tm="50000">
                                          <p:val>
                                            <p:clrVal>
                                              <a:schemeClr val="hlink"/>
                                            </p:clrVal>
                                          </p:val>
                                        </p:tav>
                                      </p:tavLst>
                                    </p:anim>
                                    <p:anim calcmode="discrete" valueType="clr">
                                      <p:cBhvr>
                                        <p:cTn id="112" dur="80"/>
                                        <p:tgtEl>
                                          <p:spTgt spid="1619068"/>
                                        </p:tgtEl>
                                        <p:attrNameLst>
                                          <p:attrName>fillcolor</p:attrName>
                                        </p:attrNameLst>
                                      </p:cBhvr>
                                      <p:tavLst>
                                        <p:tav tm="0">
                                          <p:val>
                                            <p:clrVal>
                                              <a:schemeClr val="accent2"/>
                                            </p:clrVal>
                                          </p:val>
                                        </p:tav>
                                        <p:tav tm="50000">
                                          <p:val>
                                            <p:clrVal>
                                              <a:schemeClr val="hlink"/>
                                            </p:clrVal>
                                          </p:val>
                                        </p:tav>
                                      </p:tavLst>
                                    </p:anim>
                                    <p:set>
                                      <p:cBhvr>
                                        <p:cTn id="113" dur="80"/>
                                        <p:tgtEl>
                                          <p:spTgt spid="1619068"/>
                                        </p:tgtEl>
                                        <p:attrNameLst>
                                          <p:attrName>fill.type</p:attrName>
                                        </p:attrNameLst>
                                      </p:cBhvr>
                                      <p:to>
                                        <p:strVal val="solid"/>
                                      </p:to>
                                    </p:set>
                                  </p:childTnLst>
                                </p:cTn>
                              </p:par>
                            </p:childTnLst>
                          </p:cTn>
                        </p:par>
                        <p:par>
                          <p:cTn id="114" fill="hold">
                            <p:stCondLst>
                              <p:cond delay="1500"/>
                            </p:stCondLst>
                            <p:childTnLst>
                              <p:par>
                                <p:cTn id="115" presetID="17" presetClass="entr" presetSubtype="8" fill="hold" grpId="0" nodeType="afterEffect">
                                  <p:stCondLst>
                                    <p:cond delay="0"/>
                                  </p:stCondLst>
                                  <p:childTnLst>
                                    <p:set>
                                      <p:cBhvr>
                                        <p:cTn id="116" dur="1" fill="hold">
                                          <p:stCondLst>
                                            <p:cond delay="0"/>
                                          </p:stCondLst>
                                        </p:cTn>
                                        <p:tgtEl>
                                          <p:spTgt spid="1619035"/>
                                        </p:tgtEl>
                                        <p:attrNameLst>
                                          <p:attrName>style.visibility</p:attrName>
                                        </p:attrNameLst>
                                      </p:cBhvr>
                                      <p:to>
                                        <p:strVal val="visible"/>
                                      </p:to>
                                    </p:set>
                                    <p:anim calcmode="lin" valueType="num">
                                      <p:cBhvr>
                                        <p:cTn id="117" dur="500" fill="hold"/>
                                        <p:tgtEl>
                                          <p:spTgt spid="1619035"/>
                                        </p:tgtEl>
                                        <p:attrNameLst>
                                          <p:attrName>ppt_x</p:attrName>
                                        </p:attrNameLst>
                                      </p:cBhvr>
                                      <p:tavLst>
                                        <p:tav tm="0">
                                          <p:val>
                                            <p:strVal val="#ppt_x-#ppt_w/2"/>
                                          </p:val>
                                        </p:tav>
                                        <p:tav tm="100000">
                                          <p:val>
                                            <p:strVal val="#ppt_x"/>
                                          </p:val>
                                        </p:tav>
                                      </p:tavLst>
                                    </p:anim>
                                    <p:anim calcmode="lin" valueType="num">
                                      <p:cBhvr>
                                        <p:cTn id="118" dur="500" fill="hold"/>
                                        <p:tgtEl>
                                          <p:spTgt spid="1619035"/>
                                        </p:tgtEl>
                                        <p:attrNameLst>
                                          <p:attrName>ppt_y</p:attrName>
                                        </p:attrNameLst>
                                      </p:cBhvr>
                                      <p:tavLst>
                                        <p:tav tm="0">
                                          <p:val>
                                            <p:strVal val="#ppt_y"/>
                                          </p:val>
                                        </p:tav>
                                        <p:tav tm="100000">
                                          <p:val>
                                            <p:strVal val="#ppt_y"/>
                                          </p:val>
                                        </p:tav>
                                      </p:tavLst>
                                    </p:anim>
                                    <p:anim calcmode="lin" valueType="num">
                                      <p:cBhvr>
                                        <p:cTn id="119" dur="500" fill="hold"/>
                                        <p:tgtEl>
                                          <p:spTgt spid="1619035"/>
                                        </p:tgtEl>
                                        <p:attrNameLst>
                                          <p:attrName>ppt_w</p:attrName>
                                        </p:attrNameLst>
                                      </p:cBhvr>
                                      <p:tavLst>
                                        <p:tav tm="0">
                                          <p:val>
                                            <p:fltVal val="0"/>
                                          </p:val>
                                        </p:tav>
                                        <p:tav tm="100000">
                                          <p:val>
                                            <p:strVal val="#ppt_w"/>
                                          </p:val>
                                        </p:tav>
                                      </p:tavLst>
                                    </p:anim>
                                    <p:anim calcmode="lin" valueType="num">
                                      <p:cBhvr>
                                        <p:cTn id="120" dur="500" fill="hold"/>
                                        <p:tgtEl>
                                          <p:spTgt spid="1619035"/>
                                        </p:tgtEl>
                                        <p:attrNameLst>
                                          <p:attrName>ppt_h</p:attrName>
                                        </p:attrNameLst>
                                      </p:cBhvr>
                                      <p:tavLst>
                                        <p:tav tm="0">
                                          <p:val>
                                            <p:strVal val="#ppt_h"/>
                                          </p:val>
                                        </p:tav>
                                        <p:tav tm="100000">
                                          <p:val>
                                            <p:strVal val="#ppt_h"/>
                                          </p:val>
                                        </p:tav>
                                      </p:tavLst>
                                    </p:anim>
                                  </p:childTnLst>
                                </p:cTn>
                              </p:par>
                            </p:childTnLst>
                          </p:cTn>
                        </p:par>
                        <p:par>
                          <p:cTn id="121" fill="hold">
                            <p:stCondLst>
                              <p:cond delay="2000"/>
                            </p:stCondLst>
                            <p:childTnLst>
                              <p:par>
                                <p:cTn id="122" presetID="1" presetClass="entr" presetSubtype="0" fill="hold" grpId="0" nodeType="afterEffect">
                                  <p:stCondLst>
                                    <p:cond delay="0"/>
                                  </p:stCondLst>
                                  <p:childTnLst>
                                    <p:set>
                                      <p:cBhvr>
                                        <p:cTn id="123" dur="1" fill="hold">
                                          <p:stCondLst>
                                            <p:cond delay="0"/>
                                          </p:stCondLst>
                                        </p:cTn>
                                        <p:tgtEl>
                                          <p:spTgt spid="1619031"/>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7" presetClass="entr" presetSubtype="10" fill="hold" grpId="0" nodeType="clickEffect">
                                  <p:stCondLst>
                                    <p:cond delay="0"/>
                                  </p:stCondLst>
                                  <p:childTnLst>
                                    <p:set>
                                      <p:cBhvr>
                                        <p:cTn id="127" dur="1" fill="hold">
                                          <p:stCondLst>
                                            <p:cond delay="0"/>
                                          </p:stCondLst>
                                        </p:cTn>
                                        <p:tgtEl>
                                          <p:spTgt spid="1619036"/>
                                        </p:tgtEl>
                                        <p:attrNameLst>
                                          <p:attrName>style.visibility</p:attrName>
                                        </p:attrNameLst>
                                      </p:cBhvr>
                                      <p:to>
                                        <p:strVal val="visible"/>
                                      </p:to>
                                    </p:set>
                                    <p:anim calcmode="lin" valueType="num">
                                      <p:cBhvr>
                                        <p:cTn id="128" dur="500" fill="hold"/>
                                        <p:tgtEl>
                                          <p:spTgt spid="1619036"/>
                                        </p:tgtEl>
                                        <p:attrNameLst>
                                          <p:attrName>ppt_w</p:attrName>
                                        </p:attrNameLst>
                                      </p:cBhvr>
                                      <p:tavLst>
                                        <p:tav tm="0">
                                          <p:val>
                                            <p:fltVal val="0"/>
                                          </p:val>
                                        </p:tav>
                                        <p:tav tm="100000">
                                          <p:val>
                                            <p:strVal val="#ppt_w"/>
                                          </p:val>
                                        </p:tav>
                                      </p:tavLst>
                                    </p:anim>
                                    <p:anim calcmode="lin" valueType="num">
                                      <p:cBhvr>
                                        <p:cTn id="129" dur="500" fill="hold"/>
                                        <p:tgtEl>
                                          <p:spTgt spid="1619036"/>
                                        </p:tgtEl>
                                        <p:attrNameLst>
                                          <p:attrName>ppt_h</p:attrName>
                                        </p:attrNameLst>
                                      </p:cBhvr>
                                      <p:tavLst>
                                        <p:tav tm="0">
                                          <p:val>
                                            <p:strVal val="#ppt_h"/>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17" presetClass="entr" presetSubtype="4" fill="hold" grpId="0" nodeType="clickEffect">
                                  <p:stCondLst>
                                    <p:cond delay="0"/>
                                  </p:stCondLst>
                                  <p:childTnLst>
                                    <p:set>
                                      <p:cBhvr>
                                        <p:cTn id="133" dur="1" fill="hold">
                                          <p:stCondLst>
                                            <p:cond delay="0"/>
                                          </p:stCondLst>
                                        </p:cTn>
                                        <p:tgtEl>
                                          <p:spTgt spid="1619038"/>
                                        </p:tgtEl>
                                        <p:attrNameLst>
                                          <p:attrName>style.visibility</p:attrName>
                                        </p:attrNameLst>
                                      </p:cBhvr>
                                      <p:to>
                                        <p:strVal val="visible"/>
                                      </p:to>
                                    </p:set>
                                    <p:anim calcmode="lin" valueType="num">
                                      <p:cBhvr>
                                        <p:cTn id="134" dur="500" fill="hold"/>
                                        <p:tgtEl>
                                          <p:spTgt spid="1619038"/>
                                        </p:tgtEl>
                                        <p:attrNameLst>
                                          <p:attrName>ppt_x</p:attrName>
                                        </p:attrNameLst>
                                      </p:cBhvr>
                                      <p:tavLst>
                                        <p:tav tm="0">
                                          <p:val>
                                            <p:strVal val="#ppt_x"/>
                                          </p:val>
                                        </p:tav>
                                        <p:tav tm="100000">
                                          <p:val>
                                            <p:strVal val="#ppt_x"/>
                                          </p:val>
                                        </p:tav>
                                      </p:tavLst>
                                    </p:anim>
                                    <p:anim calcmode="lin" valueType="num">
                                      <p:cBhvr>
                                        <p:cTn id="135" dur="500" fill="hold"/>
                                        <p:tgtEl>
                                          <p:spTgt spid="1619038"/>
                                        </p:tgtEl>
                                        <p:attrNameLst>
                                          <p:attrName>ppt_y</p:attrName>
                                        </p:attrNameLst>
                                      </p:cBhvr>
                                      <p:tavLst>
                                        <p:tav tm="0">
                                          <p:val>
                                            <p:strVal val="#ppt_y+#ppt_h/2"/>
                                          </p:val>
                                        </p:tav>
                                        <p:tav tm="100000">
                                          <p:val>
                                            <p:strVal val="#ppt_y"/>
                                          </p:val>
                                        </p:tav>
                                      </p:tavLst>
                                    </p:anim>
                                    <p:anim calcmode="lin" valueType="num">
                                      <p:cBhvr>
                                        <p:cTn id="136" dur="500" fill="hold"/>
                                        <p:tgtEl>
                                          <p:spTgt spid="1619038"/>
                                        </p:tgtEl>
                                        <p:attrNameLst>
                                          <p:attrName>ppt_w</p:attrName>
                                        </p:attrNameLst>
                                      </p:cBhvr>
                                      <p:tavLst>
                                        <p:tav tm="0">
                                          <p:val>
                                            <p:strVal val="#ppt_w"/>
                                          </p:val>
                                        </p:tav>
                                        <p:tav tm="100000">
                                          <p:val>
                                            <p:strVal val="#ppt_w"/>
                                          </p:val>
                                        </p:tav>
                                      </p:tavLst>
                                    </p:anim>
                                    <p:anim calcmode="lin" valueType="num">
                                      <p:cBhvr>
                                        <p:cTn id="137" dur="500" fill="hold"/>
                                        <p:tgtEl>
                                          <p:spTgt spid="1619038"/>
                                        </p:tgtEl>
                                        <p:attrNameLst>
                                          <p:attrName>ppt_h</p:attrName>
                                        </p:attrNameLst>
                                      </p:cBhvr>
                                      <p:tavLst>
                                        <p:tav tm="0">
                                          <p:val>
                                            <p:fltVal val="0"/>
                                          </p:val>
                                        </p:tav>
                                        <p:tav tm="100000">
                                          <p:val>
                                            <p:strVal val="#ppt_h"/>
                                          </p:val>
                                        </p:tav>
                                      </p:tavLst>
                                    </p:anim>
                                  </p:childTnLst>
                                </p:cTn>
                              </p:par>
                            </p:childTnLst>
                          </p:cTn>
                        </p:par>
                        <p:par>
                          <p:cTn id="138" fill="hold">
                            <p:stCondLst>
                              <p:cond delay="500"/>
                            </p:stCondLst>
                            <p:childTnLst>
                              <p:par>
                                <p:cTn id="139" presetID="17" presetClass="entr" presetSubtype="2" fill="hold" grpId="0" nodeType="afterEffect">
                                  <p:stCondLst>
                                    <p:cond delay="0"/>
                                  </p:stCondLst>
                                  <p:childTnLst>
                                    <p:set>
                                      <p:cBhvr>
                                        <p:cTn id="140" dur="1" fill="hold">
                                          <p:stCondLst>
                                            <p:cond delay="0"/>
                                          </p:stCondLst>
                                        </p:cTn>
                                        <p:tgtEl>
                                          <p:spTgt spid="1619049"/>
                                        </p:tgtEl>
                                        <p:attrNameLst>
                                          <p:attrName>style.visibility</p:attrName>
                                        </p:attrNameLst>
                                      </p:cBhvr>
                                      <p:to>
                                        <p:strVal val="visible"/>
                                      </p:to>
                                    </p:set>
                                    <p:anim calcmode="lin" valueType="num">
                                      <p:cBhvr>
                                        <p:cTn id="141" dur="500" fill="hold"/>
                                        <p:tgtEl>
                                          <p:spTgt spid="1619049"/>
                                        </p:tgtEl>
                                        <p:attrNameLst>
                                          <p:attrName>ppt_x</p:attrName>
                                        </p:attrNameLst>
                                      </p:cBhvr>
                                      <p:tavLst>
                                        <p:tav tm="0">
                                          <p:val>
                                            <p:strVal val="#ppt_x+#ppt_w/2"/>
                                          </p:val>
                                        </p:tav>
                                        <p:tav tm="100000">
                                          <p:val>
                                            <p:strVal val="#ppt_x"/>
                                          </p:val>
                                        </p:tav>
                                      </p:tavLst>
                                    </p:anim>
                                    <p:anim calcmode="lin" valueType="num">
                                      <p:cBhvr>
                                        <p:cTn id="142" dur="500" fill="hold"/>
                                        <p:tgtEl>
                                          <p:spTgt spid="1619049"/>
                                        </p:tgtEl>
                                        <p:attrNameLst>
                                          <p:attrName>ppt_y</p:attrName>
                                        </p:attrNameLst>
                                      </p:cBhvr>
                                      <p:tavLst>
                                        <p:tav tm="0">
                                          <p:val>
                                            <p:strVal val="#ppt_y"/>
                                          </p:val>
                                        </p:tav>
                                        <p:tav tm="100000">
                                          <p:val>
                                            <p:strVal val="#ppt_y"/>
                                          </p:val>
                                        </p:tav>
                                      </p:tavLst>
                                    </p:anim>
                                    <p:anim calcmode="lin" valueType="num">
                                      <p:cBhvr>
                                        <p:cTn id="143" dur="500" fill="hold"/>
                                        <p:tgtEl>
                                          <p:spTgt spid="1619049"/>
                                        </p:tgtEl>
                                        <p:attrNameLst>
                                          <p:attrName>ppt_w</p:attrName>
                                        </p:attrNameLst>
                                      </p:cBhvr>
                                      <p:tavLst>
                                        <p:tav tm="0">
                                          <p:val>
                                            <p:fltVal val="0"/>
                                          </p:val>
                                        </p:tav>
                                        <p:tav tm="100000">
                                          <p:val>
                                            <p:strVal val="#ppt_w"/>
                                          </p:val>
                                        </p:tav>
                                      </p:tavLst>
                                    </p:anim>
                                    <p:anim calcmode="lin" valueType="num">
                                      <p:cBhvr>
                                        <p:cTn id="144" dur="500" fill="hold"/>
                                        <p:tgtEl>
                                          <p:spTgt spid="1619049"/>
                                        </p:tgtEl>
                                        <p:attrNameLst>
                                          <p:attrName>ppt_h</p:attrName>
                                        </p:attrNameLst>
                                      </p:cBhvr>
                                      <p:tavLst>
                                        <p:tav tm="0">
                                          <p:val>
                                            <p:strVal val="#ppt_h"/>
                                          </p:val>
                                        </p:tav>
                                        <p:tav tm="100000">
                                          <p:val>
                                            <p:strVal val="#ppt_h"/>
                                          </p:val>
                                        </p:tav>
                                      </p:tavLst>
                                    </p:anim>
                                  </p:childTnLst>
                                </p:cTn>
                              </p:par>
                            </p:childTnLst>
                          </p:cTn>
                        </p:par>
                        <p:par>
                          <p:cTn id="145" fill="hold">
                            <p:stCondLst>
                              <p:cond delay="1000"/>
                            </p:stCondLst>
                            <p:childTnLst>
                              <p:par>
                                <p:cTn id="146" presetID="17" presetClass="entr" presetSubtype="4" fill="hold" grpId="0" nodeType="afterEffect">
                                  <p:stCondLst>
                                    <p:cond delay="0"/>
                                  </p:stCondLst>
                                  <p:childTnLst>
                                    <p:set>
                                      <p:cBhvr>
                                        <p:cTn id="147" dur="1" fill="hold">
                                          <p:stCondLst>
                                            <p:cond delay="0"/>
                                          </p:stCondLst>
                                        </p:cTn>
                                        <p:tgtEl>
                                          <p:spTgt spid="1619050"/>
                                        </p:tgtEl>
                                        <p:attrNameLst>
                                          <p:attrName>style.visibility</p:attrName>
                                        </p:attrNameLst>
                                      </p:cBhvr>
                                      <p:to>
                                        <p:strVal val="visible"/>
                                      </p:to>
                                    </p:set>
                                    <p:anim calcmode="lin" valueType="num">
                                      <p:cBhvr>
                                        <p:cTn id="148" dur="500" fill="hold"/>
                                        <p:tgtEl>
                                          <p:spTgt spid="1619050"/>
                                        </p:tgtEl>
                                        <p:attrNameLst>
                                          <p:attrName>ppt_x</p:attrName>
                                        </p:attrNameLst>
                                      </p:cBhvr>
                                      <p:tavLst>
                                        <p:tav tm="0">
                                          <p:val>
                                            <p:strVal val="#ppt_x"/>
                                          </p:val>
                                        </p:tav>
                                        <p:tav tm="100000">
                                          <p:val>
                                            <p:strVal val="#ppt_x"/>
                                          </p:val>
                                        </p:tav>
                                      </p:tavLst>
                                    </p:anim>
                                    <p:anim calcmode="lin" valueType="num">
                                      <p:cBhvr>
                                        <p:cTn id="149" dur="500" fill="hold"/>
                                        <p:tgtEl>
                                          <p:spTgt spid="1619050"/>
                                        </p:tgtEl>
                                        <p:attrNameLst>
                                          <p:attrName>ppt_y</p:attrName>
                                        </p:attrNameLst>
                                      </p:cBhvr>
                                      <p:tavLst>
                                        <p:tav tm="0">
                                          <p:val>
                                            <p:strVal val="#ppt_y+#ppt_h/2"/>
                                          </p:val>
                                        </p:tav>
                                        <p:tav tm="100000">
                                          <p:val>
                                            <p:strVal val="#ppt_y"/>
                                          </p:val>
                                        </p:tav>
                                      </p:tavLst>
                                    </p:anim>
                                    <p:anim calcmode="lin" valueType="num">
                                      <p:cBhvr>
                                        <p:cTn id="150" dur="500" fill="hold"/>
                                        <p:tgtEl>
                                          <p:spTgt spid="1619050"/>
                                        </p:tgtEl>
                                        <p:attrNameLst>
                                          <p:attrName>ppt_w</p:attrName>
                                        </p:attrNameLst>
                                      </p:cBhvr>
                                      <p:tavLst>
                                        <p:tav tm="0">
                                          <p:val>
                                            <p:strVal val="#ppt_w"/>
                                          </p:val>
                                        </p:tav>
                                        <p:tav tm="100000">
                                          <p:val>
                                            <p:strVal val="#ppt_w"/>
                                          </p:val>
                                        </p:tav>
                                      </p:tavLst>
                                    </p:anim>
                                    <p:anim calcmode="lin" valueType="num">
                                      <p:cBhvr>
                                        <p:cTn id="151" dur="500" fill="hold"/>
                                        <p:tgtEl>
                                          <p:spTgt spid="1619050"/>
                                        </p:tgtEl>
                                        <p:attrNameLst>
                                          <p:attrName>ppt_h</p:attrName>
                                        </p:attrNameLst>
                                      </p:cBhvr>
                                      <p:tavLst>
                                        <p:tav tm="0">
                                          <p:val>
                                            <p:fltVal val="0"/>
                                          </p:val>
                                        </p:tav>
                                        <p:tav tm="100000">
                                          <p:val>
                                            <p:strVal val="#ppt_h"/>
                                          </p:val>
                                        </p:tav>
                                      </p:tavLst>
                                    </p:anim>
                                  </p:childTnLst>
                                </p:cTn>
                              </p:par>
                            </p:childTnLst>
                          </p:cTn>
                        </p:par>
                        <p:par>
                          <p:cTn id="152" fill="hold">
                            <p:stCondLst>
                              <p:cond delay="1500"/>
                            </p:stCondLst>
                            <p:childTnLst>
                              <p:par>
                                <p:cTn id="153" presetID="17" presetClass="entr" presetSubtype="1" fill="hold" grpId="0" nodeType="afterEffect">
                                  <p:stCondLst>
                                    <p:cond delay="0"/>
                                  </p:stCondLst>
                                  <p:childTnLst>
                                    <p:set>
                                      <p:cBhvr>
                                        <p:cTn id="154" dur="1" fill="hold">
                                          <p:stCondLst>
                                            <p:cond delay="0"/>
                                          </p:stCondLst>
                                        </p:cTn>
                                        <p:tgtEl>
                                          <p:spTgt spid="1619054"/>
                                        </p:tgtEl>
                                        <p:attrNameLst>
                                          <p:attrName>style.visibility</p:attrName>
                                        </p:attrNameLst>
                                      </p:cBhvr>
                                      <p:to>
                                        <p:strVal val="visible"/>
                                      </p:to>
                                    </p:set>
                                    <p:anim calcmode="lin" valueType="num">
                                      <p:cBhvr>
                                        <p:cTn id="155" dur="500" fill="hold"/>
                                        <p:tgtEl>
                                          <p:spTgt spid="1619054"/>
                                        </p:tgtEl>
                                        <p:attrNameLst>
                                          <p:attrName>ppt_x</p:attrName>
                                        </p:attrNameLst>
                                      </p:cBhvr>
                                      <p:tavLst>
                                        <p:tav tm="0">
                                          <p:val>
                                            <p:strVal val="#ppt_x"/>
                                          </p:val>
                                        </p:tav>
                                        <p:tav tm="100000">
                                          <p:val>
                                            <p:strVal val="#ppt_x"/>
                                          </p:val>
                                        </p:tav>
                                      </p:tavLst>
                                    </p:anim>
                                    <p:anim calcmode="lin" valueType="num">
                                      <p:cBhvr>
                                        <p:cTn id="156" dur="500" fill="hold"/>
                                        <p:tgtEl>
                                          <p:spTgt spid="1619054"/>
                                        </p:tgtEl>
                                        <p:attrNameLst>
                                          <p:attrName>ppt_y</p:attrName>
                                        </p:attrNameLst>
                                      </p:cBhvr>
                                      <p:tavLst>
                                        <p:tav tm="0">
                                          <p:val>
                                            <p:strVal val="#ppt_y-#ppt_h/2"/>
                                          </p:val>
                                        </p:tav>
                                        <p:tav tm="100000">
                                          <p:val>
                                            <p:strVal val="#ppt_y"/>
                                          </p:val>
                                        </p:tav>
                                      </p:tavLst>
                                    </p:anim>
                                    <p:anim calcmode="lin" valueType="num">
                                      <p:cBhvr>
                                        <p:cTn id="157" dur="500" fill="hold"/>
                                        <p:tgtEl>
                                          <p:spTgt spid="1619054"/>
                                        </p:tgtEl>
                                        <p:attrNameLst>
                                          <p:attrName>ppt_w</p:attrName>
                                        </p:attrNameLst>
                                      </p:cBhvr>
                                      <p:tavLst>
                                        <p:tav tm="0">
                                          <p:val>
                                            <p:strVal val="#ppt_w"/>
                                          </p:val>
                                        </p:tav>
                                        <p:tav tm="100000">
                                          <p:val>
                                            <p:strVal val="#ppt_w"/>
                                          </p:val>
                                        </p:tav>
                                      </p:tavLst>
                                    </p:anim>
                                    <p:anim calcmode="lin" valueType="num">
                                      <p:cBhvr>
                                        <p:cTn id="158" dur="500" fill="hold"/>
                                        <p:tgtEl>
                                          <p:spTgt spid="1619054"/>
                                        </p:tgtEl>
                                        <p:attrNameLst>
                                          <p:attrName>ppt_h</p:attrName>
                                        </p:attrNameLst>
                                      </p:cBhvr>
                                      <p:tavLst>
                                        <p:tav tm="0">
                                          <p:val>
                                            <p:fltVal val="0"/>
                                          </p:val>
                                        </p:tav>
                                        <p:tav tm="100000">
                                          <p:val>
                                            <p:strVal val="#ppt_h"/>
                                          </p:val>
                                        </p:tav>
                                      </p:tavLst>
                                    </p:anim>
                                  </p:childTnLst>
                                </p:cTn>
                              </p:par>
                              <p:par>
                                <p:cTn id="159" presetID="17" presetClass="entr" presetSubtype="1" fill="hold" grpId="0" nodeType="withEffect">
                                  <p:stCondLst>
                                    <p:cond delay="0"/>
                                  </p:stCondLst>
                                  <p:childTnLst>
                                    <p:set>
                                      <p:cBhvr>
                                        <p:cTn id="160" dur="1" fill="hold">
                                          <p:stCondLst>
                                            <p:cond delay="0"/>
                                          </p:stCondLst>
                                        </p:cTn>
                                        <p:tgtEl>
                                          <p:spTgt spid="1619051"/>
                                        </p:tgtEl>
                                        <p:attrNameLst>
                                          <p:attrName>style.visibility</p:attrName>
                                        </p:attrNameLst>
                                      </p:cBhvr>
                                      <p:to>
                                        <p:strVal val="visible"/>
                                      </p:to>
                                    </p:set>
                                    <p:anim calcmode="lin" valueType="num">
                                      <p:cBhvr>
                                        <p:cTn id="161" dur="500" fill="hold"/>
                                        <p:tgtEl>
                                          <p:spTgt spid="1619051"/>
                                        </p:tgtEl>
                                        <p:attrNameLst>
                                          <p:attrName>ppt_x</p:attrName>
                                        </p:attrNameLst>
                                      </p:cBhvr>
                                      <p:tavLst>
                                        <p:tav tm="0">
                                          <p:val>
                                            <p:strVal val="#ppt_x"/>
                                          </p:val>
                                        </p:tav>
                                        <p:tav tm="100000">
                                          <p:val>
                                            <p:strVal val="#ppt_x"/>
                                          </p:val>
                                        </p:tav>
                                      </p:tavLst>
                                    </p:anim>
                                    <p:anim calcmode="lin" valueType="num">
                                      <p:cBhvr>
                                        <p:cTn id="162" dur="500" fill="hold"/>
                                        <p:tgtEl>
                                          <p:spTgt spid="1619051"/>
                                        </p:tgtEl>
                                        <p:attrNameLst>
                                          <p:attrName>ppt_y</p:attrName>
                                        </p:attrNameLst>
                                      </p:cBhvr>
                                      <p:tavLst>
                                        <p:tav tm="0">
                                          <p:val>
                                            <p:strVal val="#ppt_y-#ppt_h/2"/>
                                          </p:val>
                                        </p:tav>
                                        <p:tav tm="100000">
                                          <p:val>
                                            <p:strVal val="#ppt_y"/>
                                          </p:val>
                                        </p:tav>
                                      </p:tavLst>
                                    </p:anim>
                                    <p:anim calcmode="lin" valueType="num">
                                      <p:cBhvr>
                                        <p:cTn id="163" dur="500" fill="hold"/>
                                        <p:tgtEl>
                                          <p:spTgt spid="1619051"/>
                                        </p:tgtEl>
                                        <p:attrNameLst>
                                          <p:attrName>ppt_w</p:attrName>
                                        </p:attrNameLst>
                                      </p:cBhvr>
                                      <p:tavLst>
                                        <p:tav tm="0">
                                          <p:val>
                                            <p:strVal val="#ppt_w"/>
                                          </p:val>
                                        </p:tav>
                                        <p:tav tm="100000">
                                          <p:val>
                                            <p:strVal val="#ppt_w"/>
                                          </p:val>
                                        </p:tav>
                                      </p:tavLst>
                                    </p:anim>
                                    <p:anim calcmode="lin" valueType="num">
                                      <p:cBhvr>
                                        <p:cTn id="164" dur="500" fill="hold"/>
                                        <p:tgtEl>
                                          <p:spTgt spid="1619051"/>
                                        </p:tgtEl>
                                        <p:attrNameLst>
                                          <p:attrName>ppt_h</p:attrName>
                                        </p:attrNameLst>
                                      </p:cBhvr>
                                      <p:tavLst>
                                        <p:tav tm="0">
                                          <p:val>
                                            <p:fltVal val="0"/>
                                          </p:val>
                                        </p:tav>
                                        <p:tav tm="100000">
                                          <p:val>
                                            <p:strVal val="#ppt_h"/>
                                          </p:val>
                                        </p:tav>
                                      </p:tavLst>
                                    </p:anim>
                                  </p:childTnLst>
                                </p:cTn>
                              </p:par>
                            </p:childTnLst>
                          </p:cTn>
                        </p:par>
                        <p:par>
                          <p:cTn id="165" fill="hold">
                            <p:stCondLst>
                              <p:cond delay="2000"/>
                            </p:stCondLst>
                            <p:childTnLst>
                              <p:par>
                                <p:cTn id="166" presetID="17" presetClass="entr" presetSubtype="2" fill="hold" grpId="0" nodeType="afterEffect">
                                  <p:stCondLst>
                                    <p:cond delay="0"/>
                                  </p:stCondLst>
                                  <p:childTnLst>
                                    <p:set>
                                      <p:cBhvr>
                                        <p:cTn id="167" dur="1" fill="hold">
                                          <p:stCondLst>
                                            <p:cond delay="0"/>
                                          </p:stCondLst>
                                        </p:cTn>
                                        <p:tgtEl>
                                          <p:spTgt spid="1619052"/>
                                        </p:tgtEl>
                                        <p:attrNameLst>
                                          <p:attrName>style.visibility</p:attrName>
                                        </p:attrNameLst>
                                      </p:cBhvr>
                                      <p:to>
                                        <p:strVal val="visible"/>
                                      </p:to>
                                    </p:set>
                                    <p:anim calcmode="lin" valueType="num">
                                      <p:cBhvr>
                                        <p:cTn id="168" dur="500" fill="hold"/>
                                        <p:tgtEl>
                                          <p:spTgt spid="1619052"/>
                                        </p:tgtEl>
                                        <p:attrNameLst>
                                          <p:attrName>ppt_x</p:attrName>
                                        </p:attrNameLst>
                                      </p:cBhvr>
                                      <p:tavLst>
                                        <p:tav tm="0">
                                          <p:val>
                                            <p:strVal val="#ppt_x+#ppt_w/2"/>
                                          </p:val>
                                        </p:tav>
                                        <p:tav tm="100000">
                                          <p:val>
                                            <p:strVal val="#ppt_x"/>
                                          </p:val>
                                        </p:tav>
                                      </p:tavLst>
                                    </p:anim>
                                    <p:anim calcmode="lin" valueType="num">
                                      <p:cBhvr>
                                        <p:cTn id="169" dur="500" fill="hold"/>
                                        <p:tgtEl>
                                          <p:spTgt spid="1619052"/>
                                        </p:tgtEl>
                                        <p:attrNameLst>
                                          <p:attrName>ppt_y</p:attrName>
                                        </p:attrNameLst>
                                      </p:cBhvr>
                                      <p:tavLst>
                                        <p:tav tm="0">
                                          <p:val>
                                            <p:strVal val="#ppt_y"/>
                                          </p:val>
                                        </p:tav>
                                        <p:tav tm="100000">
                                          <p:val>
                                            <p:strVal val="#ppt_y"/>
                                          </p:val>
                                        </p:tav>
                                      </p:tavLst>
                                    </p:anim>
                                    <p:anim calcmode="lin" valueType="num">
                                      <p:cBhvr>
                                        <p:cTn id="170" dur="500" fill="hold"/>
                                        <p:tgtEl>
                                          <p:spTgt spid="1619052"/>
                                        </p:tgtEl>
                                        <p:attrNameLst>
                                          <p:attrName>ppt_w</p:attrName>
                                        </p:attrNameLst>
                                      </p:cBhvr>
                                      <p:tavLst>
                                        <p:tav tm="0">
                                          <p:val>
                                            <p:fltVal val="0"/>
                                          </p:val>
                                        </p:tav>
                                        <p:tav tm="100000">
                                          <p:val>
                                            <p:strVal val="#ppt_w"/>
                                          </p:val>
                                        </p:tav>
                                      </p:tavLst>
                                    </p:anim>
                                    <p:anim calcmode="lin" valueType="num">
                                      <p:cBhvr>
                                        <p:cTn id="171" dur="500" fill="hold"/>
                                        <p:tgtEl>
                                          <p:spTgt spid="1619052"/>
                                        </p:tgtEl>
                                        <p:attrNameLst>
                                          <p:attrName>ppt_h</p:attrName>
                                        </p:attrNameLst>
                                      </p:cBhvr>
                                      <p:tavLst>
                                        <p:tav tm="0">
                                          <p:val>
                                            <p:strVal val="#ppt_h"/>
                                          </p:val>
                                        </p:tav>
                                        <p:tav tm="100000">
                                          <p:val>
                                            <p:strVal val="#ppt_h"/>
                                          </p:val>
                                        </p:tav>
                                      </p:tavLst>
                                    </p:anim>
                                  </p:childTnLst>
                                </p:cTn>
                              </p:par>
                              <p:par>
                                <p:cTn id="172" presetID="1" presetClass="entr" presetSubtype="0" fill="hold" grpId="0" nodeType="withEffect">
                                  <p:stCondLst>
                                    <p:cond delay="0"/>
                                  </p:stCondLst>
                                  <p:childTnLst>
                                    <p:set>
                                      <p:cBhvr>
                                        <p:cTn id="173" dur="1" fill="hold">
                                          <p:stCondLst>
                                            <p:cond delay="0"/>
                                          </p:stCondLst>
                                        </p:cTn>
                                        <p:tgtEl>
                                          <p:spTgt spid="1619064"/>
                                        </p:tgtEl>
                                        <p:attrNameLst>
                                          <p:attrName>style.visibility</p:attrName>
                                        </p:attrNameLst>
                                      </p:cBhvr>
                                      <p:to>
                                        <p:strVal val="visible"/>
                                      </p:to>
                                    </p:set>
                                  </p:childTnLst>
                                </p:cTn>
                              </p:par>
                            </p:childTnLst>
                          </p:cTn>
                        </p:par>
                        <p:par>
                          <p:cTn id="174" fill="hold">
                            <p:stCondLst>
                              <p:cond delay="2500"/>
                            </p:stCondLst>
                            <p:childTnLst>
                              <p:par>
                                <p:cTn id="175" presetID="17" presetClass="entr" presetSubtype="1" fill="hold" grpId="0" nodeType="afterEffect">
                                  <p:stCondLst>
                                    <p:cond delay="0"/>
                                  </p:stCondLst>
                                  <p:childTnLst>
                                    <p:set>
                                      <p:cBhvr>
                                        <p:cTn id="176" dur="1" fill="hold">
                                          <p:stCondLst>
                                            <p:cond delay="0"/>
                                          </p:stCondLst>
                                        </p:cTn>
                                        <p:tgtEl>
                                          <p:spTgt spid="1619053"/>
                                        </p:tgtEl>
                                        <p:attrNameLst>
                                          <p:attrName>style.visibility</p:attrName>
                                        </p:attrNameLst>
                                      </p:cBhvr>
                                      <p:to>
                                        <p:strVal val="visible"/>
                                      </p:to>
                                    </p:set>
                                    <p:anim calcmode="lin" valueType="num">
                                      <p:cBhvr>
                                        <p:cTn id="177" dur="500" fill="hold"/>
                                        <p:tgtEl>
                                          <p:spTgt spid="1619053"/>
                                        </p:tgtEl>
                                        <p:attrNameLst>
                                          <p:attrName>ppt_x</p:attrName>
                                        </p:attrNameLst>
                                      </p:cBhvr>
                                      <p:tavLst>
                                        <p:tav tm="0">
                                          <p:val>
                                            <p:strVal val="#ppt_x"/>
                                          </p:val>
                                        </p:tav>
                                        <p:tav tm="100000">
                                          <p:val>
                                            <p:strVal val="#ppt_x"/>
                                          </p:val>
                                        </p:tav>
                                      </p:tavLst>
                                    </p:anim>
                                    <p:anim calcmode="lin" valueType="num">
                                      <p:cBhvr>
                                        <p:cTn id="178" dur="500" fill="hold"/>
                                        <p:tgtEl>
                                          <p:spTgt spid="1619053"/>
                                        </p:tgtEl>
                                        <p:attrNameLst>
                                          <p:attrName>ppt_y</p:attrName>
                                        </p:attrNameLst>
                                      </p:cBhvr>
                                      <p:tavLst>
                                        <p:tav tm="0">
                                          <p:val>
                                            <p:strVal val="#ppt_y-#ppt_h/2"/>
                                          </p:val>
                                        </p:tav>
                                        <p:tav tm="100000">
                                          <p:val>
                                            <p:strVal val="#ppt_y"/>
                                          </p:val>
                                        </p:tav>
                                      </p:tavLst>
                                    </p:anim>
                                    <p:anim calcmode="lin" valueType="num">
                                      <p:cBhvr>
                                        <p:cTn id="179" dur="500" fill="hold"/>
                                        <p:tgtEl>
                                          <p:spTgt spid="1619053"/>
                                        </p:tgtEl>
                                        <p:attrNameLst>
                                          <p:attrName>ppt_w</p:attrName>
                                        </p:attrNameLst>
                                      </p:cBhvr>
                                      <p:tavLst>
                                        <p:tav tm="0">
                                          <p:val>
                                            <p:strVal val="#ppt_w"/>
                                          </p:val>
                                        </p:tav>
                                        <p:tav tm="100000">
                                          <p:val>
                                            <p:strVal val="#ppt_w"/>
                                          </p:val>
                                        </p:tav>
                                      </p:tavLst>
                                    </p:anim>
                                    <p:anim calcmode="lin" valueType="num">
                                      <p:cBhvr>
                                        <p:cTn id="180" dur="500" fill="hold"/>
                                        <p:tgtEl>
                                          <p:spTgt spid="1619053"/>
                                        </p:tgtEl>
                                        <p:attrNameLst>
                                          <p:attrName>ppt_h</p:attrName>
                                        </p:attrNameLst>
                                      </p:cBhvr>
                                      <p:tavLst>
                                        <p:tav tm="0">
                                          <p:val>
                                            <p:fltVal val="0"/>
                                          </p:val>
                                        </p:tav>
                                        <p:tav tm="100000">
                                          <p:val>
                                            <p:strVal val="#ppt_h"/>
                                          </p:val>
                                        </p:tav>
                                      </p:tavLst>
                                    </p:anim>
                                  </p:childTnLst>
                                </p:cTn>
                              </p:par>
                            </p:childTnLst>
                          </p:cTn>
                        </p:par>
                        <p:par>
                          <p:cTn id="181" fill="hold">
                            <p:stCondLst>
                              <p:cond delay="3000"/>
                            </p:stCondLst>
                            <p:childTnLst>
                              <p:par>
                                <p:cTn id="182" presetID="1" presetClass="entr" presetSubtype="0" fill="hold" grpId="0" nodeType="afterEffect">
                                  <p:stCondLst>
                                    <p:cond delay="0"/>
                                  </p:stCondLst>
                                  <p:childTnLst>
                                    <p:set>
                                      <p:cBhvr>
                                        <p:cTn id="183" dur="1" fill="hold">
                                          <p:stCondLst>
                                            <p:cond delay="0"/>
                                          </p:stCondLst>
                                        </p:cTn>
                                        <p:tgtEl>
                                          <p:spTgt spid="1619037"/>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7" presetClass="entr" presetSubtype="2" fill="hold" grpId="0" nodeType="clickEffect">
                                  <p:stCondLst>
                                    <p:cond delay="0"/>
                                  </p:stCondLst>
                                  <p:childTnLst>
                                    <p:set>
                                      <p:cBhvr>
                                        <p:cTn id="187" dur="1" fill="hold">
                                          <p:stCondLst>
                                            <p:cond delay="0"/>
                                          </p:stCondLst>
                                        </p:cTn>
                                        <p:tgtEl>
                                          <p:spTgt spid="1619055"/>
                                        </p:tgtEl>
                                        <p:attrNameLst>
                                          <p:attrName>style.visibility</p:attrName>
                                        </p:attrNameLst>
                                      </p:cBhvr>
                                      <p:to>
                                        <p:strVal val="visible"/>
                                      </p:to>
                                    </p:set>
                                    <p:anim calcmode="lin" valueType="num">
                                      <p:cBhvr>
                                        <p:cTn id="188" dur="500" fill="hold"/>
                                        <p:tgtEl>
                                          <p:spTgt spid="1619055"/>
                                        </p:tgtEl>
                                        <p:attrNameLst>
                                          <p:attrName>ppt_x</p:attrName>
                                        </p:attrNameLst>
                                      </p:cBhvr>
                                      <p:tavLst>
                                        <p:tav tm="0">
                                          <p:val>
                                            <p:strVal val="#ppt_x+#ppt_w/2"/>
                                          </p:val>
                                        </p:tav>
                                        <p:tav tm="100000">
                                          <p:val>
                                            <p:strVal val="#ppt_x"/>
                                          </p:val>
                                        </p:tav>
                                      </p:tavLst>
                                    </p:anim>
                                    <p:anim calcmode="lin" valueType="num">
                                      <p:cBhvr>
                                        <p:cTn id="189" dur="500" fill="hold"/>
                                        <p:tgtEl>
                                          <p:spTgt spid="1619055"/>
                                        </p:tgtEl>
                                        <p:attrNameLst>
                                          <p:attrName>ppt_y</p:attrName>
                                        </p:attrNameLst>
                                      </p:cBhvr>
                                      <p:tavLst>
                                        <p:tav tm="0">
                                          <p:val>
                                            <p:strVal val="#ppt_y"/>
                                          </p:val>
                                        </p:tav>
                                        <p:tav tm="100000">
                                          <p:val>
                                            <p:strVal val="#ppt_y"/>
                                          </p:val>
                                        </p:tav>
                                      </p:tavLst>
                                    </p:anim>
                                    <p:anim calcmode="lin" valueType="num">
                                      <p:cBhvr>
                                        <p:cTn id="190" dur="500" fill="hold"/>
                                        <p:tgtEl>
                                          <p:spTgt spid="1619055"/>
                                        </p:tgtEl>
                                        <p:attrNameLst>
                                          <p:attrName>ppt_w</p:attrName>
                                        </p:attrNameLst>
                                      </p:cBhvr>
                                      <p:tavLst>
                                        <p:tav tm="0">
                                          <p:val>
                                            <p:fltVal val="0"/>
                                          </p:val>
                                        </p:tav>
                                        <p:tav tm="100000">
                                          <p:val>
                                            <p:strVal val="#ppt_w"/>
                                          </p:val>
                                        </p:tav>
                                      </p:tavLst>
                                    </p:anim>
                                    <p:anim calcmode="lin" valueType="num">
                                      <p:cBhvr>
                                        <p:cTn id="191" dur="500" fill="hold"/>
                                        <p:tgtEl>
                                          <p:spTgt spid="1619055"/>
                                        </p:tgtEl>
                                        <p:attrNameLst>
                                          <p:attrName>ppt_h</p:attrName>
                                        </p:attrNameLst>
                                      </p:cBhvr>
                                      <p:tavLst>
                                        <p:tav tm="0">
                                          <p:val>
                                            <p:strVal val="#ppt_h"/>
                                          </p:val>
                                        </p:tav>
                                        <p:tav tm="100000">
                                          <p:val>
                                            <p:strVal val="#ppt_h"/>
                                          </p:val>
                                        </p:tav>
                                      </p:tavLst>
                                    </p:anim>
                                  </p:childTnLst>
                                </p:cTn>
                              </p:par>
                            </p:childTnLst>
                          </p:cTn>
                        </p:par>
                        <p:par>
                          <p:cTn id="192" fill="hold">
                            <p:stCondLst>
                              <p:cond delay="500"/>
                            </p:stCondLst>
                            <p:childTnLst>
                              <p:par>
                                <p:cTn id="193" presetID="1" presetClass="entr" presetSubtype="0" fill="hold" grpId="0" nodeType="afterEffect">
                                  <p:stCondLst>
                                    <p:cond delay="0"/>
                                  </p:stCondLst>
                                  <p:childTnLst>
                                    <p:set>
                                      <p:cBhvr>
                                        <p:cTn id="194" dur="1" fill="hold">
                                          <p:stCondLst>
                                            <p:cond delay="0"/>
                                          </p:stCondLst>
                                        </p:cTn>
                                        <p:tgtEl>
                                          <p:spTgt spid="1619062"/>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7" presetClass="entr" presetSubtype="8" fill="hold" grpId="0" nodeType="clickEffect">
                                  <p:stCondLst>
                                    <p:cond delay="0"/>
                                  </p:stCondLst>
                                  <p:childTnLst>
                                    <p:set>
                                      <p:cBhvr>
                                        <p:cTn id="198" dur="1" fill="hold">
                                          <p:stCondLst>
                                            <p:cond delay="0"/>
                                          </p:stCondLst>
                                        </p:cTn>
                                        <p:tgtEl>
                                          <p:spTgt spid="1619056"/>
                                        </p:tgtEl>
                                        <p:attrNameLst>
                                          <p:attrName>style.visibility</p:attrName>
                                        </p:attrNameLst>
                                      </p:cBhvr>
                                      <p:to>
                                        <p:strVal val="visible"/>
                                      </p:to>
                                    </p:set>
                                    <p:anim calcmode="lin" valueType="num">
                                      <p:cBhvr>
                                        <p:cTn id="199" dur="500" fill="hold"/>
                                        <p:tgtEl>
                                          <p:spTgt spid="1619056"/>
                                        </p:tgtEl>
                                        <p:attrNameLst>
                                          <p:attrName>ppt_x</p:attrName>
                                        </p:attrNameLst>
                                      </p:cBhvr>
                                      <p:tavLst>
                                        <p:tav tm="0">
                                          <p:val>
                                            <p:strVal val="#ppt_x-#ppt_w/2"/>
                                          </p:val>
                                        </p:tav>
                                        <p:tav tm="100000">
                                          <p:val>
                                            <p:strVal val="#ppt_x"/>
                                          </p:val>
                                        </p:tav>
                                      </p:tavLst>
                                    </p:anim>
                                    <p:anim calcmode="lin" valueType="num">
                                      <p:cBhvr>
                                        <p:cTn id="200" dur="500" fill="hold"/>
                                        <p:tgtEl>
                                          <p:spTgt spid="1619056"/>
                                        </p:tgtEl>
                                        <p:attrNameLst>
                                          <p:attrName>ppt_y</p:attrName>
                                        </p:attrNameLst>
                                      </p:cBhvr>
                                      <p:tavLst>
                                        <p:tav tm="0">
                                          <p:val>
                                            <p:strVal val="#ppt_y"/>
                                          </p:val>
                                        </p:tav>
                                        <p:tav tm="100000">
                                          <p:val>
                                            <p:strVal val="#ppt_y"/>
                                          </p:val>
                                        </p:tav>
                                      </p:tavLst>
                                    </p:anim>
                                    <p:anim calcmode="lin" valueType="num">
                                      <p:cBhvr>
                                        <p:cTn id="201" dur="500" fill="hold"/>
                                        <p:tgtEl>
                                          <p:spTgt spid="1619056"/>
                                        </p:tgtEl>
                                        <p:attrNameLst>
                                          <p:attrName>ppt_w</p:attrName>
                                        </p:attrNameLst>
                                      </p:cBhvr>
                                      <p:tavLst>
                                        <p:tav tm="0">
                                          <p:val>
                                            <p:fltVal val="0"/>
                                          </p:val>
                                        </p:tav>
                                        <p:tav tm="100000">
                                          <p:val>
                                            <p:strVal val="#ppt_w"/>
                                          </p:val>
                                        </p:tav>
                                      </p:tavLst>
                                    </p:anim>
                                    <p:anim calcmode="lin" valueType="num">
                                      <p:cBhvr>
                                        <p:cTn id="202" dur="500" fill="hold"/>
                                        <p:tgtEl>
                                          <p:spTgt spid="1619056"/>
                                        </p:tgtEl>
                                        <p:attrNameLst>
                                          <p:attrName>ppt_h</p:attrName>
                                        </p:attrNameLst>
                                      </p:cBhvr>
                                      <p:tavLst>
                                        <p:tav tm="0">
                                          <p:val>
                                            <p:strVal val="#ppt_h"/>
                                          </p:val>
                                        </p:tav>
                                        <p:tav tm="100000">
                                          <p:val>
                                            <p:strVal val="#ppt_h"/>
                                          </p:val>
                                        </p:tav>
                                      </p:tavLst>
                                    </p:anim>
                                  </p:childTnLst>
                                </p:cTn>
                              </p:par>
                            </p:childTnLst>
                          </p:cTn>
                        </p:par>
                        <p:par>
                          <p:cTn id="203" fill="hold">
                            <p:stCondLst>
                              <p:cond delay="500"/>
                            </p:stCondLst>
                            <p:childTnLst>
                              <p:par>
                                <p:cTn id="204" presetID="1" presetClass="entr" presetSubtype="0" fill="hold" grpId="0" nodeType="afterEffect">
                                  <p:stCondLst>
                                    <p:cond delay="0"/>
                                  </p:stCondLst>
                                  <p:childTnLst>
                                    <p:set>
                                      <p:cBhvr>
                                        <p:cTn id="205" dur="1" fill="hold">
                                          <p:stCondLst>
                                            <p:cond delay="0"/>
                                          </p:stCondLst>
                                        </p:cTn>
                                        <p:tgtEl>
                                          <p:spTgt spid="1619063"/>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27" presetClass="entr" presetSubtype="0" fill="hold" grpId="0" nodeType="clickEffect">
                                  <p:stCondLst>
                                    <p:cond delay="0"/>
                                  </p:stCondLst>
                                  <p:iterate type="lt">
                                    <p:tmPct val="50000"/>
                                  </p:iterate>
                                  <p:childTnLst>
                                    <p:set>
                                      <p:cBhvr>
                                        <p:cTn id="209" dur="1" fill="hold">
                                          <p:stCondLst>
                                            <p:cond delay="0"/>
                                          </p:stCondLst>
                                        </p:cTn>
                                        <p:tgtEl>
                                          <p:spTgt spid="1619039"/>
                                        </p:tgtEl>
                                        <p:attrNameLst>
                                          <p:attrName>style.visibility</p:attrName>
                                        </p:attrNameLst>
                                      </p:cBhvr>
                                      <p:to>
                                        <p:strVal val="visible"/>
                                      </p:to>
                                    </p:set>
                                    <p:anim calcmode="discrete" valueType="clr">
                                      <p:cBhvr override="childStyle">
                                        <p:cTn id="210" dur="80"/>
                                        <p:tgtEl>
                                          <p:spTgt spid="1619039"/>
                                        </p:tgtEl>
                                        <p:attrNameLst>
                                          <p:attrName>style.color</p:attrName>
                                        </p:attrNameLst>
                                      </p:cBhvr>
                                      <p:tavLst>
                                        <p:tav tm="0">
                                          <p:val>
                                            <p:clrVal>
                                              <a:schemeClr val="accent2"/>
                                            </p:clrVal>
                                          </p:val>
                                        </p:tav>
                                        <p:tav tm="50000">
                                          <p:val>
                                            <p:clrVal>
                                              <a:schemeClr val="hlink"/>
                                            </p:clrVal>
                                          </p:val>
                                        </p:tav>
                                      </p:tavLst>
                                    </p:anim>
                                    <p:anim calcmode="discrete" valueType="clr">
                                      <p:cBhvr>
                                        <p:cTn id="211" dur="80"/>
                                        <p:tgtEl>
                                          <p:spTgt spid="1619039"/>
                                        </p:tgtEl>
                                        <p:attrNameLst>
                                          <p:attrName>fillcolor</p:attrName>
                                        </p:attrNameLst>
                                      </p:cBhvr>
                                      <p:tavLst>
                                        <p:tav tm="0">
                                          <p:val>
                                            <p:clrVal>
                                              <a:schemeClr val="accent2"/>
                                            </p:clrVal>
                                          </p:val>
                                        </p:tav>
                                        <p:tav tm="50000">
                                          <p:val>
                                            <p:clrVal>
                                              <a:schemeClr val="hlink"/>
                                            </p:clrVal>
                                          </p:val>
                                        </p:tav>
                                      </p:tavLst>
                                    </p:anim>
                                    <p:set>
                                      <p:cBhvr>
                                        <p:cTn id="212" dur="80"/>
                                        <p:tgtEl>
                                          <p:spTgt spid="1619039"/>
                                        </p:tgtEl>
                                        <p:attrNameLst>
                                          <p:attrName>fill.type</p:attrName>
                                        </p:attrNameLst>
                                      </p:cBhvr>
                                      <p:to>
                                        <p:strVal val="solid"/>
                                      </p:to>
                                    </p:set>
                                  </p:childTnLst>
                                </p:cTn>
                              </p:par>
                            </p:childTnLst>
                          </p:cTn>
                        </p:par>
                        <p:par>
                          <p:cTn id="213" fill="hold">
                            <p:stCondLst>
                              <p:cond delay="480"/>
                            </p:stCondLst>
                            <p:childTnLst>
                              <p:par>
                                <p:cTn id="214" presetID="17" presetClass="entr" presetSubtype="1" fill="hold" grpId="0" nodeType="afterEffect">
                                  <p:stCondLst>
                                    <p:cond delay="0"/>
                                  </p:stCondLst>
                                  <p:childTnLst>
                                    <p:set>
                                      <p:cBhvr>
                                        <p:cTn id="215" dur="1" fill="hold">
                                          <p:stCondLst>
                                            <p:cond delay="0"/>
                                          </p:stCondLst>
                                        </p:cTn>
                                        <p:tgtEl>
                                          <p:spTgt spid="1619043"/>
                                        </p:tgtEl>
                                        <p:attrNameLst>
                                          <p:attrName>style.visibility</p:attrName>
                                        </p:attrNameLst>
                                      </p:cBhvr>
                                      <p:to>
                                        <p:strVal val="visible"/>
                                      </p:to>
                                    </p:set>
                                    <p:anim calcmode="lin" valueType="num">
                                      <p:cBhvr>
                                        <p:cTn id="216" dur="500" fill="hold"/>
                                        <p:tgtEl>
                                          <p:spTgt spid="1619043"/>
                                        </p:tgtEl>
                                        <p:attrNameLst>
                                          <p:attrName>ppt_x</p:attrName>
                                        </p:attrNameLst>
                                      </p:cBhvr>
                                      <p:tavLst>
                                        <p:tav tm="0">
                                          <p:val>
                                            <p:strVal val="#ppt_x"/>
                                          </p:val>
                                        </p:tav>
                                        <p:tav tm="100000">
                                          <p:val>
                                            <p:strVal val="#ppt_x"/>
                                          </p:val>
                                        </p:tav>
                                      </p:tavLst>
                                    </p:anim>
                                    <p:anim calcmode="lin" valueType="num">
                                      <p:cBhvr>
                                        <p:cTn id="217" dur="500" fill="hold"/>
                                        <p:tgtEl>
                                          <p:spTgt spid="1619043"/>
                                        </p:tgtEl>
                                        <p:attrNameLst>
                                          <p:attrName>ppt_y</p:attrName>
                                        </p:attrNameLst>
                                      </p:cBhvr>
                                      <p:tavLst>
                                        <p:tav tm="0">
                                          <p:val>
                                            <p:strVal val="#ppt_y-#ppt_h/2"/>
                                          </p:val>
                                        </p:tav>
                                        <p:tav tm="100000">
                                          <p:val>
                                            <p:strVal val="#ppt_y"/>
                                          </p:val>
                                        </p:tav>
                                      </p:tavLst>
                                    </p:anim>
                                    <p:anim calcmode="lin" valueType="num">
                                      <p:cBhvr>
                                        <p:cTn id="218" dur="500" fill="hold"/>
                                        <p:tgtEl>
                                          <p:spTgt spid="1619043"/>
                                        </p:tgtEl>
                                        <p:attrNameLst>
                                          <p:attrName>ppt_w</p:attrName>
                                        </p:attrNameLst>
                                      </p:cBhvr>
                                      <p:tavLst>
                                        <p:tav tm="0">
                                          <p:val>
                                            <p:strVal val="#ppt_w"/>
                                          </p:val>
                                        </p:tav>
                                        <p:tav tm="100000">
                                          <p:val>
                                            <p:strVal val="#ppt_w"/>
                                          </p:val>
                                        </p:tav>
                                      </p:tavLst>
                                    </p:anim>
                                    <p:anim calcmode="lin" valueType="num">
                                      <p:cBhvr>
                                        <p:cTn id="219" dur="500" fill="hold"/>
                                        <p:tgtEl>
                                          <p:spTgt spid="1619043"/>
                                        </p:tgtEl>
                                        <p:attrNameLst>
                                          <p:attrName>ppt_h</p:attrName>
                                        </p:attrNameLst>
                                      </p:cBhvr>
                                      <p:tavLst>
                                        <p:tav tm="0">
                                          <p:val>
                                            <p:fltVal val="0"/>
                                          </p:val>
                                        </p:tav>
                                        <p:tav tm="100000">
                                          <p:val>
                                            <p:strVal val="#ppt_h"/>
                                          </p:val>
                                        </p:tav>
                                      </p:tavLst>
                                    </p:anim>
                                  </p:childTnLst>
                                </p:cTn>
                              </p:par>
                            </p:childTnLst>
                          </p:cTn>
                        </p:par>
                        <p:par>
                          <p:cTn id="220" fill="hold">
                            <p:stCondLst>
                              <p:cond delay="980"/>
                            </p:stCondLst>
                            <p:childTnLst>
                              <p:par>
                                <p:cTn id="221" presetID="1" presetClass="entr" presetSubtype="0" fill="hold" grpId="0" nodeType="afterEffect">
                                  <p:stCondLst>
                                    <p:cond delay="0"/>
                                  </p:stCondLst>
                                  <p:childTnLst>
                                    <p:set>
                                      <p:cBhvr>
                                        <p:cTn id="222" dur="1" fill="hold">
                                          <p:stCondLst>
                                            <p:cond delay="0"/>
                                          </p:stCondLst>
                                        </p:cTn>
                                        <p:tgtEl>
                                          <p:spTgt spid="1619042"/>
                                        </p:tgtEl>
                                        <p:attrNameLst>
                                          <p:attrName>style.visibility</p:attrName>
                                        </p:attrNameLst>
                                      </p:cBhvr>
                                      <p:to>
                                        <p:strVal val="visible"/>
                                      </p:to>
                                    </p:set>
                                  </p:childTnLst>
                                </p:cTn>
                              </p:par>
                            </p:childTnLst>
                          </p:cTn>
                        </p:par>
                        <p:par>
                          <p:cTn id="223" fill="hold">
                            <p:stCondLst>
                              <p:cond delay="980"/>
                            </p:stCondLst>
                            <p:childTnLst>
                              <p:par>
                                <p:cTn id="224" presetID="17" presetClass="entr" presetSubtype="1" fill="hold" grpId="0" nodeType="afterEffect">
                                  <p:stCondLst>
                                    <p:cond delay="0"/>
                                  </p:stCondLst>
                                  <p:childTnLst>
                                    <p:set>
                                      <p:cBhvr>
                                        <p:cTn id="225" dur="1" fill="hold">
                                          <p:stCondLst>
                                            <p:cond delay="0"/>
                                          </p:stCondLst>
                                        </p:cTn>
                                        <p:tgtEl>
                                          <p:spTgt spid="1619044"/>
                                        </p:tgtEl>
                                        <p:attrNameLst>
                                          <p:attrName>style.visibility</p:attrName>
                                        </p:attrNameLst>
                                      </p:cBhvr>
                                      <p:to>
                                        <p:strVal val="visible"/>
                                      </p:to>
                                    </p:set>
                                    <p:anim calcmode="lin" valueType="num">
                                      <p:cBhvr>
                                        <p:cTn id="226" dur="500" fill="hold"/>
                                        <p:tgtEl>
                                          <p:spTgt spid="1619044"/>
                                        </p:tgtEl>
                                        <p:attrNameLst>
                                          <p:attrName>ppt_x</p:attrName>
                                        </p:attrNameLst>
                                      </p:cBhvr>
                                      <p:tavLst>
                                        <p:tav tm="0">
                                          <p:val>
                                            <p:strVal val="#ppt_x"/>
                                          </p:val>
                                        </p:tav>
                                        <p:tav tm="100000">
                                          <p:val>
                                            <p:strVal val="#ppt_x"/>
                                          </p:val>
                                        </p:tav>
                                      </p:tavLst>
                                    </p:anim>
                                    <p:anim calcmode="lin" valueType="num">
                                      <p:cBhvr>
                                        <p:cTn id="227" dur="500" fill="hold"/>
                                        <p:tgtEl>
                                          <p:spTgt spid="1619044"/>
                                        </p:tgtEl>
                                        <p:attrNameLst>
                                          <p:attrName>ppt_y</p:attrName>
                                        </p:attrNameLst>
                                      </p:cBhvr>
                                      <p:tavLst>
                                        <p:tav tm="0">
                                          <p:val>
                                            <p:strVal val="#ppt_y-#ppt_h/2"/>
                                          </p:val>
                                        </p:tav>
                                        <p:tav tm="100000">
                                          <p:val>
                                            <p:strVal val="#ppt_y"/>
                                          </p:val>
                                        </p:tav>
                                      </p:tavLst>
                                    </p:anim>
                                    <p:anim calcmode="lin" valueType="num">
                                      <p:cBhvr>
                                        <p:cTn id="228" dur="500" fill="hold"/>
                                        <p:tgtEl>
                                          <p:spTgt spid="1619044"/>
                                        </p:tgtEl>
                                        <p:attrNameLst>
                                          <p:attrName>ppt_w</p:attrName>
                                        </p:attrNameLst>
                                      </p:cBhvr>
                                      <p:tavLst>
                                        <p:tav tm="0">
                                          <p:val>
                                            <p:strVal val="#ppt_w"/>
                                          </p:val>
                                        </p:tav>
                                        <p:tav tm="100000">
                                          <p:val>
                                            <p:strVal val="#ppt_w"/>
                                          </p:val>
                                        </p:tav>
                                      </p:tavLst>
                                    </p:anim>
                                    <p:anim calcmode="lin" valueType="num">
                                      <p:cBhvr>
                                        <p:cTn id="229" dur="500" fill="hold"/>
                                        <p:tgtEl>
                                          <p:spTgt spid="1619044"/>
                                        </p:tgtEl>
                                        <p:attrNameLst>
                                          <p:attrName>ppt_h</p:attrName>
                                        </p:attrNameLst>
                                      </p:cBhvr>
                                      <p:tavLst>
                                        <p:tav tm="0">
                                          <p:val>
                                            <p:fltVal val="0"/>
                                          </p:val>
                                        </p:tav>
                                        <p:tav tm="100000">
                                          <p:val>
                                            <p:strVal val="#ppt_h"/>
                                          </p:val>
                                        </p:tav>
                                      </p:tavLst>
                                    </p:anim>
                                  </p:childTnLst>
                                </p:cTn>
                              </p:par>
                            </p:childTnLst>
                          </p:cTn>
                        </p:par>
                        <p:par>
                          <p:cTn id="230" fill="hold">
                            <p:stCondLst>
                              <p:cond delay="1480"/>
                            </p:stCondLst>
                            <p:childTnLst>
                              <p:par>
                                <p:cTn id="231" presetID="1" presetClass="entr" presetSubtype="0" fill="hold" grpId="0" nodeType="afterEffect">
                                  <p:stCondLst>
                                    <p:cond delay="0"/>
                                  </p:stCondLst>
                                  <p:childTnLst>
                                    <p:set>
                                      <p:cBhvr>
                                        <p:cTn id="232" dur="1" fill="hold">
                                          <p:stCondLst>
                                            <p:cond delay="0"/>
                                          </p:stCondLst>
                                        </p:cTn>
                                        <p:tgtEl>
                                          <p:spTgt spid="1619040"/>
                                        </p:tgtEl>
                                        <p:attrNameLst>
                                          <p:attrName>style.visibility</p:attrName>
                                        </p:attrNameLst>
                                      </p:cBhvr>
                                      <p:to>
                                        <p:strVal val="visible"/>
                                      </p:to>
                                    </p:set>
                                  </p:childTnLst>
                                </p:cTn>
                              </p:par>
                            </p:childTnLst>
                          </p:cTn>
                        </p:par>
                        <p:par>
                          <p:cTn id="233" fill="hold">
                            <p:stCondLst>
                              <p:cond delay="1480"/>
                            </p:stCondLst>
                            <p:childTnLst>
                              <p:par>
                                <p:cTn id="234" presetID="1" presetClass="entr" presetSubtype="0" fill="hold" grpId="0" nodeType="afterEffect">
                                  <p:stCondLst>
                                    <p:cond delay="0"/>
                                  </p:stCondLst>
                                  <p:childTnLst>
                                    <p:set>
                                      <p:cBhvr>
                                        <p:cTn id="235" dur="1" fill="hold">
                                          <p:stCondLst>
                                            <p:cond delay="0"/>
                                          </p:stCondLst>
                                        </p:cTn>
                                        <p:tgtEl>
                                          <p:spTgt spid="1619048"/>
                                        </p:tgtEl>
                                        <p:attrNameLst>
                                          <p:attrName>style.visibility</p:attrName>
                                        </p:attrNameLst>
                                      </p:cBhvr>
                                      <p:to>
                                        <p:strVal val="visible"/>
                                      </p:to>
                                    </p:set>
                                  </p:childTnLst>
                                </p:cTn>
                              </p:par>
                            </p:childTnLst>
                          </p:cTn>
                        </p:par>
                        <p:par>
                          <p:cTn id="236" fill="hold">
                            <p:stCondLst>
                              <p:cond delay="1480"/>
                            </p:stCondLst>
                            <p:childTnLst>
                              <p:par>
                                <p:cTn id="237" presetID="18" presetClass="entr" presetSubtype="3" fill="hold" grpId="0" nodeType="afterEffect">
                                  <p:stCondLst>
                                    <p:cond delay="0"/>
                                  </p:stCondLst>
                                  <p:childTnLst>
                                    <p:set>
                                      <p:cBhvr>
                                        <p:cTn id="238" dur="1" fill="hold">
                                          <p:stCondLst>
                                            <p:cond delay="0"/>
                                          </p:stCondLst>
                                        </p:cTn>
                                        <p:tgtEl>
                                          <p:spTgt spid="1619045"/>
                                        </p:tgtEl>
                                        <p:attrNameLst>
                                          <p:attrName>style.visibility</p:attrName>
                                        </p:attrNameLst>
                                      </p:cBhvr>
                                      <p:to>
                                        <p:strVal val="visible"/>
                                      </p:to>
                                    </p:set>
                                    <p:animEffect transition="in" filter="strips(upRight)">
                                      <p:cBhvr>
                                        <p:cTn id="239" dur="500"/>
                                        <p:tgtEl>
                                          <p:spTgt spid="1619045"/>
                                        </p:tgtEl>
                                      </p:cBhvr>
                                    </p:animEffect>
                                  </p:childTnLst>
                                </p:cTn>
                              </p:par>
                            </p:childTnLst>
                          </p:cTn>
                        </p:par>
                        <p:par>
                          <p:cTn id="240" fill="hold">
                            <p:stCondLst>
                              <p:cond delay="1980"/>
                            </p:stCondLst>
                            <p:childTnLst>
                              <p:par>
                                <p:cTn id="241" presetID="17" presetClass="entr" presetSubtype="8" fill="hold" grpId="0" nodeType="afterEffect">
                                  <p:stCondLst>
                                    <p:cond delay="0"/>
                                  </p:stCondLst>
                                  <p:childTnLst>
                                    <p:set>
                                      <p:cBhvr>
                                        <p:cTn id="242" dur="1" fill="hold">
                                          <p:stCondLst>
                                            <p:cond delay="0"/>
                                          </p:stCondLst>
                                        </p:cTn>
                                        <p:tgtEl>
                                          <p:spTgt spid="1619046"/>
                                        </p:tgtEl>
                                        <p:attrNameLst>
                                          <p:attrName>style.visibility</p:attrName>
                                        </p:attrNameLst>
                                      </p:cBhvr>
                                      <p:to>
                                        <p:strVal val="visible"/>
                                      </p:to>
                                    </p:set>
                                    <p:anim calcmode="lin" valueType="num">
                                      <p:cBhvr>
                                        <p:cTn id="243" dur="500" fill="hold"/>
                                        <p:tgtEl>
                                          <p:spTgt spid="1619046"/>
                                        </p:tgtEl>
                                        <p:attrNameLst>
                                          <p:attrName>ppt_x</p:attrName>
                                        </p:attrNameLst>
                                      </p:cBhvr>
                                      <p:tavLst>
                                        <p:tav tm="0">
                                          <p:val>
                                            <p:strVal val="#ppt_x-#ppt_w/2"/>
                                          </p:val>
                                        </p:tav>
                                        <p:tav tm="100000">
                                          <p:val>
                                            <p:strVal val="#ppt_x"/>
                                          </p:val>
                                        </p:tav>
                                      </p:tavLst>
                                    </p:anim>
                                    <p:anim calcmode="lin" valueType="num">
                                      <p:cBhvr>
                                        <p:cTn id="244" dur="500" fill="hold"/>
                                        <p:tgtEl>
                                          <p:spTgt spid="1619046"/>
                                        </p:tgtEl>
                                        <p:attrNameLst>
                                          <p:attrName>ppt_y</p:attrName>
                                        </p:attrNameLst>
                                      </p:cBhvr>
                                      <p:tavLst>
                                        <p:tav tm="0">
                                          <p:val>
                                            <p:strVal val="#ppt_y"/>
                                          </p:val>
                                        </p:tav>
                                        <p:tav tm="100000">
                                          <p:val>
                                            <p:strVal val="#ppt_y"/>
                                          </p:val>
                                        </p:tav>
                                      </p:tavLst>
                                    </p:anim>
                                    <p:anim calcmode="lin" valueType="num">
                                      <p:cBhvr>
                                        <p:cTn id="245" dur="500" fill="hold"/>
                                        <p:tgtEl>
                                          <p:spTgt spid="1619046"/>
                                        </p:tgtEl>
                                        <p:attrNameLst>
                                          <p:attrName>ppt_w</p:attrName>
                                        </p:attrNameLst>
                                      </p:cBhvr>
                                      <p:tavLst>
                                        <p:tav tm="0">
                                          <p:val>
                                            <p:fltVal val="0"/>
                                          </p:val>
                                        </p:tav>
                                        <p:tav tm="100000">
                                          <p:val>
                                            <p:strVal val="#ppt_w"/>
                                          </p:val>
                                        </p:tav>
                                      </p:tavLst>
                                    </p:anim>
                                    <p:anim calcmode="lin" valueType="num">
                                      <p:cBhvr>
                                        <p:cTn id="246" dur="500" fill="hold"/>
                                        <p:tgtEl>
                                          <p:spTgt spid="1619046"/>
                                        </p:tgtEl>
                                        <p:attrNameLst>
                                          <p:attrName>ppt_h</p:attrName>
                                        </p:attrNameLst>
                                      </p:cBhvr>
                                      <p:tavLst>
                                        <p:tav tm="0">
                                          <p:val>
                                            <p:strVal val="#ppt_h"/>
                                          </p:val>
                                        </p:tav>
                                        <p:tav tm="100000">
                                          <p:val>
                                            <p:strVal val="#ppt_h"/>
                                          </p:val>
                                        </p:tav>
                                      </p:tavLst>
                                    </p:anim>
                                  </p:childTnLst>
                                </p:cTn>
                              </p:par>
                            </p:childTnLst>
                          </p:cTn>
                        </p:par>
                        <p:par>
                          <p:cTn id="247" fill="hold">
                            <p:stCondLst>
                              <p:cond delay="2480"/>
                            </p:stCondLst>
                            <p:childTnLst>
                              <p:par>
                                <p:cTn id="248" presetID="17" presetClass="entr" presetSubtype="4" fill="hold" grpId="0" nodeType="afterEffect">
                                  <p:stCondLst>
                                    <p:cond delay="0"/>
                                  </p:stCondLst>
                                  <p:childTnLst>
                                    <p:set>
                                      <p:cBhvr>
                                        <p:cTn id="249" dur="1" fill="hold">
                                          <p:stCondLst>
                                            <p:cond delay="0"/>
                                          </p:stCondLst>
                                        </p:cTn>
                                        <p:tgtEl>
                                          <p:spTgt spid="1619047"/>
                                        </p:tgtEl>
                                        <p:attrNameLst>
                                          <p:attrName>style.visibility</p:attrName>
                                        </p:attrNameLst>
                                      </p:cBhvr>
                                      <p:to>
                                        <p:strVal val="visible"/>
                                      </p:to>
                                    </p:set>
                                    <p:anim calcmode="lin" valueType="num">
                                      <p:cBhvr>
                                        <p:cTn id="250" dur="500" fill="hold"/>
                                        <p:tgtEl>
                                          <p:spTgt spid="1619047"/>
                                        </p:tgtEl>
                                        <p:attrNameLst>
                                          <p:attrName>ppt_x</p:attrName>
                                        </p:attrNameLst>
                                      </p:cBhvr>
                                      <p:tavLst>
                                        <p:tav tm="0">
                                          <p:val>
                                            <p:strVal val="#ppt_x"/>
                                          </p:val>
                                        </p:tav>
                                        <p:tav tm="100000">
                                          <p:val>
                                            <p:strVal val="#ppt_x"/>
                                          </p:val>
                                        </p:tav>
                                      </p:tavLst>
                                    </p:anim>
                                    <p:anim calcmode="lin" valueType="num">
                                      <p:cBhvr>
                                        <p:cTn id="251" dur="500" fill="hold"/>
                                        <p:tgtEl>
                                          <p:spTgt spid="1619047"/>
                                        </p:tgtEl>
                                        <p:attrNameLst>
                                          <p:attrName>ppt_y</p:attrName>
                                        </p:attrNameLst>
                                      </p:cBhvr>
                                      <p:tavLst>
                                        <p:tav tm="0">
                                          <p:val>
                                            <p:strVal val="#ppt_y+#ppt_h/2"/>
                                          </p:val>
                                        </p:tav>
                                        <p:tav tm="100000">
                                          <p:val>
                                            <p:strVal val="#ppt_y"/>
                                          </p:val>
                                        </p:tav>
                                      </p:tavLst>
                                    </p:anim>
                                    <p:anim calcmode="lin" valueType="num">
                                      <p:cBhvr>
                                        <p:cTn id="252" dur="500" fill="hold"/>
                                        <p:tgtEl>
                                          <p:spTgt spid="1619047"/>
                                        </p:tgtEl>
                                        <p:attrNameLst>
                                          <p:attrName>ppt_w</p:attrName>
                                        </p:attrNameLst>
                                      </p:cBhvr>
                                      <p:tavLst>
                                        <p:tav tm="0">
                                          <p:val>
                                            <p:strVal val="#ppt_w"/>
                                          </p:val>
                                        </p:tav>
                                        <p:tav tm="100000">
                                          <p:val>
                                            <p:strVal val="#ppt_w"/>
                                          </p:val>
                                        </p:tav>
                                      </p:tavLst>
                                    </p:anim>
                                    <p:anim calcmode="lin" valueType="num">
                                      <p:cBhvr>
                                        <p:cTn id="253" dur="500" fill="hold"/>
                                        <p:tgtEl>
                                          <p:spTgt spid="1619047"/>
                                        </p:tgtEl>
                                        <p:attrNameLst>
                                          <p:attrName>ppt_h</p:attrName>
                                        </p:attrNameLst>
                                      </p:cBhvr>
                                      <p:tavLst>
                                        <p:tav tm="0">
                                          <p:val>
                                            <p:fltVal val="0"/>
                                          </p:val>
                                        </p:tav>
                                        <p:tav tm="100000">
                                          <p:val>
                                            <p:strVal val="#ppt_h"/>
                                          </p:val>
                                        </p:tav>
                                      </p:tavLst>
                                    </p:anim>
                                  </p:childTnLst>
                                </p:cTn>
                              </p:par>
                            </p:childTnLst>
                          </p:cTn>
                        </p:par>
                        <p:par>
                          <p:cTn id="254" fill="hold">
                            <p:stCondLst>
                              <p:cond delay="2980"/>
                            </p:stCondLst>
                            <p:childTnLst>
                              <p:par>
                                <p:cTn id="255" presetID="1" presetClass="entr" presetSubtype="0" fill="hold" grpId="0" nodeType="afterEffect">
                                  <p:stCondLst>
                                    <p:cond delay="0"/>
                                  </p:stCondLst>
                                  <p:childTnLst>
                                    <p:set>
                                      <p:cBhvr>
                                        <p:cTn id="256" dur="1" fill="hold">
                                          <p:stCondLst>
                                            <p:cond delay="0"/>
                                          </p:stCondLst>
                                        </p:cTn>
                                        <p:tgtEl>
                                          <p:spTgt spid="1619041"/>
                                        </p:tgtEl>
                                        <p:attrNameLst>
                                          <p:attrName>style.visibility</p:attrName>
                                        </p:attrNameLst>
                                      </p:cBhvr>
                                      <p:to>
                                        <p:strVal val="visible"/>
                                      </p:to>
                                    </p:set>
                                  </p:childTnLst>
                                </p:cTn>
                              </p:par>
                            </p:childTnLst>
                          </p:cTn>
                        </p:par>
                        <p:par>
                          <p:cTn id="257" fill="hold">
                            <p:stCondLst>
                              <p:cond delay="2980"/>
                            </p:stCondLst>
                            <p:childTnLst>
                              <p:par>
                                <p:cTn id="258" presetID="17" presetClass="entr" presetSubtype="8" fill="hold" grpId="0" nodeType="afterEffect">
                                  <p:stCondLst>
                                    <p:cond delay="0"/>
                                  </p:stCondLst>
                                  <p:childTnLst>
                                    <p:set>
                                      <p:cBhvr>
                                        <p:cTn id="259" dur="1" fill="hold">
                                          <p:stCondLst>
                                            <p:cond delay="0"/>
                                          </p:stCondLst>
                                        </p:cTn>
                                        <p:tgtEl>
                                          <p:spTgt spid="1619066"/>
                                        </p:tgtEl>
                                        <p:attrNameLst>
                                          <p:attrName>style.visibility</p:attrName>
                                        </p:attrNameLst>
                                      </p:cBhvr>
                                      <p:to>
                                        <p:strVal val="visible"/>
                                      </p:to>
                                    </p:set>
                                    <p:anim calcmode="lin" valueType="num">
                                      <p:cBhvr>
                                        <p:cTn id="260" dur="500" fill="hold"/>
                                        <p:tgtEl>
                                          <p:spTgt spid="1619066"/>
                                        </p:tgtEl>
                                        <p:attrNameLst>
                                          <p:attrName>ppt_x</p:attrName>
                                        </p:attrNameLst>
                                      </p:cBhvr>
                                      <p:tavLst>
                                        <p:tav tm="0">
                                          <p:val>
                                            <p:strVal val="#ppt_x-#ppt_w/2"/>
                                          </p:val>
                                        </p:tav>
                                        <p:tav tm="100000">
                                          <p:val>
                                            <p:strVal val="#ppt_x"/>
                                          </p:val>
                                        </p:tav>
                                      </p:tavLst>
                                    </p:anim>
                                    <p:anim calcmode="lin" valueType="num">
                                      <p:cBhvr>
                                        <p:cTn id="261" dur="500" fill="hold"/>
                                        <p:tgtEl>
                                          <p:spTgt spid="1619066"/>
                                        </p:tgtEl>
                                        <p:attrNameLst>
                                          <p:attrName>ppt_y</p:attrName>
                                        </p:attrNameLst>
                                      </p:cBhvr>
                                      <p:tavLst>
                                        <p:tav tm="0">
                                          <p:val>
                                            <p:strVal val="#ppt_y"/>
                                          </p:val>
                                        </p:tav>
                                        <p:tav tm="100000">
                                          <p:val>
                                            <p:strVal val="#ppt_y"/>
                                          </p:val>
                                        </p:tav>
                                      </p:tavLst>
                                    </p:anim>
                                    <p:anim calcmode="lin" valueType="num">
                                      <p:cBhvr>
                                        <p:cTn id="262" dur="500" fill="hold"/>
                                        <p:tgtEl>
                                          <p:spTgt spid="1619066"/>
                                        </p:tgtEl>
                                        <p:attrNameLst>
                                          <p:attrName>ppt_w</p:attrName>
                                        </p:attrNameLst>
                                      </p:cBhvr>
                                      <p:tavLst>
                                        <p:tav tm="0">
                                          <p:val>
                                            <p:fltVal val="0"/>
                                          </p:val>
                                        </p:tav>
                                        <p:tav tm="100000">
                                          <p:val>
                                            <p:strVal val="#ppt_w"/>
                                          </p:val>
                                        </p:tav>
                                      </p:tavLst>
                                    </p:anim>
                                    <p:anim calcmode="lin" valueType="num">
                                      <p:cBhvr>
                                        <p:cTn id="263" dur="500" fill="hold"/>
                                        <p:tgtEl>
                                          <p:spTgt spid="1619066"/>
                                        </p:tgtEl>
                                        <p:attrNameLst>
                                          <p:attrName>ppt_h</p:attrName>
                                        </p:attrNameLst>
                                      </p:cBhvr>
                                      <p:tavLst>
                                        <p:tav tm="0">
                                          <p:val>
                                            <p:strVal val="#ppt_h"/>
                                          </p:val>
                                        </p:tav>
                                        <p:tav tm="100000">
                                          <p:val>
                                            <p:strVal val="#ppt_h"/>
                                          </p:val>
                                        </p:tav>
                                      </p:tavLst>
                                    </p:anim>
                                  </p:childTnLst>
                                </p:cTn>
                              </p:par>
                            </p:childTnLst>
                          </p:cTn>
                        </p:par>
                        <p:par>
                          <p:cTn id="264" fill="hold">
                            <p:stCondLst>
                              <p:cond delay="3480"/>
                            </p:stCondLst>
                            <p:childTnLst>
                              <p:par>
                                <p:cTn id="265" presetID="1" presetClass="entr" presetSubtype="0" fill="hold" grpId="0" nodeType="afterEffect">
                                  <p:stCondLst>
                                    <p:cond delay="0"/>
                                  </p:stCondLst>
                                  <p:childTnLst>
                                    <p:set>
                                      <p:cBhvr>
                                        <p:cTn id="266" dur="1" fill="hold">
                                          <p:stCondLst>
                                            <p:cond delay="0"/>
                                          </p:stCondLst>
                                        </p:cTn>
                                        <p:tgtEl>
                                          <p:spTgt spid="1619067"/>
                                        </p:tgtEl>
                                        <p:attrNameLst>
                                          <p:attrName>style.visibility</p:attrName>
                                        </p:attrNameLst>
                                      </p:cBhvr>
                                      <p:to>
                                        <p:strVal val="visible"/>
                                      </p:to>
                                    </p:set>
                                  </p:childTnLst>
                                </p:cTn>
                              </p:par>
                            </p:childTnLst>
                          </p:cTn>
                        </p:par>
                        <p:par>
                          <p:cTn id="267" fill="hold">
                            <p:stCondLst>
                              <p:cond delay="3480"/>
                            </p:stCondLst>
                            <p:childTnLst>
                              <p:par>
                                <p:cTn id="268" presetID="1" presetClass="entr" presetSubtype="0" fill="hold" grpId="0" nodeType="afterEffect">
                                  <p:stCondLst>
                                    <p:cond delay="0"/>
                                  </p:stCondLst>
                                  <p:childTnLst>
                                    <p:set>
                                      <p:cBhvr>
                                        <p:cTn id="269" dur="1" fill="hold">
                                          <p:stCondLst>
                                            <p:cond delay="0"/>
                                          </p:stCondLst>
                                        </p:cTn>
                                        <p:tgtEl>
                                          <p:spTgt spid="1619061"/>
                                        </p:tgtEl>
                                        <p:attrNameLst>
                                          <p:attrName>style.visibility</p:attrName>
                                        </p:attrNameLst>
                                      </p:cBhvr>
                                      <p:to>
                                        <p:strVal val="visible"/>
                                      </p:to>
                                    </p:set>
                                  </p:childTnLst>
                                </p:cTn>
                              </p:par>
                            </p:childTnLst>
                          </p:cTn>
                        </p:par>
                        <p:par>
                          <p:cTn id="270" fill="hold">
                            <p:stCondLst>
                              <p:cond delay="3480"/>
                            </p:stCondLst>
                            <p:childTnLst>
                              <p:par>
                                <p:cTn id="271" presetID="17" presetClass="entr" presetSubtype="8" fill="hold" grpId="0" nodeType="afterEffect">
                                  <p:stCondLst>
                                    <p:cond delay="0"/>
                                  </p:stCondLst>
                                  <p:childTnLst>
                                    <p:set>
                                      <p:cBhvr>
                                        <p:cTn id="272" dur="1" fill="hold">
                                          <p:stCondLst>
                                            <p:cond delay="0"/>
                                          </p:stCondLst>
                                        </p:cTn>
                                        <p:tgtEl>
                                          <p:spTgt spid="1619060"/>
                                        </p:tgtEl>
                                        <p:attrNameLst>
                                          <p:attrName>style.visibility</p:attrName>
                                        </p:attrNameLst>
                                      </p:cBhvr>
                                      <p:to>
                                        <p:strVal val="visible"/>
                                      </p:to>
                                    </p:set>
                                    <p:anim calcmode="lin" valueType="num">
                                      <p:cBhvr>
                                        <p:cTn id="273" dur="500" fill="hold"/>
                                        <p:tgtEl>
                                          <p:spTgt spid="1619060"/>
                                        </p:tgtEl>
                                        <p:attrNameLst>
                                          <p:attrName>ppt_x</p:attrName>
                                        </p:attrNameLst>
                                      </p:cBhvr>
                                      <p:tavLst>
                                        <p:tav tm="0">
                                          <p:val>
                                            <p:strVal val="#ppt_x-#ppt_w/2"/>
                                          </p:val>
                                        </p:tav>
                                        <p:tav tm="100000">
                                          <p:val>
                                            <p:strVal val="#ppt_x"/>
                                          </p:val>
                                        </p:tav>
                                      </p:tavLst>
                                    </p:anim>
                                    <p:anim calcmode="lin" valueType="num">
                                      <p:cBhvr>
                                        <p:cTn id="274" dur="500" fill="hold"/>
                                        <p:tgtEl>
                                          <p:spTgt spid="1619060"/>
                                        </p:tgtEl>
                                        <p:attrNameLst>
                                          <p:attrName>ppt_y</p:attrName>
                                        </p:attrNameLst>
                                      </p:cBhvr>
                                      <p:tavLst>
                                        <p:tav tm="0">
                                          <p:val>
                                            <p:strVal val="#ppt_y"/>
                                          </p:val>
                                        </p:tav>
                                        <p:tav tm="100000">
                                          <p:val>
                                            <p:strVal val="#ppt_y"/>
                                          </p:val>
                                        </p:tav>
                                      </p:tavLst>
                                    </p:anim>
                                    <p:anim calcmode="lin" valueType="num">
                                      <p:cBhvr>
                                        <p:cTn id="275" dur="500" fill="hold"/>
                                        <p:tgtEl>
                                          <p:spTgt spid="1619060"/>
                                        </p:tgtEl>
                                        <p:attrNameLst>
                                          <p:attrName>ppt_w</p:attrName>
                                        </p:attrNameLst>
                                      </p:cBhvr>
                                      <p:tavLst>
                                        <p:tav tm="0">
                                          <p:val>
                                            <p:fltVal val="0"/>
                                          </p:val>
                                        </p:tav>
                                        <p:tav tm="100000">
                                          <p:val>
                                            <p:strVal val="#ppt_w"/>
                                          </p:val>
                                        </p:tav>
                                      </p:tavLst>
                                    </p:anim>
                                    <p:anim calcmode="lin" valueType="num">
                                      <p:cBhvr>
                                        <p:cTn id="276" dur="500" fill="hold"/>
                                        <p:tgtEl>
                                          <p:spTgt spid="1619060"/>
                                        </p:tgtEl>
                                        <p:attrNameLst>
                                          <p:attrName>ppt_h</p:attrName>
                                        </p:attrNameLst>
                                      </p:cBhvr>
                                      <p:tavLst>
                                        <p:tav tm="0">
                                          <p:val>
                                            <p:strVal val="#ppt_h"/>
                                          </p:val>
                                        </p:tav>
                                        <p:tav tm="100000">
                                          <p:val>
                                            <p:strVal val="#ppt_h"/>
                                          </p:val>
                                        </p:tav>
                                      </p:tavLst>
                                    </p:anim>
                                  </p:childTnLst>
                                </p:cTn>
                              </p:par>
                              <p:par>
                                <p:cTn id="277" presetID="17" presetClass="entr" presetSubtype="8" fill="hold" grpId="0" nodeType="withEffect">
                                  <p:stCondLst>
                                    <p:cond delay="0"/>
                                  </p:stCondLst>
                                  <p:childTnLst>
                                    <p:set>
                                      <p:cBhvr>
                                        <p:cTn id="278" dur="1" fill="hold">
                                          <p:stCondLst>
                                            <p:cond delay="0"/>
                                          </p:stCondLst>
                                        </p:cTn>
                                        <p:tgtEl>
                                          <p:spTgt spid="1619058"/>
                                        </p:tgtEl>
                                        <p:attrNameLst>
                                          <p:attrName>style.visibility</p:attrName>
                                        </p:attrNameLst>
                                      </p:cBhvr>
                                      <p:to>
                                        <p:strVal val="visible"/>
                                      </p:to>
                                    </p:set>
                                    <p:anim calcmode="lin" valueType="num">
                                      <p:cBhvr>
                                        <p:cTn id="279" dur="500" fill="hold"/>
                                        <p:tgtEl>
                                          <p:spTgt spid="1619058"/>
                                        </p:tgtEl>
                                        <p:attrNameLst>
                                          <p:attrName>ppt_x</p:attrName>
                                        </p:attrNameLst>
                                      </p:cBhvr>
                                      <p:tavLst>
                                        <p:tav tm="0">
                                          <p:val>
                                            <p:strVal val="#ppt_x-#ppt_w/2"/>
                                          </p:val>
                                        </p:tav>
                                        <p:tav tm="100000">
                                          <p:val>
                                            <p:strVal val="#ppt_x"/>
                                          </p:val>
                                        </p:tav>
                                      </p:tavLst>
                                    </p:anim>
                                    <p:anim calcmode="lin" valueType="num">
                                      <p:cBhvr>
                                        <p:cTn id="280" dur="500" fill="hold"/>
                                        <p:tgtEl>
                                          <p:spTgt spid="1619058"/>
                                        </p:tgtEl>
                                        <p:attrNameLst>
                                          <p:attrName>ppt_y</p:attrName>
                                        </p:attrNameLst>
                                      </p:cBhvr>
                                      <p:tavLst>
                                        <p:tav tm="0">
                                          <p:val>
                                            <p:strVal val="#ppt_y"/>
                                          </p:val>
                                        </p:tav>
                                        <p:tav tm="100000">
                                          <p:val>
                                            <p:strVal val="#ppt_y"/>
                                          </p:val>
                                        </p:tav>
                                      </p:tavLst>
                                    </p:anim>
                                    <p:anim calcmode="lin" valueType="num">
                                      <p:cBhvr>
                                        <p:cTn id="281" dur="500" fill="hold"/>
                                        <p:tgtEl>
                                          <p:spTgt spid="1619058"/>
                                        </p:tgtEl>
                                        <p:attrNameLst>
                                          <p:attrName>ppt_w</p:attrName>
                                        </p:attrNameLst>
                                      </p:cBhvr>
                                      <p:tavLst>
                                        <p:tav tm="0">
                                          <p:val>
                                            <p:fltVal val="0"/>
                                          </p:val>
                                        </p:tav>
                                        <p:tav tm="100000">
                                          <p:val>
                                            <p:strVal val="#ppt_w"/>
                                          </p:val>
                                        </p:tav>
                                      </p:tavLst>
                                    </p:anim>
                                    <p:anim calcmode="lin" valueType="num">
                                      <p:cBhvr>
                                        <p:cTn id="282" dur="500" fill="hold"/>
                                        <p:tgtEl>
                                          <p:spTgt spid="1619058"/>
                                        </p:tgtEl>
                                        <p:attrNameLst>
                                          <p:attrName>ppt_h</p:attrName>
                                        </p:attrNameLst>
                                      </p:cBhvr>
                                      <p:tavLst>
                                        <p:tav tm="0">
                                          <p:val>
                                            <p:strVal val="#ppt_h"/>
                                          </p:val>
                                        </p:tav>
                                        <p:tav tm="100000">
                                          <p:val>
                                            <p:strVal val="#ppt_h"/>
                                          </p:val>
                                        </p:tav>
                                      </p:tavLst>
                                    </p:anim>
                                  </p:childTnLst>
                                </p:cTn>
                              </p:par>
                            </p:childTnLst>
                          </p:cTn>
                        </p:par>
                        <p:par>
                          <p:cTn id="283" fill="hold">
                            <p:stCondLst>
                              <p:cond delay="3980"/>
                            </p:stCondLst>
                            <p:childTnLst>
                              <p:par>
                                <p:cTn id="284" presetID="17" presetClass="entr" presetSubtype="8" fill="hold" grpId="0" nodeType="afterEffect">
                                  <p:stCondLst>
                                    <p:cond delay="0"/>
                                  </p:stCondLst>
                                  <p:childTnLst>
                                    <p:set>
                                      <p:cBhvr>
                                        <p:cTn id="285" dur="1" fill="hold">
                                          <p:stCondLst>
                                            <p:cond delay="0"/>
                                          </p:stCondLst>
                                        </p:cTn>
                                        <p:tgtEl>
                                          <p:spTgt spid="1619059"/>
                                        </p:tgtEl>
                                        <p:attrNameLst>
                                          <p:attrName>style.visibility</p:attrName>
                                        </p:attrNameLst>
                                      </p:cBhvr>
                                      <p:to>
                                        <p:strVal val="visible"/>
                                      </p:to>
                                    </p:set>
                                    <p:anim calcmode="lin" valueType="num">
                                      <p:cBhvr>
                                        <p:cTn id="286" dur="500" fill="hold"/>
                                        <p:tgtEl>
                                          <p:spTgt spid="1619059"/>
                                        </p:tgtEl>
                                        <p:attrNameLst>
                                          <p:attrName>ppt_x</p:attrName>
                                        </p:attrNameLst>
                                      </p:cBhvr>
                                      <p:tavLst>
                                        <p:tav tm="0">
                                          <p:val>
                                            <p:strVal val="#ppt_x-#ppt_w/2"/>
                                          </p:val>
                                        </p:tav>
                                        <p:tav tm="100000">
                                          <p:val>
                                            <p:strVal val="#ppt_x"/>
                                          </p:val>
                                        </p:tav>
                                      </p:tavLst>
                                    </p:anim>
                                    <p:anim calcmode="lin" valueType="num">
                                      <p:cBhvr>
                                        <p:cTn id="287" dur="500" fill="hold"/>
                                        <p:tgtEl>
                                          <p:spTgt spid="1619059"/>
                                        </p:tgtEl>
                                        <p:attrNameLst>
                                          <p:attrName>ppt_y</p:attrName>
                                        </p:attrNameLst>
                                      </p:cBhvr>
                                      <p:tavLst>
                                        <p:tav tm="0">
                                          <p:val>
                                            <p:strVal val="#ppt_y"/>
                                          </p:val>
                                        </p:tav>
                                        <p:tav tm="100000">
                                          <p:val>
                                            <p:strVal val="#ppt_y"/>
                                          </p:val>
                                        </p:tav>
                                      </p:tavLst>
                                    </p:anim>
                                    <p:anim calcmode="lin" valueType="num">
                                      <p:cBhvr>
                                        <p:cTn id="288" dur="500" fill="hold"/>
                                        <p:tgtEl>
                                          <p:spTgt spid="1619059"/>
                                        </p:tgtEl>
                                        <p:attrNameLst>
                                          <p:attrName>ppt_w</p:attrName>
                                        </p:attrNameLst>
                                      </p:cBhvr>
                                      <p:tavLst>
                                        <p:tav tm="0">
                                          <p:val>
                                            <p:fltVal val="0"/>
                                          </p:val>
                                        </p:tav>
                                        <p:tav tm="100000">
                                          <p:val>
                                            <p:strVal val="#ppt_w"/>
                                          </p:val>
                                        </p:tav>
                                      </p:tavLst>
                                    </p:anim>
                                    <p:anim calcmode="lin" valueType="num">
                                      <p:cBhvr>
                                        <p:cTn id="289" dur="500" fill="hold"/>
                                        <p:tgtEl>
                                          <p:spTgt spid="1619059"/>
                                        </p:tgtEl>
                                        <p:attrNameLst>
                                          <p:attrName>ppt_h</p:attrName>
                                        </p:attrNameLst>
                                      </p:cBhvr>
                                      <p:tavLst>
                                        <p:tav tm="0">
                                          <p:val>
                                            <p:strVal val="#ppt_h"/>
                                          </p:val>
                                        </p:tav>
                                        <p:tav tm="100000">
                                          <p:val>
                                            <p:strVal val="#ppt_h"/>
                                          </p:val>
                                        </p:tav>
                                      </p:tavLst>
                                    </p:anim>
                                  </p:childTnLst>
                                </p:cTn>
                              </p:par>
                            </p:childTnLst>
                          </p:cTn>
                        </p:par>
                      </p:childTnLst>
                    </p:cTn>
                  </p:par>
                  <p:par>
                    <p:cTn id="290" fill="hold">
                      <p:stCondLst>
                        <p:cond delay="indefinite"/>
                      </p:stCondLst>
                      <p:childTnLst>
                        <p:par>
                          <p:cTn id="291" fill="hold">
                            <p:stCondLst>
                              <p:cond delay="0"/>
                            </p:stCondLst>
                            <p:childTnLst>
                              <p:par>
                                <p:cTn id="292" presetID="17" presetClass="entr" presetSubtype="1" fill="hold" grpId="0" nodeType="clickEffect">
                                  <p:stCondLst>
                                    <p:cond delay="0"/>
                                  </p:stCondLst>
                                  <p:childTnLst>
                                    <p:set>
                                      <p:cBhvr>
                                        <p:cTn id="293" dur="1" fill="hold">
                                          <p:stCondLst>
                                            <p:cond delay="0"/>
                                          </p:stCondLst>
                                        </p:cTn>
                                        <p:tgtEl>
                                          <p:spTgt spid="1619069"/>
                                        </p:tgtEl>
                                        <p:attrNameLst>
                                          <p:attrName>style.visibility</p:attrName>
                                        </p:attrNameLst>
                                      </p:cBhvr>
                                      <p:to>
                                        <p:strVal val="visible"/>
                                      </p:to>
                                    </p:set>
                                    <p:anim calcmode="lin" valueType="num">
                                      <p:cBhvr>
                                        <p:cTn id="294" dur="500" fill="hold"/>
                                        <p:tgtEl>
                                          <p:spTgt spid="1619069"/>
                                        </p:tgtEl>
                                        <p:attrNameLst>
                                          <p:attrName>ppt_x</p:attrName>
                                        </p:attrNameLst>
                                      </p:cBhvr>
                                      <p:tavLst>
                                        <p:tav tm="0">
                                          <p:val>
                                            <p:strVal val="#ppt_x"/>
                                          </p:val>
                                        </p:tav>
                                        <p:tav tm="100000">
                                          <p:val>
                                            <p:strVal val="#ppt_x"/>
                                          </p:val>
                                        </p:tav>
                                      </p:tavLst>
                                    </p:anim>
                                    <p:anim calcmode="lin" valueType="num">
                                      <p:cBhvr>
                                        <p:cTn id="295" dur="500" fill="hold"/>
                                        <p:tgtEl>
                                          <p:spTgt spid="1619069"/>
                                        </p:tgtEl>
                                        <p:attrNameLst>
                                          <p:attrName>ppt_y</p:attrName>
                                        </p:attrNameLst>
                                      </p:cBhvr>
                                      <p:tavLst>
                                        <p:tav tm="0">
                                          <p:val>
                                            <p:strVal val="#ppt_y-#ppt_h/2"/>
                                          </p:val>
                                        </p:tav>
                                        <p:tav tm="100000">
                                          <p:val>
                                            <p:strVal val="#ppt_y"/>
                                          </p:val>
                                        </p:tav>
                                      </p:tavLst>
                                    </p:anim>
                                    <p:anim calcmode="lin" valueType="num">
                                      <p:cBhvr>
                                        <p:cTn id="296" dur="500" fill="hold"/>
                                        <p:tgtEl>
                                          <p:spTgt spid="1619069"/>
                                        </p:tgtEl>
                                        <p:attrNameLst>
                                          <p:attrName>ppt_w</p:attrName>
                                        </p:attrNameLst>
                                      </p:cBhvr>
                                      <p:tavLst>
                                        <p:tav tm="0">
                                          <p:val>
                                            <p:strVal val="#ppt_w"/>
                                          </p:val>
                                        </p:tav>
                                        <p:tav tm="100000">
                                          <p:val>
                                            <p:strVal val="#ppt_w"/>
                                          </p:val>
                                        </p:tav>
                                      </p:tavLst>
                                    </p:anim>
                                    <p:anim calcmode="lin" valueType="num">
                                      <p:cBhvr>
                                        <p:cTn id="297" dur="500" fill="hold"/>
                                        <p:tgtEl>
                                          <p:spTgt spid="1619069"/>
                                        </p:tgtEl>
                                        <p:attrNameLst>
                                          <p:attrName>ppt_h</p:attrName>
                                        </p:attrNameLst>
                                      </p:cBhvr>
                                      <p:tavLst>
                                        <p:tav tm="0">
                                          <p:val>
                                            <p:fltVal val="0"/>
                                          </p:val>
                                        </p:tav>
                                        <p:tav tm="100000">
                                          <p:val>
                                            <p:strVal val="#ppt_h"/>
                                          </p:val>
                                        </p:tav>
                                      </p:tavLst>
                                    </p:anim>
                                  </p:childTnLst>
                                </p:cTn>
                              </p:par>
                            </p:childTnLst>
                          </p:cTn>
                        </p:par>
                        <p:par>
                          <p:cTn id="298" fill="hold">
                            <p:stCondLst>
                              <p:cond delay="500"/>
                            </p:stCondLst>
                            <p:childTnLst>
                              <p:par>
                                <p:cTn id="299" presetID="17" presetClass="entr" presetSubtype="8" fill="hold" grpId="0" nodeType="afterEffect">
                                  <p:stCondLst>
                                    <p:cond delay="0"/>
                                  </p:stCondLst>
                                  <p:childTnLst>
                                    <p:set>
                                      <p:cBhvr>
                                        <p:cTn id="300" dur="1" fill="hold">
                                          <p:stCondLst>
                                            <p:cond delay="0"/>
                                          </p:stCondLst>
                                        </p:cTn>
                                        <p:tgtEl>
                                          <p:spTgt spid="1619087"/>
                                        </p:tgtEl>
                                        <p:attrNameLst>
                                          <p:attrName>style.visibility</p:attrName>
                                        </p:attrNameLst>
                                      </p:cBhvr>
                                      <p:to>
                                        <p:strVal val="visible"/>
                                      </p:to>
                                    </p:set>
                                    <p:anim calcmode="lin" valueType="num">
                                      <p:cBhvr>
                                        <p:cTn id="301" dur="500" fill="hold"/>
                                        <p:tgtEl>
                                          <p:spTgt spid="1619087"/>
                                        </p:tgtEl>
                                        <p:attrNameLst>
                                          <p:attrName>ppt_x</p:attrName>
                                        </p:attrNameLst>
                                      </p:cBhvr>
                                      <p:tavLst>
                                        <p:tav tm="0">
                                          <p:val>
                                            <p:strVal val="#ppt_x-#ppt_w/2"/>
                                          </p:val>
                                        </p:tav>
                                        <p:tav tm="100000">
                                          <p:val>
                                            <p:strVal val="#ppt_x"/>
                                          </p:val>
                                        </p:tav>
                                      </p:tavLst>
                                    </p:anim>
                                    <p:anim calcmode="lin" valueType="num">
                                      <p:cBhvr>
                                        <p:cTn id="302" dur="500" fill="hold"/>
                                        <p:tgtEl>
                                          <p:spTgt spid="1619087"/>
                                        </p:tgtEl>
                                        <p:attrNameLst>
                                          <p:attrName>ppt_y</p:attrName>
                                        </p:attrNameLst>
                                      </p:cBhvr>
                                      <p:tavLst>
                                        <p:tav tm="0">
                                          <p:val>
                                            <p:strVal val="#ppt_y"/>
                                          </p:val>
                                        </p:tav>
                                        <p:tav tm="100000">
                                          <p:val>
                                            <p:strVal val="#ppt_y"/>
                                          </p:val>
                                        </p:tav>
                                      </p:tavLst>
                                    </p:anim>
                                    <p:anim calcmode="lin" valueType="num">
                                      <p:cBhvr>
                                        <p:cTn id="303" dur="500" fill="hold"/>
                                        <p:tgtEl>
                                          <p:spTgt spid="1619087"/>
                                        </p:tgtEl>
                                        <p:attrNameLst>
                                          <p:attrName>ppt_w</p:attrName>
                                        </p:attrNameLst>
                                      </p:cBhvr>
                                      <p:tavLst>
                                        <p:tav tm="0">
                                          <p:val>
                                            <p:fltVal val="0"/>
                                          </p:val>
                                        </p:tav>
                                        <p:tav tm="100000">
                                          <p:val>
                                            <p:strVal val="#ppt_w"/>
                                          </p:val>
                                        </p:tav>
                                      </p:tavLst>
                                    </p:anim>
                                    <p:anim calcmode="lin" valueType="num">
                                      <p:cBhvr>
                                        <p:cTn id="304" dur="500" fill="hold"/>
                                        <p:tgtEl>
                                          <p:spTgt spid="16190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948" grpId="0" animBg="1"/>
      <p:bldP spid="1619023" grpId="0"/>
      <p:bldP spid="1619024" grpId="0" animBg="1"/>
      <p:bldP spid="1619025" grpId="0" animBg="1"/>
      <p:bldP spid="1619026" grpId="0" animBg="1"/>
      <p:bldP spid="1619027" grpId="0" animBg="1"/>
      <p:bldP spid="1619028" grpId="0"/>
      <p:bldP spid="1619029" grpId="0"/>
      <p:bldP spid="1619030" grpId="0"/>
      <p:bldP spid="1619031" grpId="0" animBg="1"/>
      <p:bldP spid="1619032" grpId="0" animBg="1"/>
      <p:bldP spid="1619033" grpId="0" animBg="1"/>
      <p:bldP spid="1619034" grpId="0" animBg="1"/>
      <p:bldP spid="1619035" grpId="0" animBg="1"/>
      <p:bldP spid="1619037" grpId="0" animBg="1"/>
      <p:bldP spid="1619038" grpId="0" animBg="1"/>
      <p:bldP spid="1619039" grpId="0"/>
      <p:bldP spid="1619040" grpId="0" animBg="1"/>
      <p:bldP spid="1619041" grpId="0" animBg="1"/>
      <p:bldP spid="1619042" grpId="0" animBg="1"/>
      <p:bldP spid="1619043" grpId="0" animBg="1"/>
      <p:bldP spid="1619044" grpId="0" animBg="1"/>
      <p:bldP spid="1619045" grpId="0" animBg="1"/>
      <p:bldP spid="1619046" grpId="0" animBg="1"/>
      <p:bldP spid="1619047" grpId="0" animBg="1"/>
      <p:bldP spid="1619048" grpId="0" animBg="1"/>
      <p:bldP spid="1619049" grpId="0" animBg="1"/>
      <p:bldP spid="1619050" grpId="0" animBg="1"/>
      <p:bldP spid="1619051" grpId="0" animBg="1"/>
      <p:bldP spid="1619052" grpId="0" animBg="1"/>
      <p:bldP spid="1619053" grpId="0" animBg="1"/>
      <p:bldP spid="1619054" grpId="0" animBg="1"/>
      <p:bldP spid="1619055" grpId="0" animBg="1"/>
      <p:bldP spid="1619056" grpId="0" animBg="1"/>
      <p:bldP spid="1619057" grpId="0"/>
      <p:bldP spid="1619058" grpId="0" animBg="1"/>
      <p:bldP spid="1619059" grpId="0" animBg="1"/>
      <p:bldP spid="1619060" grpId="0" animBg="1"/>
      <p:bldP spid="1619061" grpId="0" animBg="1"/>
      <p:bldP spid="1619062" grpId="0"/>
      <p:bldP spid="1619063" grpId="0"/>
      <p:bldP spid="1619064" grpId="0" animBg="1"/>
      <p:bldP spid="1619065" grpId="0"/>
      <p:bldP spid="1619066" grpId="0" animBg="1"/>
      <p:bldP spid="1619067" grpId="0"/>
      <p:bldP spid="1619068" grpId="0"/>
      <p:bldP spid="1619069" grpId="0" animBg="1"/>
      <p:bldP spid="1619086" grpId="0"/>
      <p:bldP spid="1619087" grpId="0" animBg="1"/>
      <p:bldP spid="1619036"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6232" name="Line 120"/>
          <p:cNvSpPr>
            <a:spLocks noChangeShapeType="1"/>
          </p:cNvSpPr>
          <p:nvPr/>
        </p:nvSpPr>
        <p:spPr bwMode="auto">
          <a:xfrm>
            <a:off x="2773363" y="3284538"/>
            <a:ext cx="3238500" cy="0"/>
          </a:xfrm>
          <a:prstGeom prst="line">
            <a:avLst/>
          </a:prstGeom>
          <a:noFill/>
          <a:ln w="28575">
            <a:solidFill>
              <a:srgbClr val="9900CC"/>
            </a:solidFill>
            <a:round/>
            <a:headEnd/>
            <a:tailEnd/>
          </a:ln>
        </p:spPr>
        <p:txBody>
          <a:bodyPr wrap="none" anchor="ctr"/>
          <a:lstStyle/>
          <a:p>
            <a:endParaRPr lang="zh-CN" altLang="en-US"/>
          </a:p>
        </p:txBody>
      </p:sp>
      <p:sp>
        <p:nvSpPr>
          <p:cNvPr id="1626114" name="Line 2"/>
          <p:cNvSpPr>
            <a:spLocks noChangeShapeType="1"/>
          </p:cNvSpPr>
          <p:nvPr/>
        </p:nvSpPr>
        <p:spPr bwMode="auto">
          <a:xfrm>
            <a:off x="611188" y="1844675"/>
            <a:ext cx="5329237" cy="0"/>
          </a:xfrm>
          <a:prstGeom prst="line">
            <a:avLst/>
          </a:prstGeom>
          <a:noFill/>
          <a:ln w="28575">
            <a:solidFill>
              <a:srgbClr val="9900CC"/>
            </a:solidFill>
            <a:round/>
            <a:headEnd/>
            <a:tailEnd/>
          </a:ln>
        </p:spPr>
        <p:txBody>
          <a:bodyPr wrap="none" anchor="ctr"/>
          <a:lstStyle/>
          <a:p>
            <a:endParaRPr lang="zh-CN" altLang="en-US"/>
          </a:p>
        </p:txBody>
      </p:sp>
      <p:sp>
        <p:nvSpPr>
          <p:cNvPr id="1626188" name="Text Box 76"/>
          <p:cNvSpPr txBox="1">
            <a:spLocks noChangeArrowheads="1"/>
          </p:cNvSpPr>
          <p:nvPr/>
        </p:nvSpPr>
        <p:spPr bwMode="auto">
          <a:xfrm>
            <a:off x="146050" y="115888"/>
            <a:ext cx="8818563" cy="915987"/>
          </a:xfrm>
          <a:prstGeom prst="rect">
            <a:avLst/>
          </a:prstGeom>
          <a:noFill/>
          <a:ln w="28575" algn="ctr">
            <a:noFill/>
            <a:miter lim="800000"/>
            <a:headEnd/>
            <a:tailEnd/>
          </a:ln>
        </p:spPr>
        <p:txBody>
          <a:bodyPr>
            <a:spAutoFit/>
          </a:bodyPr>
          <a:lstStyle/>
          <a:p>
            <a:r>
              <a:rPr lang="en-US" altLang="zh-CN" sz="1800">
                <a:solidFill>
                  <a:srgbClr val="FF0000"/>
                </a:solidFill>
                <a:latin typeface="黑体" pitchFamily="2" charset="-122"/>
                <a:ea typeface="黑体" pitchFamily="2" charset="-122"/>
              </a:rPr>
              <a:t>[</a:t>
            </a:r>
            <a:r>
              <a:rPr lang="zh-CN" altLang="en-US" sz="1800" smtClean="0">
                <a:solidFill>
                  <a:srgbClr val="FF0000"/>
                </a:solidFill>
                <a:latin typeface="Arial" charset="0"/>
                <a:ea typeface="黑体" pitchFamily="2" charset="-122"/>
              </a:rPr>
              <a:t>例</a:t>
            </a:r>
            <a:r>
              <a:rPr lang="en-US" altLang="zh-CN" sz="1800" smtClean="0">
                <a:solidFill>
                  <a:srgbClr val="FF0000"/>
                </a:solidFill>
                <a:latin typeface="Arial" charset="0"/>
                <a:ea typeface="黑体" pitchFamily="2" charset="-122"/>
              </a:rPr>
              <a:t>3</a:t>
            </a:r>
            <a:r>
              <a:rPr lang="en-US" altLang="zh-CN" sz="1800" smtClean="0">
                <a:solidFill>
                  <a:srgbClr val="FF0000"/>
                </a:solidFill>
                <a:latin typeface="黑体" pitchFamily="2" charset="-122"/>
                <a:ea typeface="黑体" pitchFamily="2" charset="-122"/>
              </a:rPr>
              <a:t>]</a:t>
            </a:r>
            <a:r>
              <a:rPr lang="en-US" altLang="zh-CN" sz="1800" smtClean="0"/>
              <a:t> </a:t>
            </a:r>
            <a:r>
              <a:rPr lang="zh-CN" altLang="en-US" sz="1800"/>
              <a:t>组相连：主存</a:t>
            </a:r>
            <a:r>
              <a:rPr lang="en-US" altLang="zh-CN" sz="1800"/>
              <a:t>64MB</a:t>
            </a:r>
            <a:r>
              <a:rPr lang="zh-CN" altLang="en-US" sz="1800"/>
              <a:t>；</a:t>
            </a:r>
            <a:r>
              <a:rPr lang="en-US" altLang="zh-CN" sz="1800"/>
              <a:t>Cache 32KB</a:t>
            </a:r>
            <a:r>
              <a:rPr lang="zh-CN" altLang="en-US" sz="1800"/>
              <a:t>，</a:t>
            </a:r>
            <a:r>
              <a:rPr lang="en-US" altLang="zh-CN" sz="1800"/>
              <a:t>4KB</a:t>
            </a:r>
            <a:r>
              <a:rPr lang="zh-CN" altLang="en-US" sz="1800"/>
              <a:t>为一块，一组</a:t>
            </a:r>
            <a:r>
              <a:rPr lang="en-US" altLang="zh-CN" sz="1800"/>
              <a:t>4</a:t>
            </a:r>
            <a:r>
              <a:rPr lang="zh-CN" altLang="en-US" sz="1800"/>
              <a:t>块。</a:t>
            </a:r>
          </a:p>
          <a:p>
            <a:r>
              <a:rPr lang="zh-CN" altLang="en-US" sz="1800"/>
              <a:t>  </a:t>
            </a:r>
            <a:r>
              <a:rPr lang="zh-CN" altLang="en-US" sz="1800">
                <a:latin typeface="+mn-ea"/>
                <a:ea typeface="+mn-ea"/>
              </a:rPr>
              <a:t>→</a:t>
            </a:r>
            <a:r>
              <a:rPr lang="zh-CN" altLang="en-US" sz="1800"/>
              <a:t> </a:t>
            </a:r>
            <a:r>
              <a:rPr lang="en-US" altLang="zh-CN" sz="1800"/>
              <a:t>Cache 8</a:t>
            </a:r>
            <a:r>
              <a:rPr lang="zh-CN" altLang="en-US" sz="1800"/>
              <a:t>块，共</a:t>
            </a:r>
            <a:r>
              <a:rPr lang="en-US" altLang="zh-CN" sz="1800"/>
              <a:t>2</a:t>
            </a:r>
            <a:r>
              <a:rPr lang="zh-CN" altLang="en-US" sz="1800"/>
              <a:t>组；主存</a:t>
            </a:r>
            <a:r>
              <a:rPr lang="en-US" altLang="zh-CN" sz="1800"/>
              <a:t>16K</a:t>
            </a:r>
            <a:r>
              <a:rPr lang="zh-CN" altLang="en-US" sz="1800"/>
              <a:t>块，共</a:t>
            </a:r>
            <a:r>
              <a:rPr lang="en-US" altLang="zh-CN" sz="1800"/>
              <a:t>2K</a:t>
            </a:r>
            <a:r>
              <a:rPr lang="zh-CN" altLang="en-US" sz="1800"/>
              <a:t>个区</a:t>
            </a:r>
            <a:r>
              <a:rPr lang="en-US" altLang="zh-CN" sz="1800">
                <a:latin typeface="宋体" pitchFamily="2" charset="-122"/>
              </a:rPr>
              <a:t>(</a:t>
            </a:r>
            <a:r>
              <a:rPr lang="zh-CN" altLang="en-US" sz="1800"/>
              <a:t>每区</a:t>
            </a:r>
            <a:r>
              <a:rPr lang="en-US" altLang="zh-CN" sz="1800"/>
              <a:t>2</a:t>
            </a:r>
            <a:r>
              <a:rPr lang="zh-CN" altLang="en-US" sz="1800"/>
              <a:t>组</a:t>
            </a:r>
            <a:r>
              <a:rPr lang="en-US" altLang="zh-CN" sz="1800">
                <a:latin typeface="宋体" pitchFamily="2" charset="-122"/>
              </a:rPr>
              <a:t>)</a:t>
            </a:r>
            <a:r>
              <a:rPr lang="zh-CN" altLang="en-US" sz="1800"/>
              <a:t>。</a:t>
            </a:r>
          </a:p>
          <a:p>
            <a:r>
              <a:rPr lang="zh-CN" altLang="en-US" sz="1800"/>
              <a:t>  主存地址：</a:t>
            </a:r>
            <a:r>
              <a:rPr lang="en-US" altLang="zh-CN" sz="1800"/>
              <a:t>28B57A4H</a:t>
            </a:r>
          </a:p>
        </p:txBody>
      </p:sp>
      <p:sp>
        <p:nvSpPr>
          <p:cNvPr id="1626189" name="Text Box 77"/>
          <p:cNvSpPr txBox="1">
            <a:spLocks noChangeArrowheads="1"/>
          </p:cNvSpPr>
          <p:nvPr/>
        </p:nvSpPr>
        <p:spPr bwMode="auto">
          <a:xfrm>
            <a:off x="539750" y="1484313"/>
            <a:ext cx="5616575" cy="366712"/>
          </a:xfrm>
          <a:prstGeom prst="rect">
            <a:avLst/>
          </a:prstGeom>
          <a:noFill/>
          <a:ln w="28575" algn="ctr">
            <a:noFill/>
            <a:miter lim="800000"/>
            <a:headEnd/>
            <a:tailEnd/>
          </a:ln>
        </p:spPr>
        <p:txBody>
          <a:bodyPr>
            <a:spAutoFit/>
          </a:bodyPr>
          <a:lstStyle/>
          <a:p>
            <a:pPr>
              <a:spcBef>
                <a:spcPct val="50000"/>
              </a:spcBef>
            </a:pPr>
            <a:r>
              <a:rPr lang="en-US" altLang="zh-CN" sz="1800">
                <a:latin typeface="Arial" charset="0"/>
              </a:rPr>
              <a:t>1 0  1 0 0 0  1 0 1 1  0 1 0 1  0 1 1 1  1 0 1 0  0 1 0 0</a:t>
            </a:r>
          </a:p>
        </p:txBody>
      </p:sp>
      <p:sp>
        <p:nvSpPr>
          <p:cNvPr id="1626190" name="AutoShape 78"/>
          <p:cNvSpPr>
            <a:spLocks noChangeArrowheads="1"/>
          </p:cNvSpPr>
          <p:nvPr/>
        </p:nvSpPr>
        <p:spPr bwMode="auto">
          <a:xfrm>
            <a:off x="3492500" y="1484313"/>
            <a:ext cx="2447925" cy="360362"/>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26191" name="AutoShape 79"/>
          <p:cNvSpPr>
            <a:spLocks noChangeArrowheads="1"/>
          </p:cNvSpPr>
          <p:nvPr/>
        </p:nvSpPr>
        <p:spPr bwMode="auto">
          <a:xfrm>
            <a:off x="3059113" y="1484313"/>
            <a:ext cx="433387" cy="360362"/>
          </a:xfrm>
          <a:prstGeom prst="roundRect">
            <a:avLst>
              <a:gd name="adj" fmla="val 50000"/>
            </a:avLst>
          </a:prstGeom>
          <a:noFill/>
          <a:ln w="12700" algn="ctr">
            <a:solidFill>
              <a:srgbClr val="0000FF"/>
            </a:solidFill>
            <a:round/>
            <a:headEnd/>
            <a:tailEnd/>
          </a:ln>
        </p:spPr>
        <p:txBody>
          <a:bodyPr wrap="none" anchor="ctr"/>
          <a:lstStyle/>
          <a:p>
            <a:pPr algn="ctr">
              <a:spcBef>
                <a:spcPct val="50000"/>
              </a:spcBef>
            </a:pPr>
            <a:endParaRPr lang="zh-CN" altLang="en-US"/>
          </a:p>
        </p:txBody>
      </p:sp>
      <p:sp>
        <p:nvSpPr>
          <p:cNvPr id="1626192" name="AutoShape 80"/>
          <p:cNvSpPr>
            <a:spLocks noChangeArrowheads="1"/>
          </p:cNvSpPr>
          <p:nvPr/>
        </p:nvSpPr>
        <p:spPr bwMode="auto">
          <a:xfrm>
            <a:off x="2870200" y="1484313"/>
            <a:ext cx="188913" cy="360362"/>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26193" name="AutoShape 81"/>
          <p:cNvSpPr>
            <a:spLocks noChangeArrowheads="1"/>
          </p:cNvSpPr>
          <p:nvPr/>
        </p:nvSpPr>
        <p:spPr bwMode="auto">
          <a:xfrm>
            <a:off x="611188" y="1484313"/>
            <a:ext cx="2249487" cy="360362"/>
          </a:xfrm>
          <a:prstGeom prst="roundRect">
            <a:avLst>
              <a:gd name="adj" fmla="val 50000"/>
            </a:avLst>
          </a:prstGeom>
          <a:noFill/>
          <a:ln w="12700" algn="ctr">
            <a:solidFill>
              <a:srgbClr val="0000FF"/>
            </a:solidFill>
            <a:round/>
            <a:headEnd/>
            <a:tailEnd/>
          </a:ln>
        </p:spPr>
        <p:txBody>
          <a:bodyPr wrap="none" anchor="ctr"/>
          <a:lstStyle/>
          <a:p>
            <a:pPr algn="ctr">
              <a:spcBef>
                <a:spcPct val="50000"/>
              </a:spcBef>
            </a:pPr>
            <a:endParaRPr lang="zh-CN" altLang="en-US"/>
          </a:p>
        </p:txBody>
      </p:sp>
      <p:sp>
        <p:nvSpPr>
          <p:cNvPr id="1626194" name="Rectangle 82"/>
          <p:cNvSpPr>
            <a:spLocks noChangeArrowheads="1"/>
          </p:cNvSpPr>
          <p:nvPr/>
        </p:nvSpPr>
        <p:spPr bwMode="auto">
          <a:xfrm>
            <a:off x="1333500" y="1844675"/>
            <a:ext cx="647700" cy="287338"/>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区号</a:t>
            </a:r>
            <a:endParaRPr lang="en-US" altLang="zh-CN" sz="1800">
              <a:solidFill>
                <a:srgbClr val="CC0066"/>
              </a:solidFill>
              <a:latin typeface="Arial" charset="0"/>
            </a:endParaRPr>
          </a:p>
        </p:txBody>
      </p:sp>
      <p:sp>
        <p:nvSpPr>
          <p:cNvPr id="1626195" name="Rectangle 83"/>
          <p:cNvSpPr>
            <a:spLocks noChangeArrowheads="1"/>
          </p:cNvSpPr>
          <p:nvPr/>
        </p:nvSpPr>
        <p:spPr bwMode="auto">
          <a:xfrm>
            <a:off x="2627313" y="1844675"/>
            <a:ext cx="647700" cy="287338"/>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组号</a:t>
            </a:r>
            <a:endParaRPr lang="en-US" altLang="zh-CN" sz="1800">
              <a:solidFill>
                <a:srgbClr val="CC0066"/>
              </a:solidFill>
              <a:latin typeface="Arial" charset="0"/>
            </a:endParaRPr>
          </a:p>
        </p:txBody>
      </p:sp>
      <p:sp>
        <p:nvSpPr>
          <p:cNvPr id="1626196" name="Rectangle 84"/>
          <p:cNvSpPr>
            <a:spLocks noChangeArrowheads="1"/>
          </p:cNvSpPr>
          <p:nvPr/>
        </p:nvSpPr>
        <p:spPr bwMode="auto">
          <a:xfrm>
            <a:off x="2987675" y="765175"/>
            <a:ext cx="576263" cy="720725"/>
          </a:xfrm>
          <a:prstGeom prst="rect">
            <a:avLst/>
          </a:prstGeom>
          <a:noFill/>
          <a:ln w="19050" algn="ctr">
            <a:noFill/>
            <a:miter lim="800000"/>
            <a:headEnd/>
            <a:tailEnd/>
          </a:ln>
        </p:spPr>
        <p:txBody>
          <a:bodyPr wrap="none" anchor="ctr"/>
          <a:lstStyle/>
          <a:p>
            <a:pPr algn="ctr">
              <a:lnSpc>
                <a:spcPct val="80000"/>
              </a:lnSpc>
            </a:pPr>
            <a:r>
              <a:rPr lang="zh-CN" altLang="en-US" sz="1800">
                <a:solidFill>
                  <a:srgbClr val="CC0066"/>
                </a:solidFill>
              </a:rPr>
              <a:t>主存</a:t>
            </a:r>
            <a:br>
              <a:rPr lang="zh-CN" altLang="en-US" sz="1800">
                <a:solidFill>
                  <a:srgbClr val="CC0066"/>
                </a:solidFill>
              </a:rPr>
            </a:br>
            <a:r>
              <a:rPr lang="zh-CN" altLang="en-US" sz="1800">
                <a:solidFill>
                  <a:srgbClr val="CC0066"/>
                </a:solidFill>
              </a:rPr>
              <a:t>组内</a:t>
            </a:r>
            <a:br>
              <a:rPr lang="zh-CN" altLang="en-US" sz="1800">
                <a:solidFill>
                  <a:srgbClr val="CC0066"/>
                </a:solidFill>
              </a:rPr>
            </a:br>
            <a:r>
              <a:rPr lang="zh-CN" altLang="en-US" sz="1800">
                <a:solidFill>
                  <a:srgbClr val="CC0066"/>
                </a:solidFill>
              </a:rPr>
              <a:t>块号</a:t>
            </a:r>
          </a:p>
        </p:txBody>
      </p:sp>
      <p:sp>
        <p:nvSpPr>
          <p:cNvPr id="1626197" name="AutoShape 85"/>
          <p:cNvSpPr>
            <a:spLocks/>
          </p:cNvSpPr>
          <p:nvPr/>
        </p:nvSpPr>
        <p:spPr bwMode="auto">
          <a:xfrm>
            <a:off x="541338" y="5194300"/>
            <a:ext cx="142875" cy="1008063"/>
          </a:xfrm>
          <a:prstGeom prst="leftBrace">
            <a:avLst>
              <a:gd name="adj1" fmla="val 58796"/>
              <a:gd name="adj2" fmla="val 50000"/>
            </a:avLst>
          </a:prstGeom>
          <a:noFill/>
          <a:ln w="19050">
            <a:solidFill>
              <a:srgbClr val="FF0000"/>
            </a:solidFill>
            <a:round/>
            <a:headEnd/>
            <a:tailEnd/>
          </a:ln>
        </p:spPr>
        <p:txBody>
          <a:bodyPr wrap="none" anchor="ctr"/>
          <a:lstStyle/>
          <a:p>
            <a:pPr algn="ctr">
              <a:spcBef>
                <a:spcPct val="50000"/>
              </a:spcBef>
            </a:pPr>
            <a:endParaRPr lang="zh-CN" altLang="en-US"/>
          </a:p>
        </p:txBody>
      </p:sp>
      <p:sp>
        <p:nvSpPr>
          <p:cNvPr id="1626198" name="Line 86"/>
          <p:cNvSpPr>
            <a:spLocks noChangeShapeType="1"/>
          </p:cNvSpPr>
          <p:nvPr/>
        </p:nvSpPr>
        <p:spPr bwMode="auto">
          <a:xfrm flipV="1">
            <a:off x="2987675" y="1196975"/>
            <a:ext cx="0" cy="287338"/>
          </a:xfrm>
          <a:prstGeom prst="line">
            <a:avLst/>
          </a:prstGeom>
          <a:noFill/>
          <a:ln w="19050">
            <a:solidFill>
              <a:srgbClr val="FF0000"/>
            </a:solidFill>
            <a:round/>
            <a:headEnd/>
            <a:tailEnd/>
          </a:ln>
        </p:spPr>
        <p:txBody>
          <a:bodyPr wrap="none" anchor="ctr"/>
          <a:lstStyle/>
          <a:p>
            <a:endParaRPr lang="zh-CN" altLang="en-US"/>
          </a:p>
        </p:txBody>
      </p:sp>
      <p:sp>
        <p:nvSpPr>
          <p:cNvPr id="1626199" name="Line 87"/>
          <p:cNvSpPr>
            <a:spLocks noChangeShapeType="1"/>
          </p:cNvSpPr>
          <p:nvPr/>
        </p:nvSpPr>
        <p:spPr bwMode="auto">
          <a:xfrm flipH="1">
            <a:off x="252413" y="1196975"/>
            <a:ext cx="2735262" cy="0"/>
          </a:xfrm>
          <a:prstGeom prst="line">
            <a:avLst/>
          </a:prstGeom>
          <a:noFill/>
          <a:ln w="19050">
            <a:solidFill>
              <a:srgbClr val="FF0000"/>
            </a:solidFill>
            <a:round/>
            <a:headEnd/>
            <a:tailEnd/>
          </a:ln>
        </p:spPr>
        <p:txBody>
          <a:bodyPr wrap="none" anchor="ctr"/>
          <a:lstStyle/>
          <a:p>
            <a:endParaRPr lang="zh-CN" altLang="en-US"/>
          </a:p>
        </p:txBody>
      </p:sp>
      <p:sp>
        <p:nvSpPr>
          <p:cNvPr id="1626200" name="Line 88"/>
          <p:cNvSpPr>
            <a:spLocks noChangeShapeType="1"/>
          </p:cNvSpPr>
          <p:nvPr/>
        </p:nvSpPr>
        <p:spPr bwMode="auto">
          <a:xfrm flipH="1">
            <a:off x="250825" y="1196975"/>
            <a:ext cx="1588" cy="4508500"/>
          </a:xfrm>
          <a:prstGeom prst="line">
            <a:avLst/>
          </a:prstGeom>
          <a:noFill/>
          <a:ln w="19050">
            <a:solidFill>
              <a:srgbClr val="FF0000"/>
            </a:solidFill>
            <a:round/>
            <a:headEnd/>
            <a:tailEnd/>
          </a:ln>
        </p:spPr>
        <p:txBody>
          <a:bodyPr wrap="none" anchor="ctr"/>
          <a:lstStyle/>
          <a:p>
            <a:endParaRPr lang="zh-CN" altLang="en-US"/>
          </a:p>
        </p:txBody>
      </p:sp>
      <p:sp>
        <p:nvSpPr>
          <p:cNvPr id="1626201" name="Line 89"/>
          <p:cNvSpPr>
            <a:spLocks noChangeShapeType="1"/>
          </p:cNvSpPr>
          <p:nvPr/>
        </p:nvSpPr>
        <p:spPr bwMode="auto">
          <a:xfrm>
            <a:off x="252413" y="5699125"/>
            <a:ext cx="288925" cy="0"/>
          </a:xfrm>
          <a:prstGeom prst="line">
            <a:avLst/>
          </a:prstGeom>
          <a:noFill/>
          <a:ln w="19050">
            <a:solidFill>
              <a:srgbClr val="FF0000"/>
            </a:solidFill>
            <a:round/>
            <a:headEnd/>
            <a:tailEnd type="triangle" w="med" len="lg"/>
          </a:ln>
        </p:spPr>
        <p:txBody>
          <a:bodyPr wrap="none" anchor="ctr"/>
          <a:lstStyle/>
          <a:p>
            <a:endParaRPr lang="zh-CN" altLang="en-US"/>
          </a:p>
        </p:txBody>
      </p:sp>
      <p:sp>
        <p:nvSpPr>
          <p:cNvPr id="1626203" name="AutoShape 91"/>
          <p:cNvSpPr>
            <a:spLocks noChangeArrowheads="1"/>
          </p:cNvSpPr>
          <p:nvPr/>
        </p:nvSpPr>
        <p:spPr bwMode="auto">
          <a:xfrm>
            <a:off x="755650" y="2781300"/>
            <a:ext cx="1368425" cy="576263"/>
          </a:xfrm>
          <a:prstGeom prst="roundRect">
            <a:avLst>
              <a:gd name="adj" fmla="val 50000"/>
            </a:avLst>
          </a:prstGeom>
          <a:solidFill>
            <a:srgbClr val="FFCCCC"/>
          </a:solidFill>
          <a:ln w="28575" algn="ctr">
            <a:solidFill>
              <a:schemeClr val="tx1"/>
            </a:solidFill>
            <a:round/>
            <a:headEnd/>
            <a:tailEnd/>
          </a:ln>
        </p:spPr>
        <p:txBody>
          <a:bodyPr wrap="none" anchor="ctr"/>
          <a:lstStyle/>
          <a:p>
            <a:pPr algn="ctr"/>
            <a:r>
              <a:rPr lang="zh-CN" altLang="en-US" sz="2000">
                <a:solidFill>
                  <a:srgbClr val="CC0000"/>
                </a:solidFill>
                <a:latin typeface="Arial" charset="0"/>
                <a:ea typeface="黑体" pitchFamily="2" charset="-122"/>
              </a:rPr>
              <a:t>相联</a:t>
            </a:r>
            <a:r>
              <a:rPr lang="zh-CN" altLang="en-US" sz="2000">
                <a:latin typeface="Arial" charset="0"/>
              </a:rPr>
              <a:t>比较</a:t>
            </a:r>
          </a:p>
        </p:txBody>
      </p:sp>
      <p:sp>
        <p:nvSpPr>
          <p:cNvPr id="1626205" name="Text Box 93"/>
          <p:cNvSpPr txBox="1">
            <a:spLocks noChangeArrowheads="1"/>
          </p:cNvSpPr>
          <p:nvPr/>
        </p:nvSpPr>
        <p:spPr bwMode="auto">
          <a:xfrm>
            <a:off x="2844800" y="2917825"/>
            <a:ext cx="3240088" cy="366713"/>
          </a:xfrm>
          <a:prstGeom prst="rect">
            <a:avLst/>
          </a:prstGeom>
          <a:noFill/>
          <a:ln w="28575" algn="ctr">
            <a:noFill/>
            <a:miter lim="800000"/>
            <a:headEnd/>
            <a:tailEnd/>
          </a:ln>
        </p:spPr>
        <p:txBody>
          <a:bodyPr>
            <a:spAutoFit/>
          </a:bodyPr>
          <a:lstStyle/>
          <a:p>
            <a:pPr>
              <a:spcBef>
                <a:spcPct val="50000"/>
              </a:spcBef>
            </a:pPr>
            <a:r>
              <a:rPr lang="en-US" altLang="zh-CN" sz="1800">
                <a:latin typeface="Arial" charset="0"/>
              </a:rPr>
              <a:t>1 </a:t>
            </a:r>
            <a:r>
              <a:rPr lang="en-US" altLang="zh-CN" sz="1800">
                <a:solidFill>
                  <a:srgbClr val="FF0000"/>
                </a:solidFill>
                <a:latin typeface="Arial" charset="0"/>
              </a:rPr>
              <a:t>1 0</a:t>
            </a:r>
            <a:r>
              <a:rPr lang="en-US" altLang="zh-CN" sz="1800">
                <a:latin typeface="Arial" charset="0"/>
              </a:rPr>
              <a:t>  0 1 1 1  1 0 1 0  0 1 0 0</a:t>
            </a:r>
          </a:p>
        </p:txBody>
      </p:sp>
      <p:sp>
        <p:nvSpPr>
          <p:cNvPr id="1626206" name="AutoShape 94"/>
          <p:cNvSpPr>
            <a:spLocks noChangeArrowheads="1"/>
          </p:cNvSpPr>
          <p:nvPr/>
        </p:nvSpPr>
        <p:spPr bwMode="auto">
          <a:xfrm>
            <a:off x="3517900" y="2917825"/>
            <a:ext cx="2493963" cy="360363"/>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26207" name="AutoShape 95"/>
          <p:cNvSpPr>
            <a:spLocks noChangeArrowheads="1"/>
          </p:cNvSpPr>
          <p:nvPr/>
        </p:nvSpPr>
        <p:spPr bwMode="auto">
          <a:xfrm>
            <a:off x="3097213" y="2917825"/>
            <a:ext cx="412750" cy="360363"/>
          </a:xfrm>
          <a:prstGeom prst="roundRect">
            <a:avLst>
              <a:gd name="adj" fmla="val 50000"/>
            </a:avLst>
          </a:prstGeom>
          <a:noFill/>
          <a:ln w="12700" algn="ctr">
            <a:solidFill>
              <a:srgbClr val="008000"/>
            </a:solidFill>
            <a:round/>
            <a:headEnd/>
            <a:tailEnd/>
          </a:ln>
        </p:spPr>
        <p:txBody>
          <a:bodyPr wrap="none" anchor="ctr"/>
          <a:lstStyle/>
          <a:p>
            <a:pPr algn="ctr"/>
            <a:endParaRPr lang="zh-CN" altLang="en-US" sz="1800" b="0">
              <a:solidFill>
                <a:srgbClr val="008000"/>
              </a:solidFill>
              <a:latin typeface="Arial" charset="0"/>
            </a:endParaRPr>
          </a:p>
        </p:txBody>
      </p:sp>
      <p:sp>
        <p:nvSpPr>
          <p:cNvPr id="1626208" name="AutoShape 96"/>
          <p:cNvSpPr>
            <a:spLocks noChangeArrowheads="1"/>
          </p:cNvSpPr>
          <p:nvPr/>
        </p:nvSpPr>
        <p:spPr bwMode="auto">
          <a:xfrm>
            <a:off x="2881313" y="2917825"/>
            <a:ext cx="196850" cy="360363"/>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26209" name="Line 97"/>
          <p:cNvSpPr>
            <a:spLocks noChangeShapeType="1"/>
          </p:cNvSpPr>
          <p:nvPr/>
        </p:nvSpPr>
        <p:spPr bwMode="auto">
          <a:xfrm flipH="1">
            <a:off x="2987675" y="1844675"/>
            <a:ext cx="0" cy="107950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26210" name="Line 98"/>
          <p:cNvSpPr>
            <a:spLocks noChangeShapeType="1"/>
          </p:cNvSpPr>
          <p:nvPr/>
        </p:nvSpPr>
        <p:spPr bwMode="auto">
          <a:xfrm flipH="1">
            <a:off x="4429125" y="1844675"/>
            <a:ext cx="0" cy="107950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26212" name="Line 100"/>
          <p:cNvSpPr>
            <a:spLocks noChangeShapeType="1"/>
          </p:cNvSpPr>
          <p:nvPr/>
        </p:nvSpPr>
        <p:spPr bwMode="auto">
          <a:xfrm>
            <a:off x="1763713" y="3789363"/>
            <a:ext cx="1584325" cy="0"/>
          </a:xfrm>
          <a:prstGeom prst="line">
            <a:avLst/>
          </a:prstGeom>
          <a:noFill/>
          <a:ln w="28575">
            <a:solidFill>
              <a:srgbClr val="FF0000"/>
            </a:solidFill>
            <a:round/>
            <a:headEnd/>
            <a:tailEnd/>
          </a:ln>
        </p:spPr>
        <p:txBody>
          <a:bodyPr wrap="none" anchor="ctr"/>
          <a:lstStyle/>
          <a:p>
            <a:endParaRPr lang="zh-CN" altLang="en-US"/>
          </a:p>
        </p:txBody>
      </p:sp>
      <p:sp>
        <p:nvSpPr>
          <p:cNvPr id="1626213" name="Line 101"/>
          <p:cNvSpPr>
            <a:spLocks noChangeShapeType="1"/>
          </p:cNvSpPr>
          <p:nvPr/>
        </p:nvSpPr>
        <p:spPr bwMode="auto">
          <a:xfrm flipV="1">
            <a:off x="3348038" y="3284538"/>
            <a:ext cx="0" cy="504825"/>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26215" name="Line 103"/>
          <p:cNvSpPr>
            <a:spLocks noChangeShapeType="1"/>
          </p:cNvSpPr>
          <p:nvPr/>
        </p:nvSpPr>
        <p:spPr bwMode="auto">
          <a:xfrm flipH="1">
            <a:off x="1476375" y="3644900"/>
            <a:ext cx="922338" cy="0"/>
          </a:xfrm>
          <a:prstGeom prst="line">
            <a:avLst/>
          </a:prstGeom>
          <a:noFill/>
          <a:ln w="19050">
            <a:solidFill>
              <a:srgbClr val="0000FF"/>
            </a:solidFill>
            <a:round/>
            <a:headEnd/>
            <a:tailEnd/>
          </a:ln>
        </p:spPr>
        <p:txBody>
          <a:bodyPr wrap="none" anchor="ctr"/>
          <a:lstStyle/>
          <a:p>
            <a:endParaRPr lang="zh-CN" altLang="en-US"/>
          </a:p>
        </p:txBody>
      </p:sp>
      <p:sp>
        <p:nvSpPr>
          <p:cNvPr id="1626216" name="Line 104"/>
          <p:cNvSpPr>
            <a:spLocks noChangeShapeType="1"/>
          </p:cNvSpPr>
          <p:nvPr/>
        </p:nvSpPr>
        <p:spPr bwMode="auto">
          <a:xfrm flipV="1">
            <a:off x="1476375" y="3357563"/>
            <a:ext cx="1588" cy="287337"/>
          </a:xfrm>
          <a:prstGeom prst="line">
            <a:avLst/>
          </a:prstGeom>
          <a:noFill/>
          <a:ln w="19050">
            <a:solidFill>
              <a:srgbClr val="0000FF"/>
            </a:solidFill>
            <a:round/>
            <a:headEnd/>
            <a:tailEnd type="triangle" w="med" len="lg"/>
          </a:ln>
        </p:spPr>
        <p:txBody>
          <a:bodyPr wrap="none" anchor="ctr"/>
          <a:lstStyle/>
          <a:p>
            <a:endParaRPr lang="zh-CN" altLang="en-US"/>
          </a:p>
        </p:txBody>
      </p:sp>
      <p:sp>
        <p:nvSpPr>
          <p:cNvPr id="1626217" name="Line 105"/>
          <p:cNvSpPr>
            <a:spLocks noChangeShapeType="1"/>
          </p:cNvSpPr>
          <p:nvPr/>
        </p:nvSpPr>
        <p:spPr bwMode="auto">
          <a:xfrm flipV="1">
            <a:off x="1908175" y="1844675"/>
            <a:ext cx="0" cy="504825"/>
          </a:xfrm>
          <a:prstGeom prst="line">
            <a:avLst/>
          </a:prstGeom>
          <a:noFill/>
          <a:ln w="19050">
            <a:solidFill>
              <a:srgbClr val="0000FF"/>
            </a:solidFill>
            <a:round/>
            <a:headEnd/>
            <a:tailEnd/>
          </a:ln>
        </p:spPr>
        <p:txBody>
          <a:bodyPr wrap="none" anchor="ctr"/>
          <a:lstStyle/>
          <a:p>
            <a:endParaRPr lang="zh-CN" altLang="en-US"/>
          </a:p>
        </p:txBody>
      </p:sp>
      <p:sp>
        <p:nvSpPr>
          <p:cNvPr id="1626218" name="Line 106"/>
          <p:cNvSpPr>
            <a:spLocks noChangeShapeType="1"/>
          </p:cNvSpPr>
          <p:nvPr/>
        </p:nvSpPr>
        <p:spPr bwMode="auto">
          <a:xfrm flipH="1">
            <a:off x="1476375" y="2349500"/>
            <a:ext cx="1800225" cy="0"/>
          </a:xfrm>
          <a:prstGeom prst="line">
            <a:avLst/>
          </a:prstGeom>
          <a:noFill/>
          <a:ln w="19050">
            <a:solidFill>
              <a:srgbClr val="0000FF"/>
            </a:solidFill>
            <a:round/>
            <a:headEnd/>
            <a:tailEnd/>
          </a:ln>
        </p:spPr>
        <p:txBody>
          <a:bodyPr wrap="none" anchor="ctr"/>
          <a:lstStyle/>
          <a:p>
            <a:endParaRPr lang="zh-CN" altLang="en-US"/>
          </a:p>
        </p:txBody>
      </p:sp>
      <p:sp>
        <p:nvSpPr>
          <p:cNvPr id="1626219" name="Line 107"/>
          <p:cNvSpPr>
            <a:spLocks noChangeShapeType="1"/>
          </p:cNvSpPr>
          <p:nvPr/>
        </p:nvSpPr>
        <p:spPr bwMode="auto">
          <a:xfrm>
            <a:off x="1476375" y="2349500"/>
            <a:ext cx="1588" cy="431800"/>
          </a:xfrm>
          <a:prstGeom prst="line">
            <a:avLst/>
          </a:prstGeom>
          <a:noFill/>
          <a:ln w="19050">
            <a:solidFill>
              <a:srgbClr val="0000FF"/>
            </a:solidFill>
            <a:round/>
            <a:headEnd/>
            <a:tailEnd type="triangle" w="med" len="lg"/>
          </a:ln>
        </p:spPr>
        <p:txBody>
          <a:bodyPr wrap="none" anchor="ctr"/>
          <a:lstStyle/>
          <a:p>
            <a:endParaRPr lang="zh-CN" altLang="en-US"/>
          </a:p>
        </p:txBody>
      </p:sp>
      <p:sp>
        <p:nvSpPr>
          <p:cNvPr id="1626220" name="Line 108"/>
          <p:cNvSpPr>
            <a:spLocks noChangeShapeType="1"/>
          </p:cNvSpPr>
          <p:nvPr/>
        </p:nvSpPr>
        <p:spPr bwMode="auto">
          <a:xfrm flipV="1">
            <a:off x="3276600" y="1844675"/>
            <a:ext cx="0" cy="504825"/>
          </a:xfrm>
          <a:prstGeom prst="line">
            <a:avLst/>
          </a:prstGeom>
          <a:noFill/>
          <a:ln w="19050">
            <a:solidFill>
              <a:srgbClr val="0000FF"/>
            </a:solidFill>
            <a:round/>
            <a:headEnd/>
            <a:tailEnd/>
          </a:ln>
        </p:spPr>
        <p:txBody>
          <a:bodyPr wrap="none" anchor="ctr"/>
          <a:lstStyle/>
          <a:p>
            <a:endParaRPr lang="zh-CN" altLang="en-US"/>
          </a:p>
        </p:txBody>
      </p:sp>
      <p:sp>
        <p:nvSpPr>
          <p:cNvPr id="1626221" name="Line 109"/>
          <p:cNvSpPr>
            <a:spLocks noChangeShapeType="1"/>
          </p:cNvSpPr>
          <p:nvPr/>
        </p:nvSpPr>
        <p:spPr bwMode="auto">
          <a:xfrm flipH="1">
            <a:off x="396875" y="3068638"/>
            <a:ext cx="360363"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26222" name="Line 110"/>
          <p:cNvSpPr>
            <a:spLocks noChangeShapeType="1"/>
          </p:cNvSpPr>
          <p:nvPr/>
        </p:nvSpPr>
        <p:spPr bwMode="auto">
          <a:xfrm>
            <a:off x="2124075" y="3068638"/>
            <a:ext cx="433388"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26223" name="Rectangle 111"/>
          <p:cNvSpPr>
            <a:spLocks noChangeArrowheads="1"/>
          </p:cNvSpPr>
          <p:nvPr/>
        </p:nvSpPr>
        <p:spPr bwMode="auto">
          <a:xfrm>
            <a:off x="4140200" y="1196975"/>
            <a:ext cx="1079500" cy="287338"/>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块内地址</a:t>
            </a:r>
            <a:endParaRPr lang="en-US" altLang="zh-CN" sz="1800">
              <a:solidFill>
                <a:srgbClr val="CC0066"/>
              </a:solidFill>
              <a:latin typeface="Arial" charset="0"/>
            </a:endParaRPr>
          </a:p>
        </p:txBody>
      </p:sp>
      <p:sp>
        <p:nvSpPr>
          <p:cNvPr id="1626224" name="Line 112"/>
          <p:cNvSpPr>
            <a:spLocks noChangeShapeType="1"/>
          </p:cNvSpPr>
          <p:nvPr/>
        </p:nvSpPr>
        <p:spPr bwMode="auto">
          <a:xfrm>
            <a:off x="2557463" y="2565400"/>
            <a:ext cx="430212"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26225" name="Line 113"/>
          <p:cNvSpPr>
            <a:spLocks noChangeShapeType="1"/>
          </p:cNvSpPr>
          <p:nvPr/>
        </p:nvSpPr>
        <p:spPr bwMode="auto">
          <a:xfrm>
            <a:off x="3059113" y="2565400"/>
            <a:ext cx="1370012"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26226" name="Line 114"/>
          <p:cNvSpPr>
            <a:spLocks noChangeShapeType="1"/>
          </p:cNvSpPr>
          <p:nvPr/>
        </p:nvSpPr>
        <p:spPr bwMode="auto">
          <a:xfrm>
            <a:off x="2557463" y="3500438"/>
            <a:ext cx="790575"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26227" name="Line 115"/>
          <p:cNvSpPr>
            <a:spLocks noChangeShapeType="1"/>
          </p:cNvSpPr>
          <p:nvPr/>
        </p:nvSpPr>
        <p:spPr bwMode="auto">
          <a:xfrm flipH="1" flipV="1">
            <a:off x="2557463" y="2565400"/>
            <a:ext cx="0" cy="935038"/>
          </a:xfrm>
          <a:prstGeom prst="line">
            <a:avLst/>
          </a:prstGeom>
          <a:noFill/>
          <a:ln w="19050">
            <a:solidFill>
              <a:schemeClr val="tx1"/>
            </a:solidFill>
            <a:round/>
            <a:headEnd/>
            <a:tailEnd type="none" w="med" len="lg"/>
          </a:ln>
        </p:spPr>
        <p:txBody>
          <a:bodyPr wrap="none" anchor="ctr"/>
          <a:lstStyle/>
          <a:p>
            <a:endParaRPr lang="zh-CN" altLang="en-US"/>
          </a:p>
        </p:txBody>
      </p:sp>
      <p:sp>
        <p:nvSpPr>
          <p:cNvPr id="1626228" name="Text Box 116"/>
          <p:cNvSpPr txBox="1">
            <a:spLocks noChangeArrowheads="1"/>
          </p:cNvSpPr>
          <p:nvPr/>
        </p:nvSpPr>
        <p:spPr bwMode="auto">
          <a:xfrm>
            <a:off x="252413" y="3068638"/>
            <a:ext cx="935037" cy="804862"/>
          </a:xfrm>
          <a:prstGeom prst="rect">
            <a:avLst/>
          </a:prstGeom>
          <a:noFill/>
          <a:ln w="28575" algn="ctr">
            <a:noFill/>
            <a:miter lim="800000"/>
            <a:headEnd/>
            <a:tailEnd/>
          </a:ln>
        </p:spPr>
        <p:txBody>
          <a:bodyPr>
            <a:spAutoFit/>
          </a:bodyPr>
          <a:lstStyle/>
          <a:p>
            <a:pPr>
              <a:lnSpc>
                <a:spcPct val="80000"/>
              </a:lnSpc>
            </a:pPr>
            <a:r>
              <a:rPr lang="zh-CN" altLang="en-US" sz="1800">
                <a:latin typeface="Arial" charset="0"/>
              </a:rPr>
              <a:t>不</a:t>
            </a:r>
            <a:br>
              <a:rPr lang="zh-CN" altLang="en-US" sz="1800">
                <a:latin typeface="Arial" charset="0"/>
              </a:rPr>
            </a:br>
            <a:r>
              <a:rPr lang="zh-CN" altLang="en-US" sz="1800">
                <a:latin typeface="Arial" charset="0"/>
              </a:rPr>
              <a:t>命中</a:t>
            </a:r>
          </a:p>
          <a:p>
            <a:r>
              <a:rPr lang="zh-CN" altLang="en-US" sz="1800">
                <a:solidFill>
                  <a:srgbClr val="CC0066"/>
                </a:solidFill>
                <a:latin typeface="Arial" charset="0"/>
              </a:rPr>
              <a:t>块失效</a:t>
            </a:r>
          </a:p>
        </p:txBody>
      </p:sp>
      <p:sp>
        <p:nvSpPr>
          <p:cNvPr id="1626229" name="Text Box 117"/>
          <p:cNvSpPr txBox="1">
            <a:spLocks noChangeArrowheads="1"/>
          </p:cNvSpPr>
          <p:nvPr/>
        </p:nvSpPr>
        <p:spPr bwMode="auto">
          <a:xfrm>
            <a:off x="1908175" y="2636838"/>
            <a:ext cx="720725" cy="366712"/>
          </a:xfrm>
          <a:prstGeom prst="rect">
            <a:avLst/>
          </a:prstGeom>
          <a:noFill/>
          <a:ln w="28575" algn="ctr">
            <a:noFill/>
            <a:miter lim="800000"/>
            <a:headEnd/>
            <a:tailEnd/>
          </a:ln>
        </p:spPr>
        <p:txBody>
          <a:bodyPr>
            <a:spAutoFit/>
          </a:bodyPr>
          <a:lstStyle/>
          <a:p>
            <a:pPr algn="r">
              <a:spcBef>
                <a:spcPct val="50000"/>
              </a:spcBef>
            </a:pPr>
            <a:r>
              <a:rPr lang="zh-CN" altLang="en-US" sz="1800">
                <a:latin typeface="Arial" charset="0"/>
              </a:rPr>
              <a:t>命中</a:t>
            </a:r>
            <a:endParaRPr lang="en-US" altLang="zh-CN" sz="1800">
              <a:latin typeface="Arial" charset="0"/>
            </a:endParaRPr>
          </a:p>
        </p:txBody>
      </p:sp>
      <p:sp>
        <p:nvSpPr>
          <p:cNvPr id="1626230" name="Oval 118"/>
          <p:cNvSpPr>
            <a:spLocks noChangeArrowheads="1"/>
          </p:cNvSpPr>
          <p:nvPr/>
        </p:nvSpPr>
        <p:spPr bwMode="auto">
          <a:xfrm>
            <a:off x="1871663" y="2309813"/>
            <a:ext cx="73025" cy="73025"/>
          </a:xfrm>
          <a:prstGeom prst="ellipse">
            <a:avLst/>
          </a:prstGeom>
          <a:solidFill>
            <a:srgbClr val="0000FF"/>
          </a:solidFill>
          <a:ln w="28575" algn="ctr">
            <a:solidFill>
              <a:srgbClr val="0000FF"/>
            </a:solidFill>
            <a:round/>
            <a:headEnd/>
            <a:tailEnd/>
          </a:ln>
        </p:spPr>
        <p:txBody>
          <a:bodyPr wrap="none" anchor="ctr"/>
          <a:lstStyle/>
          <a:p>
            <a:pPr algn="ctr">
              <a:spcBef>
                <a:spcPct val="50000"/>
              </a:spcBef>
            </a:pPr>
            <a:endParaRPr lang="zh-CN" altLang="en-US"/>
          </a:p>
        </p:txBody>
      </p:sp>
      <p:sp>
        <p:nvSpPr>
          <p:cNvPr id="1626231" name="Rectangle 119"/>
          <p:cNvSpPr>
            <a:spLocks noChangeArrowheads="1"/>
          </p:cNvSpPr>
          <p:nvPr/>
        </p:nvSpPr>
        <p:spPr bwMode="auto">
          <a:xfrm>
            <a:off x="5508625" y="765175"/>
            <a:ext cx="647700" cy="720725"/>
          </a:xfrm>
          <a:prstGeom prst="rect">
            <a:avLst/>
          </a:prstGeom>
          <a:noFill/>
          <a:ln w="19050" algn="ctr">
            <a:noFill/>
            <a:miter lim="800000"/>
            <a:headEnd/>
            <a:tailEnd/>
          </a:ln>
        </p:spPr>
        <p:txBody>
          <a:bodyPr wrap="none" anchor="ctr"/>
          <a:lstStyle/>
          <a:p>
            <a:pPr algn="ctr"/>
            <a:r>
              <a:rPr lang="zh-CN" altLang="en-US" sz="2000">
                <a:solidFill>
                  <a:srgbClr val="9900CC"/>
                </a:solidFill>
                <a:latin typeface="Arial" charset="0"/>
              </a:rPr>
              <a:t>主存</a:t>
            </a:r>
            <a:br>
              <a:rPr lang="zh-CN" altLang="en-US" sz="2000">
                <a:solidFill>
                  <a:srgbClr val="9900CC"/>
                </a:solidFill>
                <a:latin typeface="Arial" charset="0"/>
              </a:rPr>
            </a:br>
            <a:r>
              <a:rPr lang="zh-CN" altLang="en-US" sz="2000">
                <a:solidFill>
                  <a:srgbClr val="9900CC"/>
                </a:solidFill>
                <a:latin typeface="Arial" charset="0"/>
              </a:rPr>
              <a:t>地址</a:t>
            </a:r>
            <a:endParaRPr lang="en-US" altLang="zh-CN" sz="2000">
              <a:solidFill>
                <a:srgbClr val="9900CC"/>
              </a:solidFill>
              <a:latin typeface="Arial" charset="0"/>
            </a:endParaRPr>
          </a:p>
        </p:txBody>
      </p:sp>
      <p:sp>
        <p:nvSpPr>
          <p:cNvPr id="1626233" name="Rectangle 121"/>
          <p:cNvSpPr>
            <a:spLocks noChangeArrowheads="1"/>
          </p:cNvSpPr>
          <p:nvPr/>
        </p:nvSpPr>
        <p:spPr bwMode="auto">
          <a:xfrm>
            <a:off x="5364163" y="2205038"/>
            <a:ext cx="792162" cy="720725"/>
          </a:xfrm>
          <a:prstGeom prst="rect">
            <a:avLst/>
          </a:prstGeom>
          <a:noFill/>
          <a:ln w="19050" algn="ctr">
            <a:noFill/>
            <a:miter lim="800000"/>
            <a:headEnd/>
            <a:tailEnd/>
          </a:ln>
        </p:spPr>
        <p:txBody>
          <a:bodyPr wrap="none" anchor="ctr"/>
          <a:lstStyle/>
          <a:p>
            <a:pPr algn="ctr"/>
            <a:r>
              <a:rPr lang="en-US" altLang="zh-CN" sz="2000">
                <a:solidFill>
                  <a:srgbClr val="9900CC"/>
                </a:solidFill>
              </a:rPr>
              <a:t>Cache</a:t>
            </a:r>
            <a:br>
              <a:rPr lang="en-US" altLang="zh-CN" sz="2000">
                <a:solidFill>
                  <a:srgbClr val="9900CC"/>
                </a:solidFill>
              </a:rPr>
            </a:br>
            <a:r>
              <a:rPr lang="zh-CN" altLang="en-US" sz="2000">
                <a:solidFill>
                  <a:srgbClr val="9900CC"/>
                </a:solidFill>
              </a:rPr>
              <a:t>地址</a:t>
            </a:r>
            <a:endParaRPr lang="en-US" altLang="zh-CN" sz="2000">
              <a:solidFill>
                <a:srgbClr val="9900CC"/>
              </a:solidFill>
            </a:endParaRPr>
          </a:p>
        </p:txBody>
      </p:sp>
      <p:sp>
        <p:nvSpPr>
          <p:cNvPr id="1626234" name="Text Box 122"/>
          <p:cNvSpPr txBox="1">
            <a:spLocks noChangeArrowheads="1"/>
          </p:cNvSpPr>
          <p:nvPr/>
        </p:nvSpPr>
        <p:spPr bwMode="auto">
          <a:xfrm>
            <a:off x="180975" y="1268413"/>
            <a:ext cx="431800" cy="1465262"/>
          </a:xfrm>
          <a:prstGeom prst="rect">
            <a:avLst/>
          </a:prstGeom>
          <a:noFill/>
          <a:ln w="28575" algn="ctr">
            <a:noFill/>
            <a:miter lim="800000"/>
            <a:headEnd/>
            <a:tailEnd/>
          </a:ln>
        </p:spPr>
        <p:txBody>
          <a:bodyPr>
            <a:spAutoFit/>
          </a:bodyPr>
          <a:lstStyle/>
          <a:p>
            <a:pPr algn="ctr"/>
            <a:r>
              <a:rPr lang="en-US" altLang="zh-CN" sz="1800">
                <a:solidFill>
                  <a:srgbClr val="FF0000"/>
                </a:solidFill>
                <a:latin typeface="Arial" charset="0"/>
              </a:rPr>
              <a:t>2</a:t>
            </a:r>
            <a:r>
              <a:rPr lang="zh-CN" altLang="en-US" sz="1800">
                <a:solidFill>
                  <a:srgbClr val="FF0000"/>
                </a:solidFill>
                <a:latin typeface="Arial" charset="0"/>
              </a:rPr>
              <a:t>组中选</a:t>
            </a:r>
            <a:r>
              <a:rPr lang="en-US" altLang="zh-CN" sz="1800">
                <a:solidFill>
                  <a:srgbClr val="FF0000"/>
                </a:solidFill>
                <a:latin typeface="Arial" charset="0"/>
              </a:rPr>
              <a:t>1</a:t>
            </a:r>
            <a:endParaRPr lang="zh-CN" altLang="en-US" sz="1800" b="0">
              <a:solidFill>
                <a:srgbClr val="FF0000"/>
              </a:solidFill>
              <a:latin typeface="Arial" charset="0"/>
            </a:endParaRPr>
          </a:p>
        </p:txBody>
      </p:sp>
      <p:sp>
        <p:nvSpPr>
          <p:cNvPr id="1626235" name="Line 123"/>
          <p:cNvSpPr>
            <a:spLocks noChangeShapeType="1"/>
          </p:cNvSpPr>
          <p:nvPr/>
        </p:nvSpPr>
        <p:spPr bwMode="auto">
          <a:xfrm flipH="1">
            <a:off x="4067175" y="3284538"/>
            <a:ext cx="1588" cy="2563812"/>
          </a:xfrm>
          <a:prstGeom prst="line">
            <a:avLst/>
          </a:prstGeom>
          <a:noFill/>
          <a:ln w="19050">
            <a:solidFill>
              <a:srgbClr val="9900CC"/>
            </a:solidFill>
            <a:round/>
            <a:headEnd/>
            <a:tailEnd/>
          </a:ln>
        </p:spPr>
        <p:txBody>
          <a:bodyPr wrap="none" anchor="ctr"/>
          <a:lstStyle/>
          <a:p>
            <a:endParaRPr lang="zh-CN" altLang="en-US"/>
          </a:p>
        </p:txBody>
      </p:sp>
      <p:grpSp>
        <p:nvGrpSpPr>
          <p:cNvPr id="2" name="Group 195"/>
          <p:cNvGrpSpPr>
            <a:grpSpLocks/>
          </p:cNvGrpSpPr>
          <p:nvPr/>
        </p:nvGrpSpPr>
        <p:grpSpPr bwMode="auto">
          <a:xfrm>
            <a:off x="6516688" y="115888"/>
            <a:ext cx="2592387" cy="6488112"/>
            <a:chOff x="4059" y="73"/>
            <a:chExt cx="1633" cy="4087"/>
          </a:xfrm>
        </p:grpSpPr>
        <p:sp>
          <p:nvSpPr>
            <p:cNvPr id="31856" name="Text Box 5"/>
            <p:cNvSpPr txBox="1">
              <a:spLocks noChangeArrowheads="1"/>
            </p:cNvSpPr>
            <p:nvPr/>
          </p:nvSpPr>
          <p:spPr bwMode="auto">
            <a:xfrm>
              <a:off x="5329" y="744"/>
              <a:ext cx="318" cy="577"/>
            </a:xfrm>
            <a:prstGeom prst="rect">
              <a:avLst/>
            </a:prstGeom>
            <a:noFill/>
            <a:ln w="28575" algn="ctr">
              <a:noFill/>
              <a:miter lim="800000"/>
              <a:headEnd/>
              <a:tailEnd/>
            </a:ln>
          </p:spPr>
          <p:txBody>
            <a:bodyPr>
              <a:spAutoFit/>
            </a:bodyPr>
            <a:lstStyle/>
            <a:p>
              <a:pPr algn="ctr">
                <a:spcBef>
                  <a:spcPct val="50000"/>
                </a:spcBef>
              </a:pPr>
              <a:r>
                <a:rPr lang="zh-CN" altLang="en-US" sz="1800">
                  <a:solidFill>
                    <a:srgbClr val="D60093"/>
                  </a:solidFill>
                  <a:latin typeface="Arial" charset="0"/>
                </a:rPr>
                <a:t>第</a:t>
              </a:r>
              <a:r>
                <a:rPr lang="en-US" altLang="zh-CN" sz="1800">
                  <a:solidFill>
                    <a:srgbClr val="D60093"/>
                  </a:solidFill>
                  <a:latin typeface="Arial" charset="0"/>
                </a:rPr>
                <a:t>0</a:t>
              </a:r>
              <a:r>
                <a:rPr lang="zh-CN" altLang="en-US" sz="1800">
                  <a:solidFill>
                    <a:srgbClr val="D60093"/>
                  </a:solidFill>
                  <a:latin typeface="Arial" charset="0"/>
                </a:rPr>
                <a:t>区</a:t>
              </a:r>
              <a:endParaRPr lang="en-US" altLang="zh-CN" sz="1800">
                <a:solidFill>
                  <a:srgbClr val="D60093"/>
                </a:solidFill>
                <a:latin typeface="Arial" charset="0"/>
              </a:endParaRPr>
            </a:p>
          </p:txBody>
        </p:sp>
        <p:sp>
          <p:nvSpPr>
            <p:cNvPr id="31857" name="Text Box 6"/>
            <p:cNvSpPr txBox="1">
              <a:spLocks noChangeArrowheads="1"/>
            </p:cNvSpPr>
            <p:nvPr/>
          </p:nvSpPr>
          <p:spPr bwMode="auto">
            <a:xfrm>
              <a:off x="4150" y="73"/>
              <a:ext cx="771" cy="250"/>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主存</a:t>
              </a:r>
              <a:endParaRPr lang="en-US" altLang="zh-CN" sz="2000">
                <a:solidFill>
                  <a:srgbClr val="0000FF"/>
                </a:solidFill>
                <a:latin typeface="Arial" charset="0"/>
              </a:endParaRPr>
            </a:p>
          </p:txBody>
        </p:sp>
        <p:sp>
          <p:nvSpPr>
            <p:cNvPr id="31858" name="Rectangle 7"/>
            <p:cNvSpPr>
              <a:spLocks noChangeArrowheads="1"/>
            </p:cNvSpPr>
            <p:nvPr/>
          </p:nvSpPr>
          <p:spPr bwMode="auto">
            <a:xfrm>
              <a:off x="4149" y="323"/>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1859" name="Rectangle 8"/>
            <p:cNvSpPr>
              <a:spLocks noChangeArrowheads="1"/>
            </p:cNvSpPr>
            <p:nvPr/>
          </p:nvSpPr>
          <p:spPr bwMode="auto">
            <a:xfrm>
              <a:off x="4149" y="503"/>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1860" name="Rectangle 9"/>
            <p:cNvSpPr>
              <a:spLocks noChangeArrowheads="1"/>
            </p:cNvSpPr>
            <p:nvPr/>
          </p:nvSpPr>
          <p:spPr bwMode="auto">
            <a:xfrm>
              <a:off x="4150" y="1411"/>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31861" name="Rectangle 10"/>
            <p:cNvSpPr>
              <a:spLocks noChangeArrowheads="1"/>
            </p:cNvSpPr>
            <p:nvPr/>
          </p:nvSpPr>
          <p:spPr bwMode="auto">
            <a:xfrm>
              <a:off x="4150" y="1593"/>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31862" name="Text Box 11"/>
            <p:cNvSpPr txBox="1">
              <a:spLocks noChangeArrowheads="1"/>
            </p:cNvSpPr>
            <p:nvPr/>
          </p:nvSpPr>
          <p:spPr bwMode="auto">
            <a:xfrm>
              <a:off x="5011" y="591"/>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31863" name="AutoShape 12"/>
            <p:cNvSpPr>
              <a:spLocks/>
            </p:cNvSpPr>
            <p:nvPr/>
          </p:nvSpPr>
          <p:spPr bwMode="auto">
            <a:xfrm>
              <a:off x="4965" y="323"/>
              <a:ext cx="92" cy="68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1864" name="Text Box 13"/>
            <p:cNvSpPr txBox="1">
              <a:spLocks noChangeArrowheads="1"/>
            </p:cNvSpPr>
            <p:nvPr/>
          </p:nvSpPr>
          <p:spPr bwMode="auto">
            <a:xfrm>
              <a:off x="5012" y="1271"/>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31865" name="AutoShape 14"/>
            <p:cNvSpPr>
              <a:spLocks/>
            </p:cNvSpPr>
            <p:nvPr/>
          </p:nvSpPr>
          <p:spPr bwMode="auto">
            <a:xfrm>
              <a:off x="4967" y="1049"/>
              <a:ext cx="90" cy="680"/>
            </a:xfrm>
            <a:prstGeom prst="rightBrace">
              <a:avLst>
                <a:gd name="adj1" fmla="val 62963"/>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1866" name="AutoShape 15"/>
            <p:cNvSpPr>
              <a:spLocks noChangeArrowheads="1"/>
            </p:cNvSpPr>
            <p:nvPr/>
          </p:nvSpPr>
          <p:spPr bwMode="auto">
            <a:xfrm>
              <a:off x="4059" y="323"/>
              <a:ext cx="1316" cy="1451"/>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31867" name="Rectangle 22"/>
            <p:cNvSpPr>
              <a:spLocks noChangeArrowheads="1"/>
            </p:cNvSpPr>
            <p:nvPr/>
          </p:nvSpPr>
          <p:spPr bwMode="auto">
            <a:xfrm>
              <a:off x="4150" y="1774"/>
              <a:ext cx="771" cy="273"/>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1868" name="Text Box 23"/>
            <p:cNvSpPr txBox="1">
              <a:spLocks noChangeArrowheads="1"/>
            </p:cNvSpPr>
            <p:nvPr/>
          </p:nvSpPr>
          <p:spPr bwMode="auto">
            <a:xfrm>
              <a:off x="5239" y="2478"/>
              <a:ext cx="453" cy="577"/>
            </a:xfrm>
            <a:prstGeom prst="rect">
              <a:avLst/>
            </a:prstGeom>
            <a:noFill/>
            <a:ln w="28575" algn="ctr">
              <a:noFill/>
              <a:miter lim="800000"/>
              <a:headEnd/>
              <a:tailEnd/>
            </a:ln>
          </p:spPr>
          <p:txBody>
            <a:bodyPr>
              <a:spAutoFit/>
            </a:bodyPr>
            <a:lstStyle/>
            <a:p>
              <a:pPr algn="ctr">
                <a:spcBef>
                  <a:spcPct val="50000"/>
                </a:spcBef>
              </a:pPr>
              <a:r>
                <a:rPr lang="zh-CN" altLang="en-US" sz="1800">
                  <a:solidFill>
                    <a:srgbClr val="D60093"/>
                  </a:solidFill>
                  <a:latin typeface="Arial" charset="0"/>
                </a:rPr>
                <a:t>第</a:t>
              </a:r>
              <a:r>
                <a:rPr lang="en-US" altLang="zh-CN" sz="1800">
                  <a:solidFill>
                    <a:srgbClr val="D60093"/>
                  </a:solidFill>
                  <a:latin typeface="Arial" charset="0"/>
                </a:rPr>
                <a:t>1302</a:t>
              </a:r>
              <a:r>
                <a:rPr lang="zh-CN" altLang="en-US" sz="1800">
                  <a:solidFill>
                    <a:srgbClr val="D60093"/>
                  </a:solidFill>
                  <a:latin typeface="Arial" charset="0"/>
                </a:rPr>
                <a:t>区</a:t>
              </a:r>
              <a:endParaRPr lang="en-US" altLang="zh-CN" sz="1800">
                <a:solidFill>
                  <a:srgbClr val="D60093"/>
                </a:solidFill>
                <a:latin typeface="Arial" charset="0"/>
              </a:endParaRPr>
            </a:p>
          </p:txBody>
        </p:sp>
        <p:sp>
          <p:nvSpPr>
            <p:cNvPr id="31869" name="Rectangle 142"/>
            <p:cNvSpPr>
              <a:spLocks noChangeArrowheads="1"/>
            </p:cNvSpPr>
            <p:nvPr/>
          </p:nvSpPr>
          <p:spPr bwMode="auto">
            <a:xfrm>
              <a:off x="4150" y="1048"/>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1870" name="Rectangle 143"/>
            <p:cNvSpPr>
              <a:spLocks noChangeArrowheads="1"/>
            </p:cNvSpPr>
            <p:nvPr/>
          </p:nvSpPr>
          <p:spPr bwMode="auto">
            <a:xfrm>
              <a:off x="4150" y="1230"/>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1871" name="Rectangle 144"/>
            <p:cNvSpPr>
              <a:spLocks noChangeArrowheads="1"/>
            </p:cNvSpPr>
            <p:nvPr/>
          </p:nvSpPr>
          <p:spPr bwMode="auto">
            <a:xfrm>
              <a:off x="4150" y="687"/>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31872" name="Rectangle 145"/>
            <p:cNvSpPr>
              <a:spLocks noChangeArrowheads="1"/>
            </p:cNvSpPr>
            <p:nvPr/>
          </p:nvSpPr>
          <p:spPr bwMode="auto">
            <a:xfrm>
              <a:off x="4150" y="867"/>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31873" name="Rectangle 146"/>
            <p:cNvSpPr>
              <a:spLocks noChangeArrowheads="1"/>
            </p:cNvSpPr>
            <p:nvPr/>
          </p:nvSpPr>
          <p:spPr bwMode="auto">
            <a:xfrm>
              <a:off x="4149" y="2047"/>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1874" name="Rectangle 147"/>
            <p:cNvSpPr>
              <a:spLocks noChangeArrowheads="1"/>
            </p:cNvSpPr>
            <p:nvPr/>
          </p:nvSpPr>
          <p:spPr bwMode="auto">
            <a:xfrm>
              <a:off x="4149" y="2227"/>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1875" name="Rectangle 148"/>
            <p:cNvSpPr>
              <a:spLocks noChangeArrowheads="1"/>
            </p:cNvSpPr>
            <p:nvPr/>
          </p:nvSpPr>
          <p:spPr bwMode="auto">
            <a:xfrm>
              <a:off x="4150" y="3135"/>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31876" name="Rectangle 149"/>
            <p:cNvSpPr>
              <a:spLocks noChangeArrowheads="1"/>
            </p:cNvSpPr>
            <p:nvPr/>
          </p:nvSpPr>
          <p:spPr bwMode="auto">
            <a:xfrm>
              <a:off x="4150" y="3317"/>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31877" name="Text Box 150"/>
            <p:cNvSpPr txBox="1">
              <a:spLocks noChangeArrowheads="1"/>
            </p:cNvSpPr>
            <p:nvPr/>
          </p:nvSpPr>
          <p:spPr bwMode="auto">
            <a:xfrm>
              <a:off x="5011" y="2315"/>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31878" name="AutoShape 151"/>
            <p:cNvSpPr>
              <a:spLocks/>
            </p:cNvSpPr>
            <p:nvPr/>
          </p:nvSpPr>
          <p:spPr bwMode="auto">
            <a:xfrm>
              <a:off x="4965" y="2047"/>
              <a:ext cx="92" cy="68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1879" name="Text Box 152"/>
            <p:cNvSpPr txBox="1">
              <a:spLocks noChangeArrowheads="1"/>
            </p:cNvSpPr>
            <p:nvPr/>
          </p:nvSpPr>
          <p:spPr bwMode="auto">
            <a:xfrm>
              <a:off x="5012" y="2995"/>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31880" name="AutoShape 153"/>
            <p:cNvSpPr>
              <a:spLocks/>
            </p:cNvSpPr>
            <p:nvPr/>
          </p:nvSpPr>
          <p:spPr bwMode="auto">
            <a:xfrm>
              <a:off x="4967" y="2773"/>
              <a:ext cx="90" cy="680"/>
            </a:xfrm>
            <a:prstGeom prst="rightBrace">
              <a:avLst>
                <a:gd name="adj1" fmla="val 62963"/>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1881" name="AutoShape 154"/>
            <p:cNvSpPr>
              <a:spLocks noChangeArrowheads="1"/>
            </p:cNvSpPr>
            <p:nvPr/>
          </p:nvSpPr>
          <p:spPr bwMode="auto">
            <a:xfrm>
              <a:off x="4059" y="2047"/>
              <a:ext cx="1316" cy="1451"/>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31882" name="Rectangle 155"/>
            <p:cNvSpPr>
              <a:spLocks noChangeArrowheads="1"/>
            </p:cNvSpPr>
            <p:nvPr/>
          </p:nvSpPr>
          <p:spPr bwMode="auto">
            <a:xfrm>
              <a:off x="4150" y="2772"/>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1883" name="Rectangle 156"/>
            <p:cNvSpPr>
              <a:spLocks noChangeArrowheads="1"/>
            </p:cNvSpPr>
            <p:nvPr/>
          </p:nvSpPr>
          <p:spPr bwMode="auto">
            <a:xfrm>
              <a:off x="4150" y="2954"/>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solidFill>
                    <a:srgbClr val="0000FF"/>
                  </a:solidFill>
                  <a:latin typeface="Arial" charset="0"/>
                </a:rPr>
                <a:t>块</a:t>
              </a:r>
              <a:r>
                <a:rPr lang="en-US" altLang="zh-CN" sz="1800">
                  <a:solidFill>
                    <a:srgbClr val="0000FF"/>
                  </a:solidFill>
                  <a:latin typeface="Arial" charset="0"/>
                </a:rPr>
                <a:t>1</a:t>
              </a:r>
            </a:p>
          </p:txBody>
        </p:sp>
        <p:sp>
          <p:nvSpPr>
            <p:cNvPr id="31884" name="Rectangle 157"/>
            <p:cNvSpPr>
              <a:spLocks noChangeArrowheads="1"/>
            </p:cNvSpPr>
            <p:nvPr/>
          </p:nvSpPr>
          <p:spPr bwMode="auto">
            <a:xfrm>
              <a:off x="4150" y="2411"/>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31885" name="Rectangle 158"/>
            <p:cNvSpPr>
              <a:spLocks noChangeArrowheads="1"/>
            </p:cNvSpPr>
            <p:nvPr/>
          </p:nvSpPr>
          <p:spPr bwMode="auto">
            <a:xfrm>
              <a:off x="4150" y="2591"/>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31886" name="Rectangle 159"/>
            <p:cNvSpPr>
              <a:spLocks noChangeArrowheads="1"/>
            </p:cNvSpPr>
            <p:nvPr/>
          </p:nvSpPr>
          <p:spPr bwMode="auto">
            <a:xfrm>
              <a:off x="4150" y="3498"/>
              <a:ext cx="771" cy="612"/>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1887" name="Text Box 164"/>
            <p:cNvSpPr txBox="1">
              <a:spLocks noChangeArrowheads="1"/>
            </p:cNvSpPr>
            <p:nvPr/>
          </p:nvSpPr>
          <p:spPr bwMode="auto">
            <a:xfrm>
              <a:off x="4921" y="3929"/>
              <a:ext cx="771" cy="231"/>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第</a:t>
              </a:r>
              <a:r>
                <a:rPr lang="en-US" altLang="zh-CN" sz="1800">
                  <a:solidFill>
                    <a:srgbClr val="D60093"/>
                  </a:solidFill>
                  <a:latin typeface="Arial" charset="0"/>
                </a:rPr>
                <a:t>2047</a:t>
              </a:r>
              <a:r>
                <a:rPr lang="zh-CN" altLang="en-US" sz="1800">
                  <a:solidFill>
                    <a:srgbClr val="D60093"/>
                  </a:solidFill>
                  <a:latin typeface="Arial" charset="0"/>
                </a:rPr>
                <a:t>区</a:t>
              </a:r>
              <a:endParaRPr lang="en-US" altLang="zh-CN" sz="1800">
                <a:solidFill>
                  <a:srgbClr val="D60093"/>
                </a:solidFill>
                <a:latin typeface="Arial" charset="0"/>
              </a:endParaRPr>
            </a:p>
          </p:txBody>
        </p:sp>
      </p:grpSp>
      <p:grpSp>
        <p:nvGrpSpPr>
          <p:cNvPr id="3" name="Group 196"/>
          <p:cNvGrpSpPr>
            <a:grpSpLocks/>
          </p:cNvGrpSpPr>
          <p:nvPr/>
        </p:nvGrpSpPr>
        <p:grpSpPr bwMode="auto">
          <a:xfrm>
            <a:off x="4284663" y="3573463"/>
            <a:ext cx="1946275" cy="2700337"/>
            <a:chOff x="2699" y="2251"/>
            <a:chExt cx="1226" cy="1701"/>
          </a:xfrm>
        </p:grpSpPr>
        <p:sp>
          <p:nvSpPr>
            <p:cNvPr id="31843" name="Rectangle 125"/>
            <p:cNvSpPr>
              <a:spLocks noChangeArrowheads="1"/>
            </p:cNvSpPr>
            <p:nvPr/>
          </p:nvSpPr>
          <p:spPr bwMode="auto">
            <a:xfrm>
              <a:off x="2699" y="2501"/>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1844" name="Rectangle 126"/>
            <p:cNvSpPr>
              <a:spLocks noChangeArrowheads="1"/>
            </p:cNvSpPr>
            <p:nvPr/>
          </p:nvSpPr>
          <p:spPr bwMode="auto">
            <a:xfrm>
              <a:off x="2699" y="2681"/>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1845" name="Rectangle 127"/>
            <p:cNvSpPr>
              <a:spLocks noChangeArrowheads="1"/>
            </p:cNvSpPr>
            <p:nvPr/>
          </p:nvSpPr>
          <p:spPr bwMode="auto">
            <a:xfrm>
              <a:off x="2699" y="2861"/>
              <a:ext cx="771" cy="181"/>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31846" name="Rectangle 128"/>
            <p:cNvSpPr>
              <a:spLocks noChangeArrowheads="1"/>
            </p:cNvSpPr>
            <p:nvPr/>
          </p:nvSpPr>
          <p:spPr bwMode="auto">
            <a:xfrm>
              <a:off x="2699" y="3046"/>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31847" name="Text Box 129"/>
            <p:cNvSpPr txBox="1">
              <a:spLocks noChangeArrowheads="1"/>
            </p:cNvSpPr>
            <p:nvPr/>
          </p:nvSpPr>
          <p:spPr bwMode="auto">
            <a:xfrm>
              <a:off x="3561" y="2769"/>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31848" name="AutoShape 130"/>
            <p:cNvSpPr>
              <a:spLocks/>
            </p:cNvSpPr>
            <p:nvPr/>
          </p:nvSpPr>
          <p:spPr bwMode="auto">
            <a:xfrm>
              <a:off x="3515" y="2501"/>
              <a:ext cx="91" cy="680"/>
            </a:xfrm>
            <a:prstGeom prst="rightBrace">
              <a:avLst>
                <a:gd name="adj1" fmla="val 62271"/>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1849" name="Text Box 131"/>
            <p:cNvSpPr txBox="1">
              <a:spLocks noChangeArrowheads="1"/>
            </p:cNvSpPr>
            <p:nvPr/>
          </p:nvSpPr>
          <p:spPr bwMode="auto">
            <a:xfrm>
              <a:off x="3562" y="3495"/>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31850" name="AutoShape 132"/>
            <p:cNvSpPr>
              <a:spLocks/>
            </p:cNvSpPr>
            <p:nvPr/>
          </p:nvSpPr>
          <p:spPr bwMode="auto">
            <a:xfrm>
              <a:off x="3516" y="3227"/>
              <a:ext cx="90" cy="725"/>
            </a:xfrm>
            <a:prstGeom prst="rightBrace">
              <a:avLst>
                <a:gd name="adj1" fmla="val 67130"/>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1851" name="Text Box 139"/>
            <p:cNvSpPr txBox="1">
              <a:spLocks noChangeArrowheads="1"/>
            </p:cNvSpPr>
            <p:nvPr/>
          </p:nvSpPr>
          <p:spPr bwMode="auto">
            <a:xfrm>
              <a:off x="2700" y="2251"/>
              <a:ext cx="725" cy="250"/>
            </a:xfrm>
            <a:prstGeom prst="rect">
              <a:avLst/>
            </a:prstGeom>
            <a:noFill/>
            <a:ln w="28575" algn="ctr">
              <a:noFill/>
              <a:miter lim="800000"/>
              <a:headEnd/>
              <a:tailEnd/>
            </a:ln>
          </p:spPr>
          <p:txBody>
            <a:bodyPr>
              <a:spAutoFit/>
            </a:bodyPr>
            <a:lstStyle/>
            <a:p>
              <a:pPr algn="ctr">
                <a:spcBef>
                  <a:spcPct val="50000"/>
                </a:spcBef>
              </a:pPr>
              <a:r>
                <a:rPr lang="en-US" altLang="zh-CN" sz="2000">
                  <a:solidFill>
                    <a:srgbClr val="0000FF"/>
                  </a:solidFill>
                </a:rPr>
                <a:t>Cache</a:t>
              </a:r>
            </a:p>
          </p:txBody>
        </p:sp>
        <p:sp>
          <p:nvSpPr>
            <p:cNvPr id="31852" name="Rectangle 166"/>
            <p:cNvSpPr>
              <a:spLocks noChangeArrowheads="1"/>
            </p:cNvSpPr>
            <p:nvPr/>
          </p:nvSpPr>
          <p:spPr bwMode="auto">
            <a:xfrm>
              <a:off x="2699" y="3226"/>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1853" name="Rectangle 167"/>
            <p:cNvSpPr>
              <a:spLocks noChangeArrowheads="1"/>
            </p:cNvSpPr>
            <p:nvPr/>
          </p:nvSpPr>
          <p:spPr bwMode="auto">
            <a:xfrm>
              <a:off x="2699" y="3406"/>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1854" name="Rectangle 168"/>
            <p:cNvSpPr>
              <a:spLocks noChangeArrowheads="1"/>
            </p:cNvSpPr>
            <p:nvPr/>
          </p:nvSpPr>
          <p:spPr bwMode="auto">
            <a:xfrm>
              <a:off x="2699" y="3586"/>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31855" name="Rectangle 169"/>
            <p:cNvSpPr>
              <a:spLocks noChangeArrowheads="1"/>
            </p:cNvSpPr>
            <p:nvPr/>
          </p:nvSpPr>
          <p:spPr bwMode="auto">
            <a:xfrm>
              <a:off x="2699" y="3771"/>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grpSp>
      <p:grpSp>
        <p:nvGrpSpPr>
          <p:cNvPr id="4" name="Group 203"/>
          <p:cNvGrpSpPr>
            <a:grpSpLocks/>
          </p:cNvGrpSpPr>
          <p:nvPr/>
        </p:nvGrpSpPr>
        <p:grpSpPr bwMode="auto">
          <a:xfrm>
            <a:off x="252413" y="3970338"/>
            <a:ext cx="3878262" cy="2789237"/>
            <a:chOff x="159" y="2501"/>
            <a:chExt cx="2443" cy="1757"/>
          </a:xfrm>
        </p:grpSpPr>
        <p:grpSp>
          <p:nvGrpSpPr>
            <p:cNvPr id="31802" name="Group 189"/>
            <p:cNvGrpSpPr>
              <a:grpSpLocks/>
            </p:cNvGrpSpPr>
            <p:nvPr/>
          </p:nvGrpSpPr>
          <p:grpSpPr bwMode="auto">
            <a:xfrm>
              <a:off x="703" y="2501"/>
              <a:ext cx="272" cy="1450"/>
              <a:chOff x="884" y="2523"/>
              <a:chExt cx="318" cy="1450"/>
            </a:xfrm>
          </p:grpSpPr>
          <p:sp>
            <p:nvSpPr>
              <p:cNvPr id="31835" name="Rectangle 49"/>
              <p:cNvSpPr>
                <a:spLocks noChangeArrowheads="1"/>
              </p:cNvSpPr>
              <p:nvPr/>
            </p:nvSpPr>
            <p:spPr bwMode="auto">
              <a:xfrm>
                <a:off x="884" y="2523"/>
                <a:ext cx="318"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00</a:t>
                </a:r>
              </a:p>
            </p:txBody>
          </p:sp>
          <p:sp>
            <p:nvSpPr>
              <p:cNvPr id="31836" name="Rectangle 50"/>
              <p:cNvSpPr>
                <a:spLocks noChangeArrowheads="1"/>
              </p:cNvSpPr>
              <p:nvPr/>
            </p:nvSpPr>
            <p:spPr bwMode="auto">
              <a:xfrm>
                <a:off x="884" y="2703"/>
                <a:ext cx="318"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01</a:t>
                </a:r>
              </a:p>
            </p:txBody>
          </p:sp>
          <p:sp>
            <p:nvSpPr>
              <p:cNvPr id="31837" name="Rectangle 51"/>
              <p:cNvSpPr>
                <a:spLocks noChangeArrowheads="1"/>
              </p:cNvSpPr>
              <p:nvPr/>
            </p:nvSpPr>
            <p:spPr bwMode="auto">
              <a:xfrm>
                <a:off x="884" y="3247"/>
                <a:ext cx="318" cy="181"/>
              </a:xfrm>
              <a:prstGeom prst="rect">
                <a:avLst/>
              </a:prstGeom>
              <a:noFill/>
              <a:ln w="19050" algn="ctr">
                <a:solidFill>
                  <a:schemeClr val="tx1"/>
                </a:solidFill>
                <a:miter lim="800000"/>
                <a:headEnd/>
                <a:tailEnd/>
              </a:ln>
            </p:spPr>
            <p:txBody>
              <a:bodyPr wrap="none" anchor="ctr"/>
              <a:lstStyle/>
              <a:p>
                <a:r>
                  <a:rPr lang="en-US" altLang="zh-CN" sz="1800">
                    <a:latin typeface="Arial" charset="0"/>
                  </a:rPr>
                  <a:t>00</a:t>
                </a:r>
              </a:p>
            </p:txBody>
          </p:sp>
          <p:sp>
            <p:nvSpPr>
              <p:cNvPr id="31838" name="Rectangle 52"/>
              <p:cNvSpPr>
                <a:spLocks noChangeArrowheads="1"/>
              </p:cNvSpPr>
              <p:nvPr/>
            </p:nvSpPr>
            <p:spPr bwMode="auto">
              <a:xfrm>
                <a:off x="884" y="3432"/>
                <a:ext cx="318"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01</a:t>
                </a:r>
              </a:p>
            </p:txBody>
          </p:sp>
          <p:sp>
            <p:nvSpPr>
              <p:cNvPr id="31839" name="Rectangle 173"/>
              <p:cNvSpPr>
                <a:spLocks noChangeArrowheads="1"/>
              </p:cNvSpPr>
              <p:nvPr/>
            </p:nvSpPr>
            <p:spPr bwMode="auto">
              <a:xfrm>
                <a:off x="884" y="3608"/>
                <a:ext cx="318" cy="181"/>
              </a:xfrm>
              <a:prstGeom prst="rect">
                <a:avLst/>
              </a:prstGeom>
              <a:noFill/>
              <a:ln w="19050" algn="ctr">
                <a:solidFill>
                  <a:schemeClr val="tx1"/>
                </a:solidFill>
                <a:miter lim="800000"/>
                <a:headEnd/>
                <a:tailEnd/>
              </a:ln>
            </p:spPr>
            <p:txBody>
              <a:bodyPr wrap="none" anchor="ctr"/>
              <a:lstStyle/>
              <a:p>
                <a:r>
                  <a:rPr lang="en-US" altLang="zh-CN" sz="1800">
                    <a:latin typeface="Arial" charset="0"/>
                  </a:rPr>
                  <a:t>10</a:t>
                </a:r>
              </a:p>
            </p:txBody>
          </p:sp>
          <p:sp>
            <p:nvSpPr>
              <p:cNvPr id="31840" name="Rectangle 174"/>
              <p:cNvSpPr>
                <a:spLocks noChangeArrowheads="1"/>
              </p:cNvSpPr>
              <p:nvPr/>
            </p:nvSpPr>
            <p:spPr bwMode="auto">
              <a:xfrm>
                <a:off x="884" y="3793"/>
                <a:ext cx="318"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11</a:t>
                </a:r>
              </a:p>
            </p:txBody>
          </p:sp>
          <p:sp>
            <p:nvSpPr>
              <p:cNvPr id="31841" name="Rectangle 181"/>
              <p:cNvSpPr>
                <a:spLocks noChangeArrowheads="1"/>
              </p:cNvSpPr>
              <p:nvPr/>
            </p:nvSpPr>
            <p:spPr bwMode="auto">
              <a:xfrm>
                <a:off x="884" y="2887"/>
                <a:ext cx="318"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10</a:t>
                </a:r>
              </a:p>
            </p:txBody>
          </p:sp>
          <p:sp>
            <p:nvSpPr>
              <p:cNvPr id="31842" name="Rectangle 182"/>
              <p:cNvSpPr>
                <a:spLocks noChangeArrowheads="1"/>
              </p:cNvSpPr>
              <p:nvPr/>
            </p:nvSpPr>
            <p:spPr bwMode="auto">
              <a:xfrm>
                <a:off x="884" y="3067"/>
                <a:ext cx="318"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11</a:t>
                </a:r>
              </a:p>
            </p:txBody>
          </p:sp>
        </p:grpSp>
        <p:grpSp>
          <p:nvGrpSpPr>
            <p:cNvPr id="31803" name="Group 201"/>
            <p:cNvGrpSpPr>
              <a:grpSpLocks/>
            </p:cNvGrpSpPr>
            <p:nvPr/>
          </p:nvGrpSpPr>
          <p:grpSpPr bwMode="auto">
            <a:xfrm>
              <a:off x="2109" y="2501"/>
              <a:ext cx="318" cy="1450"/>
              <a:chOff x="2109" y="2501"/>
              <a:chExt cx="318" cy="1450"/>
            </a:xfrm>
          </p:grpSpPr>
          <p:sp>
            <p:nvSpPr>
              <p:cNvPr id="31827" name="Rectangle 57"/>
              <p:cNvSpPr>
                <a:spLocks noChangeArrowheads="1"/>
              </p:cNvSpPr>
              <p:nvPr/>
            </p:nvSpPr>
            <p:spPr bwMode="auto">
              <a:xfrm>
                <a:off x="2109" y="2501"/>
                <a:ext cx="318" cy="180"/>
              </a:xfrm>
              <a:prstGeom prst="rect">
                <a:avLst/>
              </a:prstGeom>
              <a:solidFill>
                <a:srgbClr val="FFFF66"/>
              </a:solidFill>
              <a:ln w="19050" algn="ctr">
                <a:solidFill>
                  <a:schemeClr val="tx1"/>
                </a:solidFill>
                <a:miter lim="800000"/>
                <a:headEnd/>
                <a:tailEnd/>
              </a:ln>
            </p:spPr>
            <p:txBody>
              <a:bodyPr wrap="none" anchor="ctr"/>
              <a:lstStyle/>
              <a:p>
                <a:r>
                  <a:rPr lang="en-US" altLang="zh-CN" sz="1800">
                    <a:latin typeface="Arial" charset="0"/>
                  </a:rPr>
                  <a:t>00</a:t>
                </a:r>
              </a:p>
            </p:txBody>
          </p:sp>
          <p:sp>
            <p:nvSpPr>
              <p:cNvPr id="31828" name="Rectangle 58"/>
              <p:cNvSpPr>
                <a:spLocks noChangeArrowheads="1"/>
              </p:cNvSpPr>
              <p:nvPr/>
            </p:nvSpPr>
            <p:spPr bwMode="auto">
              <a:xfrm>
                <a:off x="2109" y="2681"/>
                <a:ext cx="318" cy="180"/>
              </a:xfrm>
              <a:prstGeom prst="rect">
                <a:avLst/>
              </a:prstGeom>
              <a:solidFill>
                <a:srgbClr val="FFFF66"/>
              </a:solidFill>
              <a:ln w="19050" algn="ctr">
                <a:solidFill>
                  <a:schemeClr val="tx1"/>
                </a:solidFill>
                <a:miter lim="800000"/>
                <a:headEnd/>
                <a:tailEnd/>
              </a:ln>
            </p:spPr>
            <p:txBody>
              <a:bodyPr wrap="none" anchor="ctr"/>
              <a:lstStyle/>
              <a:p>
                <a:r>
                  <a:rPr lang="en-US" altLang="zh-CN" sz="1800">
                    <a:latin typeface="Arial" charset="0"/>
                  </a:rPr>
                  <a:t>11</a:t>
                </a:r>
              </a:p>
            </p:txBody>
          </p:sp>
          <p:sp>
            <p:nvSpPr>
              <p:cNvPr id="31829" name="Rectangle 59"/>
              <p:cNvSpPr>
                <a:spLocks noChangeArrowheads="1"/>
              </p:cNvSpPr>
              <p:nvPr/>
            </p:nvSpPr>
            <p:spPr bwMode="auto">
              <a:xfrm>
                <a:off x="2109" y="3225"/>
                <a:ext cx="318" cy="181"/>
              </a:xfrm>
              <a:prstGeom prst="rect">
                <a:avLst/>
              </a:prstGeom>
              <a:solidFill>
                <a:srgbClr val="99FF66"/>
              </a:solidFill>
              <a:ln w="19050" algn="ctr">
                <a:solidFill>
                  <a:schemeClr val="tx1"/>
                </a:solidFill>
                <a:miter lim="800000"/>
                <a:headEnd/>
                <a:tailEnd/>
              </a:ln>
            </p:spPr>
            <p:txBody>
              <a:bodyPr wrap="none" anchor="ctr"/>
              <a:lstStyle/>
              <a:p>
                <a:r>
                  <a:rPr lang="en-US" altLang="zh-CN" sz="1800">
                    <a:latin typeface="Arial" charset="0"/>
                  </a:rPr>
                  <a:t>01</a:t>
                </a:r>
              </a:p>
            </p:txBody>
          </p:sp>
          <p:sp>
            <p:nvSpPr>
              <p:cNvPr id="31830" name="Rectangle 60"/>
              <p:cNvSpPr>
                <a:spLocks noChangeArrowheads="1"/>
              </p:cNvSpPr>
              <p:nvPr/>
            </p:nvSpPr>
            <p:spPr bwMode="auto">
              <a:xfrm>
                <a:off x="2109" y="3410"/>
                <a:ext cx="318" cy="180"/>
              </a:xfrm>
              <a:prstGeom prst="rect">
                <a:avLst/>
              </a:prstGeom>
              <a:solidFill>
                <a:srgbClr val="99FF66"/>
              </a:solidFill>
              <a:ln w="19050" algn="ctr">
                <a:solidFill>
                  <a:schemeClr val="tx1"/>
                </a:solidFill>
                <a:miter lim="800000"/>
                <a:headEnd/>
                <a:tailEnd/>
              </a:ln>
            </p:spPr>
            <p:txBody>
              <a:bodyPr wrap="none" anchor="ctr"/>
              <a:lstStyle/>
              <a:p>
                <a:r>
                  <a:rPr lang="en-US" altLang="zh-CN" sz="1800">
                    <a:latin typeface="Arial" charset="0"/>
                  </a:rPr>
                  <a:t>10</a:t>
                </a:r>
              </a:p>
            </p:txBody>
          </p:sp>
          <p:sp>
            <p:nvSpPr>
              <p:cNvPr id="31831" name="Rectangle 175"/>
              <p:cNvSpPr>
                <a:spLocks noChangeArrowheads="1"/>
              </p:cNvSpPr>
              <p:nvPr/>
            </p:nvSpPr>
            <p:spPr bwMode="auto">
              <a:xfrm>
                <a:off x="2109" y="3586"/>
                <a:ext cx="318" cy="181"/>
              </a:xfrm>
              <a:prstGeom prst="rect">
                <a:avLst/>
              </a:prstGeom>
              <a:solidFill>
                <a:srgbClr val="99FF66"/>
              </a:solidFill>
              <a:ln w="19050" algn="ctr">
                <a:solidFill>
                  <a:schemeClr val="tx1"/>
                </a:solidFill>
                <a:miter lim="800000"/>
                <a:headEnd/>
                <a:tailEnd/>
              </a:ln>
            </p:spPr>
            <p:txBody>
              <a:bodyPr wrap="none" anchor="ctr"/>
              <a:lstStyle/>
              <a:p>
                <a:r>
                  <a:rPr lang="en-US" altLang="zh-CN" sz="1800">
                    <a:latin typeface="Arial" charset="0"/>
                  </a:rPr>
                  <a:t>01</a:t>
                </a:r>
              </a:p>
            </p:txBody>
          </p:sp>
          <p:sp>
            <p:nvSpPr>
              <p:cNvPr id="31832" name="Rectangle 176"/>
              <p:cNvSpPr>
                <a:spLocks noChangeArrowheads="1"/>
              </p:cNvSpPr>
              <p:nvPr/>
            </p:nvSpPr>
            <p:spPr bwMode="auto">
              <a:xfrm>
                <a:off x="2109" y="3771"/>
                <a:ext cx="318" cy="180"/>
              </a:xfrm>
              <a:prstGeom prst="rect">
                <a:avLst/>
              </a:prstGeom>
              <a:solidFill>
                <a:srgbClr val="99FF66"/>
              </a:solidFill>
              <a:ln w="19050" algn="ctr">
                <a:solidFill>
                  <a:schemeClr val="tx1"/>
                </a:solidFill>
                <a:miter lim="800000"/>
                <a:headEnd/>
                <a:tailEnd/>
              </a:ln>
            </p:spPr>
            <p:txBody>
              <a:bodyPr wrap="none" anchor="ctr"/>
              <a:lstStyle/>
              <a:p>
                <a:r>
                  <a:rPr lang="en-US" altLang="zh-CN" sz="1800">
                    <a:latin typeface="Arial" charset="0"/>
                  </a:rPr>
                  <a:t>11</a:t>
                </a:r>
              </a:p>
            </p:txBody>
          </p:sp>
          <p:sp>
            <p:nvSpPr>
              <p:cNvPr id="31833" name="Rectangle 183"/>
              <p:cNvSpPr>
                <a:spLocks noChangeArrowheads="1"/>
              </p:cNvSpPr>
              <p:nvPr/>
            </p:nvSpPr>
            <p:spPr bwMode="auto">
              <a:xfrm>
                <a:off x="2109" y="2865"/>
                <a:ext cx="318" cy="180"/>
              </a:xfrm>
              <a:prstGeom prst="rect">
                <a:avLst/>
              </a:prstGeom>
              <a:solidFill>
                <a:srgbClr val="FFFF66"/>
              </a:solidFill>
              <a:ln w="19050" algn="ctr">
                <a:solidFill>
                  <a:schemeClr val="tx1"/>
                </a:solidFill>
                <a:miter lim="800000"/>
                <a:headEnd/>
                <a:tailEnd/>
              </a:ln>
            </p:spPr>
            <p:txBody>
              <a:bodyPr wrap="none" anchor="ctr"/>
              <a:lstStyle/>
              <a:p>
                <a:r>
                  <a:rPr lang="en-US" altLang="zh-CN" sz="1800">
                    <a:latin typeface="Arial" charset="0"/>
                  </a:rPr>
                  <a:t>10</a:t>
                </a:r>
              </a:p>
            </p:txBody>
          </p:sp>
          <p:sp>
            <p:nvSpPr>
              <p:cNvPr id="31834" name="Rectangle 184"/>
              <p:cNvSpPr>
                <a:spLocks noChangeArrowheads="1"/>
              </p:cNvSpPr>
              <p:nvPr/>
            </p:nvSpPr>
            <p:spPr bwMode="auto">
              <a:xfrm>
                <a:off x="2109" y="3045"/>
                <a:ext cx="318" cy="180"/>
              </a:xfrm>
              <a:prstGeom prst="rect">
                <a:avLst/>
              </a:prstGeom>
              <a:solidFill>
                <a:srgbClr val="FFFF66"/>
              </a:solidFill>
              <a:ln w="19050" algn="ctr">
                <a:solidFill>
                  <a:schemeClr val="tx1"/>
                </a:solidFill>
                <a:miter lim="800000"/>
                <a:headEnd/>
                <a:tailEnd/>
              </a:ln>
            </p:spPr>
            <p:txBody>
              <a:bodyPr wrap="none" anchor="ctr"/>
              <a:lstStyle/>
              <a:p>
                <a:r>
                  <a:rPr lang="en-US" altLang="zh-CN" sz="1800">
                    <a:latin typeface="Arial" charset="0"/>
                  </a:rPr>
                  <a:t>01</a:t>
                </a:r>
              </a:p>
            </p:txBody>
          </p:sp>
        </p:grpSp>
        <p:grpSp>
          <p:nvGrpSpPr>
            <p:cNvPr id="31804" name="Group 200"/>
            <p:cNvGrpSpPr>
              <a:grpSpLocks/>
            </p:cNvGrpSpPr>
            <p:nvPr/>
          </p:nvGrpSpPr>
          <p:grpSpPr bwMode="auto">
            <a:xfrm>
              <a:off x="975" y="2501"/>
              <a:ext cx="1134" cy="1450"/>
              <a:chOff x="975" y="2501"/>
              <a:chExt cx="1134" cy="1450"/>
            </a:xfrm>
          </p:grpSpPr>
          <p:sp>
            <p:nvSpPr>
              <p:cNvPr id="31819" name="Rectangle 41"/>
              <p:cNvSpPr>
                <a:spLocks noChangeArrowheads="1"/>
              </p:cNvSpPr>
              <p:nvPr/>
            </p:nvSpPr>
            <p:spPr bwMode="auto">
              <a:xfrm>
                <a:off x="975" y="2501"/>
                <a:ext cx="1134" cy="180"/>
              </a:xfrm>
              <a:prstGeom prst="rect">
                <a:avLst/>
              </a:prstGeom>
              <a:solidFill>
                <a:srgbClr val="FFFF66"/>
              </a:solidFill>
              <a:ln w="19050" algn="ctr">
                <a:solidFill>
                  <a:schemeClr val="tx1"/>
                </a:solidFill>
                <a:miter lim="800000"/>
                <a:headEnd/>
                <a:tailEnd/>
              </a:ln>
            </p:spPr>
            <p:txBody>
              <a:bodyPr wrap="none" anchor="ctr"/>
              <a:lstStyle/>
              <a:p>
                <a:pPr algn="r"/>
                <a:r>
                  <a:rPr lang="en-US" altLang="zh-CN" sz="1800">
                    <a:latin typeface="Arial" charset="0"/>
                  </a:rPr>
                  <a:t>0 1100 1001 01</a:t>
                </a:r>
              </a:p>
            </p:txBody>
          </p:sp>
          <p:sp>
            <p:nvSpPr>
              <p:cNvPr id="31820" name="Rectangle 42"/>
              <p:cNvSpPr>
                <a:spLocks noChangeArrowheads="1"/>
              </p:cNvSpPr>
              <p:nvPr/>
            </p:nvSpPr>
            <p:spPr bwMode="auto">
              <a:xfrm>
                <a:off x="975" y="2681"/>
                <a:ext cx="1134" cy="180"/>
              </a:xfrm>
              <a:prstGeom prst="rect">
                <a:avLst/>
              </a:prstGeom>
              <a:solidFill>
                <a:srgbClr val="FFFF66"/>
              </a:solidFill>
              <a:ln w="19050" algn="ctr">
                <a:solidFill>
                  <a:schemeClr val="tx1"/>
                </a:solidFill>
                <a:miter lim="800000"/>
                <a:headEnd/>
                <a:tailEnd/>
              </a:ln>
            </p:spPr>
            <p:txBody>
              <a:bodyPr wrap="none" anchor="ctr"/>
              <a:lstStyle/>
              <a:p>
                <a:pPr algn="r"/>
                <a:r>
                  <a:rPr lang="en-US" altLang="zh-CN" sz="1800">
                    <a:latin typeface="Arial" charset="0"/>
                  </a:rPr>
                  <a:t>1 0100 0101 00</a:t>
                </a:r>
              </a:p>
            </p:txBody>
          </p:sp>
          <p:sp>
            <p:nvSpPr>
              <p:cNvPr id="31821" name="Rectangle 43"/>
              <p:cNvSpPr>
                <a:spLocks noChangeArrowheads="1"/>
              </p:cNvSpPr>
              <p:nvPr/>
            </p:nvSpPr>
            <p:spPr bwMode="auto">
              <a:xfrm>
                <a:off x="975" y="3225"/>
                <a:ext cx="1134" cy="181"/>
              </a:xfrm>
              <a:prstGeom prst="rect">
                <a:avLst/>
              </a:prstGeom>
              <a:solidFill>
                <a:srgbClr val="99FF66"/>
              </a:solidFill>
              <a:ln w="19050" algn="ctr">
                <a:solidFill>
                  <a:schemeClr val="tx1"/>
                </a:solidFill>
                <a:miter lim="800000"/>
                <a:headEnd/>
                <a:tailEnd/>
              </a:ln>
            </p:spPr>
            <p:txBody>
              <a:bodyPr wrap="none" anchor="ctr"/>
              <a:lstStyle/>
              <a:p>
                <a:pPr algn="r"/>
                <a:r>
                  <a:rPr lang="en-US" altLang="zh-CN" sz="1800">
                    <a:latin typeface="Arial" charset="0"/>
                  </a:rPr>
                  <a:t>1 0100 0100 10</a:t>
                </a:r>
              </a:p>
            </p:txBody>
          </p:sp>
          <p:sp>
            <p:nvSpPr>
              <p:cNvPr id="31822" name="Rectangle 44"/>
              <p:cNvSpPr>
                <a:spLocks noChangeArrowheads="1"/>
              </p:cNvSpPr>
              <p:nvPr/>
            </p:nvSpPr>
            <p:spPr bwMode="auto">
              <a:xfrm>
                <a:off x="975" y="3410"/>
                <a:ext cx="1134" cy="180"/>
              </a:xfrm>
              <a:prstGeom prst="rect">
                <a:avLst/>
              </a:prstGeom>
              <a:solidFill>
                <a:srgbClr val="99FF66"/>
              </a:solidFill>
              <a:ln w="19050" algn="ctr">
                <a:solidFill>
                  <a:schemeClr val="tx1"/>
                </a:solidFill>
                <a:miter lim="800000"/>
                <a:headEnd/>
                <a:tailEnd/>
              </a:ln>
            </p:spPr>
            <p:txBody>
              <a:bodyPr wrap="none" anchor="ctr"/>
              <a:lstStyle/>
              <a:p>
                <a:pPr algn="r"/>
                <a:r>
                  <a:rPr lang="en-US" altLang="zh-CN" sz="1800">
                    <a:latin typeface="Arial" charset="0"/>
                  </a:rPr>
                  <a:t>0 1100 1001 01</a:t>
                </a:r>
              </a:p>
            </p:txBody>
          </p:sp>
          <p:sp>
            <p:nvSpPr>
              <p:cNvPr id="31823" name="Rectangle 171"/>
              <p:cNvSpPr>
                <a:spLocks noChangeArrowheads="1"/>
              </p:cNvSpPr>
              <p:nvPr/>
            </p:nvSpPr>
            <p:spPr bwMode="auto">
              <a:xfrm>
                <a:off x="975" y="3586"/>
                <a:ext cx="1134" cy="181"/>
              </a:xfrm>
              <a:prstGeom prst="rect">
                <a:avLst/>
              </a:prstGeom>
              <a:solidFill>
                <a:srgbClr val="99FF66"/>
              </a:solidFill>
              <a:ln w="19050" algn="ctr">
                <a:solidFill>
                  <a:schemeClr val="tx1"/>
                </a:solidFill>
                <a:miter lim="800000"/>
                <a:headEnd/>
                <a:tailEnd/>
              </a:ln>
            </p:spPr>
            <p:txBody>
              <a:bodyPr wrap="none" anchor="ctr"/>
              <a:lstStyle/>
              <a:p>
                <a:pPr algn="r"/>
                <a:r>
                  <a:rPr lang="en-US" altLang="zh-CN" sz="1800">
                    <a:latin typeface="Arial" charset="0"/>
                  </a:rPr>
                  <a:t>1 0100 0101 10</a:t>
                </a:r>
              </a:p>
            </p:txBody>
          </p:sp>
          <p:sp>
            <p:nvSpPr>
              <p:cNvPr id="31824" name="Rectangle 172"/>
              <p:cNvSpPr>
                <a:spLocks noChangeArrowheads="1"/>
              </p:cNvSpPr>
              <p:nvPr/>
            </p:nvSpPr>
            <p:spPr bwMode="auto">
              <a:xfrm>
                <a:off x="975" y="3771"/>
                <a:ext cx="1134" cy="180"/>
              </a:xfrm>
              <a:prstGeom prst="rect">
                <a:avLst/>
              </a:prstGeom>
              <a:solidFill>
                <a:srgbClr val="99FF66"/>
              </a:solidFill>
              <a:ln w="19050" algn="ctr">
                <a:solidFill>
                  <a:schemeClr val="tx1"/>
                </a:solidFill>
                <a:miter lim="800000"/>
                <a:headEnd/>
                <a:tailEnd/>
              </a:ln>
            </p:spPr>
            <p:txBody>
              <a:bodyPr wrap="none" anchor="ctr"/>
              <a:lstStyle/>
              <a:p>
                <a:pPr algn="r"/>
                <a:r>
                  <a:rPr lang="en-US" altLang="zh-CN" sz="1800">
                    <a:latin typeface="Arial" charset="0"/>
                  </a:rPr>
                  <a:t>0 1100 1001 01</a:t>
                </a:r>
              </a:p>
            </p:txBody>
          </p:sp>
          <p:sp>
            <p:nvSpPr>
              <p:cNvPr id="31825" name="Rectangle 179"/>
              <p:cNvSpPr>
                <a:spLocks noChangeArrowheads="1"/>
              </p:cNvSpPr>
              <p:nvPr/>
            </p:nvSpPr>
            <p:spPr bwMode="auto">
              <a:xfrm>
                <a:off x="975" y="2865"/>
                <a:ext cx="1134" cy="180"/>
              </a:xfrm>
              <a:prstGeom prst="rect">
                <a:avLst/>
              </a:prstGeom>
              <a:solidFill>
                <a:srgbClr val="FFFF66"/>
              </a:solidFill>
              <a:ln w="19050" algn="ctr">
                <a:solidFill>
                  <a:schemeClr val="tx1"/>
                </a:solidFill>
                <a:miter lim="800000"/>
                <a:headEnd/>
                <a:tailEnd/>
              </a:ln>
            </p:spPr>
            <p:txBody>
              <a:bodyPr wrap="none" anchor="ctr"/>
              <a:lstStyle/>
              <a:p>
                <a:pPr algn="r"/>
                <a:r>
                  <a:rPr lang="en-US" altLang="zh-CN" sz="1800">
                    <a:latin typeface="Arial" charset="0"/>
                  </a:rPr>
                  <a:t>1 0100 0101 10</a:t>
                </a:r>
              </a:p>
            </p:txBody>
          </p:sp>
          <p:sp>
            <p:nvSpPr>
              <p:cNvPr id="31826" name="Rectangle 180"/>
              <p:cNvSpPr>
                <a:spLocks noChangeArrowheads="1"/>
              </p:cNvSpPr>
              <p:nvPr/>
            </p:nvSpPr>
            <p:spPr bwMode="auto">
              <a:xfrm>
                <a:off x="975" y="3045"/>
                <a:ext cx="1134" cy="180"/>
              </a:xfrm>
              <a:prstGeom prst="rect">
                <a:avLst/>
              </a:prstGeom>
              <a:solidFill>
                <a:srgbClr val="FFFF66"/>
              </a:solidFill>
              <a:ln w="19050" algn="ctr">
                <a:solidFill>
                  <a:schemeClr val="tx1"/>
                </a:solidFill>
                <a:miter lim="800000"/>
                <a:headEnd/>
                <a:tailEnd/>
              </a:ln>
            </p:spPr>
            <p:txBody>
              <a:bodyPr wrap="none" anchor="ctr"/>
              <a:lstStyle/>
              <a:p>
                <a:pPr algn="r"/>
                <a:r>
                  <a:rPr lang="en-US" altLang="zh-CN" sz="1800">
                    <a:latin typeface="Arial" charset="0"/>
                  </a:rPr>
                  <a:t>1 0100 0101 10</a:t>
                </a:r>
              </a:p>
            </p:txBody>
          </p:sp>
        </p:grpSp>
        <p:sp>
          <p:nvSpPr>
            <p:cNvPr id="31805" name="Rectangle 72"/>
            <p:cNvSpPr>
              <a:spLocks noChangeArrowheads="1"/>
            </p:cNvSpPr>
            <p:nvPr/>
          </p:nvSpPr>
          <p:spPr bwMode="auto">
            <a:xfrm>
              <a:off x="249" y="3935"/>
              <a:ext cx="408" cy="181"/>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组号</a:t>
              </a:r>
              <a:endParaRPr lang="en-US" altLang="zh-CN" sz="1800">
                <a:solidFill>
                  <a:srgbClr val="CC0066"/>
                </a:solidFill>
                <a:latin typeface="Arial" charset="0"/>
              </a:endParaRPr>
            </a:p>
          </p:txBody>
        </p:sp>
        <p:sp>
          <p:nvSpPr>
            <p:cNvPr id="31806" name="Rectangle 73"/>
            <p:cNvSpPr>
              <a:spLocks noChangeArrowheads="1"/>
            </p:cNvSpPr>
            <p:nvPr/>
          </p:nvSpPr>
          <p:spPr bwMode="auto">
            <a:xfrm>
              <a:off x="1156" y="3952"/>
              <a:ext cx="816" cy="181"/>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区号</a:t>
              </a:r>
              <a:endParaRPr lang="en-US" altLang="zh-CN" sz="1800">
                <a:solidFill>
                  <a:srgbClr val="CC0066"/>
                </a:solidFill>
                <a:latin typeface="Arial" charset="0"/>
              </a:endParaRPr>
            </a:p>
          </p:txBody>
        </p:sp>
        <p:sp>
          <p:nvSpPr>
            <p:cNvPr id="31807" name="Rectangle 74"/>
            <p:cNvSpPr>
              <a:spLocks noChangeArrowheads="1"/>
            </p:cNvSpPr>
            <p:nvPr/>
          </p:nvSpPr>
          <p:spPr bwMode="auto">
            <a:xfrm>
              <a:off x="476" y="3970"/>
              <a:ext cx="772" cy="272"/>
            </a:xfrm>
            <a:prstGeom prst="rect">
              <a:avLst/>
            </a:prstGeom>
            <a:noFill/>
            <a:ln w="19050" algn="ctr">
              <a:noFill/>
              <a:miter lim="800000"/>
              <a:headEnd/>
              <a:tailEnd/>
            </a:ln>
          </p:spPr>
          <p:txBody>
            <a:bodyPr wrap="none" anchor="ctr"/>
            <a:lstStyle/>
            <a:p>
              <a:pPr algn="ctr">
                <a:lnSpc>
                  <a:spcPct val="80000"/>
                </a:lnSpc>
              </a:pPr>
              <a:r>
                <a:rPr lang="en-US" altLang="zh-CN" sz="1800">
                  <a:solidFill>
                    <a:srgbClr val="CC0066"/>
                  </a:solidFill>
                </a:rPr>
                <a:t>Cache</a:t>
              </a:r>
              <a:br>
                <a:rPr lang="en-US" altLang="zh-CN" sz="1800">
                  <a:solidFill>
                    <a:srgbClr val="CC0066"/>
                  </a:solidFill>
                </a:rPr>
              </a:br>
              <a:r>
                <a:rPr lang="zh-CN" altLang="en-US" sz="1800">
                  <a:solidFill>
                    <a:srgbClr val="CC0066"/>
                  </a:solidFill>
                </a:rPr>
                <a:t>组内块号</a:t>
              </a:r>
            </a:p>
          </p:txBody>
        </p:sp>
        <p:sp>
          <p:nvSpPr>
            <p:cNvPr id="31808" name="Rectangle 75"/>
            <p:cNvSpPr>
              <a:spLocks noChangeArrowheads="1"/>
            </p:cNvSpPr>
            <p:nvPr/>
          </p:nvSpPr>
          <p:spPr bwMode="auto">
            <a:xfrm>
              <a:off x="1921" y="3940"/>
              <a:ext cx="681" cy="318"/>
            </a:xfrm>
            <a:prstGeom prst="rect">
              <a:avLst/>
            </a:prstGeom>
            <a:noFill/>
            <a:ln w="19050" algn="ctr">
              <a:noFill/>
              <a:miter lim="800000"/>
              <a:headEnd/>
              <a:tailEnd/>
            </a:ln>
          </p:spPr>
          <p:txBody>
            <a:bodyPr wrap="none" anchor="ctr"/>
            <a:lstStyle/>
            <a:p>
              <a:pPr algn="ctr">
                <a:lnSpc>
                  <a:spcPct val="80000"/>
                </a:lnSpc>
              </a:pPr>
              <a:r>
                <a:rPr lang="zh-CN" altLang="en-US" sz="1800">
                  <a:solidFill>
                    <a:srgbClr val="CC0066"/>
                  </a:solidFill>
                </a:rPr>
                <a:t>主存</a:t>
              </a:r>
              <a:br>
                <a:rPr lang="zh-CN" altLang="en-US" sz="1800">
                  <a:solidFill>
                    <a:srgbClr val="CC0066"/>
                  </a:solidFill>
                </a:rPr>
              </a:br>
              <a:r>
                <a:rPr lang="zh-CN" altLang="en-US" sz="1800">
                  <a:solidFill>
                    <a:srgbClr val="CC0066"/>
                  </a:solidFill>
                </a:rPr>
                <a:t>组内块号</a:t>
              </a:r>
            </a:p>
          </p:txBody>
        </p:sp>
        <p:sp>
          <p:nvSpPr>
            <p:cNvPr id="31809" name="Text Box 140"/>
            <p:cNvSpPr txBox="1">
              <a:spLocks noChangeArrowheads="1"/>
            </p:cNvSpPr>
            <p:nvPr/>
          </p:nvSpPr>
          <p:spPr bwMode="auto">
            <a:xfrm>
              <a:off x="159" y="2547"/>
              <a:ext cx="272" cy="634"/>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rPr>
                <a:t>目录表</a:t>
              </a:r>
            </a:p>
          </p:txBody>
        </p:sp>
        <p:grpSp>
          <p:nvGrpSpPr>
            <p:cNvPr id="31810" name="Group 188"/>
            <p:cNvGrpSpPr>
              <a:grpSpLocks/>
            </p:cNvGrpSpPr>
            <p:nvPr/>
          </p:nvGrpSpPr>
          <p:grpSpPr bwMode="auto">
            <a:xfrm>
              <a:off x="476" y="2501"/>
              <a:ext cx="227" cy="1450"/>
              <a:chOff x="476" y="2523"/>
              <a:chExt cx="408" cy="1450"/>
            </a:xfrm>
          </p:grpSpPr>
          <p:sp>
            <p:nvSpPr>
              <p:cNvPr id="31811" name="Rectangle 65"/>
              <p:cNvSpPr>
                <a:spLocks noChangeArrowheads="1"/>
              </p:cNvSpPr>
              <p:nvPr/>
            </p:nvSpPr>
            <p:spPr bwMode="auto">
              <a:xfrm>
                <a:off x="476" y="2523"/>
                <a:ext cx="408"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a:t>
                </a:r>
              </a:p>
            </p:txBody>
          </p:sp>
          <p:sp>
            <p:nvSpPr>
              <p:cNvPr id="31812" name="Rectangle 66"/>
              <p:cNvSpPr>
                <a:spLocks noChangeArrowheads="1"/>
              </p:cNvSpPr>
              <p:nvPr/>
            </p:nvSpPr>
            <p:spPr bwMode="auto">
              <a:xfrm>
                <a:off x="476" y="2703"/>
                <a:ext cx="408"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a:t>
                </a:r>
              </a:p>
            </p:txBody>
          </p:sp>
          <p:sp>
            <p:nvSpPr>
              <p:cNvPr id="31813" name="Rectangle 67"/>
              <p:cNvSpPr>
                <a:spLocks noChangeArrowheads="1"/>
              </p:cNvSpPr>
              <p:nvPr/>
            </p:nvSpPr>
            <p:spPr bwMode="auto">
              <a:xfrm>
                <a:off x="476" y="3247"/>
                <a:ext cx="408" cy="181"/>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1</a:t>
                </a:r>
              </a:p>
            </p:txBody>
          </p:sp>
          <p:sp>
            <p:nvSpPr>
              <p:cNvPr id="31814" name="Rectangle 68"/>
              <p:cNvSpPr>
                <a:spLocks noChangeArrowheads="1"/>
              </p:cNvSpPr>
              <p:nvPr/>
            </p:nvSpPr>
            <p:spPr bwMode="auto">
              <a:xfrm>
                <a:off x="476" y="3432"/>
                <a:ext cx="408"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1</a:t>
                </a:r>
              </a:p>
            </p:txBody>
          </p:sp>
          <p:sp>
            <p:nvSpPr>
              <p:cNvPr id="31815" name="Rectangle 177"/>
              <p:cNvSpPr>
                <a:spLocks noChangeArrowheads="1"/>
              </p:cNvSpPr>
              <p:nvPr/>
            </p:nvSpPr>
            <p:spPr bwMode="auto">
              <a:xfrm>
                <a:off x="476" y="3608"/>
                <a:ext cx="408" cy="181"/>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1</a:t>
                </a:r>
              </a:p>
            </p:txBody>
          </p:sp>
          <p:sp>
            <p:nvSpPr>
              <p:cNvPr id="31816" name="Rectangle 178"/>
              <p:cNvSpPr>
                <a:spLocks noChangeArrowheads="1"/>
              </p:cNvSpPr>
              <p:nvPr/>
            </p:nvSpPr>
            <p:spPr bwMode="auto">
              <a:xfrm>
                <a:off x="476" y="3793"/>
                <a:ext cx="408"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1</a:t>
                </a:r>
              </a:p>
            </p:txBody>
          </p:sp>
          <p:sp>
            <p:nvSpPr>
              <p:cNvPr id="31817" name="Rectangle 185"/>
              <p:cNvSpPr>
                <a:spLocks noChangeArrowheads="1"/>
              </p:cNvSpPr>
              <p:nvPr/>
            </p:nvSpPr>
            <p:spPr bwMode="auto">
              <a:xfrm>
                <a:off x="476" y="2887"/>
                <a:ext cx="408"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a:t>
                </a:r>
              </a:p>
            </p:txBody>
          </p:sp>
          <p:sp>
            <p:nvSpPr>
              <p:cNvPr id="31818" name="Rectangle 186"/>
              <p:cNvSpPr>
                <a:spLocks noChangeArrowheads="1"/>
              </p:cNvSpPr>
              <p:nvPr/>
            </p:nvSpPr>
            <p:spPr bwMode="auto">
              <a:xfrm>
                <a:off x="476" y="3067"/>
                <a:ext cx="408"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a:t>
                </a:r>
              </a:p>
            </p:txBody>
          </p:sp>
        </p:grpSp>
      </p:grpSp>
      <p:sp>
        <p:nvSpPr>
          <p:cNvPr id="1626202" name="AutoShape 90"/>
          <p:cNvSpPr>
            <a:spLocks noChangeArrowheads="1"/>
          </p:cNvSpPr>
          <p:nvPr/>
        </p:nvSpPr>
        <p:spPr bwMode="auto">
          <a:xfrm>
            <a:off x="1589088" y="5157788"/>
            <a:ext cx="2224087" cy="1069975"/>
          </a:xfrm>
          <a:prstGeom prst="roundRect">
            <a:avLst>
              <a:gd name="adj" fmla="val 20278"/>
            </a:avLst>
          </a:prstGeom>
          <a:gradFill rotWithShape="1">
            <a:gsLst>
              <a:gs pos="0">
                <a:srgbClr val="FF0000">
                  <a:alpha val="39998"/>
                </a:srgbClr>
              </a:gs>
              <a:gs pos="100000">
                <a:srgbClr val="760000">
                  <a:alpha val="39998"/>
                </a:srgbClr>
              </a:gs>
            </a:gsLst>
            <a:lin ang="5400000" scaled="1"/>
          </a:gradFill>
          <a:ln w="19050" algn="ctr">
            <a:solidFill>
              <a:srgbClr val="FF0000"/>
            </a:solidFill>
            <a:round/>
            <a:headEnd/>
            <a:tailEnd/>
          </a:ln>
        </p:spPr>
        <p:txBody>
          <a:bodyPr wrap="none" anchor="ctr"/>
          <a:lstStyle/>
          <a:p>
            <a:pPr algn="ctr">
              <a:spcBef>
                <a:spcPct val="50000"/>
              </a:spcBef>
            </a:pPr>
            <a:endParaRPr lang="zh-CN" altLang="en-US"/>
          </a:p>
        </p:txBody>
      </p:sp>
      <p:sp>
        <p:nvSpPr>
          <p:cNvPr id="1626214" name="AutoShape 102"/>
          <p:cNvSpPr>
            <a:spLocks noChangeArrowheads="1"/>
          </p:cNvSpPr>
          <p:nvPr/>
        </p:nvSpPr>
        <p:spPr bwMode="auto">
          <a:xfrm>
            <a:off x="1158875" y="5699125"/>
            <a:ext cx="360363" cy="288925"/>
          </a:xfrm>
          <a:prstGeom prst="roundRect">
            <a:avLst>
              <a:gd name="adj" fmla="val 50000"/>
            </a:avLst>
          </a:prstGeom>
          <a:noFill/>
          <a:ln w="19050" algn="ctr">
            <a:solidFill>
              <a:srgbClr val="FF0000"/>
            </a:solidFill>
            <a:round/>
            <a:headEnd/>
            <a:tailEnd/>
          </a:ln>
        </p:spPr>
        <p:txBody>
          <a:bodyPr wrap="none" anchor="ctr"/>
          <a:lstStyle/>
          <a:p>
            <a:pPr algn="ctr"/>
            <a:endParaRPr lang="zh-CN" altLang="en-US" sz="1800" b="0">
              <a:solidFill>
                <a:srgbClr val="008000"/>
              </a:solidFill>
              <a:latin typeface="Arial" charset="0"/>
            </a:endParaRPr>
          </a:p>
        </p:txBody>
      </p:sp>
      <p:sp>
        <p:nvSpPr>
          <p:cNvPr id="1626204" name="Line 92"/>
          <p:cNvSpPr>
            <a:spLocks noChangeShapeType="1"/>
          </p:cNvSpPr>
          <p:nvPr/>
        </p:nvSpPr>
        <p:spPr bwMode="auto">
          <a:xfrm flipV="1">
            <a:off x="2392363" y="3649663"/>
            <a:ext cx="0" cy="1531937"/>
          </a:xfrm>
          <a:prstGeom prst="line">
            <a:avLst/>
          </a:prstGeom>
          <a:noFill/>
          <a:ln w="19050">
            <a:solidFill>
              <a:srgbClr val="0000FF"/>
            </a:solidFill>
            <a:round/>
            <a:headEnd/>
            <a:tailEnd/>
          </a:ln>
        </p:spPr>
        <p:txBody>
          <a:bodyPr wrap="none" anchor="ctr"/>
          <a:lstStyle/>
          <a:p>
            <a:endParaRPr lang="zh-CN" altLang="en-US"/>
          </a:p>
        </p:txBody>
      </p:sp>
      <p:sp>
        <p:nvSpPr>
          <p:cNvPr id="1626211" name="Line 99"/>
          <p:cNvSpPr>
            <a:spLocks noChangeShapeType="1"/>
          </p:cNvSpPr>
          <p:nvPr/>
        </p:nvSpPr>
        <p:spPr bwMode="auto">
          <a:xfrm flipV="1">
            <a:off x="1466850" y="3789363"/>
            <a:ext cx="296863" cy="1979612"/>
          </a:xfrm>
          <a:prstGeom prst="line">
            <a:avLst/>
          </a:prstGeom>
          <a:noFill/>
          <a:ln w="28575">
            <a:solidFill>
              <a:srgbClr val="FF0000"/>
            </a:solidFill>
            <a:round/>
            <a:headEnd/>
            <a:tailEnd/>
          </a:ln>
        </p:spPr>
        <p:txBody>
          <a:bodyPr wrap="none" anchor="ctr"/>
          <a:lstStyle/>
          <a:p>
            <a:endParaRPr lang="zh-CN" altLang="en-US"/>
          </a:p>
        </p:txBody>
      </p:sp>
      <p:sp>
        <p:nvSpPr>
          <p:cNvPr id="1626253" name="Line 141"/>
          <p:cNvSpPr>
            <a:spLocks noChangeShapeType="1"/>
          </p:cNvSpPr>
          <p:nvPr/>
        </p:nvSpPr>
        <p:spPr bwMode="auto">
          <a:xfrm>
            <a:off x="4068763" y="5842000"/>
            <a:ext cx="431800" cy="0"/>
          </a:xfrm>
          <a:prstGeom prst="line">
            <a:avLst/>
          </a:prstGeom>
          <a:noFill/>
          <a:ln w="19050">
            <a:solidFill>
              <a:srgbClr val="9900CC"/>
            </a:solidFill>
            <a:round/>
            <a:headEnd/>
            <a:tailEnd type="triangle" w="med" len="lg"/>
          </a:ln>
        </p:spPr>
        <p:txBody>
          <a:bodyPr wrap="none" anchor="ctr"/>
          <a:lstStyle/>
          <a:p>
            <a:endParaRPr lang="zh-CN" altLang="en-US"/>
          </a:p>
        </p:txBody>
      </p:sp>
      <p:sp>
        <p:nvSpPr>
          <p:cNvPr id="1626310" name="AutoShape 198"/>
          <p:cNvSpPr>
            <a:spLocks noChangeArrowheads="1"/>
          </p:cNvSpPr>
          <p:nvPr/>
        </p:nvSpPr>
        <p:spPr bwMode="auto">
          <a:xfrm>
            <a:off x="615950" y="1490663"/>
            <a:ext cx="2243138" cy="346075"/>
          </a:xfrm>
          <a:prstGeom prst="roundRect">
            <a:avLst>
              <a:gd name="adj" fmla="val 50000"/>
            </a:avLst>
          </a:prstGeom>
          <a:gradFill rotWithShape="1">
            <a:gsLst>
              <a:gs pos="0">
                <a:srgbClr val="FF0000">
                  <a:alpha val="39998"/>
                </a:srgbClr>
              </a:gs>
              <a:gs pos="100000">
                <a:srgbClr val="760000">
                  <a:alpha val="39998"/>
                </a:srgbClr>
              </a:gs>
            </a:gsLst>
            <a:lin ang="5400000" scaled="1"/>
          </a:gradFill>
          <a:ln w="19050" algn="ctr">
            <a:solidFill>
              <a:srgbClr val="FF0000"/>
            </a:solidFill>
            <a:round/>
            <a:headEnd/>
            <a:tailEnd/>
          </a:ln>
        </p:spPr>
        <p:txBody>
          <a:bodyPr wrap="none" anchor="ctr"/>
          <a:lstStyle/>
          <a:p>
            <a:pPr algn="ctr">
              <a:spcBef>
                <a:spcPct val="50000"/>
              </a:spcBef>
            </a:pPr>
            <a:endParaRPr lang="zh-CN" altLang="en-US"/>
          </a:p>
        </p:txBody>
      </p:sp>
      <p:sp>
        <p:nvSpPr>
          <p:cNvPr id="1626311" name="AutoShape 199"/>
          <p:cNvSpPr>
            <a:spLocks noChangeArrowheads="1"/>
          </p:cNvSpPr>
          <p:nvPr/>
        </p:nvSpPr>
        <p:spPr bwMode="auto">
          <a:xfrm>
            <a:off x="3063875" y="1490663"/>
            <a:ext cx="422275" cy="350837"/>
          </a:xfrm>
          <a:prstGeom prst="roundRect">
            <a:avLst>
              <a:gd name="adj" fmla="val 50000"/>
            </a:avLst>
          </a:prstGeom>
          <a:gradFill rotWithShape="1">
            <a:gsLst>
              <a:gs pos="0">
                <a:srgbClr val="FF0000">
                  <a:alpha val="39998"/>
                </a:srgbClr>
              </a:gs>
              <a:gs pos="100000">
                <a:srgbClr val="760000">
                  <a:alpha val="39998"/>
                </a:srgbClr>
              </a:gs>
            </a:gsLst>
            <a:lin ang="5400000" scaled="1"/>
          </a:gradFill>
          <a:ln w="19050" algn="ctr">
            <a:solidFill>
              <a:srgbClr val="FF0000"/>
            </a:solidFill>
            <a:round/>
            <a:headEnd/>
            <a:tailEnd/>
          </a:ln>
        </p:spPr>
        <p:txBody>
          <a:bodyPr wrap="none" anchor="ctr"/>
          <a:lstStyle/>
          <a:p>
            <a:pPr algn="ctr">
              <a:spcBef>
                <a:spcPct val="50000"/>
              </a:spcBef>
            </a:pPr>
            <a:endParaRPr lang="zh-CN" altLang="en-US"/>
          </a:p>
        </p:txBody>
      </p:sp>
      <p:sp>
        <p:nvSpPr>
          <p:cNvPr id="1626316" name="AutoShape 204"/>
          <p:cNvSpPr>
            <a:spLocks noChangeArrowheads="1"/>
          </p:cNvSpPr>
          <p:nvPr/>
        </p:nvSpPr>
        <p:spPr bwMode="auto">
          <a:xfrm>
            <a:off x="1609725" y="5713413"/>
            <a:ext cx="2165350" cy="247650"/>
          </a:xfrm>
          <a:prstGeom prst="roundRect">
            <a:avLst>
              <a:gd name="adj" fmla="val 50000"/>
            </a:avLst>
          </a:prstGeom>
          <a:noFill/>
          <a:ln w="19050" algn="ctr">
            <a:solidFill>
              <a:srgbClr val="D60093"/>
            </a:solidFill>
            <a:round/>
            <a:headEnd/>
            <a:tailEnd/>
          </a:ln>
        </p:spPr>
        <p:txBody>
          <a:bodyPr wrap="none" anchor="ctr"/>
          <a:lstStyle/>
          <a:p>
            <a:pPr algn="ctr">
              <a:spcBef>
                <a:spcPct val="50000"/>
              </a:spcBef>
            </a:pP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626188">
                                            <p:txEl>
                                              <p:pRg st="1" end="1"/>
                                            </p:txEl>
                                          </p:spTgt>
                                        </p:tgtEl>
                                        <p:attrNameLst>
                                          <p:attrName>style.visibility</p:attrName>
                                        </p:attrNameLst>
                                      </p:cBhvr>
                                      <p:to>
                                        <p:strVal val="visible"/>
                                      </p:to>
                                    </p:set>
                                    <p:anim calcmode="discrete" valueType="clr">
                                      <p:cBhvr override="childStyle">
                                        <p:cTn id="7" dur="80"/>
                                        <p:tgtEl>
                                          <p:spTgt spid="162618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626188">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1626188">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626188">
                                            <p:txEl>
                                              <p:pRg st="2" end="2"/>
                                            </p:txEl>
                                          </p:spTgt>
                                        </p:tgtEl>
                                        <p:attrNameLst>
                                          <p:attrName>style.visibility</p:attrName>
                                        </p:attrNameLst>
                                      </p:cBhvr>
                                      <p:to>
                                        <p:strVal val="visible"/>
                                      </p:to>
                                    </p:set>
                                    <p:anim calcmode="discrete" valueType="clr">
                                      <p:cBhvr override="childStyle">
                                        <p:cTn id="14" dur="80"/>
                                        <p:tgtEl>
                                          <p:spTgt spid="1626188">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626188">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1626188">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626189"/>
                                        </p:tgtEl>
                                        <p:attrNameLst>
                                          <p:attrName>style.visibility</p:attrName>
                                        </p:attrNameLst>
                                      </p:cBhvr>
                                      <p:to>
                                        <p:strVal val="visible"/>
                                      </p:to>
                                    </p:set>
                                    <p:anim calcmode="discrete" valueType="clr">
                                      <p:cBhvr override="childStyle">
                                        <p:cTn id="21" dur="80"/>
                                        <p:tgtEl>
                                          <p:spTgt spid="1626189"/>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626189"/>
                                        </p:tgtEl>
                                        <p:attrNameLst>
                                          <p:attrName>fillcolor</p:attrName>
                                        </p:attrNameLst>
                                      </p:cBhvr>
                                      <p:tavLst>
                                        <p:tav tm="0">
                                          <p:val>
                                            <p:clrVal>
                                              <a:schemeClr val="accent2"/>
                                            </p:clrVal>
                                          </p:val>
                                        </p:tav>
                                        <p:tav tm="50000">
                                          <p:val>
                                            <p:clrVal>
                                              <a:schemeClr val="hlink"/>
                                            </p:clrVal>
                                          </p:val>
                                        </p:tav>
                                      </p:tavLst>
                                    </p:anim>
                                    <p:set>
                                      <p:cBhvr>
                                        <p:cTn id="23" dur="80"/>
                                        <p:tgtEl>
                                          <p:spTgt spid="1626189"/>
                                        </p:tgtEl>
                                        <p:attrNameLst>
                                          <p:attrName>fill.type</p:attrName>
                                        </p:attrNameLst>
                                      </p:cBhvr>
                                      <p:to>
                                        <p:strVal val="solid"/>
                                      </p:to>
                                    </p:set>
                                  </p:childTnLst>
                                </p:cTn>
                              </p:par>
                            </p:childTnLst>
                          </p:cTn>
                        </p:par>
                        <p:par>
                          <p:cTn id="24" fill="hold">
                            <p:stCondLst>
                              <p:cond delay="1080"/>
                            </p:stCondLst>
                            <p:childTnLst>
                              <p:par>
                                <p:cTn id="25" presetID="17" presetClass="entr" presetSubtype="8" fill="hold" grpId="0" nodeType="afterEffect">
                                  <p:stCondLst>
                                    <p:cond delay="0"/>
                                  </p:stCondLst>
                                  <p:childTnLst>
                                    <p:set>
                                      <p:cBhvr>
                                        <p:cTn id="26" dur="1" fill="hold">
                                          <p:stCondLst>
                                            <p:cond delay="0"/>
                                          </p:stCondLst>
                                        </p:cTn>
                                        <p:tgtEl>
                                          <p:spTgt spid="1626114"/>
                                        </p:tgtEl>
                                        <p:attrNameLst>
                                          <p:attrName>style.visibility</p:attrName>
                                        </p:attrNameLst>
                                      </p:cBhvr>
                                      <p:to>
                                        <p:strVal val="visible"/>
                                      </p:to>
                                    </p:set>
                                    <p:anim calcmode="lin" valueType="num">
                                      <p:cBhvr>
                                        <p:cTn id="27" dur="500" fill="hold"/>
                                        <p:tgtEl>
                                          <p:spTgt spid="1626114"/>
                                        </p:tgtEl>
                                        <p:attrNameLst>
                                          <p:attrName>ppt_x</p:attrName>
                                        </p:attrNameLst>
                                      </p:cBhvr>
                                      <p:tavLst>
                                        <p:tav tm="0">
                                          <p:val>
                                            <p:strVal val="#ppt_x-#ppt_w/2"/>
                                          </p:val>
                                        </p:tav>
                                        <p:tav tm="100000">
                                          <p:val>
                                            <p:strVal val="#ppt_x"/>
                                          </p:val>
                                        </p:tav>
                                      </p:tavLst>
                                    </p:anim>
                                    <p:anim calcmode="lin" valueType="num">
                                      <p:cBhvr>
                                        <p:cTn id="28" dur="500" fill="hold"/>
                                        <p:tgtEl>
                                          <p:spTgt spid="1626114"/>
                                        </p:tgtEl>
                                        <p:attrNameLst>
                                          <p:attrName>ppt_y</p:attrName>
                                        </p:attrNameLst>
                                      </p:cBhvr>
                                      <p:tavLst>
                                        <p:tav tm="0">
                                          <p:val>
                                            <p:strVal val="#ppt_y"/>
                                          </p:val>
                                        </p:tav>
                                        <p:tav tm="100000">
                                          <p:val>
                                            <p:strVal val="#ppt_y"/>
                                          </p:val>
                                        </p:tav>
                                      </p:tavLst>
                                    </p:anim>
                                    <p:anim calcmode="lin" valueType="num">
                                      <p:cBhvr>
                                        <p:cTn id="29" dur="500" fill="hold"/>
                                        <p:tgtEl>
                                          <p:spTgt spid="1626114"/>
                                        </p:tgtEl>
                                        <p:attrNameLst>
                                          <p:attrName>ppt_w</p:attrName>
                                        </p:attrNameLst>
                                      </p:cBhvr>
                                      <p:tavLst>
                                        <p:tav tm="0">
                                          <p:val>
                                            <p:fltVal val="0"/>
                                          </p:val>
                                        </p:tav>
                                        <p:tav tm="100000">
                                          <p:val>
                                            <p:strVal val="#ppt_w"/>
                                          </p:val>
                                        </p:tav>
                                      </p:tavLst>
                                    </p:anim>
                                    <p:anim calcmode="lin" valueType="num">
                                      <p:cBhvr>
                                        <p:cTn id="30" dur="500" fill="hold"/>
                                        <p:tgtEl>
                                          <p:spTgt spid="1626114"/>
                                        </p:tgtEl>
                                        <p:attrNameLst>
                                          <p:attrName>ppt_h</p:attrName>
                                        </p:attrNameLst>
                                      </p:cBhvr>
                                      <p:tavLst>
                                        <p:tav tm="0">
                                          <p:val>
                                            <p:strVal val="#ppt_h"/>
                                          </p:val>
                                        </p:tav>
                                        <p:tav tm="100000">
                                          <p:val>
                                            <p:strVal val="#ppt_h"/>
                                          </p:val>
                                        </p:tav>
                                      </p:tavLst>
                                    </p:anim>
                                  </p:childTnLst>
                                </p:cTn>
                              </p:par>
                            </p:childTnLst>
                          </p:cTn>
                        </p:par>
                        <p:par>
                          <p:cTn id="31" fill="hold">
                            <p:stCondLst>
                              <p:cond delay="1580"/>
                            </p:stCondLst>
                            <p:childTnLst>
                              <p:par>
                                <p:cTn id="32" presetID="1" presetClass="entr" presetSubtype="0" fill="hold" grpId="0" nodeType="afterEffect">
                                  <p:stCondLst>
                                    <p:cond delay="0"/>
                                  </p:stCondLst>
                                  <p:childTnLst>
                                    <p:set>
                                      <p:cBhvr>
                                        <p:cTn id="33" dur="1" fill="hold">
                                          <p:stCondLst>
                                            <p:cond delay="0"/>
                                          </p:stCondLst>
                                        </p:cTn>
                                        <p:tgtEl>
                                          <p:spTgt spid="162623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62619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62622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2619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62619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62619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62619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62619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62619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up)">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wipe(up)">
                                      <p:cBhvr>
                                        <p:cTn id="67" dur="500"/>
                                        <p:tgtEl>
                                          <p:spTgt spid="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wipe(up)">
                                      <p:cBhvr>
                                        <p:cTn id="72" dur="500"/>
                                        <p:tgtEl>
                                          <p:spTgt spid="4"/>
                                        </p:tgtEl>
                                      </p:cBhvr>
                                    </p:animEffect>
                                  </p:childTnLst>
                                </p:cTn>
                              </p:par>
                            </p:childTnLst>
                          </p:cTn>
                        </p:par>
                      </p:childTnLst>
                    </p:cTn>
                  </p:par>
                  <p:par>
                    <p:cTn id="73" fill="hold">
                      <p:stCondLst>
                        <p:cond delay="indefinite"/>
                      </p:stCondLst>
                      <p:childTnLst>
                        <p:par>
                          <p:cTn id="74" fill="hold">
                            <p:stCondLst>
                              <p:cond delay="0"/>
                            </p:stCondLst>
                            <p:childTnLst>
                              <p:par>
                                <p:cTn id="75" presetID="17" presetClass="entr" presetSubtype="4" fill="hold" grpId="0" nodeType="clickEffect">
                                  <p:stCondLst>
                                    <p:cond delay="0"/>
                                  </p:stCondLst>
                                  <p:childTnLst>
                                    <p:set>
                                      <p:cBhvr>
                                        <p:cTn id="76" dur="1" fill="hold">
                                          <p:stCondLst>
                                            <p:cond delay="0"/>
                                          </p:stCondLst>
                                        </p:cTn>
                                        <p:tgtEl>
                                          <p:spTgt spid="1626198"/>
                                        </p:tgtEl>
                                        <p:attrNameLst>
                                          <p:attrName>style.visibility</p:attrName>
                                        </p:attrNameLst>
                                      </p:cBhvr>
                                      <p:to>
                                        <p:strVal val="visible"/>
                                      </p:to>
                                    </p:set>
                                    <p:anim calcmode="lin" valueType="num">
                                      <p:cBhvr>
                                        <p:cTn id="77" dur="500" fill="hold"/>
                                        <p:tgtEl>
                                          <p:spTgt spid="1626198"/>
                                        </p:tgtEl>
                                        <p:attrNameLst>
                                          <p:attrName>ppt_x</p:attrName>
                                        </p:attrNameLst>
                                      </p:cBhvr>
                                      <p:tavLst>
                                        <p:tav tm="0">
                                          <p:val>
                                            <p:strVal val="#ppt_x"/>
                                          </p:val>
                                        </p:tav>
                                        <p:tav tm="100000">
                                          <p:val>
                                            <p:strVal val="#ppt_x"/>
                                          </p:val>
                                        </p:tav>
                                      </p:tavLst>
                                    </p:anim>
                                    <p:anim calcmode="lin" valueType="num">
                                      <p:cBhvr>
                                        <p:cTn id="78" dur="500" fill="hold"/>
                                        <p:tgtEl>
                                          <p:spTgt spid="1626198"/>
                                        </p:tgtEl>
                                        <p:attrNameLst>
                                          <p:attrName>ppt_y</p:attrName>
                                        </p:attrNameLst>
                                      </p:cBhvr>
                                      <p:tavLst>
                                        <p:tav tm="0">
                                          <p:val>
                                            <p:strVal val="#ppt_y+#ppt_h/2"/>
                                          </p:val>
                                        </p:tav>
                                        <p:tav tm="100000">
                                          <p:val>
                                            <p:strVal val="#ppt_y"/>
                                          </p:val>
                                        </p:tav>
                                      </p:tavLst>
                                    </p:anim>
                                    <p:anim calcmode="lin" valueType="num">
                                      <p:cBhvr>
                                        <p:cTn id="79" dur="500" fill="hold"/>
                                        <p:tgtEl>
                                          <p:spTgt spid="1626198"/>
                                        </p:tgtEl>
                                        <p:attrNameLst>
                                          <p:attrName>ppt_w</p:attrName>
                                        </p:attrNameLst>
                                      </p:cBhvr>
                                      <p:tavLst>
                                        <p:tav tm="0">
                                          <p:val>
                                            <p:strVal val="#ppt_w"/>
                                          </p:val>
                                        </p:tav>
                                        <p:tav tm="100000">
                                          <p:val>
                                            <p:strVal val="#ppt_w"/>
                                          </p:val>
                                        </p:tav>
                                      </p:tavLst>
                                    </p:anim>
                                    <p:anim calcmode="lin" valueType="num">
                                      <p:cBhvr>
                                        <p:cTn id="80" dur="500" fill="hold"/>
                                        <p:tgtEl>
                                          <p:spTgt spid="1626198"/>
                                        </p:tgtEl>
                                        <p:attrNameLst>
                                          <p:attrName>ppt_h</p:attrName>
                                        </p:attrNameLst>
                                      </p:cBhvr>
                                      <p:tavLst>
                                        <p:tav tm="0">
                                          <p:val>
                                            <p:fltVal val="0"/>
                                          </p:val>
                                        </p:tav>
                                        <p:tav tm="100000">
                                          <p:val>
                                            <p:strVal val="#ppt_h"/>
                                          </p:val>
                                        </p:tav>
                                      </p:tavLst>
                                    </p:anim>
                                  </p:childTnLst>
                                </p:cTn>
                              </p:par>
                            </p:childTnLst>
                          </p:cTn>
                        </p:par>
                        <p:par>
                          <p:cTn id="81" fill="hold">
                            <p:stCondLst>
                              <p:cond delay="500"/>
                            </p:stCondLst>
                            <p:childTnLst>
                              <p:par>
                                <p:cTn id="82" presetID="17" presetClass="entr" presetSubtype="2" fill="hold" grpId="0" nodeType="afterEffect">
                                  <p:stCondLst>
                                    <p:cond delay="0"/>
                                  </p:stCondLst>
                                  <p:childTnLst>
                                    <p:set>
                                      <p:cBhvr>
                                        <p:cTn id="83" dur="1" fill="hold">
                                          <p:stCondLst>
                                            <p:cond delay="0"/>
                                          </p:stCondLst>
                                        </p:cTn>
                                        <p:tgtEl>
                                          <p:spTgt spid="1626199"/>
                                        </p:tgtEl>
                                        <p:attrNameLst>
                                          <p:attrName>style.visibility</p:attrName>
                                        </p:attrNameLst>
                                      </p:cBhvr>
                                      <p:to>
                                        <p:strVal val="visible"/>
                                      </p:to>
                                    </p:set>
                                    <p:anim calcmode="lin" valueType="num">
                                      <p:cBhvr>
                                        <p:cTn id="84" dur="500" fill="hold"/>
                                        <p:tgtEl>
                                          <p:spTgt spid="1626199"/>
                                        </p:tgtEl>
                                        <p:attrNameLst>
                                          <p:attrName>ppt_x</p:attrName>
                                        </p:attrNameLst>
                                      </p:cBhvr>
                                      <p:tavLst>
                                        <p:tav tm="0">
                                          <p:val>
                                            <p:strVal val="#ppt_x+#ppt_w/2"/>
                                          </p:val>
                                        </p:tav>
                                        <p:tav tm="100000">
                                          <p:val>
                                            <p:strVal val="#ppt_x"/>
                                          </p:val>
                                        </p:tav>
                                      </p:tavLst>
                                    </p:anim>
                                    <p:anim calcmode="lin" valueType="num">
                                      <p:cBhvr>
                                        <p:cTn id="85" dur="500" fill="hold"/>
                                        <p:tgtEl>
                                          <p:spTgt spid="1626199"/>
                                        </p:tgtEl>
                                        <p:attrNameLst>
                                          <p:attrName>ppt_y</p:attrName>
                                        </p:attrNameLst>
                                      </p:cBhvr>
                                      <p:tavLst>
                                        <p:tav tm="0">
                                          <p:val>
                                            <p:strVal val="#ppt_y"/>
                                          </p:val>
                                        </p:tav>
                                        <p:tav tm="100000">
                                          <p:val>
                                            <p:strVal val="#ppt_y"/>
                                          </p:val>
                                        </p:tav>
                                      </p:tavLst>
                                    </p:anim>
                                    <p:anim calcmode="lin" valueType="num">
                                      <p:cBhvr>
                                        <p:cTn id="86" dur="500" fill="hold"/>
                                        <p:tgtEl>
                                          <p:spTgt spid="1626199"/>
                                        </p:tgtEl>
                                        <p:attrNameLst>
                                          <p:attrName>ppt_w</p:attrName>
                                        </p:attrNameLst>
                                      </p:cBhvr>
                                      <p:tavLst>
                                        <p:tav tm="0">
                                          <p:val>
                                            <p:fltVal val="0"/>
                                          </p:val>
                                        </p:tav>
                                        <p:tav tm="100000">
                                          <p:val>
                                            <p:strVal val="#ppt_w"/>
                                          </p:val>
                                        </p:tav>
                                      </p:tavLst>
                                    </p:anim>
                                    <p:anim calcmode="lin" valueType="num">
                                      <p:cBhvr>
                                        <p:cTn id="87" dur="500" fill="hold"/>
                                        <p:tgtEl>
                                          <p:spTgt spid="1626199"/>
                                        </p:tgtEl>
                                        <p:attrNameLst>
                                          <p:attrName>ppt_h</p:attrName>
                                        </p:attrNameLst>
                                      </p:cBhvr>
                                      <p:tavLst>
                                        <p:tav tm="0">
                                          <p:val>
                                            <p:strVal val="#ppt_h"/>
                                          </p:val>
                                        </p:tav>
                                        <p:tav tm="100000">
                                          <p:val>
                                            <p:strVal val="#ppt_h"/>
                                          </p:val>
                                        </p:tav>
                                      </p:tavLst>
                                    </p:anim>
                                  </p:childTnLst>
                                </p:cTn>
                              </p:par>
                            </p:childTnLst>
                          </p:cTn>
                        </p:par>
                        <p:par>
                          <p:cTn id="88" fill="hold">
                            <p:stCondLst>
                              <p:cond delay="1000"/>
                            </p:stCondLst>
                            <p:childTnLst>
                              <p:par>
                                <p:cTn id="89" presetID="17" presetClass="entr" presetSubtype="1" fill="hold" grpId="0" nodeType="afterEffect">
                                  <p:stCondLst>
                                    <p:cond delay="0"/>
                                  </p:stCondLst>
                                  <p:childTnLst>
                                    <p:set>
                                      <p:cBhvr>
                                        <p:cTn id="90" dur="1" fill="hold">
                                          <p:stCondLst>
                                            <p:cond delay="0"/>
                                          </p:stCondLst>
                                        </p:cTn>
                                        <p:tgtEl>
                                          <p:spTgt spid="1626200"/>
                                        </p:tgtEl>
                                        <p:attrNameLst>
                                          <p:attrName>style.visibility</p:attrName>
                                        </p:attrNameLst>
                                      </p:cBhvr>
                                      <p:to>
                                        <p:strVal val="visible"/>
                                      </p:to>
                                    </p:set>
                                    <p:anim calcmode="lin" valueType="num">
                                      <p:cBhvr>
                                        <p:cTn id="91" dur="500" fill="hold"/>
                                        <p:tgtEl>
                                          <p:spTgt spid="1626200"/>
                                        </p:tgtEl>
                                        <p:attrNameLst>
                                          <p:attrName>ppt_x</p:attrName>
                                        </p:attrNameLst>
                                      </p:cBhvr>
                                      <p:tavLst>
                                        <p:tav tm="0">
                                          <p:val>
                                            <p:strVal val="#ppt_x"/>
                                          </p:val>
                                        </p:tav>
                                        <p:tav tm="100000">
                                          <p:val>
                                            <p:strVal val="#ppt_x"/>
                                          </p:val>
                                        </p:tav>
                                      </p:tavLst>
                                    </p:anim>
                                    <p:anim calcmode="lin" valueType="num">
                                      <p:cBhvr>
                                        <p:cTn id="92" dur="500" fill="hold"/>
                                        <p:tgtEl>
                                          <p:spTgt spid="1626200"/>
                                        </p:tgtEl>
                                        <p:attrNameLst>
                                          <p:attrName>ppt_y</p:attrName>
                                        </p:attrNameLst>
                                      </p:cBhvr>
                                      <p:tavLst>
                                        <p:tav tm="0">
                                          <p:val>
                                            <p:strVal val="#ppt_y-#ppt_h/2"/>
                                          </p:val>
                                        </p:tav>
                                        <p:tav tm="100000">
                                          <p:val>
                                            <p:strVal val="#ppt_y"/>
                                          </p:val>
                                        </p:tav>
                                      </p:tavLst>
                                    </p:anim>
                                    <p:anim calcmode="lin" valueType="num">
                                      <p:cBhvr>
                                        <p:cTn id="93" dur="500" fill="hold"/>
                                        <p:tgtEl>
                                          <p:spTgt spid="1626200"/>
                                        </p:tgtEl>
                                        <p:attrNameLst>
                                          <p:attrName>ppt_w</p:attrName>
                                        </p:attrNameLst>
                                      </p:cBhvr>
                                      <p:tavLst>
                                        <p:tav tm="0">
                                          <p:val>
                                            <p:strVal val="#ppt_w"/>
                                          </p:val>
                                        </p:tav>
                                        <p:tav tm="100000">
                                          <p:val>
                                            <p:strVal val="#ppt_w"/>
                                          </p:val>
                                        </p:tav>
                                      </p:tavLst>
                                    </p:anim>
                                    <p:anim calcmode="lin" valueType="num">
                                      <p:cBhvr>
                                        <p:cTn id="94" dur="500" fill="hold"/>
                                        <p:tgtEl>
                                          <p:spTgt spid="1626200"/>
                                        </p:tgtEl>
                                        <p:attrNameLst>
                                          <p:attrName>ppt_h</p:attrName>
                                        </p:attrNameLst>
                                      </p:cBhvr>
                                      <p:tavLst>
                                        <p:tav tm="0">
                                          <p:val>
                                            <p:fltVal val="0"/>
                                          </p:val>
                                        </p:tav>
                                        <p:tav tm="100000">
                                          <p:val>
                                            <p:strVal val="#ppt_h"/>
                                          </p:val>
                                        </p:tav>
                                      </p:tavLst>
                                    </p:anim>
                                  </p:childTnLst>
                                </p:cTn>
                              </p:par>
                              <p:par>
                                <p:cTn id="95" presetID="27" presetClass="entr" presetSubtype="0" fill="hold" grpId="0" nodeType="withEffect">
                                  <p:stCondLst>
                                    <p:cond delay="0"/>
                                  </p:stCondLst>
                                  <p:iterate type="lt">
                                    <p:tmPct val="50000"/>
                                  </p:iterate>
                                  <p:childTnLst>
                                    <p:set>
                                      <p:cBhvr>
                                        <p:cTn id="96" dur="1" fill="hold">
                                          <p:stCondLst>
                                            <p:cond delay="0"/>
                                          </p:stCondLst>
                                        </p:cTn>
                                        <p:tgtEl>
                                          <p:spTgt spid="1626234"/>
                                        </p:tgtEl>
                                        <p:attrNameLst>
                                          <p:attrName>style.visibility</p:attrName>
                                        </p:attrNameLst>
                                      </p:cBhvr>
                                      <p:to>
                                        <p:strVal val="visible"/>
                                      </p:to>
                                    </p:set>
                                    <p:anim calcmode="discrete" valueType="clr">
                                      <p:cBhvr override="childStyle">
                                        <p:cTn id="97" dur="80"/>
                                        <p:tgtEl>
                                          <p:spTgt spid="1626234"/>
                                        </p:tgtEl>
                                        <p:attrNameLst>
                                          <p:attrName>style.color</p:attrName>
                                        </p:attrNameLst>
                                      </p:cBhvr>
                                      <p:tavLst>
                                        <p:tav tm="0">
                                          <p:val>
                                            <p:clrVal>
                                              <a:schemeClr val="accent2"/>
                                            </p:clrVal>
                                          </p:val>
                                        </p:tav>
                                        <p:tav tm="50000">
                                          <p:val>
                                            <p:clrVal>
                                              <a:schemeClr val="hlink"/>
                                            </p:clrVal>
                                          </p:val>
                                        </p:tav>
                                      </p:tavLst>
                                    </p:anim>
                                    <p:anim calcmode="discrete" valueType="clr">
                                      <p:cBhvr>
                                        <p:cTn id="98" dur="80"/>
                                        <p:tgtEl>
                                          <p:spTgt spid="1626234"/>
                                        </p:tgtEl>
                                        <p:attrNameLst>
                                          <p:attrName>fillcolor</p:attrName>
                                        </p:attrNameLst>
                                      </p:cBhvr>
                                      <p:tavLst>
                                        <p:tav tm="0">
                                          <p:val>
                                            <p:clrVal>
                                              <a:schemeClr val="accent2"/>
                                            </p:clrVal>
                                          </p:val>
                                        </p:tav>
                                        <p:tav tm="50000">
                                          <p:val>
                                            <p:clrVal>
                                              <a:schemeClr val="hlink"/>
                                            </p:clrVal>
                                          </p:val>
                                        </p:tav>
                                      </p:tavLst>
                                    </p:anim>
                                    <p:set>
                                      <p:cBhvr>
                                        <p:cTn id="99" dur="80"/>
                                        <p:tgtEl>
                                          <p:spTgt spid="1626234"/>
                                        </p:tgtEl>
                                        <p:attrNameLst>
                                          <p:attrName>fill.type</p:attrName>
                                        </p:attrNameLst>
                                      </p:cBhvr>
                                      <p:to>
                                        <p:strVal val="solid"/>
                                      </p:to>
                                    </p:set>
                                  </p:childTnLst>
                                </p:cTn>
                              </p:par>
                            </p:childTnLst>
                          </p:cTn>
                        </p:par>
                        <p:par>
                          <p:cTn id="100" fill="hold">
                            <p:stCondLst>
                              <p:cond delay="1500"/>
                            </p:stCondLst>
                            <p:childTnLst>
                              <p:par>
                                <p:cTn id="101" presetID="17" presetClass="entr" presetSubtype="8" fill="hold" grpId="0" nodeType="afterEffect">
                                  <p:stCondLst>
                                    <p:cond delay="0"/>
                                  </p:stCondLst>
                                  <p:childTnLst>
                                    <p:set>
                                      <p:cBhvr>
                                        <p:cTn id="102" dur="1" fill="hold">
                                          <p:stCondLst>
                                            <p:cond delay="0"/>
                                          </p:stCondLst>
                                        </p:cTn>
                                        <p:tgtEl>
                                          <p:spTgt spid="1626201"/>
                                        </p:tgtEl>
                                        <p:attrNameLst>
                                          <p:attrName>style.visibility</p:attrName>
                                        </p:attrNameLst>
                                      </p:cBhvr>
                                      <p:to>
                                        <p:strVal val="visible"/>
                                      </p:to>
                                    </p:set>
                                    <p:anim calcmode="lin" valueType="num">
                                      <p:cBhvr>
                                        <p:cTn id="103" dur="500" fill="hold"/>
                                        <p:tgtEl>
                                          <p:spTgt spid="1626201"/>
                                        </p:tgtEl>
                                        <p:attrNameLst>
                                          <p:attrName>ppt_x</p:attrName>
                                        </p:attrNameLst>
                                      </p:cBhvr>
                                      <p:tavLst>
                                        <p:tav tm="0">
                                          <p:val>
                                            <p:strVal val="#ppt_x-#ppt_w/2"/>
                                          </p:val>
                                        </p:tav>
                                        <p:tav tm="100000">
                                          <p:val>
                                            <p:strVal val="#ppt_x"/>
                                          </p:val>
                                        </p:tav>
                                      </p:tavLst>
                                    </p:anim>
                                    <p:anim calcmode="lin" valueType="num">
                                      <p:cBhvr>
                                        <p:cTn id="104" dur="500" fill="hold"/>
                                        <p:tgtEl>
                                          <p:spTgt spid="1626201"/>
                                        </p:tgtEl>
                                        <p:attrNameLst>
                                          <p:attrName>ppt_y</p:attrName>
                                        </p:attrNameLst>
                                      </p:cBhvr>
                                      <p:tavLst>
                                        <p:tav tm="0">
                                          <p:val>
                                            <p:strVal val="#ppt_y"/>
                                          </p:val>
                                        </p:tav>
                                        <p:tav tm="100000">
                                          <p:val>
                                            <p:strVal val="#ppt_y"/>
                                          </p:val>
                                        </p:tav>
                                      </p:tavLst>
                                    </p:anim>
                                    <p:anim calcmode="lin" valueType="num">
                                      <p:cBhvr>
                                        <p:cTn id="105" dur="500" fill="hold"/>
                                        <p:tgtEl>
                                          <p:spTgt spid="1626201"/>
                                        </p:tgtEl>
                                        <p:attrNameLst>
                                          <p:attrName>ppt_w</p:attrName>
                                        </p:attrNameLst>
                                      </p:cBhvr>
                                      <p:tavLst>
                                        <p:tav tm="0">
                                          <p:val>
                                            <p:fltVal val="0"/>
                                          </p:val>
                                        </p:tav>
                                        <p:tav tm="100000">
                                          <p:val>
                                            <p:strVal val="#ppt_w"/>
                                          </p:val>
                                        </p:tav>
                                      </p:tavLst>
                                    </p:anim>
                                    <p:anim calcmode="lin" valueType="num">
                                      <p:cBhvr>
                                        <p:cTn id="106" dur="500" fill="hold"/>
                                        <p:tgtEl>
                                          <p:spTgt spid="1626201"/>
                                        </p:tgtEl>
                                        <p:attrNameLst>
                                          <p:attrName>ppt_h</p:attrName>
                                        </p:attrNameLst>
                                      </p:cBhvr>
                                      <p:tavLst>
                                        <p:tav tm="0">
                                          <p:val>
                                            <p:strVal val="#ppt_h"/>
                                          </p:val>
                                        </p:tav>
                                        <p:tav tm="100000">
                                          <p:val>
                                            <p:strVal val="#ppt_h"/>
                                          </p:val>
                                        </p:tav>
                                      </p:tavLst>
                                    </p:anim>
                                  </p:childTnLst>
                                </p:cTn>
                              </p:par>
                            </p:childTnLst>
                          </p:cTn>
                        </p:par>
                        <p:par>
                          <p:cTn id="107" fill="hold">
                            <p:stCondLst>
                              <p:cond delay="2000"/>
                            </p:stCondLst>
                            <p:childTnLst>
                              <p:par>
                                <p:cTn id="108" presetID="1" presetClass="entr" presetSubtype="0" fill="hold" grpId="0" nodeType="afterEffect">
                                  <p:stCondLst>
                                    <p:cond delay="0"/>
                                  </p:stCondLst>
                                  <p:childTnLst>
                                    <p:set>
                                      <p:cBhvr>
                                        <p:cTn id="109" dur="1" fill="hold">
                                          <p:stCondLst>
                                            <p:cond delay="0"/>
                                          </p:stCondLst>
                                        </p:cTn>
                                        <p:tgtEl>
                                          <p:spTgt spid="1626197"/>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7" presetClass="entr" presetSubtype="10" fill="hold" grpId="0" nodeType="clickEffect">
                                  <p:stCondLst>
                                    <p:cond delay="0"/>
                                  </p:stCondLst>
                                  <p:childTnLst>
                                    <p:set>
                                      <p:cBhvr>
                                        <p:cTn id="113" dur="1" fill="hold">
                                          <p:stCondLst>
                                            <p:cond delay="0"/>
                                          </p:stCondLst>
                                        </p:cTn>
                                        <p:tgtEl>
                                          <p:spTgt spid="1626202"/>
                                        </p:tgtEl>
                                        <p:attrNameLst>
                                          <p:attrName>style.visibility</p:attrName>
                                        </p:attrNameLst>
                                      </p:cBhvr>
                                      <p:to>
                                        <p:strVal val="visible"/>
                                      </p:to>
                                    </p:set>
                                    <p:anim calcmode="lin" valueType="num">
                                      <p:cBhvr>
                                        <p:cTn id="114" dur="500" fill="hold"/>
                                        <p:tgtEl>
                                          <p:spTgt spid="1626202"/>
                                        </p:tgtEl>
                                        <p:attrNameLst>
                                          <p:attrName>ppt_w</p:attrName>
                                        </p:attrNameLst>
                                      </p:cBhvr>
                                      <p:tavLst>
                                        <p:tav tm="0">
                                          <p:val>
                                            <p:fltVal val="0"/>
                                          </p:val>
                                        </p:tav>
                                        <p:tav tm="100000">
                                          <p:val>
                                            <p:strVal val="#ppt_w"/>
                                          </p:val>
                                        </p:tav>
                                      </p:tavLst>
                                    </p:anim>
                                    <p:anim calcmode="lin" valueType="num">
                                      <p:cBhvr>
                                        <p:cTn id="115" dur="500" fill="hold"/>
                                        <p:tgtEl>
                                          <p:spTgt spid="1626202"/>
                                        </p:tgtEl>
                                        <p:attrNameLst>
                                          <p:attrName>ppt_h</p:attrName>
                                        </p:attrNameLst>
                                      </p:cBhvr>
                                      <p:tavLst>
                                        <p:tav tm="0">
                                          <p:val>
                                            <p:strVal val="#ppt_h"/>
                                          </p:val>
                                        </p:tav>
                                        <p:tav tm="100000">
                                          <p:val>
                                            <p:strVal val="#ppt_h"/>
                                          </p:val>
                                        </p:tav>
                                      </p:tavLst>
                                    </p:anim>
                                  </p:childTnLst>
                                </p:cTn>
                              </p:par>
                            </p:childTnLst>
                          </p:cTn>
                        </p:par>
                        <p:par>
                          <p:cTn id="116" fill="hold">
                            <p:stCondLst>
                              <p:cond delay="500"/>
                            </p:stCondLst>
                            <p:childTnLst>
                              <p:par>
                                <p:cTn id="117" presetID="17" presetClass="entr" presetSubtype="10" fill="hold" grpId="0" nodeType="afterEffect">
                                  <p:stCondLst>
                                    <p:cond delay="0"/>
                                  </p:stCondLst>
                                  <p:childTnLst>
                                    <p:set>
                                      <p:cBhvr>
                                        <p:cTn id="118" dur="1" fill="hold">
                                          <p:stCondLst>
                                            <p:cond delay="0"/>
                                          </p:stCondLst>
                                        </p:cTn>
                                        <p:tgtEl>
                                          <p:spTgt spid="1626310"/>
                                        </p:tgtEl>
                                        <p:attrNameLst>
                                          <p:attrName>style.visibility</p:attrName>
                                        </p:attrNameLst>
                                      </p:cBhvr>
                                      <p:to>
                                        <p:strVal val="visible"/>
                                      </p:to>
                                    </p:set>
                                    <p:anim calcmode="lin" valueType="num">
                                      <p:cBhvr>
                                        <p:cTn id="119" dur="500" fill="hold"/>
                                        <p:tgtEl>
                                          <p:spTgt spid="1626310"/>
                                        </p:tgtEl>
                                        <p:attrNameLst>
                                          <p:attrName>ppt_w</p:attrName>
                                        </p:attrNameLst>
                                      </p:cBhvr>
                                      <p:tavLst>
                                        <p:tav tm="0">
                                          <p:val>
                                            <p:fltVal val="0"/>
                                          </p:val>
                                        </p:tav>
                                        <p:tav tm="100000">
                                          <p:val>
                                            <p:strVal val="#ppt_w"/>
                                          </p:val>
                                        </p:tav>
                                      </p:tavLst>
                                    </p:anim>
                                    <p:anim calcmode="lin" valueType="num">
                                      <p:cBhvr>
                                        <p:cTn id="120" dur="500" fill="hold"/>
                                        <p:tgtEl>
                                          <p:spTgt spid="1626310"/>
                                        </p:tgtEl>
                                        <p:attrNameLst>
                                          <p:attrName>ppt_h</p:attrName>
                                        </p:attrNameLst>
                                      </p:cBhvr>
                                      <p:tavLst>
                                        <p:tav tm="0">
                                          <p:val>
                                            <p:strVal val="#ppt_h"/>
                                          </p:val>
                                        </p:tav>
                                        <p:tav tm="100000">
                                          <p:val>
                                            <p:strVal val="#ppt_h"/>
                                          </p:val>
                                        </p:tav>
                                      </p:tavLst>
                                    </p:anim>
                                  </p:childTnLst>
                                </p:cTn>
                              </p:par>
                              <p:par>
                                <p:cTn id="121" presetID="17" presetClass="entr" presetSubtype="10" fill="hold" grpId="0" nodeType="withEffect">
                                  <p:stCondLst>
                                    <p:cond delay="0"/>
                                  </p:stCondLst>
                                  <p:childTnLst>
                                    <p:set>
                                      <p:cBhvr>
                                        <p:cTn id="122" dur="1" fill="hold">
                                          <p:stCondLst>
                                            <p:cond delay="0"/>
                                          </p:stCondLst>
                                        </p:cTn>
                                        <p:tgtEl>
                                          <p:spTgt spid="1626311"/>
                                        </p:tgtEl>
                                        <p:attrNameLst>
                                          <p:attrName>style.visibility</p:attrName>
                                        </p:attrNameLst>
                                      </p:cBhvr>
                                      <p:to>
                                        <p:strVal val="visible"/>
                                      </p:to>
                                    </p:set>
                                    <p:anim calcmode="lin" valueType="num">
                                      <p:cBhvr>
                                        <p:cTn id="123" dur="500" fill="hold"/>
                                        <p:tgtEl>
                                          <p:spTgt spid="1626311"/>
                                        </p:tgtEl>
                                        <p:attrNameLst>
                                          <p:attrName>ppt_w</p:attrName>
                                        </p:attrNameLst>
                                      </p:cBhvr>
                                      <p:tavLst>
                                        <p:tav tm="0">
                                          <p:val>
                                            <p:fltVal val="0"/>
                                          </p:val>
                                        </p:tav>
                                        <p:tav tm="100000">
                                          <p:val>
                                            <p:strVal val="#ppt_w"/>
                                          </p:val>
                                        </p:tav>
                                      </p:tavLst>
                                    </p:anim>
                                    <p:anim calcmode="lin" valueType="num">
                                      <p:cBhvr>
                                        <p:cTn id="124" dur="500" fill="hold"/>
                                        <p:tgtEl>
                                          <p:spTgt spid="1626311"/>
                                        </p:tgtEl>
                                        <p:attrNameLst>
                                          <p:attrName>ppt_h</p:attrName>
                                        </p:attrNameLst>
                                      </p:cBhvr>
                                      <p:tavLst>
                                        <p:tav tm="0">
                                          <p:val>
                                            <p:strVal val="#ppt_h"/>
                                          </p:val>
                                        </p:tav>
                                        <p:tav tm="100000">
                                          <p:val>
                                            <p:strVal val="#ppt_h"/>
                                          </p:val>
                                        </p:tav>
                                      </p:tavLst>
                                    </p:anim>
                                  </p:childTnLst>
                                </p:cTn>
                              </p:par>
                            </p:childTnLst>
                          </p:cTn>
                        </p:par>
                      </p:childTnLst>
                    </p:cTn>
                  </p:par>
                  <p:par>
                    <p:cTn id="125" fill="hold">
                      <p:stCondLst>
                        <p:cond delay="indefinite"/>
                      </p:stCondLst>
                      <p:childTnLst>
                        <p:par>
                          <p:cTn id="126" fill="hold">
                            <p:stCondLst>
                              <p:cond delay="0"/>
                            </p:stCondLst>
                            <p:childTnLst>
                              <p:par>
                                <p:cTn id="127" presetID="17" presetClass="entr" presetSubtype="4" fill="hold" grpId="0" nodeType="clickEffect">
                                  <p:stCondLst>
                                    <p:cond delay="0"/>
                                  </p:stCondLst>
                                  <p:childTnLst>
                                    <p:set>
                                      <p:cBhvr>
                                        <p:cTn id="128" dur="1" fill="hold">
                                          <p:stCondLst>
                                            <p:cond delay="0"/>
                                          </p:stCondLst>
                                        </p:cTn>
                                        <p:tgtEl>
                                          <p:spTgt spid="1626204"/>
                                        </p:tgtEl>
                                        <p:attrNameLst>
                                          <p:attrName>style.visibility</p:attrName>
                                        </p:attrNameLst>
                                      </p:cBhvr>
                                      <p:to>
                                        <p:strVal val="visible"/>
                                      </p:to>
                                    </p:set>
                                    <p:anim calcmode="lin" valueType="num">
                                      <p:cBhvr>
                                        <p:cTn id="129" dur="500" fill="hold"/>
                                        <p:tgtEl>
                                          <p:spTgt spid="1626204"/>
                                        </p:tgtEl>
                                        <p:attrNameLst>
                                          <p:attrName>ppt_x</p:attrName>
                                        </p:attrNameLst>
                                      </p:cBhvr>
                                      <p:tavLst>
                                        <p:tav tm="0">
                                          <p:val>
                                            <p:strVal val="#ppt_x"/>
                                          </p:val>
                                        </p:tav>
                                        <p:tav tm="100000">
                                          <p:val>
                                            <p:strVal val="#ppt_x"/>
                                          </p:val>
                                        </p:tav>
                                      </p:tavLst>
                                    </p:anim>
                                    <p:anim calcmode="lin" valueType="num">
                                      <p:cBhvr>
                                        <p:cTn id="130" dur="500" fill="hold"/>
                                        <p:tgtEl>
                                          <p:spTgt spid="1626204"/>
                                        </p:tgtEl>
                                        <p:attrNameLst>
                                          <p:attrName>ppt_y</p:attrName>
                                        </p:attrNameLst>
                                      </p:cBhvr>
                                      <p:tavLst>
                                        <p:tav tm="0">
                                          <p:val>
                                            <p:strVal val="#ppt_y+#ppt_h/2"/>
                                          </p:val>
                                        </p:tav>
                                        <p:tav tm="100000">
                                          <p:val>
                                            <p:strVal val="#ppt_y"/>
                                          </p:val>
                                        </p:tav>
                                      </p:tavLst>
                                    </p:anim>
                                    <p:anim calcmode="lin" valueType="num">
                                      <p:cBhvr>
                                        <p:cTn id="131" dur="500" fill="hold"/>
                                        <p:tgtEl>
                                          <p:spTgt spid="1626204"/>
                                        </p:tgtEl>
                                        <p:attrNameLst>
                                          <p:attrName>ppt_w</p:attrName>
                                        </p:attrNameLst>
                                      </p:cBhvr>
                                      <p:tavLst>
                                        <p:tav tm="0">
                                          <p:val>
                                            <p:strVal val="#ppt_w"/>
                                          </p:val>
                                        </p:tav>
                                        <p:tav tm="100000">
                                          <p:val>
                                            <p:strVal val="#ppt_w"/>
                                          </p:val>
                                        </p:tav>
                                      </p:tavLst>
                                    </p:anim>
                                    <p:anim calcmode="lin" valueType="num">
                                      <p:cBhvr>
                                        <p:cTn id="132" dur="500" fill="hold"/>
                                        <p:tgtEl>
                                          <p:spTgt spid="1626204"/>
                                        </p:tgtEl>
                                        <p:attrNameLst>
                                          <p:attrName>ppt_h</p:attrName>
                                        </p:attrNameLst>
                                      </p:cBhvr>
                                      <p:tavLst>
                                        <p:tav tm="0">
                                          <p:val>
                                            <p:fltVal val="0"/>
                                          </p:val>
                                        </p:tav>
                                        <p:tav tm="100000">
                                          <p:val>
                                            <p:strVal val="#ppt_h"/>
                                          </p:val>
                                        </p:tav>
                                      </p:tavLst>
                                    </p:anim>
                                  </p:childTnLst>
                                </p:cTn>
                              </p:par>
                            </p:childTnLst>
                          </p:cTn>
                        </p:par>
                        <p:par>
                          <p:cTn id="133" fill="hold">
                            <p:stCondLst>
                              <p:cond delay="500"/>
                            </p:stCondLst>
                            <p:childTnLst>
                              <p:par>
                                <p:cTn id="134" presetID="17" presetClass="entr" presetSubtype="2" fill="hold" grpId="0" nodeType="afterEffect">
                                  <p:stCondLst>
                                    <p:cond delay="0"/>
                                  </p:stCondLst>
                                  <p:childTnLst>
                                    <p:set>
                                      <p:cBhvr>
                                        <p:cTn id="135" dur="1" fill="hold">
                                          <p:stCondLst>
                                            <p:cond delay="0"/>
                                          </p:stCondLst>
                                        </p:cTn>
                                        <p:tgtEl>
                                          <p:spTgt spid="1626215"/>
                                        </p:tgtEl>
                                        <p:attrNameLst>
                                          <p:attrName>style.visibility</p:attrName>
                                        </p:attrNameLst>
                                      </p:cBhvr>
                                      <p:to>
                                        <p:strVal val="visible"/>
                                      </p:to>
                                    </p:set>
                                    <p:anim calcmode="lin" valueType="num">
                                      <p:cBhvr>
                                        <p:cTn id="136" dur="500" fill="hold"/>
                                        <p:tgtEl>
                                          <p:spTgt spid="1626215"/>
                                        </p:tgtEl>
                                        <p:attrNameLst>
                                          <p:attrName>ppt_x</p:attrName>
                                        </p:attrNameLst>
                                      </p:cBhvr>
                                      <p:tavLst>
                                        <p:tav tm="0">
                                          <p:val>
                                            <p:strVal val="#ppt_x+#ppt_w/2"/>
                                          </p:val>
                                        </p:tav>
                                        <p:tav tm="100000">
                                          <p:val>
                                            <p:strVal val="#ppt_x"/>
                                          </p:val>
                                        </p:tav>
                                      </p:tavLst>
                                    </p:anim>
                                    <p:anim calcmode="lin" valueType="num">
                                      <p:cBhvr>
                                        <p:cTn id="137" dur="500" fill="hold"/>
                                        <p:tgtEl>
                                          <p:spTgt spid="1626215"/>
                                        </p:tgtEl>
                                        <p:attrNameLst>
                                          <p:attrName>ppt_y</p:attrName>
                                        </p:attrNameLst>
                                      </p:cBhvr>
                                      <p:tavLst>
                                        <p:tav tm="0">
                                          <p:val>
                                            <p:strVal val="#ppt_y"/>
                                          </p:val>
                                        </p:tav>
                                        <p:tav tm="100000">
                                          <p:val>
                                            <p:strVal val="#ppt_y"/>
                                          </p:val>
                                        </p:tav>
                                      </p:tavLst>
                                    </p:anim>
                                    <p:anim calcmode="lin" valueType="num">
                                      <p:cBhvr>
                                        <p:cTn id="138" dur="500" fill="hold"/>
                                        <p:tgtEl>
                                          <p:spTgt spid="1626215"/>
                                        </p:tgtEl>
                                        <p:attrNameLst>
                                          <p:attrName>ppt_w</p:attrName>
                                        </p:attrNameLst>
                                      </p:cBhvr>
                                      <p:tavLst>
                                        <p:tav tm="0">
                                          <p:val>
                                            <p:fltVal val="0"/>
                                          </p:val>
                                        </p:tav>
                                        <p:tav tm="100000">
                                          <p:val>
                                            <p:strVal val="#ppt_w"/>
                                          </p:val>
                                        </p:tav>
                                      </p:tavLst>
                                    </p:anim>
                                    <p:anim calcmode="lin" valueType="num">
                                      <p:cBhvr>
                                        <p:cTn id="139" dur="500" fill="hold"/>
                                        <p:tgtEl>
                                          <p:spTgt spid="1626215"/>
                                        </p:tgtEl>
                                        <p:attrNameLst>
                                          <p:attrName>ppt_h</p:attrName>
                                        </p:attrNameLst>
                                      </p:cBhvr>
                                      <p:tavLst>
                                        <p:tav tm="0">
                                          <p:val>
                                            <p:strVal val="#ppt_h"/>
                                          </p:val>
                                        </p:tav>
                                        <p:tav tm="100000">
                                          <p:val>
                                            <p:strVal val="#ppt_h"/>
                                          </p:val>
                                        </p:tav>
                                      </p:tavLst>
                                    </p:anim>
                                  </p:childTnLst>
                                </p:cTn>
                              </p:par>
                            </p:childTnLst>
                          </p:cTn>
                        </p:par>
                        <p:par>
                          <p:cTn id="140" fill="hold">
                            <p:stCondLst>
                              <p:cond delay="1000"/>
                            </p:stCondLst>
                            <p:childTnLst>
                              <p:par>
                                <p:cTn id="141" presetID="17" presetClass="entr" presetSubtype="4" fill="hold" grpId="0" nodeType="afterEffect">
                                  <p:stCondLst>
                                    <p:cond delay="0"/>
                                  </p:stCondLst>
                                  <p:childTnLst>
                                    <p:set>
                                      <p:cBhvr>
                                        <p:cTn id="142" dur="1" fill="hold">
                                          <p:stCondLst>
                                            <p:cond delay="0"/>
                                          </p:stCondLst>
                                        </p:cTn>
                                        <p:tgtEl>
                                          <p:spTgt spid="1626216"/>
                                        </p:tgtEl>
                                        <p:attrNameLst>
                                          <p:attrName>style.visibility</p:attrName>
                                        </p:attrNameLst>
                                      </p:cBhvr>
                                      <p:to>
                                        <p:strVal val="visible"/>
                                      </p:to>
                                    </p:set>
                                    <p:anim calcmode="lin" valueType="num">
                                      <p:cBhvr>
                                        <p:cTn id="143" dur="500" fill="hold"/>
                                        <p:tgtEl>
                                          <p:spTgt spid="1626216"/>
                                        </p:tgtEl>
                                        <p:attrNameLst>
                                          <p:attrName>ppt_x</p:attrName>
                                        </p:attrNameLst>
                                      </p:cBhvr>
                                      <p:tavLst>
                                        <p:tav tm="0">
                                          <p:val>
                                            <p:strVal val="#ppt_x"/>
                                          </p:val>
                                        </p:tav>
                                        <p:tav tm="100000">
                                          <p:val>
                                            <p:strVal val="#ppt_x"/>
                                          </p:val>
                                        </p:tav>
                                      </p:tavLst>
                                    </p:anim>
                                    <p:anim calcmode="lin" valueType="num">
                                      <p:cBhvr>
                                        <p:cTn id="144" dur="500" fill="hold"/>
                                        <p:tgtEl>
                                          <p:spTgt spid="1626216"/>
                                        </p:tgtEl>
                                        <p:attrNameLst>
                                          <p:attrName>ppt_y</p:attrName>
                                        </p:attrNameLst>
                                      </p:cBhvr>
                                      <p:tavLst>
                                        <p:tav tm="0">
                                          <p:val>
                                            <p:strVal val="#ppt_y+#ppt_h/2"/>
                                          </p:val>
                                        </p:tav>
                                        <p:tav tm="100000">
                                          <p:val>
                                            <p:strVal val="#ppt_y"/>
                                          </p:val>
                                        </p:tav>
                                      </p:tavLst>
                                    </p:anim>
                                    <p:anim calcmode="lin" valueType="num">
                                      <p:cBhvr>
                                        <p:cTn id="145" dur="500" fill="hold"/>
                                        <p:tgtEl>
                                          <p:spTgt spid="1626216"/>
                                        </p:tgtEl>
                                        <p:attrNameLst>
                                          <p:attrName>ppt_w</p:attrName>
                                        </p:attrNameLst>
                                      </p:cBhvr>
                                      <p:tavLst>
                                        <p:tav tm="0">
                                          <p:val>
                                            <p:strVal val="#ppt_w"/>
                                          </p:val>
                                        </p:tav>
                                        <p:tav tm="100000">
                                          <p:val>
                                            <p:strVal val="#ppt_w"/>
                                          </p:val>
                                        </p:tav>
                                      </p:tavLst>
                                    </p:anim>
                                    <p:anim calcmode="lin" valueType="num">
                                      <p:cBhvr>
                                        <p:cTn id="146" dur="500" fill="hold"/>
                                        <p:tgtEl>
                                          <p:spTgt spid="1626216"/>
                                        </p:tgtEl>
                                        <p:attrNameLst>
                                          <p:attrName>ppt_h</p:attrName>
                                        </p:attrNameLst>
                                      </p:cBhvr>
                                      <p:tavLst>
                                        <p:tav tm="0">
                                          <p:val>
                                            <p:fltVal val="0"/>
                                          </p:val>
                                        </p:tav>
                                        <p:tav tm="100000">
                                          <p:val>
                                            <p:strVal val="#ppt_h"/>
                                          </p:val>
                                        </p:tav>
                                      </p:tavLst>
                                    </p:anim>
                                  </p:childTnLst>
                                </p:cTn>
                              </p:par>
                            </p:childTnLst>
                          </p:cTn>
                        </p:par>
                        <p:par>
                          <p:cTn id="147" fill="hold">
                            <p:stCondLst>
                              <p:cond delay="1500"/>
                            </p:stCondLst>
                            <p:childTnLst>
                              <p:par>
                                <p:cTn id="148" presetID="17" presetClass="entr" presetSubtype="1" fill="hold" grpId="0" nodeType="afterEffect">
                                  <p:stCondLst>
                                    <p:cond delay="0"/>
                                  </p:stCondLst>
                                  <p:childTnLst>
                                    <p:set>
                                      <p:cBhvr>
                                        <p:cTn id="149" dur="1" fill="hold">
                                          <p:stCondLst>
                                            <p:cond delay="0"/>
                                          </p:stCondLst>
                                        </p:cTn>
                                        <p:tgtEl>
                                          <p:spTgt spid="1626220"/>
                                        </p:tgtEl>
                                        <p:attrNameLst>
                                          <p:attrName>style.visibility</p:attrName>
                                        </p:attrNameLst>
                                      </p:cBhvr>
                                      <p:to>
                                        <p:strVal val="visible"/>
                                      </p:to>
                                    </p:set>
                                    <p:anim calcmode="lin" valueType="num">
                                      <p:cBhvr>
                                        <p:cTn id="150" dur="500" fill="hold"/>
                                        <p:tgtEl>
                                          <p:spTgt spid="1626220"/>
                                        </p:tgtEl>
                                        <p:attrNameLst>
                                          <p:attrName>ppt_x</p:attrName>
                                        </p:attrNameLst>
                                      </p:cBhvr>
                                      <p:tavLst>
                                        <p:tav tm="0">
                                          <p:val>
                                            <p:strVal val="#ppt_x"/>
                                          </p:val>
                                        </p:tav>
                                        <p:tav tm="100000">
                                          <p:val>
                                            <p:strVal val="#ppt_x"/>
                                          </p:val>
                                        </p:tav>
                                      </p:tavLst>
                                    </p:anim>
                                    <p:anim calcmode="lin" valueType="num">
                                      <p:cBhvr>
                                        <p:cTn id="151" dur="500" fill="hold"/>
                                        <p:tgtEl>
                                          <p:spTgt spid="1626220"/>
                                        </p:tgtEl>
                                        <p:attrNameLst>
                                          <p:attrName>ppt_y</p:attrName>
                                        </p:attrNameLst>
                                      </p:cBhvr>
                                      <p:tavLst>
                                        <p:tav tm="0">
                                          <p:val>
                                            <p:strVal val="#ppt_y-#ppt_h/2"/>
                                          </p:val>
                                        </p:tav>
                                        <p:tav tm="100000">
                                          <p:val>
                                            <p:strVal val="#ppt_y"/>
                                          </p:val>
                                        </p:tav>
                                      </p:tavLst>
                                    </p:anim>
                                    <p:anim calcmode="lin" valueType="num">
                                      <p:cBhvr>
                                        <p:cTn id="152" dur="500" fill="hold"/>
                                        <p:tgtEl>
                                          <p:spTgt spid="1626220"/>
                                        </p:tgtEl>
                                        <p:attrNameLst>
                                          <p:attrName>ppt_w</p:attrName>
                                        </p:attrNameLst>
                                      </p:cBhvr>
                                      <p:tavLst>
                                        <p:tav tm="0">
                                          <p:val>
                                            <p:strVal val="#ppt_w"/>
                                          </p:val>
                                        </p:tav>
                                        <p:tav tm="100000">
                                          <p:val>
                                            <p:strVal val="#ppt_w"/>
                                          </p:val>
                                        </p:tav>
                                      </p:tavLst>
                                    </p:anim>
                                    <p:anim calcmode="lin" valueType="num">
                                      <p:cBhvr>
                                        <p:cTn id="153" dur="500" fill="hold"/>
                                        <p:tgtEl>
                                          <p:spTgt spid="1626220"/>
                                        </p:tgtEl>
                                        <p:attrNameLst>
                                          <p:attrName>ppt_h</p:attrName>
                                        </p:attrNameLst>
                                      </p:cBhvr>
                                      <p:tavLst>
                                        <p:tav tm="0">
                                          <p:val>
                                            <p:fltVal val="0"/>
                                          </p:val>
                                        </p:tav>
                                        <p:tav tm="100000">
                                          <p:val>
                                            <p:strVal val="#ppt_h"/>
                                          </p:val>
                                        </p:tav>
                                      </p:tavLst>
                                    </p:anim>
                                  </p:childTnLst>
                                </p:cTn>
                              </p:par>
                              <p:par>
                                <p:cTn id="154" presetID="17" presetClass="entr" presetSubtype="1" fill="hold" grpId="0" nodeType="withEffect">
                                  <p:stCondLst>
                                    <p:cond delay="0"/>
                                  </p:stCondLst>
                                  <p:childTnLst>
                                    <p:set>
                                      <p:cBhvr>
                                        <p:cTn id="155" dur="1" fill="hold">
                                          <p:stCondLst>
                                            <p:cond delay="0"/>
                                          </p:stCondLst>
                                        </p:cTn>
                                        <p:tgtEl>
                                          <p:spTgt spid="1626217"/>
                                        </p:tgtEl>
                                        <p:attrNameLst>
                                          <p:attrName>style.visibility</p:attrName>
                                        </p:attrNameLst>
                                      </p:cBhvr>
                                      <p:to>
                                        <p:strVal val="visible"/>
                                      </p:to>
                                    </p:set>
                                    <p:anim calcmode="lin" valueType="num">
                                      <p:cBhvr>
                                        <p:cTn id="156" dur="500" fill="hold"/>
                                        <p:tgtEl>
                                          <p:spTgt spid="1626217"/>
                                        </p:tgtEl>
                                        <p:attrNameLst>
                                          <p:attrName>ppt_x</p:attrName>
                                        </p:attrNameLst>
                                      </p:cBhvr>
                                      <p:tavLst>
                                        <p:tav tm="0">
                                          <p:val>
                                            <p:strVal val="#ppt_x"/>
                                          </p:val>
                                        </p:tav>
                                        <p:tav tm="100000">
                                          <p:val>
                                            <p:strVal val="#ppt_x"/>
                                          </p:val>
                                        </p:tav>
                                      </p:tavLst>
                                    </p:anim>
                                    <p:anim calcmode="lin" valueType="num">
                                      <p:cBhvr>
                                        <p:cTn id="157" dur="500" fill="hold"/>
                                        <p:tgtEl>
                                          <p:spTgt spid="1626217"/>
                                        </p:tgtEl>
                                        <p:attrNameLst>
                                          <p:attrName>ppt_y</p:attrName>
                                        </p:attrNameLst>
                                      </p:cBhvr>
                                      <p:tavLst>
                                        <p:tav tm="0">
                                          <p:val>
                                            <p:strVal val="#ppt_y-#ppt_h/2"/>
                                          </p:val>
                                        </p:tav>
                                        <p:tav tm="100000">
                                          <p:val>
                                            <p:strVal val="#ppt_y"/>
                                          </p:val>
                                        </p:tav>
                                      </p:tavLst>
                                    </p:anim>
                                    <p:anim calcmode="lin" valueType="num">
                                      <p:cBhvr>
                                        <p:cTn id="158" dur="500" fill="hold"/>
                                        <p:tgtEl>
                                          <p:spTgt spid="1626217"/>
                                        </p:tgtEl>
                                        <p:attrNameLst>
                                          <p:attrName>ppt_w</p:attrName>
                                        </p:attrNameLst>
                                      </p:cBhvr>
                                      <p:tavLst>
                                        <p:tav tm="0">
                                          <p:val>
                                            <p:strVal val="#ppt_w"/>
                                          </p:val>
                                        </p:tav>
                                        <p:tav tm="100000">
                                          <p:val>
                                            <p:strVal val="#ppt_w"/>
                                          </p:val>
                                        </p:tav>
                                      </p:tavLst>
                                    </p:anim>
                                    <p:anim calcmode="lin" valueType="num">
                                      <p:cBhvr>
                                        <p:cTn id="159" dur="500" fill="hold"/>
                                        <p:tgtEl>
                                          <p:spTgt spid="1626217"/>
                                        </p:tgtEl>
                                        <p:attrNameLst>
                                          <p:attrName>ppt_h</p:attrName>
                                        </p:attrNameLst>
                                      </p:cBhvr>
                                      <p:tavLst>
                                        <p:tav tm="0">
                                          <p:val>
                                            <p:fltVal val="0"/>
                                          </p:val>
                                        </p:tav>
                                        <p:tav tm="100000">
                                          <p:val>
                                            <p:strVal val="#ppt_h"/>
                                          </p:val>
                                        </p:tav>
                                      </p:tavLst>
                                    </p:anim>
                                  </p:childTnLst>
                                </p:cTn>
                              </p:par>
                            </p:childTnLst>
                          </p:cTn>
                        </p:par>
                        <p:par>
                          <p:cTn id="160" fill="hold">
                            <p:stCondLst>
                              <p:cond delay="2000"/>
                            </p:stCondLst>
                            <p:childTnLst>
                              <p:par>
                                <p:cTn id="161" presetID="17" presetClass="entr" presetSubtype="2" fill="hold" grpId="0" nodeType="afterEffect">
                                  <p:stCondLst>
                                    <p:cond delay="0"/>
                                  </p:stCondLst>
                                  <p:childTnLst>
                                    <p:set>
                                      <p:cBhvr>
                                        <p:cTn id="162" dur="1" fill="hold">
                                          <p:stCondLst>
                                            <p:cond delay="0"/>
                                          </p:stCondLst>
                                        </p:cTn>
                                        <p:tgtEl>
                                          <p:spTgt spid="1626218"/>
                                        </p:tgtEl>
                                        <p:attrNameLst>
                                          <p:attrName>style.visibility</p:attrName>
                                        </p:attrNameLst>
                                      </p:cBhvr>
                                      <p:to>
                                        <p:strVal val="visible"/>
                                      </p:to>
                                    </p:set>
                                    <p:anim calcmode="lin" valueType="num">
                                      <p:cBhvr>
                                        <p:cTn id="163" dur="500" fill="hold"/>
                                        <p:tgtEl>
                                          <p:spTgt spid="1626218"/>
                                        </p:tgtEl>
                                        <p:attrNameLst>
                                          <p:attrName>ppt_x</p:attrName>
                                        </p:attrNameLst>
                                      </p:cBhvr>
                                      <p:tavLst>
                                        <p:tav tm="0">
                                          <p:val>
                                            <p:strVal val="#ppt_x+#ppt_w/2"/>
                                          </p:val>
                                        </p:tav>
                                        <p:tav tm="100000">
                                          <p:val>
                                            <p:strVal val="#ppt_x"/>
                                          </p:val>
                                        </p:tav>
                                      </p:tavLst>
                                    </p:anim>
                                    <p:anim calcmode="lin" valueType="num">
                                      <p:cBhvr>
                                        <p:cTn id="164" dur="500" fill="hold"/>
                                        <p:tgtEl>
                                          <p:spTgt spid="1626218"/>
                                        </p:tgtEl>
                                        <p:attrNameLst>
                                          <p:attrName>ppt_y</p:attrName>
                                        </p:attrNameLst>
                                      </p:cBhvr>
                                      <p:tavLst>
                                        <p:tav tm="0">
                                          <p:val>
                                            <p:strVal val="#ppt_y"/>
                                          </p:val>
                                        </p:tav>
                                        <p:tav tm="100000">
                                          <p:val>
                                            <p:strVal val="#ppt_y"/>
                                          </p:val>
                                        </p:tav>
                                      </p:tavLst>
                                    </p:anim>
                                    <p:anim calcmode="lin" valueType="num">
                                      <p:cBhvr>
                                        <p:cTn id="165" dur="500" fill="hold"/>
                                        <p:tgtEl>
                                          <p:spTgt spid="1626218"/>
                                        </p:tgtEl>
                                        <p:attrNameLst>
                                          <p:attrName>ppt_w</p:attrName>
                                        </p:attrNameLst>
                                      </p:cBhvr>
                                      <p:tavLst>
                                        <p:tav tm="0">
                                          <p:val>
                                            <p:fltVal val="0"/>
                                          </p:val>
                                        </p:tav>
                                        <p:tav tm="100000">
                                          <p:val>
                                            <p:strVal val="#ppt_w"/>
                                          </p:val>
                                        </p:tav>
                                      </p:tavLst>
                                    </p:anim>
                                    <p:anim calcmode="lin" valueType="num">
                                      <p:cBhvr>
                                        <p:cTn id="166" dur="500" fill="hold"/>
                                        <p:tgtEl>
                                          <p:spTgt spid="1626218"/>
                                        </p:tgtEl>
                                        <p:attrNameLst>
                                          <p:attrName>ppt_h</p:attrName>
                                        </p:attrNameLst>
                                      </p:cBhvr>
                                      <p:tavLst>
                                        <p:tav tm="0">
                                          <p:val>
                                            <p:strVal val="#ppt_h"/>
                                          </p:val>
                                        </p:tav>
                                        <p:tav tm="100000">
                                          <p:val>
                                            <p:strVal val="#ppt_h"/>
                                          </p:val>
                                        </p:tav>
                                      </p:tavLst>
                                    </p:anim>
                                  </p:childTnLst>
                                </p:cTn>
                              </p:par>
                              <p:par>
                                <p:cTn id="167" presetID="1" presetClass="entr" presetSubtype="0" fill="hold" grpId="0" nodeType="withEffect">
                                  <p:stCondLst>
                                    <p:cond delay="0"/>
                                  </p:stCondLst>
                                  <p:childTnLst>
                                    <p:set>
                                      <p:cBhvr>
                                        <p:cTn id="168" dur="1" fill="hold">
                                          <p:stCondLst>
                                            <p:cond delay="0"/>
                                          </p:stCondLst>
                                        </p:cTn>
                                        <p:tgtEl>
                                          <p:spTgt spid="1626230"/>
                                        </p:tgtEl>
                                        <p:attrNameLst>
                                          <p:attrName>style.visibility</p:attrName>
                                        </p:attrNameLst>
                                      </p:cBhvr>
                                      <p:to>
                                        <p:strVal val="visible"/>
                                      </p:to>
                                    </p:set>
                                  </p:childTnLst>
                                </p:cTn>
                              </p:par>
                            </p:childTnLst>
                          </p:cTn>
                        </p:par>
                        <p:par>
                          <p:cTn id="169" fill="hold">
                            <p:stCondLst>
                              <p:cond delay="2500"/>
                            </p:stCondLst>
                            <p:childTnLst>
                              <p:par>
                                <p:cTn id="170" presetID="17" presetClass="entr" presetSubtype="1" fill="hold" grpId="0" nodeType="afterEffect">
                                  <p:stCondLst>
                                    <p:cond delay="0"/>
                                  </p:stCondLst>
                                  <p:childTnLst>
                                    <p:set>
                                      <p:cBhvr>
                                        <p:cTn id="171" dur="1" fill="hold">
                                          <p:stCondLst>
                                            <p:cond delay="0"/>
                                          </p:stCondLst>
                                        </p:cTn>
                                        <p:tgtEl>
                                          <p:spTgt spid="1626219"/>
                                        </p:tgtEl>
                                        <p:attrNameLst>
                                          <p:attrName>style.visibility</p:attrName>
                                        </p:attrNameLst>
                                      </p:cBhvr>
                                      <p:to>
                                        <p:strVal val="visible"/>
                                      </p:to>
                                    </p:set>
                                    <p:anim calcmode="lin" valueType="num">
                                      <p:cBhvr>
                                        <p:cTn id="172" dur="500" fill="hold"/>
                                        <p:tgtEl>
                                          <p:spTgt spid="1626219"/>
                                        </p:tgtEl>
                                        <p:attrNameLst>
                                          <p:attrName>ppt_x</p:attrName>
                                        </p:attrNameLst>
                                      </p:cBhvr>
                                      <p:tavLst>
                                        <p:tav tm="0">
                                          <p:val>
                                            <p:strVal val="#ppt_x"/>
                                          </p:val>
                                        </p:tav>
                                        <p:tav tm="100000">
                                          <p:val>
                                            <p:strVal val="#ppt_x"/>
                                          </p:val>
                                        </p:tav>
                                      </p:tavLst>
                                    </p:anim>
                                    <p:anim calcmode="lin" valueType="num">
                                      <p:cBhvr>
                                        <p:cTn id="173" dur="500" fill="hold"/>
                                        <p:tgtEl>
                                          <p:spTgt spid="1626219"/>
                                        </p:tgtEl>
                                        <p:attrNameLst>
                                          <p:attrName>ppt_y</p:attrName>
                                        </p:attrNameLst>
                                      </p:cBhvr>
                                      <p:tavLst>
                                        <p:tav tm="0">
                                          <p:val>
                                            <p:strVal val="#ppt_y-#ppt_h/2"/>
                                          </p:val>
                                        </p:tav>
                                        <p:tav tm="100000">
                                          <p:val>
                                            <p:strVal val="#ppt_y"/>
                                          </p:val>
                                        </p:tav>
                                      </p:tavLst>
                                    </p:anim>
                                    <p:anim calcmode="lin" valueType="num">
                                      <p:cBhvr>
                                        <p:cTn id="174" dur="500" fill="hold"/>
                                        <p:tgtEl>
                                          <p:spTgt spid="1626219"/>
                                        </p:tgtEl>
                                        <p:attrNameLst>
                                          <p:attrName>ppt_w</p:attrName>
                                        </p:attrNameLst>
                                      </p:cBhvr>
                                      <p:tavLst>
                                        <p:tav tm="0">
                                          <p:val>
                                            <p:strVal val="#ppt_w"/>
                                          </p:val>
                                        </p:tav>
                                        <p:tav tm="100000">
                                          <p:val>
                                            <p:strVal val="#ppt_w"/>
                                          </p:val>
                                        </p:tav>
                                      </p:tavLst>
                                    </p:anim>
                                    <p:anim calcmode="lin" valueType="num">
                                      <p:cBhvr>
                                        <p:cTn id="175" dur="500" fill="hold"/>
                                        <p:tgtEl>
                                          <p:spTgt spid="1626219"/>
                                        </p:tgtEl>
                                        <p:attrNameLst>
                                          <p:attrName>ppt_h</p:attrName>
                                        </p:attrNameLst>
                                      </p:cBhvr>
                                      <p:tavLst>
                                        <p:tav tm="0">
                                          <p:val>
                                            <p:fltVal val="0"/>
                                          </p:val>
                                        </p:tav>
                                        <p:tav tm="100000">
                                          <p:val>
                                            <p:strVal val="#ppt_h"/>
                                          </p:val>
                                        </p:tav>
                                      </p:tavLst>
                                    </p:anim>
                                  </p:childTnLst>
                                </p:cTn>
                              </p:par>
                            </p:childTnLst>
                          </p:cTn>
                        </p:par>
                        <p:par>
                          <p:cTn id="176" fill="hold">
                            <p:stCondLst>
                              <p:cond delay="3000"/>
                            </p:stCondLst>
                            <p:childTnLst>
                              <p:par>
                                <p:cTn id="177" presetID="1" presetClass="entr" presetSubtype="0" fill="hold" grpId="0" nodeType="afterEffect">
                                  <p:stCondLst>
                                    <p:cond delay="0"/>
                                  </p:stCondLst>
                                  <p:childTnLst>
                                    <p:set>
                                      <p:cBhvr>
                                        <p:cTn id="178" dur="1" fill="hold">
                                          <p:stCondLst>
                                            <p:cond delay="0"/>
                                          </p:stCondLst>
                                        </p:cTn>
                                        <p:tgtEl>
                                          <p:spTgt spid="1626203"/>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7" presetClass="entr" presetSubtype="2" fill="hold" grpId="0" nodeType="clickEffect">
                                  <p:stCondLst>
                                    <p:cond delay="0"/>
                                  </p:stCondLst>
                                  <p:childTnLst>
                                    <p:set>
                                      <p:cBhvr>
                                        <p:cTn id="182" dur="1" fill="hold">
                                          <p:stCondLst>
                                            <p:cond delay="0"/>
                                          </p:stCondLst>
                                        </p:cTn>
                                        <p:tgtEl>
                                          <p:spTgt spid="1626221"/>
                                        </p:tgtEl>
                                        <p:attrNameLst>
                                          <p:attrName>style.visibility</p:attrName>
                                        </p:attrNameLst>
                                      </p:cBhvr>
                                      <p:to>
                                        <p:strVal val="visible"/>
                                      </p:to>
                                    </p:set>
                                    <p:anim calcmode="lin" valueType="num">
                                      <p:cBhvr>
                                        <p:cTn id="183" dur="500" fill="hold"/>
                                        <p:tgtEl>
                                          <p:spTgt spid="1626221"/>
                                        </p:tgtEl>
                                        <p:attrNameLst>
                                          <p:attrName>ppt_x</p:attrName>
                                        </p:attrNameLst>
                                      </p:cBhvr>
                                      <p:tavLst>
                                        <p:tav tm="0">
                                          <p:val>
                                            <p:strVal val="#ppt_x+#ppt_w/2"/>
                                          </p:val>
                                        </p:tav>
                                        <p:tav tm="100000">
                                          <p:val>
                                            <p:strVal val="#ppt_x"/>
                                          </p:val>
                                        </p:tav>
                                      </p:tavLst>
                                    </p:anim>
                                    <p:anim calcmode="lin" valueType="num">
                                      <p:cBhvr>
                                        <p:cTn id="184" dur="500" fill="hold"/>
                                        <p:tgtEl>
                                          <p:spTgt spid="1626221"/>
                                        </p:tgtEl>
                                        <p:attrNameLst>
                                          <p:attrName>ppt_y</p:attrName>
                                        </p:attrNameLst>
                                      </p:cBhvr>
                                      <p:tavLst>
                                        <p:tav tm="0">
                                          <p:val>
                                            <p:strVal val="#ppt_y"/>
                                          </p:val>
                                        </p:tav>
                                        <p:tav tm="100000">
                                          <p:val>
                                            <p:strVal val="#ppt_y"/>
                                          </p:val>
                                        </p:tav>
                                      </p:tavLst>
                                    </p:anim>
                                    <p:anim calcmode="lin" valueType="num">
                                      <p:cBhvr>
                                        <p:cTn id="185" dur="500" fill="hold"/>
                                        <p:tgtEl>
                                          <p:spTgt spid="1626221"/>
                                        </p:tgtEl>
                                        <p:attrNameLst>
                                          <p:attrName>ppt_w</p:attrName>
                                        </p:attrNameLst>
                                      </p:cBhvr>
                                      <p:tavLst>
                                        <p:tav tm="0">
                                          <p:val>
                                            <p:fltVal val="0"/>
                                          </p:val>
                                        </p:tav>
                                        <p:tav tm="100000">
                                          <p:val>
                                            <p:strVal val="#ppt_w"/>
                                          </p:val>
                                        </p:tav>
                                      </p:tavLst>
                                    </p:anim>
                                    <p:anim calcmode="lin" valueType="num">
                                      <p:cBhvr>
                                        <p:cTn id="186" dur="500" fill="hold"/>
                                        <p:tgtEl>
                                          <p:spTgt spid="1626221"/>
                                        </p:tgtEl>
                                        <p:attrNameLst>
                                          <p:attrName>ppt_h</p:attrName>
                                        </p:attrNameLst>
                                      </p:cBhvr>
                                      <p:tavLst>
                                        <p:tav tm="0">
                                          <p:val>
                                            <p:strVal val="#ppt_h"/>
                                          </p:val>
                                        </p:tav>
                                        <p:tav tm="100000">
                                          <p:val>
                                            <p:strVal val="#ppt_h"/>
                                          </p:val>
                                        </p:tav>
                                      </p:tavLst>
                                    </p:anim>
                                  </p:childTnLst>
                                </p:cTn>
                              </p:par>
                            </p:childTnLst>
                          </p:cTn>
                        </p:par>
                        <p:par>
                          <p:cTn id="187" fill="hold">
                            <p:stCondLst>
                              <p:cond delay="500"/>
                            </p:stCondLst>
                            <p:childTnLst>
                              <p:par>
                                <p:cTn id="188" presetID="1" presetClass="entr" presetSubtype="0" fill="hold" grpId="0" nodeType="afterEffect">
                                  <p:stCondLst>
                                    <p:cond delay="0"/>
                                  </p:stCondLst>
                                  <p:childTnLst>
                                    <p:set>
                                      <p:cBhvr>
                                        <p:cTn id="189" dur="1" fill="hold">
                                          <p:stCondLst>
                                            <p:cond delay="0"/>
                                          </p:stCondLst>
                                        </p:cTn>
                                        <p:tgtEl>
                                          <p:spTgt spid="1626228"/>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7" presetClass="entr" presetSubtype="8" fill="hold" grpId="0" nodeType="clickEffect">
                                  <p:stCondLst>
                                    <p:cond delay="0"/>
                                  </p:stCondLst>
                                  <p:childTnLst>
                                    <p:set>
                                      <p:cBhvr>
                                        <p:cTn id="193" dur="1" fill="hold">
                                          <p:stCondLst>
                                            <p:cond delay="0"/>
                                          </p:stCondLst>
                                        </p:cTn>
                                        <p:tgtEl>
                                          <p:spTgt spid="1626222"/>
                                        </p:tgtEl>
                                        <p:attrNameLst>
                                          <p:attrName>style.visibility</p:attrName>
                                        </p:attrNameLst>
                                      </p:cBhvr>
                                      <p:to>
                                        <p:strVal val="visible"/>
                                      </p:to>
                                    </p:set>
                                    <p:anim calcmode="lin" valueType="num">
                                      <p:cBhvr>
                                        <p:cTn id="194" dur="500" fill="hold"/>
                                        <p:tgtEl>
                                          <p:spTgt spid="1626222"/>
                                        </p:tgtEl>
                                        <p:attrNameLst>
                                          <p:attrName>ppt_x</p:attrName>
                                        </p:attrNameLst>
                                      </p:cBhvr>
                                      <p:tavLst>
                                        <p:tav tm="0">
                                          <p:val>
                                            <p:strVal val="#ppt_x-#ppt_w/2"/>
                                          </p:val>
                                        </p:tav>
                                        <p:tav tm="100000">
                                          <p:val>
                                            <p:strVal val="#ppt_x"/>
                                          </p:val>
                                        </p:tav>
                                      </p:tavLst>
                                    </p:anim>
                                    <p:anim calcmode="lin" valueType="num">
                                      <p:cBhvr>
                                        <p:cTn id="195" dur="500" fill="hold"/>
                                        <p:tgtEl>
                                          <p:spTgt spid="1626222"/>
                                        </p:tgtEl>
                                        <p:attrNameLst>
                                          <p:attrName>ppt_y</p:attrName>
                                        </p:attrNameLst>
                                      </p:cBhvr>
                                      <p:tavLst>
                                        <p:tav tm="0">
                                          <p:val>
                                            <p:strVal val="#ppt_y"/>
                                          </p:val>
                                        </p:tav>
                                        <p:tav tm="100000">
                                          <p:val>
                                            <p:strVal val="#ppt_y"/>
                                          </p:val>
                                        </p:tav>
                                      </p:tavLst>
                                    </p:anim>
                                    <p:anim calcmode="lin" valueType="num">
                                      <p:cBhvr>
                                        <p:cTn id="196" dur="500" fill="hold"/>
                                        <p:tgtEl>
                                          <p:spTgt spid="1626222"/>
                                        </p:tgtEl>
                                        <p:attrNameLst>
                                          <p:attrName>ppt_w</p:attrName>
                                        </p:attrNameLst>
                                      </p:cBhvr>
                                      <p:tavLst>
                                        <p:tav tm="0">
                                          <p:val>
                                            <p:fltVal val="0"/>
                                          </p:val>
                                        </p:tav>
                                        <p:tav tm="100000">
                                          <p:val>
                                            <p:strVal val="#ppt_w"/>
                                          </p:val>
                                        </p:tav>
                                      </p:tavLst>
                                    </p:anim>
                                    <p:anim calcmode="lin" valueType="num">
                                      <p:cBhvr>
                                        <p:cTn id="197" dur="500" fill="hold"/>
                                        <p:tgtEl>
                                          <p:spTgt spid="1626222"/>
                                        </p:tgtEl>
                                        <p:attrNameLst>
                                          <p:attrName>ppt_h</p:attrName>
                                        </p:attrNameLst>
                                      </p:cBhvr>
                                      <p:tavLst>
                                        <p:tav tm="0">
                                          <p:val>
                                            <p:strVal val="#ppt_h"/>
                                          </p:val>
                                        </p:tav>
                                        <p:tav tm="100000">
                                          <p:val>
                                            <p:strVal val="#ppt_h"/>
                                          </p:val>
                                        </p:tav>
                                      </p:tavLst>
                                    </p:anim>
                                  </p:childTnLst>
                                </p:cTn>
                              </p:par>
                            </p:childTnLst>
                          </p:cTn>
                        </p:par>
                        <p:par>
                          <p:cTn id="198" fill="hold">
                            <p:stCondLst>
                              <p:cond delay="500"/>
                            </p:stCondLst>
                            <p:childTnLst>
                              <p:par>
                                <p:cTn id="199" presetID="1" presetClass="entr" presetSubtype="0" fill="hold" grpId="0" nodeType="afterEffect">
                                  <p:stCondLst>
                                    <p:cond delay="0"/>
                                  </p:stCondLst>
                                  <p:childTnLst>
                                    <p:set>
                                      <p:cBhvr>
                                        <p:cTn id="200" dur="1" fill="hold">
                                          <p:stCondLst>
                                            <p:cond delay="0"/>
                                          </p:stCondLst>
                                        </p:cTn>
                                        <p:tgtEl>
                                          <p:spTgt spid="1626229"/>
                                        </p:tgtEl>
                                        <p:attrNameLst>
                                          <p:attrName>style.visibility</p:attrName>
                                        </p:attrNameLst>
                                      </p:cBhvr>
                                      <p:to>
                                        <p:strVal val="visible"/>
                                      </p:to>
                                    </p:set>
                                  </p:childTnLst>
                                </p:cTn>
                              </p:par>
                            </p:childTnLst>
                          </p:cTn>
                        </p:par>
                        <p:par>
                          <p:cTn id="201" fill="hold">
                            <p:stCondLst>
                              <p:cond delay="500"/>
                            </p:stCondLst>
                            <p:childTnLst>
                              <p:par>
                                <p:cTn id="202" presetID="17" presetClass="entr" presetSubtype="10" fill="hold" grpId="0" nodeType="afterEffect">
                                  <p:stCondLst>
                                    <p:cond delay="0"/>
                                  </p:stCondLst>
                                  <p:childTnLst>
                                    <p:set>
                                      <p:cBhvr>
                                        <p:cTn id="203" dur="1" fill="hold">
                                          <p:stCondLst>
                                            <p:cond delay="0"/>
                                          </p:stCondLst>
                                        </p:cTn>
                                        <p:tgtEl>
                                          <p:spTgt spid="1626316"/>
                                        </p:tgtEl>
                                        <p:attrNameLst>
                                          <p:attrName>style.visibility</p:attrName>
                                        </p:attrNameLst>
                                      </p:cBhvr>
                                      <p:to>
                                        <p:strVal val="visible"/>
                                      </p:to>
                                    </p:set>
                                    <p:anim calcmode="lin" valueType="num">
                                      <p:cBhvr>
                                        <p:cTn id="204" dur="500" fill="hold"/>
                                        <p:tgtEl>
                                          <p:spTgt spid="1626316"/>
                                        </p:tgtEl>
                                        <p:attrNameLst>
                                          <p:attrName>ppt_w</p:attrName>
                                        </p:attrNameLst>
                                      </p:cBhvr>
                                      <p:tavLst>
                                        <p:tav tm="0">
                                          <p:val>
                                            <p:fltVal val="0"/>
                                          </p:val>
                                        </p:tav>
                                        <p:tav tm="100000">
                                          <p:val>
                                            <p:strVal val="#ppt_w"/>
                                          </p:val>
                                        </p:tav>
                                      </p:tavLst>
                                    </p:anim>
                                    <p:anim calcmode="lin" valueType="num">
                                      <p:cBhvr>
                                        <p:cTn id="205" dur="500" fill="hold"/>
                                        <p:tgtEl>
                                          <p:spTgt spid="1626316"/>
                                        </p:tgtEl>
                                        <p:attrNameLst>
                                          <p:attrName>ppt_h</p:attrName>
                                        </p:attrNameLst>
                                      </p:cBhvr>
                                      <p:tavLst>
                                        <p:tav tm="0">
                                          <p:val>
                                            <p:strVal val="#ppt_h"/>
                                          </p:val>
                                        </p:tav>
                                        <p:tav tm="100000">
                                          <p:val>
                                            <p:strVal val="#ppt_h"/>
                                          </p:val>
                                        </p:tav>
                                      </p:tavLst>
                                    </p:anim>
                                  </p:childTnLst>
                                </p:cTn>
                              </p:par>
                            </p:childTnLst>
                          </p:cTn>
                        </p:par>
                      </p:childTnLst>
                    </p:cTn>
                  </p:par>
                  <p:par>
                    <p:cTn id="206" fill="hold">
                      <p:stCondLst>
                        <p:cond delay="indefinite"/>
                      </p:stCondLst>
                      <p:childTnLst>
                        <p:par>
                          <p:cTn id="207" fill="hold">
                            <p:stCondLst>
                              <p:cond delay="0"/>
                            </p:stCondLst>
                            <p:childTnLst>
                              <p:par>
                                <p:cTn id="208" presetID="27" presetClass="entr" presetSubtype="0" fill="hold" grpId="0" nodeType="clickEffect">
                                  <p:stCondLst>
                                    <p:cond delay="0"/>
                                  </p:stCondLst>
                                  <p:iterate type="lt">
                                    <p:tmPct val="50000"/>
                                  </p:iterate>
                                  <p:childTnLst>
                                    <p:set>
                                      <p:cBhvr>
                                        <p:cTn id="209" dur="1" fill="hold">
                                          <p:stCondLst>
                                            <p:cond delay="0"/>
                                          </p:stCondLst>
                                        </p:cTn>
                                        <p:tgtEl>
                                          <p:spTgt spid="1626205"/>
                                        </p:tgtEl>
                                        <p:attrNameLst>
                                          <p:attrName>style.visibility</p:attrName>
                                        </p:attrNameLst>
                                      </p:cBhvr>
                                      <p:to>
                                        <p:strVal val="visible"/>
                                      </p:to>
                                    </p:set>
                                    <p:anim calcmode="discrete" valueType="clr">
                                      <p:cBhvr override="childStyle">
                                        <p:cTn id="210" dur="80"/>
                                        <p:tgtEl>
                                          <p:spTgt spid="1626205"/>
                                        </p:tgtEl>
                                        <p:attrNameLst>
                                          <p:attrName>style.color</p:attrName>
                                        </p:attrNameLst>
                                      </p:cBhvr>
                                      <p:tavLst>
                                        <p:tav tm="0">
                                          <p:val>
                                            <p:clrVal>
                                              <a:schemeClr val="accent2"/>
                                            </p:clrVal>
                                          </p:val>
                                        </p:tav>
                                        <p:tav tm="50000">
                                          <p:val>
                                            <p:clrVal>
                                              <a:schemeClr val="hlink"/>
                                            </p:clrVal>
                                          </p:val>
                                        </p:tav>
                                      </p:tavLst>
                                    </p:anim>
                                    <p:anim calcmode="discrete" valueType="clr">
                                      <p:cBhvr>
                                        <p:cTn id="211" dur="80"/>
                                        <p:tgtEl>
                                          <p:spTgt spid="1626205"/>
                                        </p:tgtEl>
                                        <p:attrNameLst>
                                          <p:attrName>fillcolor</p:attrName>
                                        </p:attrNameLst>
                                      </p:cBhvr>
                                      <p:tavLst>
                                        <p:tav tm="0">
                                          <p:val>
                                            <p:clrVal>
                                              <a:schemeClr val="accent2"/>
                                            </p:clrVal>
                                          </p:val>
                                        </p:tav>
                                        <p:tav tm="50000">
                                          <p:val>
                                            <p:clrVal>
                                              <a:schemeClr val="hlink"/>
                                            </p:clrVal>
                                          </p:val>
                                        </p:tav>
                                      </p:tavLst>
                                    </p:anim>
                                    <p:set>
                                      <p:cBhvr>
                                        <p:cTn id="212" dur="80"/>
                                        <p:tgtEl>
                                          <p:spTgt spid="1626205"/>
                                        </p:tgtEl>
                                        <p:attrNameLst>
                                          <p:attrName>fill.type</p:attrName>
                                        </p:attrNameLst>
                                      </p:cBhvr>
                                      <p:to>
                                        <p:strVal val="solid"/>
                                      </p:to>
                                    </p:set>
                                  </p:childTnLst>
                                </p:cTn>
                              </p:par>
                            </p:childTnLst>
                          </p:cTn>
                        </p:par>
                        <p:par>
                          <p:cTn id="213" fill="hold">
                            <p:stCondLst>
                              <p:cond delay="640"/>
                            </p:stCondLst>
                            <p:childTnLst>
                              <p:par>
                                <p:cTn id="214" presetID="17" presetClass="entr" presetSubtype="1" fill="hold" grpId="0" nodeType="afterEffect">
                                  <p:stCondLst>
                                    <p:cond delay="0"/>
                                  </p:stCondLst>
                                  <p:childTnLst>
                                    <p:set>
                                      <p:cBhvr>
                                        <p:cTn id="215" dur="1" fill="hold">
                                          <p:stCondLst>
                                            <p:cond delay="0"/>
                                          </p:stCondLst>
                                        </p:cTn>
                                        <p:tgtEl>
                                          <p:spTgt spid="1626209"/>
                                        </p:tgtEl>
                                        <p:attrNameLst>
                                          <p:attrName>style.visibility</p:attrName>
                                        </p:attrNameLst>
                                      </p:cBhvr>
                                      <p:to>
                                        <p:strVal val="visible"/>
                                      </p:to>
                                    </p:set>
                                    <p:anim calcmode="lin" valueType="num">
                                      <p:cBhvr>
                                        <p:cTn id="216" dur="500" fill="hold"/>
                                        <p:tgtEl>
                                          <p:spTgt spid="1626209"/>
                                        </p:tgtEl>
                                        <p:attrNameLst>
                                          <p:attrName>ppt_x</p:attrName>
                                        </p:attrNameLst>
                                      </p:cBhvr>
                                      <p:tavLst>
                                        <p:tav tm="0">
                                          <p:val>
                                            <p:strVal val="#ppt_x"/>
                                          </p:val>
                                        </p:tav>
                                        <p:tav tm="100000">
                                          <p:val>
                                            <p:strVal val="#ppt_x"/>
                                          </p:val>
                                        </p:tav>
                                      </p:tavLst>
                                    </p:anim>
                                    <p:anim calcmode="lin" valueType="num">
                                      <p:cBhvr>
                                        <p:cTn id="217" dur="500" fill="hold"/>
                                        <p:tgtEl>
                                          <p:spTgt spid="1626209"/>
                                        </p:tgtEl>
                                        <p:attrNameLst>
                                          <p:attrName>ppt_y</p:attrName>
                                        </p:attrNameLst>
                                      </p:cBhvr>
                                      <p:tavLst>
                                        <p:tav tm="0">
                                          <p:val>
                                            <p:strVal val="#ppt_y-#ppt_h/2"/>
                                          </p:val>
                                        </p:tav>
                                        <p:tav tm="100000">
                                          <p:val>
                                            <p:strVal val="#ppt_y"/>
                                          </p:val>
                                        </p:tav>
                                      </p:tavLst>
                                    </p:anim>
                                    <p:anim calcmode="lin" valueType="num">
                                      <p:cBhvr>
                                        <p:cTn id="218" dur="500" fill="hold"/>
                                        <p:tgtEl>
                                          <p:spTgt spid="1626209"/>
                                        </p:tgtEl>
                                        <p:attrNameLst>
                                          <p:attrName>ppt_w</p:attrName>
                                        </p:attrNameLst>
                                      </p:cBhvr>
                                      <p:tavLst>
                                        <p:tav tm="0">
                                          <p:val>
                                            <p:strVal val="#ppt_w"/>
                                          </p:val>
                                        </p:tav>
                                        <p:tav tm="100000">
                                          <p:val>
                                            <p:strVal val="#ppt_w"/>
                                          </p:val>
                                        </p:tav>
                                      </p:tavLst>
                                    </p:anim>
                                    <p:anim calcmode="lin" valueType="num">
                                      <p:cBhvr>
                                        <p:cTn id="219" dur="500" fill="hold"/>
                                        <p:tgtEl>
                                          <p:spTgt spid="1626209"/>
                                        </p:tgtEl>
                                        <p:attrNameLst>
                                          <p:attrName>ppt_h</p:attrName>
                                        </p:attrNameLst>
                                      </p:cBhvr>
                                      <p:tavLst>
                                        <p:tav tm="0">
                                          <p:val>
                                            <p:fltVal val="0"/>
                                          </p:val>
                                        </p:tav>
                                        <p:tav tm="100000">
                                          <p:val>
                                            <p:strVal val="#ppt_h"/>
                                          </p:val>
                                        </p:tav>
                                      </p:tavLst>
                                    </p:anim>
                                  </p:childTnLst>
                                </p:cTn>
                              </p:par>
                            </p:childTnLst>
                          </p:cTn>
                        </p:par>
                        <p:par>
                          <p:cTn id="220" fill="hold">
                            <p:stCondLst>
                              <p:cond delay="1140"/>
                            </p:stCondLst>
                            <p:childTnLst>
                              <p:par>
                                <p:cTn id="221" presetID="1" presetClass="entr" presetSubtype="0" fill="hold" grpId="0" nodeType="afterEffect">
                                  <p:stCondLst>
                                    <p:cond delay="0"/>
                                  </p:stCondLst>
                                  <p:childTnLst>
                                    <p:set>
                                      <p:cBhvr>
                                        <p:cTn id="222" dur="1" fill="hold">
                                          <p:stCondLst>
                                            <p:cond delay="0"/>
                                          </p:stCondLst>
                                        </p:cTn>
                                        <p:tgtEl>
                                          <p:spTgt spid="1626208"/>
                                        </p:tgtEl>
                                        <p:attrNameLst>
                                          <p:attrName>style.visibility</p:attrName>
                                        </p:attrNameLst>
                                      </p:cBhvr>
                                      <p:to>
                                        <p:strVal val="visible"/>
                                      </p:to>
                                    </p:set>
                                  </p:childTnLst>
                                </p:cTn>
                              </p:par>
                            </p:childTnLst>
                          </p:cTn>
                        </p:par>
                        <p:par>
                          <p:cTn id="223" fill="hold">
                            <p:stCondLst>
                              <p:cond delay="1140"/>
                            </p:stCondLst>
                            <p:childTnLst>
                              <p:par>
                                <p:cTn id="224" presetID="17" presetClass="entr" presetSubtype="1" fill="hold" grpId="0" nodeType="afterEffect">
                                  <p:stCondLst>
                                    <p:cond delay="0"/>
                                  </p:stCondLst>
                                  <p:childTnLst>
                                    <p:set>
                                      <p:cBhvr>
                                        <p:cTn id="225" dur="1" fill="hold">
                                          <p:stCondLst>
                                            <p:cond delay="0"/>
                                          </p:stCondLst>
                                        </p:cTn>
                                        <p:tgtEl>
                                          <p:spTgt spid="1626210"/>
                                        </p:tgtEl>
                                        <p:attrNameLst>
                                          <p:attrName>style.visibility</p:attrName>
                                        </p:attrNameLst>
                                      </p:cBhvr>
                                      <p:to>
                                        <p:strVal val="visible"/>
                                      </p:to>
                                    </p:set>
                                    <p:anim calcmode="lin" valueType="num">
                                      <p:cBhvr>
                                        <p:cTn id="226" dur="500" fill="hold"/>
                                        <p:tgtEl>
                                          <p:spTgt spid="1626210"/>
                                        </p:tgtEl>
                                        <p:attrNameLst>
                                          <p:attrName>ppt_x</p:attrName>
                                        </p:attrNameLst>
                                      </p:cBhvr>
                                      <p:tavLst>
                                        <p:tav tm="0">
                                          <p:val>
                                            <p:strVal val="#ppt_x"/>
                                          </p:val>
                                        </p:tav>
                                        <p:tav tm="100000">
                                          <p:val>
                                            <p:strVal val="#ppt_x"/>
                                          </p:val>
                                        </p:tav>
                                      </p:tavLst>
                                    </p:anim>
                                    <p:anim calcmode="lin" valueType="num">
                                      <p:cBhvr>
                                        <p:cTn id="227" dur="500" fill="hold"/>
                                        <p:tgtEl>
                                          <p:spTgt spid="1626210"/>
                                        </p:tgtEl>
                                        <p:attrNameLst>
                                          <p:attrName>ppt_y</p:attrName>
                                        </p:attrNameLst>
                                      </p:cBhvr>
                                      <p:tavLst>
                                        <p:tav tm="0">
                                          <p:val>
                                            <p:strVal val="#ppt_y-#ppt_h/2"/>
                                          </p:val>
                                        </p:tav>
                                        <p:tav tm="100000">
                                          <p:val>
                                            <p:strVal val="#ppt_y"/>
                                          </p:val>
                                        </p:tav>
                                      </p:tavLst>
                                    </p:anim>
                                    <p:anim calcmode="lin" valueType="num">
                                      <p:cBhvr>
                                        <p:cTn id="228" dur="500" fill="hold"/>
                                        <p:tgtEl>
                                          <p:spTgt spid="1626210"/>
                                        </p:tgtEl>
                                        <p:attrNameLst>
                                          <p:attrName>ppt_w</p:attrName>
                                        </p:attrNameLst>
                                      </p:cBhvr>
                                      <p:tavLst>
                                        <p:tav tm="0">
                                          <p:val>
                                            <p:strVal val="#ppt_w"/>
                                          </p:val>
                                        </p:tav>
                                        <p:tav tm="100000">
                                          <p:val>
                                            <p:strVal val="#ppt_w"/>
                                          </p:val>
                                        </p:tav>
                                      </p:tavLst>
                                    </p:anim>
                                    <p:anim calcmode="lin" valueType="num">
                                      <p:cBhvr>
                                        <p:cTn id="229" dur="500" fill="hold"/>
                                        <p:tgtEl>
                                          <p:spTgt spid="1626210"/>
                                        </p:tgtEl>
                                        <p:attrNameLst>
                                          <p:attrName>ppt_h</p:attrName>
                                        </p:attrNameLst>
                                      </p:cBhvr>
                                      <p:tavLst>
                                        <p:tav tm="0">
                                          <p:val>
                                            <p:fltVal val="0"/>
                                          </p:val>
                                        </p:tav>
                                        <p:tav tm="100000">
                                          <p:val>
                                            <p:strVal val="#ppt_h"/>
                                          </p:val>
                                        </p:tav>
                                      </p:tavLst>
                                    </p:anim>
                                  </p:childTnLst>
                                </p:cTn>
                              </p:par>
                            </p:childTnLst>
                          </p:cTn>
                        </p:par>
                        <p:par>
                          <p:cTn id="230" fill="hold">
                            <p:stCondLst>
                              <p:cond delay="1640"/>
                            </p:stCondLst>
                            <p:childTnLst>
                              <p:par>
                                <p:cTn id="231" presetID="1" presetClass="entr" presetSubtype="0" fill="hold" grpId="0" nodeType="afterEffect">
                                  <p:stCondLst>
                                    <p:cond delay="0"/>
                                  </p:stCondLst>
                                  <p:childTnLst>
                                    <p:set>
                                      <p:cBhvr>
                                        <p:cTn id="232" dur="1" fill="hold">
                                          <p:stCondLst>
                                            <p:cond delay="0"/>
                                          </p:stCondLst>
                                        </p:cTn>
                                        <p:tgtEl>
                                          <p:spTgt spid="1626206"/>
                                        </p:tgtEl>
                                        <p:attrNameLst>
                                          <p:attrName>style.visibility</p:attrName>
                                        </p:attrNameLst>
                                      </p:cBhvr>
                                      <p:to>
                                        <p:strVal val="visible"/>
                                      </p:to>
                                    </p:set>
                                  </p:childTnLst>
                                </p:cTn>
                              </p:par>
                            </p:childTnLst>
                          </p:cTn>
                        </p:par>
                        <p:par>
                          <p:cTn id="233" fill="hold">
                            <p:stCondLst>
                              <p:cond delay="1640"/>
                            </p:stCondLst>
                            <p:childTnLst>
                              <p:par>
                                <p:cTn id="234" presetID="1" presetClass="entr" presetSubtype="0" fill="hold" grpId="0" nodeType="afterEffect">
                                  <p:stCondLst>
                                    <p:cond delay="0"/>
                                  </p:stCondLst>
                                  <p:childTnLst>
                                    <p:set>
                                      <p:cBhvr>
                                        <p:cTn id="235" dur="1" fill="hold">
                                          <p:stCondLst>
                                            <p:cond delay="0"/>
                                          </p:stCondLst>
                                        </p:cTn>
                                        <p:tgtEl>
                                          <p:spTgt spid="1626214"/>
                                        </p:tgtEl>
                                        <p:attrNameLst>
                                          <p:attrName>style.visibility</p:attrName>
                                        </p:attrNameLst>
                                      </p:cBhvr>
                                      <p:to>
                                        <p:strVal val="visible"/>
                                      </p:to>
                                    </p:set>
                                  </p:childTnLst>
                                </p:cTn>
                              </p:par>
                            </p:childTnLst>
                          </p:cTn>
                        </p:par>
                        <p:par>
                          <p:cTn id="236" fill="hold">
                            <p:stCondLst>
                              <p:cond delay="1640"/>
                            </p:stCondLst>
                            <p:childTnLst>
                              <p:par>
                                <p:cTn id="237" presetID="18" presetClass="entr" presetSubtype="3" fill="hold" grpId="0" nodeType="afterEffect">
                                  <p:stCondLst>
                                    <p:cond delay="0"/>
                                  </p:stCondLst>
                                  <p:childTnLst>
                                    <p:set>
                                      <p:cBhvr>
                                        <p:cTn id="238" dur="1" fill="hold">
                                          <p:stCondLst>
                                            <p:cond delay="0"/>
                                          </p:stCondLst>
                                        </p:cTn>
                                        <p:tgtEl>
                                          <p:spTgt spid="1626211"/>
                                        </p:tgtEl>
                                        <p:attrNameLst>
                                          <p:attrName>style.visibility</p:attrName>
                                        </p:attrNameLst>
                                      </p:cBhvr>
                                      <p:to>
                                        <p:strVal val="visible"/>
                                      </p:to>
                                    </p:set>
                                    <p:animEffect transition="in" filter="strips(upRight)">
                                      <p:cBhvr>
                                        <p:cTn id="239" dur="500"/>
                                        <p:tgtEl>
                                          <p:spTgt spid="1626211"/>
                                        </p:tgtEl>
                                      </p:cBhvr>
                                    </p:animEffect>
                                  </p:childTnLst>
                                </p:cTn>
                              </p:par>
                            </p:childTnLst>
                          </p:cTn>
                        </p:par>
                        <p:par>
                          <p:cTn id="240" fill="hold">
                            <p:stCondLst>
                              <p:cond delay="2140"/>
                            </p:stCondLst>
                            <p:childTnLst>
                              <p:par>
                                <p:cTn id="241" presetID="17" presetClass="entr" presetSubtype="8" fill="hold" grpId="0" nodeType="afterEffect">
                                  <p:stCondLst>
                                    <p:cond delay="0"/>
                                  </p:stCondLst>
                                  <p:childTnLst>
                                    <p:set>
                                      <p:cBhvr>
                                        <p:cTn id="242" dur="1" fill="hold">
                                          <p:stCondLst>
                                            <p:cond delay="0"/>
                                          </p:stCondLst>
                                        </p:cTn>
                                        <p:tgtEl>
                                          <p:spTgt spid="1626212"/>
                                        </p:tgtEl>
                                        <p:attrNameLst>
                                          <p:attrName>style.visibility</p:attrName>
                                        </p:attrNameLst>
                                      </p:cBhvr>
                                      <p:to>
                                        <p:strVal val="visible"/>
                                      </p:to>
                                    </p:set>
                                    <p:anim calcmode="lin" valueType="num">
                                      <p:cBhvr>
                                        <p:cTn id="243" dur="500" fill="hold"/>
                                        <p:tgtEl>
                                          <p:spTgt spid="1626212"/>
                                        </p:tgtEl>
                                        <p:attrNameLst>
                                          <p:attrName>ppt_x</p:attrName>
                                        </p:attrNameLst>
                                      </p:cBhvr>
                                      <p:tavLst>
                                        <p:tav tm="0">
                                          <p:val>
                                            <p:strVal val="#ppt_x-#ppt_w/2"/>
                                          </p:val>
                                        </p:tav>
                                        <p:tav tm="100000">
                                          <p:val>
                                            <p:strVal val="#ppt_x"/>
                                          </p:val>
                                        </p:tav>
                                      </p:tavLst>
                                    </p:anim>
                                    <p:anim calcmode="lin" valueType="num">
                                      <p:cBhvr>
                                        <p:cTn id="244" dur="500" fill="hold"/>
                                        <p:tgtEl>
                                          <p:spTgt spid="1626212"/>
                                        </p:tgtEl>
                                        <p:attrNameLst>
                                          <p:attrName>ppt_y</p:attrName>
                                        </p:attrNameLst>
                                      </p:cBhvr>
                                      <p:tavLst>
                                        <p:tav tm="0">
                                          <p:val>
                                            <p:strVal val="#ppt_y"/>
                                          </p:val>
                                        </p:tav>
                                        <p:tav tm="100000">
                                          <p:val>
                                            <p:strVal val="#ppt_y"/>
                                          </p:val>
                                        </p:tav>
                                      </p:tavLst>
                                    </p:anim>
                                    <p:anim calcmode="lin" valueType="num">
                                      <p:cBhvr>
                                        <p:cTn id="245" dur="500" fill="hold"/>
                                        <p:tgtEl>
                                          <p:spTgt spid="1626212"/>
                                        </p:tgtEl>
                                        <p:attrNameLst>
                                          <p:attrName>ppt_w</p:attrName>
                                        </p:attrNameLst>
                                      </p:cBhvr>
                                      <p:tavLst>
                                        <p:tav tm="0">
                                          <p:val>
                                            <p:fltVal val="0"/>
                                          </p:val>
                                        </p:tav>
                                        <p:tav tm="100000">
                                          <p:val>
                                            <p:strVal val="#ppt_w"/>
                                          </p:val>
                                        </p:tav>
                                      </p:tavLst>
                                    </p:anim>
                                    <p:anim calcmode="lin" valueType="num">
                                      <p:cBhvr>
                                        <p:cTn id="246" dur="500" fill="hold"/>
                                        <p:tgtEl>
                                          <p:spTgt spid="1626212"/>
                                        </p:tgtEl>
                                        <p:attrNameLst>
                                          <p:attrName>ppt_h</p:attrName>
                                        </p:attrNameLst>
                                      </p:cBhvr>
                                      <p:tavLst>
                                        <p:tav tm="0">
                                          <p:val>
                                            <p:strVal val="#ppt_h"/>
                                          </p:val>
                                        </p:tav>
                                        <p:tav tm="100000">
                                          <p:val>
                                            <p:strVal val="#ppt_h"/>
                                          </p:val>
                                        </p:tav>
                                      </p:tavLst>
                                    </p:anim>
                                  </p:childTnLst>
                                </p:cTn>
                              </p:par>
                            </p:childTnLst>
                          </p:cTn>
                        </p:par>
                        <p:par>
                          <p:cTn id="247" fill="hold">
                            <p:stCondLst>
                              <p:cond delay="2640"/>
                            </p:stCondLst>
                            <p:childTnLst>
                              <p:par>
                                <p:cTn id="248" presetID="17" presetClass="entr" presetSubtype="4" fill="hold" grpId="0" nodeType="afterEffect">
                                  <p:stCondLst>
                                    <p:cond delay="0"/>
                                  </p:stCondLst>
                                  <p:childTnLst>
                                    <p:set>
                                      <p:cBhvr>
                                        <p:cTn id="249" dur="1" fill="hold">
                                          <p:stCondLst>
                                            <p:cond delay="0"/>
                                          </p:stCondLst>
                                        </p:cTn>
                                        <p:tgtEl>
                                          <p:spTgt spid="1626213"/>
                                        </p:tgtEl>
                                        <p:attrNameLst>
                                          <p:attrName>style.visibility</p:attrName>
                                        </p:attrNameLst>
                                      </p:cBhvr>
                                      <p:to>
                                        <p:strVal val="visible"/>
                                      </p:to>
                                    </p:set>
                                    <p:anim calcmode="lin" valueType="num">
                                      <p:cBhvr>
                                        <p:cTn id="250" dur="500" fill="hold"/>
                                        <p:tgtEl>
                                          <p:spTgt spid="1626213"/>
                                        </p:tgtEl>
                                        <p:attrNameLst>
                                          <p:attrName>ppt_x</p:attrName>
                                        </p:attrNameLst>
                                      </p:cBhvr>
                                      <p:tavLst>
                                        <p:tav tm="0">
                                          <p:val>
                                            <p:strVal val="#ppt_x"/>
                                          </p:val>
                                        </p:tav>
                                        <p:tav tm="100000">
                                          <p:val>
                                            <p:strVal val="#ppt_x"/>
                                          </p:val>
                                        </p:tav>
                                      </p:tavLst>
                                    </p:anim>
                                    <p:anim calcmode="lin" valueType="num">
                                      <p:cBhvr>
                                        <p:cTn id="251" dur="500" fill="hold"/>
                                        <p:tgtEl>
                                          <p:spTgt spid="1626213"/>
                                        </p:tgtEl>
                                        <p:attrNameLst>
                                          <p:attrName>ppt_y</p:attrName>
                                        </p:attrNameLst>
                                      </p:cBhvr>
                                      <p:tavLst>
                                        <p:tav tm="0">
                                          <p:val>
                                            <p:strVal val="#ppt_y+#ppt_h/2"/>
                                          </p:val>
                                        </p:tav>
                                        <p:tav tm="100000">
                                          <p:val>
                                            <p:strVal val="#ppt_y"/>
                                          </p:val>
                                        </p:tav>
                                      </p:tavLst>
                                    </p:anim>
                                    <p:anim calcmode="lin" valueType="num">
                                      <p:cBhvr>
                                        <p:cTn id="252" dur="500" fill="hold"/>
                                        <p:tgtEl>
                                          <p:spTgt spid="1626213"/>
                                        </p:tgtEl>
                                        <p:attrNameLst>
                                          <p:attrName>ppt_w</p:attrName>
                                        </p:attrNameLst>
                                      </p:cBhvr>
                                      <p:tavLst>
                                        <p:tav tm="0">
                                          <p:val>
                                            <p:strVal val="#ppt_w"/>
                                          </p:val>
                                        </p:tav>
                                        <p:tav tm="100000">
                                          <p:val>
                                            <p:strVal val="#ppt_w"/>
                                          </p:val>
                                        </p:tav>
                                      </p:tavLst>
                                    </p:anim>
                                    <p:anim calcmode="lin" valueType="num">
                                      <p:cBhvr>
                                        <p:cTn id="253" dur="500" fill="hold"/>
                                        <p:tgtEl>
                                          <p:spTgt spid="1626213"/>
                                        </p:tgtEl>
                                        <p:attrNameLst>
                                          <p:attrName>ppt_h</p:attrName>
                                        </p:attrNameLst>
                                      </p:cBhvr>
                                      <p:tavLst>
                                        <p:tav tm="0">
                                          <p:val>
                                            <p:fltVal val="0"/>
                                          </p:val>
                                        </p:tav>
                                        <p:tav tm="100000">
                                          <p:val>
                                            <p:strVal val="#ppt_h"/>
                                          </p:val>
                                        </p:tav>
                                      </p:tavLst>
                                    </p:anim>
                                  </p:childTnLst>
                                </p:cTn>
                              </p:par>
                            </p:childTnLst>
                          </p:cTn>
                        </p:par>
                        <p:par>
                          <p:cTn id="254" fill="hold">
                            <p:stCondLst>
                              <p:cond delay="3140"/>
                            </p:stCondLst>
                            <p:childTnLst>
                              <p:par>
                                <p:cTn id="255" presetID="1" presetClass="entr" presetSubtype="0" fill="hold" grpId="0" nodeType="afterEffect">
                                  <p:stCondLst>
                                    <p:cond delay="0"/>
                                  </p:stCondLst>
                                  <p:childTnLst>
                                    <p:set>
                                      <p:cBhvr>
                                        <p:cTn id="256" dur="1" fill="hold">
                                          <p:stCondLst>
                                            <p:cond delay="0"/>
                                          </p:stCondLst>
                                        </p:cTn>
                                        <p:tgtEl>
                                          <p:spTgt spid="1626207"/>
                                        </p:tgtEl>
                                        <p:attrNameLst>
                                          <p:attrName>style.visibility</p:attrName>
                                        </p:attrNameLst>
                                      </p:cBhvr>
                                      <p:to>
                                        <p:strVal val="visible"/>
                                      </p:to>
                                    </p:set>
                                  </p:childTnLst>
                                </p:cTn>
                              </p:par>
                            </p:childTnLst>
                          </p:cTn>
                        </p:par>
                        <p:par>
                          <p:cTn id="257" fill="hold">
                            <p:stCondLst>
                              <p:cond delay="3140"/>
                            </p:stCondLst>
                            <p:childTnLst>
                              <p:par>
                                <p:cTn id="258" presetID="17" presetClass="entr" presetSubtype="8" fill="hold" grpId="0" nodeType="afterEffect">
                                  <p:stCondLst>
                                    <p:cond delay="0"/>
                                  </p:stCondLst>
                                  <p:childTnLst>
                                    <p:set>
                                      <p:cBhvr>
                                        <p:cTn id="259" dur="1" fill="hold">
                                          <p:stCondLst>
                                            <p:cond delay="0"/>
                                          </p:stCondLst>
                                        </p:cTn>
                                        <p:tgtEl>
                                          <p:spTgt spid="1626232"/>
                                        </p:tgtEl>
                                        <p:attrNameLst>
                                          <p:attrName>style.visibility</p:attrName>
                                        </p:attrNameLst>
                                      </p:cBhvr>
                                      <p:to>
                                        <p:strVal val="visible"/>
                                      </p:to>
                                    </p:set>
                                    <p:anim calcmode="lin" valueType="num">
                                      <p:cBhvr>
                                        <p:cTn id="260" dur="500" fill="hold"/>
                                        <p:tgtEl>
                                          <p:spTgt spid="1626232"/>
                                        </p:tgtEl>
                                        <p:attrNameLst>
                                          <p:attrName>ppt_x</p:attrName>
                                        </p:attrNameLst>
                                      </p:cBhvr>
                                      <p:tavLst>
                                        <p:tav tm="0">
                                          <p:val>
                                            <p:strVal val="#ppt_x-#ppt_w/2"/>
                                          </p:val>
                                        </p:tav>
                                        <p:tav tm="100000">
                                          <p:val>
                                            <p:strVal val="#ppt_x"/>
                                          </p:val>
                                        </p:tav>
                                      </p:tavLst>
                                    </p:anim>
                                    <p:anim calcmode="lin" valueType="num">
                                      <p:cBhvr>
                                        <p:cTn id="261" dur="500" fill="hold"/>
                                        <p:tgtEl>
                                          <p:spTgt spid="1626232"/>
                                        </p:tgtEl>
                                        <p:attrNameLst>
                                          <p:attrName>ppt_y</p:attrName>
                                        </p:attrNameLst>
                                      </p:cBhvr>
                                      <p:tavLst>
                                        <p:tav tm="0">
                                          <p:val>
                                            <p:strVal val="#ppt_y"/>
                                          </p:val>
                                        </p:tav>
                                        <p:tav tm="100000">
                                          <p:val>
                                            <p:strVal val="#ppt_y"/>
                                          </p:val>
                                        </p:tav>
                                      </p:tavLst>
                                    </p:anim>
                                    <p:anim calcmode="lin" valueType="num">
                                      <p:cBhvr>
                                        <p:cTn id="262" dur="500" fill="hold"/>
                                        <p:tgtEl>
                                          <p:spTgt spid="1626232"/>
                                        </p:tgtEl>
                                        <p:attrNameLst>
                                          <p:attrName>ppt_w</p:attrName>
                                        </p:attrNameLst>
                                      </p:cBhvr>
                                      <p:tavLst>
                                        <p:tav tm="0">
                                          <p:val>
                                            <p:fltVal val="0"/>
                                          </p:val>
                                        </p:tav>
                                        <p:tav tm="100000">
                                          <p:val>
                                            <p:strVal val="#ppt_w"/>
                                          </p:val>
                                        </p:tav>
                                      </p:tavLst>
                                    </p:anim>
                                    <p:anim calcmode="lin" valueType="num">
                                      <p:cBhvr>
                                        <p:cTn id="263" dur="500" fill="hold"/>
                                        <p:tgtEl>
                                          <p:spTgt spid="1626232"/>
                                        </p:tgtEl>
                                        <p:attrNameLst>
                                          <p:attrName>ppt_h</p:attrName>
                                        </p:attrNameLst>
                                      </p:cBhvr>
                                      <p:tavLst>
                                        <p:tav tm="0">
                                          <p:val>
                                            <p:strVal val="#ppt_h"/>
                                          </p:val>
                                        </p:tav>
                                        <p:tav tm="100000">
                                          <p:val>
                                            <p:strVal val="#ppt_h"/>
                                          </p:val>
                                        </p:tav>
                                      </p:tavLst>
                                    </p:anim>
                                  </p:childTnLst>
                                </p:cTn>
                              </p:par>
                            </p:childTnLst>
                          </p:cTn>
                        </p:par>
                        <p:par>
                          <p:cTn id="264" fill="hold">
                            <p:stCondLst>
                              <p:cond delay="3640"/>
                            </p:stCondLst>
                            <p:childTnLst>
                              <p:par>
                                <p:cTn id="265" presetID="1" presetClass="entr" presetSubtype="0" fill="hold" grpId="0" nodeType="afterEffect">
                                  <p:stCondLst>
                                    <p:cond delay="0"/>
                                  </p:stCondLst>
                                  <p:childTnLst>
                                    <p:set>
                                      <p:cBhvr>
                                        <p:cTn id="266" dur="1" fill="hold">
                                          <p:stCondLst>
                                            <p:cond delay="0"/>
                                          </p:stCondLst>
                                        </p:cTn>
                                        <p:tgtEl>
                                          <p:spTgt spid="1626233"/>
                                        </p:tgtEl>
                                        <p:attrNameLst>
                                          <p:attrName>style.visibility</p:attrName>
                                        </p:attrNameLst>
                                      </p:cBhvr>
                                      <p:to>
                                        <p:strVal val="visible"/>
                                      </p:to>
                                    </p:set>
                                  </p:childTnLst>
                                </p:cTn>
                              </p:par>
                            </p:childTnLst>
                          </p:cTn>
                        </p:par>
                        <p:par>
                          <p:cTn id="267" fill="hold">
                            <p:stCondLst>
                              <p:cond delay="3640"/>
                            </p:stCondLst>
                            <p:childTnLst>
                              <p:par>
                                <p:cTn id="268" presetID="1" presetClass="entr" presetSubtype="0" fill="hold" grpId="0" nodeType="afterEffect">
                                  <p:stCondLst>
                                    <p:cond delay="0"/>
                                  </p:stCondLst>
                                  <p:childTnLst>
                                    <p:set>
                                      <p:cBhvr>
                                        <p:cTn id="269" dur="1" fill="hold">
                                          <p:stCondLst>
                                            <p:cond delay="0"/>
                                          </p:stCondLst>
                                        </p:cTn>
                                        <p:tgtEl>
                                          <p:spTgt spid="1626227"/>
                                        </p:tgtEl>
                                        <p:attrNameLst>
                                          <p:attrName>style.visibility</p:attrName>
                                        </p:attrNameLst>
                                      </p:cBhvr>
                                      <p:to>
                                        <p:strVal val="visible"/>
                                      </p:to>
                                    </p:set>
                                  </p:childTnLst>
                                </p:cTn>
                              </p:par>
                            </p:childTnLst>
                          </p:cTn>
                        </p:par>
                        <p:par>
                          <p:cTn id="270" fill="hold">
                            <p:stCondLst>
                              <p:cond delay="3640"/>
                            </p:stCondLst>
                            <p:childTnLst>
                              <p:par>
                                <p:cTn id="271" presetID="17" presetClass="entr" presetSubtype="8" fill="hold" grpId="0" nodeType="afterEffect">
                                  <p:stCondLst>
                                    <p:cond delay="0"/>
                                  </p:stCondLst>
                                  <p:childTnLst>
                                    <p:set>
                                      <p:cBhvr>
                                        <p:cTn id="272" dur="1" fill="hold">
                                          <p:stCondLst>
                                            <p:cond delay="0"/>
                                          </p:stCondLst>
                                        </p:cTn>
                                        <p:tgtEl>
                                          <p:spTgt spid="1626226"/>
                                        </p:tgtEl>
                                        <p:attrNameLst>
                                          <p:attrName>style.visibility</p:attrName>
                                        </p:attrNameLst>
                                      </p:cBhvr>
                                      <p:to>
                                        <p:strVal val="visible"/>
                                      </p:to>
                                    </p:set>
                                    <p:anim calcmode="lin" valueType="num">
                                      <p:cBhvr>
                                        <p:cTn id="273" dur="500" fill="hold"/>
                                        <p:tgtEl>
                                          <p:spTgt spid="1626226"/>
                                        </p:tgtEl>
                                        <p:attrNameLst>
                                          <p:attrName>ppt_x</p:attrName>
                                        </p:attrNameLst>
                                      </p:cBhvr>
                                      <p:tavLst>
                                        <p:tav tm="0">
                                          <p:val>
                                            <p:strVal val="#ppt_x-#ppt_w/2"/>
                                          </p:val>
                                        </p:tav>
                                        <p:tav tm="100000">
                                          <p:val>
                                            <p:strVal val="#ppt_x"/>
                                          </p:val>
                                        </p:tav>
                                      </p:tavLst>
                                    </p:anim>
                                    <p:anim calcmode="lin" valueType="num">
                                      <p:cBhvr>
                                        <p:cTn id="274" dur="500" fill="hold"/>
                                        <p:tgtEl>
                                          <p:spTgt spid="1626226"/>
                                        </p:tgtEl>
                                        <p:attrNameLst>
                                          <p:attrName>ppt_y</p:attrName>
                                        </p:attrNameLst>
                                      </p:cBhvr>
                                      <p:tavLst>
                                        <p:tav tm="0">
                                          <p:val>
                                            <p:strVal val="#ppt_y"/>
                                          </p:val>
                                        </p:tav>
                                        <p:tav tm="100000">
                                          <p:val>
                                            <p:strVal val="#ppt_y"/>
                                          </p:val>
                                        </p:tav>
                                      </p:tavLst>
                                    </p:anim>
                                    <p:anim calcmode="lin" valueType="num">
                                      <p:cBhvr>
                                        <p:cTn id="275" dur="500" fill="hold"/>
                                        <p:tgtEl>
                                          <p:spTgt spid="1626226"/>
                                        </p:tgtEl>
                                        <p:attrNameLst>
                                          <p:attrName>ppt_w</p:attrName>
                                        </p:attrNameLst>
                                      </p:cBhvr>
                                      <p:tavLst>
                                        <p:tav tm="0">
                                          <p:val>
                                            <p:fltVal val="0"/>
                                          </p:val>
                                        </p:tav>
                                        <p:tav tm="100000">
                                          <p:val>
                                            <p:strVal val="#ppt_w"/>
                                          </p:val>
                                        </p:tav>
                                      </p:tavLst>
                                    </p:anim>
                                    <p:anim calcmode="lin" valueType="num">
                                      <p:cBhvr>
                                        <p:cTn id="276" dur="500" fill="hold"/>
                                        <p:tgtEl>
                                          <p:spTgt spid="1626226"/>
                                        </p:tgtEl>
                                        <p:attrNameLst>
                                          <p:attrName>ppt_h</p:attrName>
                                        </p:attrNameLst>
                                      </p:cBhvr>
                                      <p:tavLst>
                                        <p:tav tm="0">
                                          <p:val>
                                            <p:strVal val="#ppt_h"/>
                                          </p:val>
                                        </p:tav>
                                        <p:tav tm="100000">
                                          <p:val>
                                            <p:strVal val="#ppt_h"/>
                                          </p:val>
                                        </p:tav>
                                      </p:tavLst>
                                    </p:anim>
                                  </p:childTnLst>
                                </p:cTn>
                              </p:par>
                              <p:par>
                                <p:cTn id="277" presetID="17" presetClass="entr" presetSubtype="8" fill="hold" grpId="0" nodeType="withEffect">
                                  <p:stCondLst>
                                    <p:cond delay="0"/>
                                  </p:stCondLst>
                                  <p:childTnLst>
                                    <p:set>
                                      <p:cBhvr>
                                        <p:cTn id="278" dur="1" fill="hold">
                                          <p:stCondLst>
                                            <p:cond delay="0"/>
                                          </p:stCondLst>
                                        </p:cTn>
                                        <p:tgtEl>
                                          <p:spTgt spid="1626224"/>
                                        </p:tgtEl>
                                        <p:attrNameLst>
                                          <p:attrName>style.visibility</p:attrName>
                                        </p:attrNameLst>
                                      </p:cBhvr>
                                      <p:to>
                                        <p:strVal val="visible"/>
                                      </p:to>
                                    </p:set>
                                    <p:anim calcmode="lin" valueType="num">
                                      <p:cBhvr>
                                        <p:cTn id="279" dur="500" fill="hold"/>
                                        <p:tgtEl>
                                          <p:spTgt spid="1626224"/>
                                        </p:tgtEl>
                                        <p:attrNameLst>
                                          <p:attrName>ppt_x</p:attrName>
                                        </p:attrNameLst>
                                      </p:cBhvr>
                                      <p:tavLst>
                                        <p:tav tm="0">
                                          <p:val>
                                            <p:strVal val="#ppt_x-#ppt_w/2"/>
                                          </p:val>
                                        </p:tav>
                                        <p:tav tm="100000">
                                          <p:val>
                                            <p:strVal val="#ppt_x"/>
                                          </p:val>
                                        </p:tav>
                                      </p:tavLst>
                                    </p:anim>
                                    <p:anim calcmode="lin" valueType="num">
                                      <p:cBhvr>
                                        <p:cTn id="280" dur="500" fill="hold"/>
                                        <p:tgtEl>
                                          <p:spTgt spid="1626224"/>
                                        </p:tgtEl>
                                        <p:attrNameLst>
                                          <p:attrName>ppt_y</p:attrName>
                                        </p:attrNameLst>
                                      </p:cBhvr>
                                      <p:tavLst>
                                        <p:tav tm="0">
                                          <p:val>
                                            <p:strVal val="#ppt_y"/>
                                          </p:val>
                                        </p:tav>
                                        <p:tav tm="100000">
                                          <p:val>
                                            <p:strVal val="#ppt_y"/>
                                          </p:val>
                                        </p:tav>
                                      </p:tavLst>
                                    </p:anim>
                                    <p:anim calcmode="lin" valueType="num">
                                      <p:cBhvr>
                                        <p:cTn id="281" dur="500" fill="hold"/>
                                        <p:tgtEl>
                                          <p:spTgt spid="1626224"/>
                                        </p:tgtEl>
                                        <p:attrNameLst>
                                          <p:attrName>ppt_w</p:attrName>
                                        </p:attrNameLst>
                                      </p:cBhvr>
                                      <p:tavLst>
                                        <p:tav tm="0">
                                          <p:val>
                                            <p:fltVal val="0"/>
                                          </p:val>
                                        </p:tav>
                                        <p:tav tm="100000">
                                          <p:val>
                                            <p:strVal val="#ppt_w"/>
                                          </p:val>
                                        </p:tav>
                                      </p:tavLst>
                                    </p:anim>
                                    <p:anim calcmode="lin" valueType="num">
                                      <p:cBhvr>
                                        <p:cTn id="282" dur="500" fill="hold"/>
                                        <p:tgtEl>
                                          <p:spTgt spid="1626224"/>
                                        </p:tgtEl>
                                        <p:attrNameLst>
                                          <p:attrName>ppt_h</p:attrName>
                                        </p:attrNameLst>
                                      </p:cBhvr>
                                      <p:tavLst>
                                        <p:tav tm="0">
                                          <p:val>
                                            <p:strVal val="#ppt_h"/>
                                          </p:val>
                                        </p:tav>
                                        <p:tav tm="100000">
                                          <p:val>
                                            <p:strVal val="#ppt_h"/>
                                          </p:val>
                                        </p:tav>
                                      </p:tavLst>
                                    </p:anim>
                                  </p:childTnLst>
                                </p:cTn>
                              </p:par>
                            </p:childTnLst>
                          </p:cTn>
                        </p:par>
                        <p:par>
                          <p:cTn id="283" fill="hold">
                            <p:stCondLst>
                              <p:cond delay="4140"/>
                            </p:stCondLst>
                            <p:childTnLst>
                              <p:par>
                                <p:cTn id="284" presetID="17" presetClass="entr" presetSubtype="8" fill="hold" grpId="0" nodeType="afterEffect">
                                  <p:stCondLst>
                                    <p:cond delay="0"/>
                                  </p:stCondLst>
                                  <p:childTnLst>
                                    <p:set>
                                      <p:cBhvr>
                                        <p:cTn id="285" dur="1" fill="hold">
                                          <p:stCondLst>
                                            <p:cond delay="0"/>
                                          </p:stCondLst>
                                        </p:cTn>
                                        <p:tgtEl>
                                          <p:spTgt spid="1626225"/>
                                        </p:tgtEl>
                                        <p:attrNameLst>
                                          <p:attrName>style.visibility</p:attrName>
                                        </p:attrNameLst>
                                      </p:cBhvr>
                                      <p:to>
                                        <p:strVal val="visible"/>
                                      </p:to>
                                    </p:set>
                                    <p:anim calcmode="lin" valueType="num">
                                      <p:cBhvr>
                                        <p:cTn id="286" dur="500" fill="hold"/>
                                        <p:tgtEl>
                                          <p:spTgt spid="1626225"/>
                                        </p:tgtEl>
                                        <p:attrNameLst>
                                          <p:attrName>ppt_x</p:attrName>
                                        </p:attrNameLst>
                                      </p:cBhvr>
                                      <p:tavLst>
                                        <p:tav tm="0">
                                          <p:val>
                                            <p:strVal val="#ppt_x-#ppt_w/2"/>
                                          </p:val>
                                        </p:tav>
                                        <p:tav tm="100000">
                                          <p:val>
                                            <p:strVal val="#ppt_x"/>
                                          </p:val>
                                        </p:tav>
                                      </p:tavLst>
                                    </p:anim>
                                    <p:anim calcmode="lin" valueType="num">
                                      <p:cBhvr>
                                        <p:cTn id="287" dur="500" fill="hold"/>
                                        <p:tgtEl>
                                          <p:spTgt spid="1626225"/>
                                        </p:tgtEl>
                                        <p:attrNameLst>
                                          <p:attrName>ppt_y</p:attrName>
                                        </p:attrNameLst>
                                      </p:cBhvr>
                                      <p:tavLst>
                                        <p:tav tm="0">
                                          <p:val>
                                            <p:strVal val="#ppt_y"/>
                                          </p:val>
                                        </p:tav>
                                        <p:tav tm="100000">
                                          <p:val>
                                            <p:strVal val="#ppt_y"/>
                                          </p:val>
                                        </p:tav>
                                      </p:tavLst>
                                    </p:anim>
                                    <p:anim calcmode="lin" valueType="num">
                                      <p:cBhvr>
                                        <p:cTn id="288" dur="500" fill="hold"/>
                                        <p:tgtEl>
                                          <p:spTgt spid="1626225"/>
                                        </p:tgtEl>
                                        <p:attrNameLst>
                                          <p:attrName>ppt_w</p:attrName>
                                        </p:attrNameLst>
                                      </p:cBhvr>
                                      <p:tavLst>
                                        <p:tav tm="0">
                                          <p:val>
                                            <p:fltVal val="0"/>
                                          </p:val>
                                        </p:tav>
                                        <p:tav tm="100000">
                                          <p:val>
                                            <p:strVal val="#ppt_w"/>
                                          </p:val>
                                        </p:tav>
                                      </p:tavLst>
                                    </p:anim>
                                    <p:anim calcmode="lin" valueType="num">
                                      <p:cBhvr>
                                        <p:cTn id="289" dur="500" fill="hold"/>
                                        <p:tgtEl>
                                          <p:spTgt spid="1626225"/>
                                        </p:tgtEl>
                                        <p:attrNameLst>
                                          <p:attrName>ppt_h</p:attrName>
                                        </p:attrNameLst>
                                      </p:cBhvr>
                                      <p:tavLst>
                                        <p:tav tm="0">
                                          <p:val>
                                            <p:strVal val="#ppt_h"/>
                                          </p:val>
                                        </p:tav>
                                        <p:tav tm="100000">
                                          <p:val>
                                            <p:strVal val="#ppt_h"/>
                                          </p:val>
                                        </p:tav>
                                      </p:tavLst>
                                    </p:anim>
                                  </p:childTnLst>
                                </p:cTn>
                              </p:par>
                            </p:childTnLst>
                          </p:cTn>
                        </p:par>
                      </p:childTnLst>
                    </p:cTn>
                  </p:par>
                  <p:par>
                    <p:cTn id="290" fill="hold">
                      <p:stCondLst>
                        <p:cond delay="indefinite"/>
                      </p:stCondLst>
                      <p:childTnLst>
                        <p:par>
                          <p:cTn id="291" fill="hold">
                            <p:stCondLst>
                              <p:cond delay="0"/>
                            </p:stCondLst>
                            <p:childTnLst>
                              <p:par>
                                <p:cTn id="292" presetID="17" presetClass="entr" presetSubtype="1" fill="hold" grpId="0" nodeType="clickEffect">
                                  <p:stCondLst>
                                    <p:cond delay="0"/>
                                  </p:stCondLst>
                                  <p:childTnLst>
                                    <p:set>
                                      <p:cBhvr>
                                        <p:cTn id="293" dur="1" fill="hold">
                                          <p:stCondLst>
                                            <p:cond delay="0"/>
                                          </p:stCondLst>
                                        </p:cTn>
                                        <p:tgtEl>
                                          <p:spTgt spid="1626235"/>
                                        </p:tgtEl>
                                        <p:attrNameLst>
                                          <p:attrName>style.visibility</p:attrName>
                                        </p:attrNameLst>
                                      </p:cBhvr>
                                      <p:to>
                                        <p:strVal val="visible"/>
                                      </p:to>
                                    </p:set>
                                    <p:anim calcmode="lin" valueType="num">
                                      <p:cBhvr>
                                        <p:cTn id="294" dur="500" fill="hold"/>
                                        <p:tgtEl>
                                          <p:spTgt spid="1626235"/>
                                        </p:tgtEl>
                                        <p:attrNameLst>
                                          <p:attrName>ppt_x</p:attrName>
                                        </p:attrNameLst>
                                      </p:cBhvr>
                                      <p:tavLst>
                                        <p:tav tm="0">
                                          <p:val>
                                            <p:strVal val="#ppt_x"/>
                                          </p:val>
                                        </p:tav>
                                        <p:tav tm="100000">
                                          <p:val>
                                            <p:strVal val="#ppt_x"/>
                                          </p:val>
                                        </p:tav>
                                      </p:tavLst>
                                    </p:anim>
                                    <p:anim calcmode="lin" valueType="num">
                                      <p:cBhvr>
                                        <p:cTn id="295" dur="500" fill="hold"/>
                                        <p:tgtEl>
                                          <p:spTgt spid="1626235"/>
                                        </p:tgtEl>
                                        <p:attrNameLst>
                                          <p:attrName>ppt_y</p:attrName>
                                        </p:attrNameLst>
                                      </p:cBhvr>
                                      <p:tavLst>
                                        <p:tav tm="0">
                                          <p:val>
                                            <p:strVal val="#ppt_y-#ppt_h/2"/>
                                          </p:val>
                                        </p:tav>
                                        <p:tav tm="100000">
                                          <p:val>
                                            <p:strVal val="#ppt_y"/>
                                          </p:val>
                                        </p:tav>
                                      </p:tavLst>
                                    </p:anim>
                                    <p:anim calcmode="lin" valueType="num">
                                      <p:cBhvr>
                                        <p:cTn id="296" dur="500" fill="hold"/>
                                        <p:tgtEl>
                                          <p:spTgt spid="1626235"/>
                                        </p:tgtEl>
                                        <p:attrNameLst>
                                          <p:attrName>ppt_w</p:attrName>
                                        </p:attrNameLst>
                                      </p:cBhvr>
                                      <p:tavLst>
                                        <p:tav tm="0">
                                          <p:val>
                                            <p:strVal val="#ppt_w"/>
                                          </p:val>
                                        </p:tav>
                                        <p:tav tm="100000">
                                          <p:val>
                                            <p:strVal val="#ppt_w"/>
                                          </p:val>
                                        </p:tav>
                                      </p:tavLst>
                                    </p:anim>
                                    <p:anim calcmode="lin" valueType="num">
                                      <p:cBhvr>
                                        <p:cTn id="297" dur="500" fill="hold"/>
                                        <p:tgtEl>
                                          <p:spTgt spid="1626235"/>
                                        </p:tgtEl>
                                        <p:attrNameLst>
                                          <p:attrName>ppt_h</p:attrName>
                                        </p:attrNameLst>
                                      </p:cBhvr>
                                      <p:tavLst>
                                        <p:tav tm="0">
                                          <p:val>
                                            <p:fltVal val="0"/>
                                          </p:val>
                                        </p:tav>
                                        <p:tav tm="100000">
                                          <p:val>
                                            <p:strVal val="#ppt_h"/>
                                          </p:val>
                                        </p:tav>
                                      </p:tavLst>
                                    </p:anim>
                                  </p:childTnLst>
                                </p:cTn>
                              </p:par>
                            </p:childTnLst>
                          </p:cTn>
                        </p:par>
                        <p:par>
                          <p:cTn id="298" fill="hold">
                            <p:stCondLst>
                              <p:cond delay="500"/>
                            </p:stCondLst>
                            <p:childTnLst>
                              <p:par>
                                <p:cTn id="299" presetID="17" presetClass="entr" presetSubtype="8" fill="hold" grpId="0" nodeType="afterEffect">
                                  <p:stCondLst>
                                    <p:cond delay="0"/>
                                  </p:stCondLst>
                                  <p:childTnLst>
                                    <p:set>
                                      <p:cBhvr>
                                        <p:cTn id="300" dur="1" fill="hold">
                                          <p:stCondLst>
                                            <p:cond delay="0"/>
                                          </p:stCondLst>
                                        </p:cTn>
                                        <p:tgtEl>
                                          <p:spTgt spid="1626253"/>
                                        </p:tgtEl>
                                        <p:attrNameLst>
                                          <p:attrName>style.visibility</p:attrName>
                                        </p:attrNameLst>
                                      </p:cBhvr>
                                      <p:to>
                                        <p:strVal val="visible"/>
                                      </p:to>
                                    </p:set>
                                    <p:anim calcmode="lin" valueType="num">
                                      <p:cBhvr>
                                        <p:cTn id="301" dur="500" fill="hold"/>
                                        <p:tgtEl>
                                          <p:spTgt spid="1626253"/>
                                        </p:tgtEl>
                                        <p:attrNameLst>
                                          <p:attrName>ppt_x</p:attrName>
                                        </p:attrNameLst>
                                      </p:cBhvr>
                                      <p:tavLst>
                                        <p:tav tm="0">
                                          <p:val>
                                            <p:strVal val="#ppt_x-#ppt_w/2"/>
                                          </p:val>
                                        </p:tav>
                                        <p:tav tm="100000">
                                          <p:val>
                                            <p:strVal val="#ppt_x"/>
                                          </p:val>
                                        </p:tav>
                                      </p:tavLst>
                                    </p:anim>
                                    <p:anim calcmode="lin" valueType="num">
                                      <p:cBhvr>
                                        <p:cTn id="302" dur="500" fill="hold"/>
                                        <p:tgtEl>
                                          <p:spTgt spid="1626253"/>
                                        </p:tgtEl>
                                        <p:attrNameLst>
                                          <p:attrName>ppt_y</p:attrName>
                                        </p:attrNameLst>
                                      </p:cBhvr>
                                      <p:tavLst>
                                        <p:tav tm="0">
                                          <p:val>
                                            <p:strVal val="#ppt_y"/>
                                          </p:val>
                                        </p:tav>
                                        <p:tav tm="100000">
                                          <p:val>
                                            <p:strVal val="#ppt_y"/>
                                          </p:val>
                                        </p:tav>
                                      </p:tavLst>
                                    </p:anim>
                                    <p:anim calcmode="lin" valueType="num">
                                      <p:cBhvr>
                                        <p:cTn id="303" dur="500" fill="hold"/>
                                        <p:tgtEl>
                                          <p:spTgt spid="1626253"/>
                                        </p:tgtEl>
                                        <p:attrNameLst>
                                          <p:attrName>ppt_w</p:attrName>
                                        </p:attrNameLst>
                                      </p:cBhvr>
                                      <p:tavLst>
                                        <p:tav tm="0">
                                          <p:val>
                                            <p:fltVal val="0"/>
                                          </p:val>
                                        </p:tav>
                                        <p:tav tm="100000">
                                          <p:val>
                                            <p:strVal val="#ppt_w"/>
                                          </p:val>
                                        </p:tav>
                                      </p:tavLst>
                                    </p:anim>
                                    <p:anim calcmode="lin" valueType="num">
                                      <p:cBhvr>
                                        <p:cTn id="304" dur="500" fill="hold"/>
                                        <p:tgtEl>
                                          <p:spTgt spid="16262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6232" grpId="0" animBg="1"/>
      <p:bldP spid="1626114" grpId="0" animBg="1"/>
      <p:bldP spid="1626189" grpId="0"/>
      <p:bldP spid="1626190" grpId="0" animBg="1"/>
      <p:bldP spid="1626191" grpId="0" animBg="1"/>
      <p:bldP spid="1626192" grpId="0" animBg="1"/>
      <p:bldP spid="1626193" grpId="0" animBg="1"/>
      <p:bldP spid="1626194" grpId="0"/>
      <p:bldP spid="1626195" grpId="0"/>
      <p:bldP spid="1626196" grpId="0"/>
      <p:bldP spid="1626197" grpId="0" animBg="1"/>
      <p:bldP spid="1626198" grpId="0" animBg="1"/>
      <p:bldP spid="1626199" grpId="0" animBg="1"/>
      <p:bldP spid="1626200" grpId="0" animBg="1"/>
      <p:bldP spid="1626201" grpId="0" animBg="1"/>
      <p:bldP spid="1626203" grpId="0" animBg="1"/>
      <p:bldP spid="1626205" grpId="0"/>
      <p:bldP spid="1626206" grpId="0" animBg="1"/>
      <p:bldP spid="1626207" grpId="0" animBg="1"/>
      <p:bldP spid="1626208" grpId="0" animBg="1"/>
      <p:bldP spid="1626209" grpId="0" animBg="1"/>
      <p:bldP spid="1626210" grpId="0" animBg="1"/>
      <p:bldP spid="1626212" grpId="0" animBg="1"/>
      <p:bldP spid="1626213" grpId="0" animBg="1"/>
      <p:bldP spid="1626215" grpId="0" animBg="1"/>
      <p:bldP spid="1626216" grpId="0" animBg="1"/>
      <p:bldP spid="1626217" grpId="0" animBg="1"/>
      <p:bldP spid="1626218" grpId="0" animBg="1"/>
      <p:bldP spid="1626219" grpId="0" animBg="1"/>
      <p:bldP spid="1626220" grpId="0" animBg="1"/>
      <p:bldP spid="1626221" grpId="0" animBg="1"/>
      <p:bldP spid="1626222" grpId="0" animBg="1"/>
      <p:bldP spid="1626223" grpId="0"/>
      <p:bldP spid="1626224" grpId="0" animBg="1"/>
      <p:bldP spid="1626225" grpId="0" animBg="1"/>
      <p:bldP spid="1626226" grpId="0" animBg="1"/>
      <p:bldP spid="1626227" grpId="0" animBg="1"/>
      <p:bldP spid="1626228" grpId="0"/>
      <p:bldP spid="1626229" grpId="0"/>
      <p:bldP spid="1626230" grpId="0" animBg="1"/>
      <p:bldP spid="1626231" grpId="0"/>
      <p:bldP spid="1626233" grpId="0"/>
      <p:bldP spid="1626234" grpId="0"/>
      <p:bldP spid="1626235" grpId="0" animBg="1"/>
      <p:bldP spid="1626202" grpId="0" animBg="1"/>
      <p:bldP spid="1626214" grpId="0" animBg="1"/>
      <p:bldP spid="1626204" grpId="0" animBg="1"/>
      <p:bldP spid="1626211" grpId="0" animBg="1"/>
      <p:bldP spid="1626253" grpId="0" animBg="1"/>
      <p:bldP spid="1626310" grpId="0" animBg="1"/>
      <p:bldP spid="1626311" grpId="0" animBg="1"/>
      <p:bldP spid="16263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1"/>
          </p:nvPr>
        </p:nvSpPr>
        <p:spPr>
          <a:noFill/>
        </p:spPr>
        <p:txBody>
          <a:bodyPr/>
          <a:lstStyle/>
          <a:p>
            <a:fld id="{34B5759D-AE5C-4243-8F57-36FA742AA778}" type="slidenum">
              <a:rPr lang="zh-CN" altLang="en-US" smtClean="0"/>
              <a:pPr/>
              <a:t>28</a:t>
            </a:fld>
            <a:endParaRPr lang="en-US" altLang="zh-CN" smtClean="0"/>
          </a:p>
        </p:txBody>
      </p:sp>
      <p:sp>
        <p:nvSpPr>
          <p:cNvPr id="32771" name="Rectangle 2"/>
          <p:cNvSpPr>
            <a:spLocks noGrp="1" noChangeArrowheads="1"/>
          </p:cNvSpPr>
          <p:nvPr>
            <p:ph type="title"/>
          </p:nvPr>
        </p:nvSpPr>
        <p:spPr/>
        <p:txBody>
          <a:bodyPr/>
          <a:lstStyle/>
          <a:p>
            <a:pPr eaLnBrk="1" hangingPunct="1"/>
            <a:r>
              <a:rPr lang="en-US" altLang="zh-CN" smtClean="0"/>
              <a:t>4.3.2 </a:t>
            </a:r>
            <a:r>
              <a:rPr lang="zh-CN" altLang="en-US" smtClean="0"/>
              <a:t>主存与</a:t>
            </a:r>
            <a:r>
              <a:rPr lang="en-US" altLang="zh-CN" smtClean="0"/>
              <a:t>Cache</a:t>
            </a:r>
            <a:r>
              <a:rPr lang="zh-CN" altLang="en-US" smtClean="0"/>
              <a:t>的</a:t>
            </a:r>
            <a:r>
              <a:rPr lang="zh-CN" altLang="en-US" smtClean="0">
                <a:solidFill>
                  <a:srgbClr val="D60093"/>
                </a:solidFill>
              </a:rPr>
              <a:t>地址映射</a:t>
            </a:r>
            <a:endParaRPr lang="zh-CN" altLang="en-US" smtClean="0">
              <a:solidFill>
                <a:srgbClr val="FF0000"/>
              </a:solidFill>
            </a:endParaRPr>
          </a:p>
        </p:txBody>
      </p:sp>
      <p:sp>
        <p:nvSpPr>
          <p:cNvPr id="32772" name="Rectangle 3"/>
          <p:cNvSpPr>
            <a:spLocks noGrp="1" noChangeArrowheads="1"/>
          </p:cNvSpPr>
          <p:nvPr>
            <p:ph type="body" idx="1"/>
          </p:nvPr>
        </p:nvSpPr>
        <p:spPr>
          <a:xfrm>
            <a:off x="684213" y="1341438"/>
            <a:ext cx="8135937" cy="4895850"/>
          </a:xfrm>
        </p:spPr>
        <p:txBody>
          <a:bodyPr/>
          <a:lstStyle/>
          <a:p>
            <a:pPr eaLnBrk="1" hangingPunct="1">
              <a:lnSpc>
                <a:spcPct val="105000"/>
              </a:lnSpc>
              <a:spcBef>
                <a:spcPct val="5000"/>
              </a:spcBef>
            </a:pPr>
            <a:r>
              <a:rPr lang="en-US" altLang="zh-CN" smtClean="0"/>
              <a:t>Cache</a:t>
            </a:r>
            <a:r>
              <a:rPr lang="zh-CN" altLang="en-US" smtClean="0"/>
              <a:t>中需要存储的其它信息：</a:t>
            </a:r>
          </a:p>
          <a:p>
            <a:pPr lvl="1" eaLnBrk="1" hangingPunct="1">
              <a:lnSpc>
                <a:spcPct val="105000"/>
              </a:lnSpc>
              <a:spcBef>
                <a:spcPct val="5000"/>
              </a:spcBef>
            </a:pPr>
            <a:r>
              <a:rPr lang="zh-CN" altLang="en-US" smtClean="0"/>
              <a:t>有效位</a:t>
            </a:r>
          </a:p>
          <a:p>
            <a:pPr lvl="1" eaLnBrk="1" hangingPunct="1">
              <a:lnSpc>
                <a:spcPct val="105000"/>
              </a:lnSpc>
              <a:spcBef>
                <a:spcPct val="5000"/>
              </a:spcBef>
            </a:pPr>
            <a:r>
              <a:rPr lang="zh-CN" altLang="en-US" smtClean="0"/>
              <a:t>修改位</a:t>
            </a:r>
          </a:p>
          <a:p>
            <a:pPr lvl="1" eaLnBrk="1" hangingPunct="1">
              <a:lnSpc>
                <a:spcPct val="105000"/>
              </a:lnSpc>
              <a:spcBef>
                <a:spcPct val="5000"/>
              </a:spcBef>
            </a:pPr>
            <a:r>
              <a:rPr lang="zh-CN" altLang="en-US" smtClean="0"/>
              <a:t>计数器（替换策略）</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0994" name="Rectangle 2"/>
          <p:cNvSpPr>
            <a:spLocks noGrp="1" noChangeArrowheads="1"/>
          </p:cNvSpPr>
          <p:nvPr>
            <p:ph type="subTitle" idx="1"/>
          </p:nvPr>
        </p:nvSpPr>
        <p:spPr>
          <a:xfrm>
            <a:off x="395288" y="1700213"/>
            <a:ext cx="8604250" cy="2592387"/>
          </a:xfrm>
        </p:spPr>
        <p:txBody>
          <a:bodyPr anchor="ctr"/>
          <a:lstStyle/>
          <a:p>
            <a:pPr eaLnBrk="1" hangingPunct="1">
              <a:spcBef>
                <a:spcPct val="0"/>
              </a:spcBef>
              <a:buClrTx/>
              <a:buFont typeface="Arial" charset="0"/>
              <a:buNone/>
            </a:pPr>
            <a:r>
              <a:rPr lang="zh-CN" altLang="en-US" sz="4000" b="0" smtClean="0">
                <a:solidFill>
                  <a:srgbClr val="FFFFFF"/>
                </a:solidFill>
                <a:latin typeface="Arial" charset="0"/>
                <a:ea typeface="黑体" pitchFamily="2" charset="-122"/>
              </a:rPr>
              <a:t>计算机</a:t>
            </a:r>
            <a:r>
              <a:rPr lang="zh-CN" altLang="en-US" sz="4000" b="0" smtClean="0">
                <a:solidFill>
                  <a:srgbClr val="FFCC00"/>
                </a:solidFill>
                <a:latin typeface="Arial" charset="0"/>
                <a:ea typeface="黑体" pitchFamily="2" charset="-122"/>
              </a:rPr>
              <a:t>组成</a:t>
            </a:r>
            <a:r>
              <a:rPr lang="zh-CN" altLang="en-US" sz="4000" b="0" smtClean="0">
                <a:solidFill>
                  <a:srgbClr val="FFFFFF"/>
                </a:solidFill>
                <a:latin typeface="Arial" charset="0"/>
                <a:ea typeface="黑体" pitchFamily="2" charset="-122"/>
              </a:rPr>
              <a:t>与</a:t>
            </a:r>
            <a:r>
              <a:rPr lang="zh-CN" altLang="en-US" sz="4000" b="0" smtClean="0">
                <a:solidFill>
                  <a:srgbClr val="FFCC00"/>
                </a:solidFill>
                <a:latin typeface="Arial" charset="0"/>
                <a:ea typeface="黑体" pitchFamily="2" charset="-122"/>
              </a:rPr>
              <a:t>体系结构</a:t>
            </a:r>
            <a:endParaRPr lang="zh-CN" altLang="en-US" sz="4000" b="0" smtClean="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smtClean="0">
                <a:solidFill>
                  <a:srgbClr val="FFFFFF"/>
                </a:solidFill>
                <a:latin typeface="Arial" charset="0"/>
                <a:ea typeface="黑体" pitchFamily="2" charset="-122"/>
              </a:rPr>
              <a:t>第</a:t>
            </a:r>
            <a:r>
              <a:rPr lang="en-US" altLang="zh-CN" sz="7300" b="0" smtClean="0">
                <a:solidFill>
                  <a:srgbClr val="FFFFFF"/>
                </a:solidFill>
                <a:latin typeface="Arial" charset="0"/>
                <a:ea typeface="黑体" pitchFamily="2" charset="-122"/>
              </a:rPr>
              <a:t>4</a:t>
            </a:r>
            <a:r>
              <a:rPr lang="zh-CN" altLang="en-US" sz="4000" b="0" smtClean="0">
                <a:solidFill>
                  <a:srgbClr val="FFFFFF"/>
                </a:solidFill>
                <a:latin typeface="Arial" charset="0"/>
                <a:ea typeface="黑体" pitchFamily="2" charset="-122"/>
              </a:rPr>
              <a:t>章  存储系统</a:t>
            </a:r>
            <a:endParaRPr lang="zh-CN" altLang="en-US" sz="4000" b="0" smtClean="0">
              <a:solidFill>
                <a:srgbClr val="CCFF66"/>
              </a:solidFill>
              <a:latin typeface="Arial" charset="0"/>
              <a:ea typeface="黑体" pitchFamily="2" charset="-122"/>
            </a:endParaRPr>
          </a:p>
        </p:txBody>
      </p:sp>
      <p:sp>
        <p:nvSpPr>
          <p:cNvPr id="1620995" name="Rectangle 3"/>
          <p:cNvSpPr>
            <a:spLocks noChangeArrowheads="1"/>
          </p:cNvSpPr>
          <p:nvPr/>
        </p:nvSpPr>
        <p:spPr bwMode="auto">
          <a:xfrm>
            <a:off x="1979613" y="4506913"/>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200" dirty="0">
                <a:latin typeface="+mn-lt"/>
                <a:ea typeface="楷体" panose="02010609060101010101" pitchFamily="49" charset="-122"/>
              </a:rPr>
              <a:t>4.3  </a:t>
            </a:r>
            <a:r>
              <a:rPr lang="zh-CN" altLang="en-US" sz="4200" dirty="0">
                <a:latin typeface="+mn-lt"/>
                <a:ea typeface="楷体" panose="02010609060101010101" pitchFamily="49" charset="-122"/>
              </a:rPr>
              <a:t>高速缓冲存储器</a:t>
            </a:r>
          </a:p>
        </p:txBody>
      </p:sp>
      <p:sp>
        <p:nvSpPr>
          <p:cNvPr id="1620996" name="Rectangle 4"/>
          <p:cNvSpPr>
            <a:spLocks noChangeArrowheads="1"/>
          </p:cNvSpPr>
          <p:nvPr/>
        </p:nvSpPr>
        <p:spPr bwMode="auto">
          <a:xfrm>
            <a:off x="1979613" y="5229225"/>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3800">
                <a:solidFill>
                  <a:srgbClr val="CC0066"/>
                </a:solidFill>
                <a:ea typeface="隶书" pitchFamily="49" charset="-122"/>
              </a:rPr>
              <a:t>4.3.3</a:t>
            </a:r>
            <a:r>
              <a:rPr lang="en-US" altLang="zh-CN" sz="4200" b="0">
                <a:solidFill>
                  <a:srgbClr val="CC0066"/>
                </a:solidFill>
                <a:latin typeface="隶书" pitchFamily="49" charset="-122"/>
                <a:ea typeface="隶书" pitchFamily="49" charset="-122"/>
              </a:rPr>
              <a:t> </a:t>
            </a:r>
            <a:r>
              <a:rPr lang="zh-CN" altLang="en-US" sz="4200" b="0">
                <a:solidFill>
                  <a:srgbClr val="CC0066"/>
                </a:solidFill>
                <a:latin typeface="隶书" pitchFamily="49" charset="-122"/>
                <a:ea typeface="隶书" pitchFamily="49" charset="-122"/>
              </a:rPr>
              <a:t>替换算法</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620994">
                                            <p:txEl>
                                              <p:pRg st="0" end="0"/>
                                            </p:txEl>
                                          </p:spTgt>
                                        </p:tgtEl>
                                        <p:attrNameLst>
                                          <p:attrName>style.visibility</p:attrName>
                                        </p:attrNameLst>
                                      </p:cBhvr>
                                      <p:to>
                                        <p:strVal val="visible"/>
                                      </p:to>
                                    </p:set>
                                    <p:anim calcmode="lin" valueType="num">
                                      <p:cBhvr>
                                        <p:cTn id="7" dur="500" fill="hold"/>
                                        <p:tgtEl>
                                          <p:spTgt spid="162099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62099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62099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620994">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620994">
                                            <p:txEl>
                                              <p:pRg st="1" end="1"/>
                                            </p:txEl>
                                          </p:spTgt>
                                        </p:tgtEl>
                                        <p:attrNameLst>
                                          <p:attrName>style.visibility</p:attrName>
                                        </p:attrNameLst>
                                      </p:cBhvr>
                                      <p:to>
                                        <p:strVal val="visible"/>
                                      </p:to>
                                    </p:set>
                                    <p:anim calcmode="lin" valueType="num">
                                      <p:cBhvr additive="base">
                                        <p:cTn id="14" dur="500" fill="hold"/>
                                        <p:tgtEl>
                                          <p:spTgt spid="162099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620994">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620995">
                                            <p:txEl>
                                              <p:pRg st="0" end="0"/>
                                            </p:txEl>
                                          </p:spTgt>
                                        </p:tgtEl>
                                        <p:attrNameLst>
                                          <p:attrName>style.visibility</p:attrName>
                                        </p:attrNameLst>
                                      </p:cBhvr>
                                      <p:to>
                                        <p:strVal val="visible"/>
                                      </p:to>
                                    </p:set>
                                    <p:anim calcmode="lin" valueType="num">
                                      <p:cBhvr additive="base">
                                        <p:cTn id="19" dur="500" fill="hold"/>
                                        <p:tgtEl>
                                          <p:spTgt spid="162099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0995">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20996">
                                            <p:txEl>
                                              <p:pRg st="0" end="0"/>
                                            </p:txEl>
                                          </p:spTgt>
                                        </p:tgtEl>
                                        <p:attrNameLst>
                                          <p:attrName>style.visibility</p:attrName>
                                        </p:attrNameLst>
                                      </p:cBhvr>
                                      <p:to>
                                        <p:strVal val="visible"/>
                                      </p:to>
                                    </p:set>
                                    <p:anim calcmode="lin" valueType="num">
                                      <p:cBhvr additive="base">
                                        <p:cTn id="23" dur="500" fill="hold"/>
                                        <p:tgtEl>
                                          <p:spTgt spid="1620996">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62099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1"/>
          </p:nvPr>
        </p:nvSpPr>
        <p:spPr>
          <a:noFill/>
        </p:spPr>
        <p:txBody>
          <a:bodyPr/>
          <a:lstStyle/>
          <a:p>
            <a:fld id="{E6194CCC-BBCD-4728-B908-FA2ECAE0DB69}" type="slidenum">
              <a:rPr lang="zh-CN" altLang="en-US" smtClean="0"/>
              <a:pPr/>
              <a:t>3</a:t>
            </a:fld>
            <a:endParaRPr lang="en-US" altLang="zh-CN" smtClean="0"/>
          </a:p>
        </p:txBody>
      </p:sp>
      <p:sp>
        <p:nvSpPr>
          <p:cNvPr id="12291" name="Rectangle 2"/>
          <p:cNvSpPr>
            <a:spLocks noGrp="1" noChangeArrowheads="1"/>
          </p:cNvSpPr>
          <p:nvPr>
            <p:ph type="title"/>
          </p:nvPr>
        </p:nvSpPr>
        <p:spPr/>
        <p:txBody>
          <a:bodyPr/>
          <a:lstStyle/>
          <a:p>
            <a:pPr eaLnBrk="1" hangingPunct="1"/>
            <a:r>
              <a:rPr lang="en-US" altLang="en-US" smtClean="0"/>
              <a:t>4.3.0 </a:t>
            </a:r>
            <a:r>
              <a:rPr lang="zh-CN" altLang="en-US" sz="3200" b="0" smtClean="0">
                <a:ea typeface="隶书" pitchFamily="49" charset="-122"/>
              </a:rPr>
              <a:t>存储体系</a:t>
            </a:r>
          </a:p>
        </p:txBody>
      </p:sp>
      <p:sp>
        <p:nvSpPr>
          <p:cNvPr id="12292" name="Rectangle 3"/>
          <p:cNvSpPr>
            <a:spLocks noGrp="1" noChangeArrowheads="1"/>
          </p:cNvSpPr>
          <p:nvPr>
            <p:ph type="body" idx="1"/>
          </p:nvPr>
        </p:nvSpPr>
        <p:spPr>
          <a:xfrm>
            <a:off x="457200" y="6092825"/>
            <a:ext cx="8362950" cy="576263"/>
          </a:xfrm>
        </p:spPr>
        <p:txBody>
          <a:bodyPr/>
          <a:lstStyle/>
          <a:p>
            <a:pPr eaLnBrk="1" hangingPunct="1"/>
            <a:endParaRPr lang="zh-CN" altLang="en-US" smtClean="0"/>
          </a:p>
        </p:txBody>
      </p:sp>
      <p:sp>
        <p:nvSpPr>
          <p:cNvPr id="12293" name="Rectangle 5"/>
          <p:cNvSpPr>
            <a:spLocks noChangeArrowheads="1"/>
          </p:cNvSpPr>
          <p:nvPr/>
        </p:nvSpPr>
        <p:spPr bwMode="auto">
          <a:xfrm>
            <a:off x="625475" y="1268413"/>
            <a:ext cx="7834313" cy="4103687"/>
          </a:xfrm>
          <a:prstGeom prst="rect">
            <a:avLst/>
          </a:prstGeom>
          <a:noFill/>
          <a:ln w="9525">
            <a:noFill/>
            <a:miter lim="800000"/>
            <a:headEnd/>
            <a:tailEnd/>
          </a:ln>
        </p:spPr>
        <p:txBody>
          <a:bodyPr/>
          <a:lstStyle/>
          <a:p>
            <a:pPr>
              <a:spcBef>
                <a:spcPct val="20000"/>
              </a:spcBef>
              <a:buClr>
                <a:schemeClr val="bg2"/>
              </a:buClr>
              <a:buSzPct val="75000"/>
              <a:buFont typeface="Wingdings" pitchFamily="2" charset="2"/>
              <a:buNone/>
            </a:pPr>
            <a:r>
              <a:rPr lang="zh-CN" altLang="en-US" sz="1000" dirty="0"/>
              <a:t/>
            </a:r>
            <a:br>
              <a:rPr lang="zh-CN" altLang="en-US" sz="1000" dirty="0"/>
            </a:br>
            <a:r>
              <a:rPr lang="zh-CN" altLang="en-US" dirty="0">
                <a:solidFill>
                  <a:schemeClr val="bg2"/>
                </a:solidFill>
                <a:ea typeface="黑体" pitchFamily="2" charset="-122"/>
              </a:rPr>
              <a:t>一般计算机系统中主要有两种存储体系：</a:t>
            </a:r>
          </a:p>
          <a:p>
            <a:pPr>
              <a:spcBef>
                <a:spcPct val="20000"/>
              </a:spcBef>
              <a:buClr>
                <a:schemeClr val="bg2"/>
              </a:buClr>
              <a:buSzPct val="75000"/>
              <a:buFont typeface="Wingdings" pitchFamily="2" charset="2"/>
              <a:buNone/>
            </a:pPr>
            <a:endParaRPr lang="zh-CN" altLang="en-US" dirty="0">
              <a:solidFill>
                <a:schemeClr val="bg2"/>
              </a:solidFill>
              <a:ea typeface="黑体" pitchFamily="2" charset="-122"/>
            </a:endParaRPr>
          </a:p>
          <a:p>
            <a:pPr>
              <a:spcBef>
                <a:spcPct val="20000"/>
              </a:spcBef>
              <a:buClr>
                <a:schemeClr val="bg2"/>
              </a:buClr>
              <a:buSzPct val="75000"/>
              <a:buFont typeface="Wingdings" pitchFamily="2" charset="2"/>
              <a:buNone/>
            </a:pPr>
            <a:r>
              <a:rPr lang="en-US" altLang="zh-CN" dirty="0">
                <a:solidFill>
                  <a:srgbClr val="006600"/>
                </a:solidFill>
              </a:rPr>
              <a:t>Cache</a:t>
            </a:r>
            <a:r>
              <a:rPr lang="zh-CN" altLang="en-US" dirty="0">
                <a:solidFill>
                  <a:srgbClr val="006600"/>
                </a:solidFill>
              </a:rPr>
              <a:t>存储体系</a:t>
            </a:r>
            <a:r>
              <a:rPr lang="zh-CN" altLang="en-US" dirty="0"/>
              <a:t>：由</a:t>
            </a:r>
            <a:r>
              <a:rPr lang="en-US" altLang="zh-CN" dirty="0">
                <a:solidFill>
                  <a:srgbClr val="FF0000"/>
                </a:solidFill>
              </a:rPr>
              <a:t>Cache</a:t>
            </a:r>
            <a:r>
              <a:rPr lang="zh-CN" altLang="en-US" dirty="0"/>
              <a:t>和</a:t>
            </a:r>
            <a:r>
              <a:rPr lang="zh-CN" altLang="en-US" dirty="0">
                <a:solidFill>
                  <a:srgbClr val="FF0000"/>
                </a:solidFill>
              </a:rPr>
              <a:t>主存储器</a:t>
            </a:r>
            <a:r>
              <a:rPr lang="zh-CN" altLang="en-US" dirty="0"/>
              <a:t>构成；主要目的是</a:t>
            </a:r>
            <a:r>
              <a:rPr lang="zh-CN" altLang="en-US" dirty="0">
                <a:solidFill>
                  <a:srgbClr val="FF0000"/>
                </a:solidFill>
              </a:rPr>
              <a:t>提高</a:t>
            </a:r>
            <a:r>
              <a:rPr lang="zh-CN" altLang="en-US" dirty="0"/>
              <a:t>存储器</a:t>
            </a:r>
            <a:r>
              <a:rPr lang="zh-CN" altLang="en-US" dirty="0">
                <a:solidFill>
                  <a:srgbClr val="FF0000"/>
                </a:solidFill>
              </a:rPr>
              <a:t>速度</a:t>
            </a:r>
            <a:r>
              <a:rPr lang="zh-CN" altLang="en-US" dirty="0"/>
              <a:t>。</a:t>
            </a:r>
          </a:p>
          <a:p>
            <a:pPr>
              <a:spcBef>
                <a:spcPct val="20000"/>
              </a:spcBef>
              <a:buClr>
                <a:schemeClr val="bg2"/>
              </a:buClr>
              <a:buSzPct val="75000"/>
              <a:buFont typeface="Wingdings" pitchFamily="2" charset="2"/>
              <a:buNone/>
            </a:pPr>
            <a:endParaRPr lang="zh-CN" altLang="en-US" dirty="0">
              <a:solidFill>
                <a:srgbClr val="006600"/>
              </a:solidFill>
            </a:endParaRPr>
          </a:p>
          <a:p>
            <a:pPr>
              <a:spcBef>
                <a:spcPct val="20000"/>
              </a:spcBef>
              <a:buClr>
                <a:schemeClr val="bg2"/>
              </a:buClr>
              <a:buSzPct val="75000"/>
              <a:buFont typeface="Wingdings" pitchFamily="2" charset="2"/>
              <a:buNone/>
            </a:pPr>
            <a:r>
              <a:rPr lang="zh-CN" altLang="en-US" dirty="0">
                <a:solidFill>
                  <a:srgbClr val="006600"/>
                </a:solidFill>
              </a:rPr>
              <a:t>虚拟存储体系</a:t>
            </a:r>
            <a:r>
              <a:rPr lang="zh-CN" altLang="en-US" dirty="0"/>
              <a:t>：由</a:t>
            </a:r>
            <a:r>
              <a:rPr lang="zh-CN" altLang="en-US" dirty="0">
                <a:solidFill>
                  <a:srgbClr val="FF0000"/>
                </a:solidFill>
              </a:rPr>
              <a:t>主存储器</a:t>
            </a:r>
            <a:r>
              <a:rPr lang="zh-CN" altLang="en-US" dirty="0"/>
              <a:t>和</a:t>
            </a:r>
            <a:r>
              <a:rPr lang="zh-CN" altLang="en-US" dirty="0">
                <a:solidFill>
                  <a:srgbClr val="FF0000"/>
                </a:solidFill>
              </a:rPr>
              <a:t>磁盘存储器</a:t>
            </a:r>
            <a:r>
              <a:rPr lang="zh-CN" altLang="en-US" dirty="0"/>
              <a:t>构成；主要目的是</a:t>
            </a:r>
            <a:r>
              <a:rPr lang="zh-CN" altLang="en-US" dirty="0">
                <a:solidFill>
                  <a:srgbClr val="FF0000"/>
                </a:solidFill>
              </a:rPr>
              <a:t>扩大</a:t>
            </a:r>
            <a:r>
              <a:rPr lang="zh-CN" altLang="en-US" dirty="0"/>
              <a:t>存储器</a:t>
            </a:r>
            <a:r>
              <a:rPr lang="zh-CN" altLang="en-US" dirty="0">
                <a:solidFill>
                  <a:srgbClr val="FF0000"/>
                </a:solidFill>
              </a:rPr>
              <a:t>容量</a:t>
            </a:r>
            <a:r>
              <a:rPr lang="zh-CN" altLang="en-US" dirty="0"/>
              <a:t>。</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a:spLocks noGrp="1"/>
          </p:cNvSpPr>
          <p:nvPr>
            <p:ph type="sldNum" sz="quarter" idx="11"/>
          </p:nvPr>
        </p:nvSpPr>
        <p:spPr>
          <a:noFill/>
        </p:spPr>
        <p:txBody>
          <a:bodyPr/>
          <a:lstStyle/>
          <a:p>
            <a:fld id="{D6FE594A-15A1-45E7-A46D-08AEB9C1DB89}" type="slidenum">
              <a:rPr lang="zh-CN" altLang="en-US" smtClean="0"/>
              <a:pPr/>
              <a:t>30</a:t>
            </a:fld>
            <a:endParaRPr lang="en-US" altLang="zh-CN" smtClean="0"/>
          </a:p>
        </p:txBody>
      </p:sp>
      <p:sp>
        <p:nvSpPr>
          <p:cNvPr id="34819" name="Rectangle 2"/>
          <p:cNvSpPr>
            <a:spLocks noGrp="1" noChangeArrowheads="1"/>
          </p:cNvSpPr>
          <p:nvPr>
            <p:ph type="title"/>
          </p:nvPr>
        </p:nvSpPr>
        <p:spPr/>
        <p:txBody>
          <a:bodyPr/>
          <a:lstStyle/>
          <a:p>
            <a:pPr eaLnBrk="1" hangingPunct="1"/>
            <a:r>
              <a:rPr lang="en-US" altLang="zh-CN" smtClean="0"/>
              <a:t>4.3.3 </a:t>
            </a:r>
            <a:r>
              <a:rPr lang="zh-CN" altLang="en-US" smtClean="0"/>
              <a:t>替换算法</a:t>
            </a:r>
          </a:p>
        </p:txBody>
      </p:sp>
      <p:sp>
        <p:nvSpPr>
          <p:cNvPr id="34820" name="Rectangle 3"/>
          <p:cNvSpPr>
            <a:spLocks noGrp="1" noChangeArrowheads="1"/>
          </p:cNvSpPr>
          <p:nvPr>
            <p:ph type="body" idx="1"/>
          </p:nvPr>
        </p:nvSpPr>
        <p:spPr>
          <a:xfrm>
            <a:off x="322263" y="548680"/>
            <a:ext cx="8713787" cy="6048672"/>
          </a:xfrm>
        </p:spPr>
        <p:txBody>
          <a:bodyPr/>
          <a:lstStyle/>
          <a:p>
            <a:pPr eaLnBrk="1" hangingPunct="1">
              <a:buFont typeface="Wingdings" pitchFamily="2" charset="2"/>
              <a:buNone/>
            </a:pPr>
            <a:r>
              <a:rPr lang="zh-CN" altLang="en-US" smtClean="0">
                <a:solidFill>
                  <a:srgbClr val="CC0000"/>
                </a:solidFill>
                <a:ea typeface="黑体" pitchFamily="2" charset="-122"/>
              </a:rPr>
              <a:t>直接映射</a:t>
            </a:r>
            <a:r>
              <a:rPr lang="zh-CN" altLang="en-US" smtClean="0">
                <a:ea typeface="黑体" pitchFamily="2" charset="-122"/>
              </a:rPr>
              <a:t>不需要替换算法。</a:t>
            </a:r>
          </a:p>
          <a:p>
            <a:pPr eaLnBrk="1" hangingPunct="1">
              <a:buFont typeface="Wingdings" pitchFamily="2" charset="2"/>
              <a:buNone/>
            </a:pPr>
            <a:r>
              <a:rPr lang="zh-CN" altLang="en-US" smtClean="0">
                <a:solidFill>
                  <a:srgbClr val="FF0066"/>
                </a:solidFill>
                <a:ea typeface="黑体" pitchFamily="2" charset="-122"/>
              </a:rPr>
              <a:t>全相联</a:t>
            </a:r>
            <a:r>
              <a:rPr lang="zh-CN" altLang="en-US" smtClean="0">
                <a:ea typeface="黑体" pitchFamily="2" charset="-122"/>
              </a:rPr>
              <a:t>、</a:t>
            </a:r>
            <a:r>
              <a:rPr lang="zh-CN" altLang="en-US" smtClean="0">
                <a:solidFill>
                  <a:srgbClr val="FF0066"/>
                </a:solidFill>
                <a:ea typeface="黑体" pitchFamily="2" charset="-122"/>
              </a:rPr>
              <a:t>组相联</a:t>
            </a:r>
            <a:r>
              <a:rPr lang="zh-CN" altLang="en-US" smtClean="0">
                <a:ea typeface="黑体" pitchFamily="2" charset="-122"/>
              </a:rPr>
              <a:t>：</a:t>
            </a:r>
          </a:p>
          <a:p>
            <a:pPr eaLnBrk="1" hangingPunct="1"/>
            <a:r>
              <a:rPr lang="zh-CN" altLang="en-US" smtClean="0"/>
              <a:t>随机算法（</a:t>
            </a:r>
            <a:r>
              <a:rPr lang="en-US" altLang="zh-CN" smtClean="0"/>
              <a:t>RAND, Random Algorithm</a:t>
            </a:r>
            <a:r>
              <a:rPr lang="zh-CN" altLang="en-US" smtClean="0"/>
              <a:t>）</a:t>
            </a:r>
          </a:p>
          <a:p>
            <a:pPr eaLnBrk="1" hangingPunct="1"/>
            <a:r>
              <a:rPr lang="zh-CN" altLang="en-US" smtClean="0"/>
              <a:t>先进先出算法 </a:t>
            </a:r>
            <a:r>
              <a:rPr lang="en-US" altLang="zh-CN" smtClean="0">
                <a:latin typeface="宋体" pitchFamily="2" charset="-122"/>
              </a:rPr>
              <a:t>(</a:t>
            </a:r>
            <a:r>
              <a:rPr lang="en-US" altLang="zh-CN" smtClean="0"/>
              <a:t>FIFO, First-in First-out Algorithm</a:t>
            </a:r>
            <a:r>
              <a:rPr lang="en-US" altLang="zh-CN" smtClean="0">
                <a:latin typeface="宋体" pitchFamily="2" charset="-122"/>
              </a:rPr>
              <a:t>)</a:t>
            </a:r>
          </a:p>
          <a:p>
            <a:pPr lvl="1" eaLnBrk="1" hangingPunct="1"/>
            <a:r>
              <a:rPr lang="zh-CN" altLang="en-US" sz="2400" smtClean="0"/>
              <a:t>利用了历史信息</a:t>
            </a:r>
          </a:p>
          <a:p>
            <a:pPr lvl="1" eaLnBrk="1" hangingPunct="1"/>
            <a:r>
              <a:rPr lang="zh-CN" altLang="en-US" sz="2400" smtClean="0"/>
              <a:t>没有反映局部性</a:t>
            </a:r>
            <a:r>
              <a:rPr lang="en-US" altLang="zh-CN" sz="2400" smtClean="0"/>
              <a:t>——</a:t>
            </a:r>
            <a:r>
              <a:rPr lang="zh-CN" altLang="en-US" sz="2400" smtClean="0"/>
              <a:t>最先调入的，可能也是要使用的。</a:t>
            </a:r>
          </a:p>
          <a:p>
            <a:pPr eaLnBrk="1" hangingPunct="1"/>
            <a:r>
              <a:rPr lang="zh-CN" altLang="en-US" smtClean="0"/>
              <a:t>最不经常使用算法</a:t>
            </a:r>
            <a:r>
              <a:rPr lang="en-US" altLang="zh-CN" smtClean="0">
                <a:latin typeface="宋体" pitchFamily="2" charset="-122"/>
              </a:rPr>
              <a:t>(</a:t>
            </a:r>
            <a:r>
              <a:rPr lang="en-US" altLang="zh-CN" smtClean="0"/>
              <a:t>LFU, Least Frequently Used Algorithm</a:t>
            </a:r>
            <a:r>
              <a:rPr lang="en-US" altLang="zh-CN" smtClean="0">
                <a:latin typeface="宋体" pitchFamily="2" charset="-122"/>
              </a:rPr>
              <a:t>)</a:t>
            </a:r>
            <a:r>
              <a:rPr lang="zh-CN" altLang="en-US" smtClean="0"/>
              <a:t>：计数器位数多，实现困难。</a:t>
            </a:r>
          </a:p>
          <a:p>
            <a:pPr eaLnBrk="1" hangingPunct="1"/>
            <a:r>
              <a:rPr lang="zh-CN" altLang="en-US" smtClean="0"/>
              <a:t>近期最少使用算法</a:t>
            </a:r>
            <a:r>
              <a:rPr lang="en-US" altLang="zh-CN" smtClean="0">
                <a:latin typeface="宋体" pitchFamily="2" charset="-122"/>
              </a:rPr>
              <a:t>(</a:t>
            </a:r>
            <a:r>
              <a:rPr lang="en-US" altLang="zh-CN" smtClean="0"/>
              <a:t>LRU, Least Recently Used Algorithm</a:t>
            </a:r>
            <a:r>
              <a:rPr lang="en-US" altLang="zh-CN" smtClean="0">
                <a:latin typeface="宋体" pitchFamily="2" charset="-122"/>
              </a:rPr>
              <a:t>)</a:t>
            </a:r>
            <a:r>
              <a:rPr lang="zh-CN" altLang="en-US" smtClean="0"/>
              <a:t>：</a:t>
            </a:r>
            <a:r>
              <a:rPr lang="en-US" altLang="zh-CN" smtClean="0"/>
              <a:t/>
            </a:r>
            <a:br>
              <a:rPr lang="en-US" altLang="zh-CN" smtClean="0"/>
            </a:br>
            <a:r>
              <a:rPr lang="zh-CN" altLang="en-US" smtClean="0"/>
              <a:t>多</a:t>
            </a:r>
            <a:r>
              <a:rPr lang="en-US" altLang="zh-CN" smtClean="0"/>
              <a:t>/</a:t>
            </a:r>
            <a:r>
              <a:rPr lang="zh-CN" altLang="en-US" smtClean="0"/>
              <a:t>少</a:t>
            </a:r>
            <a:r>
              <a:rPr lang="zh-CN" altLang="en-US" smtClean="0">
                <a:sym typeface="Wingdings" pitchFamily="2" charset="2"/>
              </a:rPr>
              <a:t>有</a:t>
            </a:r>
            <a:r>
              <a:rPr lang="en-US" altLang="zh-CN" smtClean="0">
                <a:sym typeface="Wingdings" pitchFamily="2" charset="2"/>
              </a:rPr>
              <a:t>/</a:t>
            </a:r>
            <a:r>
              <a:rPr lang="zh-CN" altLang="en-US" smtClean="0">
                <a:sym typeface="Wingdings" pitchFamily="2" charset="2"/>
              </a:rPr>
              <a:t>无</a:t>
            </a:r>
            <a:r>
              <a:rPr lang="zh-CN" altLang="en-US" smtClean="0"/>
              <a:t>。替换近期最久未用的块。</a:t>
            </a:r>
          </a:p>
          <a:p>
            <a:pPr eaLnBrk="1" hangingPunct="1"/>
            <a:r>
              <a:rPr lang="zh-CN" altLang="en-US" smtClean="0"/>
              <a:t>最佳替换算法</a:t>
            </a:r>
            <a:r>
              <a:rPr lang="en-US" altLang="zh-CN" smtClean="0">
                <a:latin typeface="宋体" pitchFamily="2" charset="-122"/>
              </a:rPr>
              <a:t>(</a:t>
            </a:r>
            <a:r>
              <a:rPr lang="en-US" altLang="zh-CN" smtClean="0"/>
              <a:t>OPT, Optimal replacement algorithm</a:t>
            </a:r>
            <a:r>
              <a:rPr lang="en-US" altLang="zh-CN" smtClean="0">
                <a:latin typeface="宋体" pitchFamily="2" charset="-122"/>
              </a:rPr>
              <a:t>)</a:t>
            </a:r>
            <a:endParaRPr lang="zh-CN" altLang="en-US" smtClean="0"/>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4"/>
          <p:cNvSpPr>
            <a:spLocks noGrp="1"/>
          </p:cNvSpPr>
          <p:nvPr>
            <p:ph type="sldNum" sz="quarter" idx="11"/>
          </p:nvPr>
        </p:nvSpPr>
        <p:spPr>
          <a:noFill/>
        </p:spPr>
        <p:txBody>
          <a:bodyPr/>
          <a:lstStyle/>
          <a:p>
            <a:fld id="{3DF20991-B058-4330-87AD-4DD628622327}" type="slidenum">
              <a:rPr lang="zh-CN" altLang="en-US" smtClean="0"/>
              <a:pPr/>
              <a:t>31</a:t>
            </a:fld>
            <a:endParaRPr lang="en-US" altLang="zh-CN" smtClean="0"/>
          </a:p>
        </p:txBody>
      </p:sp>
      <p:sp>
        <p:nvSpPr>
          <p:cNvPr id="35843" name="Rectangle 2"/>
          <p:cNvSpPr>
            <a:spLocks noGrp="1" noChangeArrowheads="1"/>
          </p:cNvSpPr>
          <p:nvPr>
            <p:ph type="title"/>
          </p:nvPr>
        </p:nvSpPr>
        <p:spPr/>
        <p:txBody>
          <a:bodyPr/>
          <a:lstStyle/>
          <a:p>
            <a:pPr eaLnBrk="1" hangingPunct="1"/>
            <a:r>
              <a:rPr lang="en-US" altLang="zh-CN" smtClean="0"/>
              <a:t>4.3.3 </a:t>
            </a:r>
            <a:r>
              <a:rPr lang="zh-CN" altLang="en-US" smtClean="0"/>
              <a:t>替换算法</a:t>
            </a:r>
          </a:p>
        </p:txBody>
      </p:sp>
      <p:sp>
        <p:nvSpPr>
          <p:cNvPr id="35844" name="Rectangle 5"/>
          <p:cNvSpPr>
            <a:spLocks noGrp="1" noChangeArrowheads="1"/>
          </p:cNvSpPr>
          <p:nvPr>
            <p:ph type="body" idx="1"/>
          </p:nvPr>
        </p:nvSpPr>
        <p:spPr>
          <a:xfrm>
            <a:off x="323850" y="765175"/>
            <a:ext cx="8640763" cy="576263"/>
          </a:xfrm>
        </p:spPr>
        <p:txBody>
          <a:bodyPr/>
          <a:lstStyle/>
          <a:p>
            <a:pPr marL="0" indent="0" eaLnBrk="1" hangingPunct="1">
              <a:buFont typeface="Wingdings" pitchFamily="2" charset="2"/>
              <a:buNone/>
            </a:pPr>
            <a:r>
              <a:rPr lang="zh-CN" altLang="en-US" smtClean="0"/>
              <a:t>例：</a:t>
            </a:r>
            <a:r>
              <a:rPr lang="en-US" altLang="zh-CN" smtClean="0"/>
              <a:t>Cache 3</a:t>
            </a:r>
            <a:r>
              <a:rPr lang="zh-CN" altLang="en-US" smtClean="0"/>
              <a:t>块，程序在内存中占</a:t>
            </a:r>
            <a:r>
              <a:rPr lang="en-US" altLang="zh-CN" smtClean="0"/>
              <a:t>5</a:t>
            </a:r>
            <a:r>
              <a:rPr lang="zh-CN" altLang="en-US" smtClean="0"/>
              <a:t>块，第一次执行。</a:t>
            </a:r>
          </a:p>
        </p:txBody>
      </p:sp>
      <p:graphicFrame>
        <p:nvGraphicFramePr>
          <p:cNvPr id="1623046" name="Group 6"/>
          <p:cNvGraphicFramePr>
            <a:graphicFrameLocks noGrp="1"/>
          </p:cNvGraphicFramePr>
          <p:nvPr/>
        </p:nvGraphicFramePr>
        <p:xfrm>
          <a:off x="252413" y="1628775"/>
          <a:ext cx="8626475" cy="4064000"/>
        </p:xfrm>
        <a:graphic>
          <a:graphicData uri="http://schemas.openxmlformats.org/drawingml/2006/table">
            <a:tbl>
              <a:tblPr/>
              <a:tblGrid>
                <a:gridCol w="2435225"/>
                <a:gridCol w="515937"/>
                <a:gridCol w="515938"/>
                <a:gridCol w="515937"/>
                <a:gridCol w="515938"/>
                <a:gridCol w="515937"/>
                <a:gridCol w="515938"/>
                <a:gridCol w="515937"/>
                <a:gridCol w="515938"/>
                <a:gridCol w="515937"/>
                <a:gridCol w="515938"/>
                <a:gridCol w="515937"/>
                <a:gridCol w="515938"/>
              </a:tblGrid>
              <a:tr h="5080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FF6600"/>
                          </a:solidFill>
                          <a:effectLst/>
                          <a:latin typeface="Times New Roman" pitchFamily="18" charset="0"/>
                          <a:ea typeface="宋体" pitchFamily="2" charset="-122"/>
                        </a:rPr>
                        <a:t>时间</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6600"/>
                          </a:solidFill>
                          <a:effectLst/>
                          <a:latin typeface="Times New Roman" pitchFamily="18" charset="0"/>
                          <a:ea typeface="宋体" pitchFamily="2" charset="-122"/>
                        </a:rPr>
                        <a:t>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6600"/>
                          </a:solidFill>
                          <a:effectLst/>
                          <a:latin typeface="Times New Roman" pitchFamily="18" charset="0"/>
                          <a:ea typeface="宋体" pitchFamily="2" charset="-122"/>
                        </a:rPr>
                        <a:t>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6600"/>
                          </a:solidFill>
                          <a:effectLst/>
                          <a:latin typeface="Times New Roman" pitchFamily="18" charset="0"/>
                          <a:ea typeface="宋体" pitchFamily="2" charset="-122"/>
                        </a:rPr>
                        <a:t>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6600"/>
                          </a:solidFill>
                          <a:effectLst/>
                          <a:latin typeface="Times New Roman" pitchFamily="18" charset="0"/>
                          <a:ea typeface="宋体" pitchFamily="2" charset="-122"/>
                        </a:rPr>
                        <a:t>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6600"/>
                          </a:solidFill>
                          <a:effectLst/>
                          <a:latin typeface="Times New Roman" pitchFamily="18" charset="0"/>
                          <a:ea typeface="宋体" pitchFamily="2" charset="-122"/>
                        </a:rPr>
                        <a:t>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6600"/>
                          </a:solidFill>
                          <a:effectLst/>
                          <a:latin typeface="Times New Roman" pitchFamily="18" charset="0"/>
                          <a:ea typeface="宋体" pitchFamily="2" charset="-122"/>
                        </a:rPr>
                        <a:t>6</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6600"/>
                          </a:solidFill>
                          <a:effectLst/>
                          <a:latin typeface="Times New Roman" pitchFamily="18" charset="0"/>
                          <a:ea typeface="宋体" pitchFamily="2" charset="-122"/>
                        </a:rPr>
                        <a:t>7</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6600"/>
                          </a:solidFill>
                          <a:effectLst/>
                          <a:latin typeface="Times New Roman" pitchFamily="18" charset="0"/>
                          <a:ea typeface="宋体" pitchFamily="2" charset="-122"/>
                        </a:rPr>
                        <a:t>8</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6600"/>
                          </a:solidFill>
                          <a:effectLst/>
                          <a:latin typeface="Times New Roman" pitchFamily="18" charset="0"/>
                          <a:ea typeface="宋体" pitchFamily="2" charset="-122"/>
                        </a:rPr>
                        <a:t>9</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6600"/>
                          </a:solidFill>
                          <a:effectLst/>
                          <a:latin typeface="Times New Roman" pitchFamily="18" charset="0"/>
                          <a:ea typeface="宋体" pitchFamily="2" charset="-122"/>
                        </a:rPr>
                        <a:t>10</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6600"/>
                          </a:solidFill>
                          <a:effectLst/>
                          <a:latin typeface="Times New Roman" pitchFamily="18" charset="0"/>
                          <a:ea typeface="宋体" pitchFamily="2" charset="-122"/>
                        </a:rPr>
                        <a:t>11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6600"/>
                          </a:solidFill>
                          <a:effectLst/>
                          <a:latin typeface="Times New Roman" pitchFamily="18" charset="0"/>
                          <a:ea typeface="宋体" pitchFamily="2" charset="-122"/>
                        </a:rPr>
                        <a:t>12</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r>
              <a:tr h="5080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宋体" pitchFamily="2" charset="-122"/>
                        </a:rPr>
                        <a:t>所执行程序块号</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rPr>
                        <a:t>P1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rPr>
                        <a:t>P4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r>
              <a:tr h="5080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FIFO</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r>
              <a:tr h="5080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r>
              <a:tr h="5080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r>
              <a:tr h="5080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LRU</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r>
              <a:tr h="5080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r>
              <a:tr h="5080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P4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r>
            </a:tbl>
          </a:graphicData>
        </a:graphic>
      </p:graphicFrame>
      <p:sp>
        <p:nvSpPr>
          <p:cNvPr id="35973" name="Oval 138"/>
          <p:cNvSpPr>
            <a:spLocks noChangeArrowheads="1"/>
          </p:cNvSpPr>
          <p:nvPr/>
        </p:nvSpPr>
        <p:spPr bwMode="auto">
          <a:xfrm>
            <a:off x="3754438" y="2697163"/>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35974" name="Oval 139"/>
          <p:cNvSpPr>
            <a:spLocks noChangeArrowheads="1"/>
          </p:cNvSpPr>
          <p:nvPr/>
        </p:nvSpPr>
        <p:spPr bwMode="auto">
          <a:xfrm>
            <a:off x="6326188" y="2697163"/>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35975" name="Oval 140"/>
          <p:cNvSpPr>
            <a:spLocks noChangeArrowheads="1"/>
          </p:cNvSpPr>
          <p:nvPr/>
        </p:nvSpPr>
        <p:spPr bwMode="auto">
          <a:xfrm>
            <a:off x="7354888" y="3179763"/>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35976" name="Oval 141"/>
          <p:cNvSpPr>
            <a:spLocks noChangeArrowheads="1"/>
          </p:cNvSpPr>
          <p:nvPr/>
        </p:nvSpPr>
        <p:spPr bwMode="auto">
          <a:xfrm>
            <a:off x="7885113" y="4716463"/>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35977" name="Oval 142"/>
          <p:cNvSpPr>
            <a:spLocks noChangeArrowheads="1"/>
          </p:cNvSpPr>
          <p:nvPr/>
        </p:nvSpPr>
        <p:spPr bwMode="auto">
          <a:xfrm>
            <a:off x="8388350" y="5221288"/>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35978" name="Oval 143"/>
          <p:cNvSpPr>
            <a:spLocks noChangeArrowheads="1"/>
          </p:cNvSpPr>
          <p:nvPr/>
        </p:nvSpPr>
        <p:spPr bwMode="auto">
          <a:xfrm>
            <a:off x="6326188" y="4725988"/>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35979" name="Oval 144"/>
          <p:cNvSpPr>
            <a:spLocks noChangeArrowheads="1"/>
          </p:cNvSpPr>
          <p:nvPr/>
        </p:nvSpPr>
        <p:spPr bwMode="auto">
          <a:xfrm>
            <a:off x="5305425" y="4221163"/>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35980" name="Oval 145"/>
          <p:cNvSpPr>
            <a:spLocks noChangeArrowheads="1"/>
          </p:cNvSpPr>
          <p:nvPr/>
        </p:nvSpPr>
        <p:spPr bwMode="auto">
          <a:xfrm>
            <a:off x="3754438" y="4221163"/>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1623186" name="Rectangle 146"/>
          <p:cNvSpPr>
            <a:spLocks noChangeArrowheads="1"/>
          </p:cNvSpPr>
          <p:nvPr/>
        </p:nvSpPr>
        <p:spPr bwMode="auto">
          <a:xfrm>
            <a:off x="323850" y="3141663"/>
            <a:ext cx="2089150" cy="1008062"/>
          </a:xfrm>
          <a:prstGeom prst="rect">
            <a:avLst/>
          </a:prstGeom>
          <a:noFill/>
          <a:ln w="9525">
            <a:noFill/>
            <a:miter lim="800000"/>
            <a:headEnd/>
            <a:tailEnd/>
          </a:ln>
        </p:spPr>
        <p:txBody>
          <a:bodyPr/>
          <a:lstStyle/>
          <a:p>
            <a:pPr>
              <a:buClr>
                <a:schemeClr val="bg2"/>
              </a:buClr>
              <a:buSzPct val="75000"/>
              <a:buFont typeface="Wingdings" pitchFamily="2" charset="2"/>
              <a:buNone/>
            </a:pPr>
            <a:r>
              <a:rPr lang="zh-CN" altLang="en-US">
                <a:solidFill>
                  <a:srgbClr val="FF0000"/>
                </a:solidFill>
              </a:rPr>
              <a:t>命中率：</a:t>
            </a:r>
          </a:p>
          <a:p>
            <a:pPr>
              <a:buClr>
                <a:schemeClr val="bg2"/>
              </a:buClr>
              <a:buSzPct val="75000"/>
              <a:buFont typeface="Wingdings" pitchFamily="2" charset="2"/>
              <a:buNone/>
            </a:pPr>
            <a:r>
              <a:rPr lang="en-US" altLang="zh-CN">
                <a:solidFill>
                  <a:srgbClr val="FF0000"/>
                </a:solidFill>
              </a:rPr>
              <a:t>3/12</a:t>
            </a:r>
            <a:r>
              <a:rPr lang="zh-CN" altLang="en-US">
                <a:solidFill>
                  <a:srgbClr val="FF0000"/>
                </a:solidFill>
              </a:rPr>
              <a:t>＝</a:t>
            </a:r>
            <a:r>
              <a:rPr lang="en-US" altLang="zh-CN">
                <a:solidFill>
                  <a:srgbClr val="FF0000"/>
                </a:solidFill>
              </a:rPr>
              <a:t>25</a:t>
            </a:r>
            <a:r>
              <a:rPr lang="zh-CN" altLang="en-US">
                <a:solidFill>
                  <a:srgbClr val="FF0000"/>
                </a:solidFill>
              </a:rPr>
              <a:t>％</a:t>
            </a:r>
          </a:p>
        </p:txBody>
      </p:sp>
      <p:sp>
        <p:nvSpPr>
          <p:cNvPr id="1623187" name="Rectangle 147"/>
          <p:cNvSpPr>
            <a:spLocks noChangeArrowheads="1"/>
          </p:cNvSpPr>
          <p:nvPr/>
        </p:nvSpPr>
        <p:spPr bwMode="auto">
          <a:xfrm>
            <a:off x="322263" y="4652963"/>
            <a:ext cx="2089150" cy="1008062"/>
          </a:xfrm>
          <a:prstGeom prst="rect">
            <a:avLst/>
          </a:prstGeom>
          <a:noFill/>
          <a:ln w="9525">
            <a:noFill/>
            <a:miter lim="800000"/>
            <a:headEnd/>
            <a:tailEnd/>
          </a:ln>
        </p:spPr>
        <p:txBody>
          <a:bodyPr/>
          <a:lstStyle/>
          <a:p>
            <a:pPr>
              <a:buClr>
                <a:schemeClr val="bg2"/>
              </a:buClr>
              <a:buSzPct val="75000"/>
              <a:buFont typeface="Wingdings" pitchFamily="2" charset="2"/>
              <a:buNone/>
            </a:pPr>
            <a:r>
              <a:rPr lang="zh-CN" altLang="en-US">
                <a:solidFill>
                  <a:srgbClr val="FF0000"/>
                </a:solidFill>
              </a:rPr>
              <a:t>命中率：</a:t>
            </a:r>
          </a:p>
          <a:p>
            <a:pPr>
              <a:buClr>
                <a:schemeClr val="bg2"/>
              </a:buClr>
              <a:buSzPct val="75000"/>
              <a:buFont typeface="Wingdings" pitchFamily="2" charset="2"/>
              <a:buNone/>
            </a:pPr>
            <a:r>
              <a:rPr lang="en-US" altLang="zh-CN">
                <a:solidFill>
                  <a:srgbClr val="FF0000"/>
                </a:solidFill>
              </a:rPr>
              <a:t>5/12</a:t>
            </a:r>
            <a:r>
              <a:rPr lang="zh-CN" altLang="en-US">
                <a:solidFill>
                  <a:srgbClr val="FF0000"/>
                </a:solidFill>
              </a:rPr>
              <a:t>＝</a:t>
            </a:r>
            <a:r>
              <a:rPr lang="en-US" altLang="zh-CN">
                <a:solidFill>
                  <a:srgbClr val="FF0000"/>
                </a:solidFill>
              </a:rPr>
              <a:t>42</a:t>
            </a:r>
            <a:r>
              <a:rPr lang="zh-CN" altLang="en-US">
                <a:solidFill>
                  <a:srgbClr val="FF0000"/>
                </a:solidFill>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23186"/>
                                        </p:tgtEl>
                                        <p:attrNameLst>
                                          <p:attrName>style.visibility</p:attrName>
                                        </p:attrNameLst>
                                      </p:cBhvr>
                                      <p:to>
                                        <p:strVal val="visible"/>
                                      </p:to>
                                    </p:set>
                                    <p:animEffect transition="in" filter="wipe(left)">
                                      <p:cBhvr>
                                        <p:cTn id="7" dur="500"/>
                                        <p:tgtEl>
                                          <p:spTgt spid="16231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23187"/>
                                        </p:tgtEl>
                                        <p:attrNameLst>
                                          <p:attrName>style.visibility</p:attrName>
                                        </p:attrNameLst>
                                      </p:cBhvr>
                                      <p:to>
                                        <p:strVal val="visible"/>
                                      </p:to>
                                    </p:set>
                                    <p:animEffect transition="in" filter="wipe(left)">
                                      <p:cBhvr>
                                        <p:cTn id="12" dur="500"/>
                                        <p:tgtEl>
                                          <p:spTgt spid="1623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3186" grpId="0"/>
      <p:bldP spid="162318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a:spLocks noGrp="1"/>
          </p:cNvSpPr>
          <p:nvPr>
            <p:ph type="sldNum" sz="quarter" idx="11"/>
          </p:nvPr>
        </p:nvSpPr>
        <p:spPr>
          <a:noFill/>
        </p:spPr>
        <p:txBody>
          <a:bodyPr/>
          <a:lstStyle/>
          <a:p>
            <a:fld id="{AED3208A-6F7C-4721-AA45-B35D927855E4}" type="slidenum">
              <a:rPr lang="zh-CN" altLang="en-US" smtClean="0"/>
              <a:pPr/>
              <a:t>32</a:t>
            </a:fld>
            <a:endParaRPr lang="en-US" altLang="zh-CN" smtClean="0"/>
          </a:p>
        </p:txBody>
      </p:sp>
      <p:sp>
        <p:nvSpPr>
          <p:cNvPr id="36867" name="Rectangle 2"/>
          <p:cNvSpPr>
            <a:spLocks noGrp="1" noChangeArrowheads="1"/>
          </p:cNvSpPr>
          <p:nvPr>
            <p:ph type="title"/>
          </p:nvPr>
        </p:nvSpPr>
        <p:spPr/>
        <p:txBody>
          <a:bodyPr/>
          <a:lstStyle/>
          <a:p>
            <a:pPr eaLnBrk="1" hangingPunct="1"/>
            <a:r>
              <a:rPr lang="en-US" altLang="zh-CN" smtClean="0"/>
              <a:t>4.3.3 </a:t>
            </a:r>
            <a:r>
              <a:rPr lang="zh-CN" altLang="en-US" smtClean="0"/>
              <a:t>替换算法</a:t>
            </a:r>
          </a:p>
        </p:txBody>
      </p:sp>
      <p:sp>
        <p:nvSpPr>
          <p:cNvPr id="36868" name="Rectangle 5"/>
          <p:cNvSpPr>
            <a:spLocks noGrp="1" noChangeArrowheads="1"/>
          </p:cNvSpPr>
          <p:nvPr>
            <p:ph type="body" idx="1"/>
          </p:nvPr>
        </p:nvSpPr>
        <p:spPr>
          <a:xfrm>
            <a:off x="323850" y="765175"/>
            <a:ext cx="8640763" cy="576263"/>
          </a:xfrm>
        </p:spPr>
        <p:txBody>
          <a:bodyPr/>
          <a:lstStyle/>
          <a:p>
            <a:pPr marL="0" indent="0" eaLnBrk="1" hangingPunct="1">
              <a:buFont typeface="Wingdings" pitchFamily="2" charset="2"/>
              <a:buNone/>
            </a:pPr>
            <a:r>
              <a:rPr lang="zh-CN" altLang="en-US" smtClean="0"/>
              <a:t>三种</a:t>
            </a:r>
            <a:r>
              <a:rPr lang="en-US" altLang="zh-CN" smtClean="0"/>
              <a:t>Cache</a:t>
            </a:r>
            <a:r>
              <a:rPr lang="zh-CN" altLang="en-US" smtClean="0"/>
              <a:t>替换算法的比较：</a:t>
            </a:r>
          </a:p>
        </p:txBody>
      </p:sp>
      <p:pic>
        <p:nvPicPr>
          <p:cNvPr id="36869" name="Picture 2"/>
          <p:cNvPicPr>
            <a:picLocks noChangeAspect="1" noChangeArrowheads="1"/>
          </p:cNvPicPr>
          <p:nvPr/>
        </p:nvPicPr>
        <p:blipFill>
          <a:blip r:embed="rId2" cstate="print">
            <a:clrChange>
              <a:clrFrom>
                <a:srgbClr val="FFFFFF"/>
              </a:clrFrom>
              <a:clrTo>
                <a:srgbClr val="FFFFFF">
                  <a:alpha val="0"/>
                </a:srgbClr>
              </a:clrTo>
            </a:clrChange>
          </a:blip>
          <a:srcRect b="38338"/>
          <a:stretch>
            <a:fillRect/>
          </a:stretch>
        </p:blipFill>
        <p:spPr bwMode="auto">
          <a:xfrm>
            <a:off x="144463" y="1268413"/>
            <a:ext cx="8891587" cy="2232025"/>
          </a:xfrm>
          <a:prstGeom prst="rect">
            <a:avLst/>
          </a:prstGeom>
          <a:noFill/>
          <a:ln w="9525">
            <a:noFill/>
            <a:miter lim="800000"/>
            <a:headEnd/>
            <a:tailEnd/>
          </a:ln>
        </p:spPr>
      </p:pic>
      <p:sp>
        <p:nvSpPr>
          <p:cNvPr id="17" name="Rectangle 5"/>
          <p:cNvSpPr txBox="1">
            <a:spLocks noChangeArrowheads="1"/>
          </p:cNvSpPr>
          <p:nvPr/>
        </p:nvSpPr>
        <p:spPr bwMode="auto">
          <a:xfrm>
            <a:off x="323850" y="5373688"/>
            <a:ext cx="8640763" cy="1223962"/>
          </a:xfrm>
          <a:prstGeom prst="rect">
            <a:avLst/>
          </a:prstGeom>
          <a:noFill/>
          <a:ln w="9525">
            <a:noFill/>
            <a:miter lim="800000"/>
            <a:headEnd/>
            <a:tailEnd/>
          </a:ln>
          <a:effectLst/>
        </p:spPr>
        <p:txBody>
          <a:bodyPr/>
          <a:lstStyle/>
          <a:p>
            <a:pPr>
              <a:spcBef>
                <a:spcPts val="0"/>
              </a:spcBef>
              <a:buClr>
                <a:schemeClr val="bg2"/>
              </a:buClr>
              <a:buSzPct val="75000"/>
              <a:defRPr/>
            </a:pPr>
            <a:r>
              <a:rPr lang="zh-CN" altLang="en-US" sz="2400" kern="0">
                <a:solidFill>
                  <a:srgbClr val="006600"/>
                </a:solidFill>
                <a:latin typeface="+mn-lt"/>
                <a:ea typeface="+mn-ea"/>
              </a:rPr>
              <a:t>数据来源于</a:t>
            </a:r>
            <a:endParaRPr lang="en-US" altLang="zh-CN" sz="2400" kern="0">
              <a:solidFill>
                <a:srgbClr val="006600"/>
              </a:solidFill>
              <a:latin typeface="+mn-lt"/>
              <a:ea typeface="+mn-ea"/>
            </a:endParaRPr>
          </a:p>
          <a:p>
            <a:pPr>
              <a:spcBef>
                <a:spcPts val="0"/>
              </a:spcBef>
              <a:buClr>
                <a:schemeClr val="bg2"/>
              </a:buClr>
              <a:buSzPct val="75000"/>
              <a:defRPr/>
            </a:pPr>
            <a:r>
              <a:rPr lang="en-US" altLang="zh-CN" sz="2000" kern="0">
                <a:solidFill>
                  <a:srgbClr val="006600"/>
                </a:solidFill>
                <a:latin typeface="+mn-lt"/>
                <a:ea typeface="+mn-ea"/>
              </a:rPr>
              <a:t>《Computer Architecture: A Quantitative Approach》Fourth Edition</a:t>
            </a:r>
          </a:p>
          <a:p>
            <a:pPr>
              <a:spcBef>
                <a:spcPts val="0"/>
              </a:spcBef>
              <a:buClr>
                <a:schemeClr val="bg2"/>
              </a:buClr>
              <a:buSzPct val="75000"/>
              <a:defRPr/>
            </a:pPr>
            <a:r>
              <a:rPr lang="en-US" altLang="zh-CN" sz="2000" kern="0">
                <a:solidFill>
                  <a:srgbClr val="006600"/>
                </a:solidFill>
                <a:latin typeface="+mn-lt"/>
                <a:ea typeface="+mn-ea"/>
              </a:rPr>
              <a:t>  John L. Hennessy</a:t>
            </a:r>
            <a:r>
              <a:rPr lang="zh-CN" altLang="en-US" sz="2000" kern="0">
                <a:solidFill>
                  <a:srgbClr val="006600"/>
                </a:solidFill>
                <a:latin typeface="+mn-lt"/>
                <a:ea typeface="+mn-ea"/>
              </a:rPr>
              <a:t>，</a:t>
            </a:r>
            <a:r>
              <a:rPr lang="en-US" altLang="zh-CN" sz="2000" kern="0">
                <a:solidFill>
                  <a:srgbClr val="006600"/>
                </a:solidFill>
                <a:latin typeface="+mn-lt"/>
                <a:ea typeface="+mn-ea"/>
              </a:rPr>
              <a:t>David A. Patterson</a:t>
            </a:r>
            <a:endParaRPr lang="zh-CN" altLang="en-US" sz="2000" kern="0">
              <a:solidFill>
                <a:srgbClr val="006600"/>
              </a:solidFill>
              <a:latin typeface="+mn-lt"/>
              <a:ea typeface="+mn-ea"/>
            </a:endParaRPr>
          </a:p>
        </p:txBody>
      </p:sp>
      <p:sp>
        <p:nvSpPr>
          <p:cNvPr id="18" name="内容占位符 2"/>
          <p:cNvSpPr txBox="1">
            <a:spLocks/>
          </p:cNvSpPr>
          <p:nvPr/>
        </p:nvSpPr>
        <p:spPr bwMode="auto">
          <a:xfrm>
            <a:off x="323850" y="3500438"/>
            <a:ext cx="8424863" cy="1800225"/>
          </a:xfrm>
          <a:prstGeom prst="rect">
            <a:avLst/>
          </a:prstGeom>
          <a:noFill/>
          <a:ln w="9525">
            <a:noFill/>
            <a:miter lim="800000"/>
            <a:headEnd/>
            <a:tailEnd/>
          </a:ln>
          <a:effectLst/>
        </p:spPr>
        <p:txBody>
          <a:bodyPr/>
          <a:lstStyle/>
          <a:p>
            <a:pPr>
              <a:spcBef>
                <a:spcPct val="20000"/>
              </a:spcBef>
              <a:buClr>
                <a:schemeClr val="bg2"/>
              </a:buClr>
              <a:buSzPct val="75000"/>
              <a:buFont typeface="Wingdings" pitchFamily="2" charset="2"/>
              <a:buNone/>
              <a:defRPr/>
            </a:pPr>
            <a:r>
              <a:rPr lang="en-US" altLang="zh-CN" sz="1600" b="0" kern="0">
                <a:latin typeface="Arial" pitchFamily="34" charset="0"/>
                <a:ea typeface="+mn-ea"/>
                <a:cs typeface="Arial" pitchFamily="34" charset="0"/>
              </a:rPr>
              <a:t>     Data cache misses per 1000 instructions comparing </a:t>
            </a:r>
            <a:r>
              <a:rPr lang="en-US" altLang="zh-CN" sz="1600" b="0" kern="0">
                <a:solidFill>
                  <a:srgbClr val="FF0000"/>
                </a:solidFill>
                <a:latin typeface="Arial" pitchFamily="34" charset="0"/>
                <a:ea typeface="+mn-ea"/>
                <a:cs typeface="Arial" pitchFamily="34" charset="0"/>
              </a:rPr>
              <a:t>l</a:t>
            </a:r>
            <a:r>
              <a:rPr lang="en-US" altLang="zh-CN" sz="1600" b="0" kern="0">
                <a:latin typeface="Arial" pitchFamily="34" charset="0"/>
                <a:ea typeface="+mn-ea"/>
                <a:cs typeface="Arial" pitchFamily="34" charset="0"/>
              </a:rPr>
              <a:t>east-</a:t>
            </a:r>
            <a:r>
              <a:rPr lang="en-US" altLang="zh-CN" sz="1600" b="0" kern="0">
                <a:solidFill>
                  <a:srgbClr val="FF0000"/>
                </a:solidFill>
                <a:latin typeface="Arial" pitchFamily="34" charset="0"/>
                <a:ea typeface="+mn-ea"/>
                <a:cs typeface="Arial" pitchFamily="34" charset="0"/>
              </a:rPr>
              <a:t>r</a:t>
            </a:r>
            <a:r>
              <a:rPr lang="en-US" altLang="zh-CN" sz="1600" b="0" kern="0">
                <a:latin typeface="Arial" pitchFamily="34" charset="0"/>
                <a:ea typeface="+mn-ea"/>
                <a:cs typeface="Arial" pitchFamily="34" charset="0"/>
              </a:rPr>
              <a:t>ecently </a:t>
            </a:r>
            <a:r>
              <a:rPr lang="en-US" altLang="zh-CN" sz="1600" b="0" kern="0">
                <a:solidFill>
                  <a:srgbClr val="FF0000"/>
                </a:solidFill>
                <a:latin typeface="Arial" pitchFamily="34" charset="0"/>
                <a:ea typeface="+mn-ea"/>
                <a:cs typeface="Arial" pitchFamily="34" charset="0"/>
              </a:rPr>
              <a:t>u</a:t>
            </a:r>
            <a:r>
              <a:rPr lang="en-US" altLang="zh-CN" sz="1600" b="0" kern="0">
                <a:latin typeface="Arial" pitchFamily="34" charset="0"/>
                <a:ea typeface="+mn-ea"/>
                <a:cs typeface="Arial" pitchFamily="34" charset="0"/>
              </a:rPr>
              <a:t>sed, </a:t>
            </a:r>
            <a:r>
              <a:rPr lang="en-US" altLang="zh-CN" sz="1600" b="0" kern="0">
                <a:solidFill>
                  <a:srgbClr val="FF0000"/>
                </a:solidFill>
                <a:latin typeface="Arial" pitchFamily="34" charset="0"/>
                <a:ea typeface="+mn-ea"/>
                <a:cs typeface="Arial" pitchFamily="34" charset="0"/>
              </a:rPr>
              <a:t>random</a:t>
            </a:r>
            <a:r>
              <a:rPr lang="en-US" altLang="zh-CN" sz="1600" b="0" kern="0">
                <a:latin typeface="Arial" pitchFamily="34" charset="0"/>
                <a:ea typeface="+mn-ea"/>
                <a:cs typeface="Arial" pitchFamily="34" charset="0"/>
              </a:rPr>
              <a:t>, and </a:t>
            </a:r>
            <a:r>
              <a:rPr lang="en-US" altLang="zh-CN" sz="1600" b="0" kern="0">
                <a:solidFill>
                  <a:srgbClr val="FF0000"/>
                </a:solidFill>
                <a:latin typeface="Arial" pitchFamily="34" charset="0"/>
                <a:ea typeface="+mn-ea"/>
                <a:cs typeface="Arial" pitchFamily="34" charset="0"/>
              </a:rPr>
              <a:t>f</a:t>
            </a:r>
            <a:r>
              <a:rPr lang="en-US" altLang="zh-CN" sz="1600" b="0" kern="0">
                <a:latin typeface="Arial" pitchFamily="34" charset="0"/>
                <a:ea typeface="+mn-ea"/>
                <a:cs typeface="Arial" pitchFamily="34" charset="0"/>
              </a:rPr>
              <a:t>irst </a:t>
            </a:r>
            <a:r>
              <a:rPr lang="en-US" altLang="zh-CN" sz="1600" b="0" kern="0">
                <a:solidFill>
                  <a:srgbClr val="FF0000"/>
                </a:solidFill>
                <a:latin typeface="Arial" pitchFamily="34" charset="0"/>
                <a:ea typeface="+mn-ea"/>
                <a:cs typeface="Arial" pitchFamily="34" charset="0"/>
              </a:rPr>
              <a:t>i</a:t>
            </a:r>
            <a:r>
              <a:rPr lang="en-US" altLang="zh-CN" sz="1600" b="0" kern="0">
                <a:latin typeface="Arial" pitchFamily="34" charset="0"/>
                <a:ea typeface="+mn-ea"/>
                <a:cs typeface="Arial" pitchFamily="34" charset="0"/>
              </a:rPr>
              <a:t>n, </a:t>
            </a:r>
            <a:r>
              <a:rPr lang="en-US" altLang="zh-CN" sz="1600" b="0" kern="0">
                <a:solidFill>
                  <a:srgbClr val="FF0000"/>
                </a:solidFill>
                <a:latin typeface="Arial" pitchFamily="34" charset="0"/>
                <a:ea typeface="+mn-ea"/>
                <a:cs typeface="Arial" pitchFamily="34" charset="0"/>
              </a:rPr>
              <a:t>f</a:t>
            </a:r>
            <a:r>
              <a:rPr lang="en-US" altLang="zh-CN" sz="1600" b="0" kern="0">
                <a:latin typeface="Arial" pitchFamily="34" charset="0"/>
                <a:ea typeface="+mn-ea"/>
                <a:cs typeface="Arial" pitchFamily="34" charset="0"/>
              </a:rPr>
              <a:t>irst </a:t>
            </a:r>
            <a:r>
              <a:rPr lang="en-US" altLang="zh-CN" sz="1600" b="0" kern="0">
                <a:solidFill>
                  <a:srgbClr val="FF0000"/>
                </a:solidFill>
                <a:latin typeface="Arial" pitchFamily="34" charset="0"/>
                <a:ea typeface="+mn-ea"/>
                <a:cs typeface="Arial" pitchFamily="34" charset="0"/>
              </a:rPr>
              <a:t>o</a:t>
            </a:r>
            <a:r>
              <a:rPr lang="en-US" altLang="zh-CN" sz="1600" b="0" kern="0">
                <a:latin typeface="Arial" pitchFamily="34" charset="0"/>
                <a:ea typeface="+mn-ea"/>
                <a:cs typeface="Arial" pitchFamily="34" charset="0"/>
              </a:rPr>
              <a:t>ut replacement for several sizes and associativities. There is little difference between LRU and random for the largest size cache, with LRU outperforming the others for smaller caches. FIFO generally outperforms random in the smaller cache sizes. These data were collected for a </a:t>
            </a:r>
            <a:r>
              <a:rPr lang="en-US" altLang="zh-CN" sz="1600" b="0" kern="0">
                <a:solidFill>
                  <a:srgbClr val="0000FF"/>
                </a:solidFill>
                <a:latin typeface="Arial" pitchFamily="34" charset="0"/>
                <a:ea typeface="+mn-ea"/>
                <a:cs typeface="Arial" pitchFamily="34" charset="0"/>
              </a:rPr>
              <a:t>block size</a:t>
            </a:r>
            <a:r>
              <a:rPr lang="en-US" altLang="zh-CN" sz="1600" b="0" kern="0">
                <a:latin typeface="Arial" pitchFamily="34" charset="0"/>
                <a:ea typeface="+mn-ea"/>
                <a:cs typeface="Arial" pitchFamily="34" charset="0"/>
              </a:rPr>
              <a:t> of </a:t>
            </a:r>
            <a:r>
              <a:rPr lang="en-US" altLang="zh-CN" sz="1600" b="0" kern="0">
                <a:solidFill>
                  <a:srgbClr val="0000FF"/>
                </a:solidFill>
                <a:latin typeface="Arial" pitchFamily="34" charset="0"/>
                <a:ea typeface="+mn-ea"/>
                <a:cs typeface="Arial" pitchFamily="34" charset="0"/>
              </a:rPr>
              <a:t>64 bytes</a:t>
            </a:r>
            <a:r>
              <a:rPr lang="en-US" altLang="zh-CN" sz="1600" b="0" kern="0">
                <a:latin typeface="Arial" pitchFamily="34" charset="0"/>
                <a:ea typeface="+mn-ea"/>
                <a:cs typeface="Arial" pitchFamily="34" charset="0"/>
              </a:rPr>
              <a:t> for the </a:t>
            </a:r>
            <a:r>
              <a:rPr lang="en-US" altLang="zh-CN" sz="1600" b="0" kern="0">
                <a:solidFill>
                  <a:srgbClr val="0000FF"/>
                </a:solidFill>
                <a:latin typeface="Arial" pitchFamily="34" charset="0"/>
                <a:ea typeface="+mn-ea"/>
                <a:cs typeface="Arial" pitchFamily="34" charset="0"/>
              </a:rPr>
              <a:t>Alpha architecture</a:t>
            </a:r>
            <a:r>
              <a:rPr lang="en-US" altLang="zh-CN" sz="1600" b="0" kern="0">
                <a:latin typeface="Arial" pitchFamily="34" charset="0"/>
                <a:ea typeface="+mn-ea"/>
                <a:cs typeface="Arial" pitchFamily="34" charset="0"/>
              </a:rPr>
              <a:t> using 10 </a:t>
            </a:r>
            <a:r>
              <a:rPr lang="en-US" altLang="zh-CN" sz="1600" b="0" kern="0">
                <a:solidFill>
                  <a:srgbClr val="0000FF"/>
                </a:solidFill>
                <a:latin typeface="Arial" pitchFamily="34" charset="0"/>
                <a:ea typeface="+mn-ea"/>
                <a:cs typeface="Arial" pitchFamily="34" charset="0"/>
              </a:rPr>
              <a:t>SPEC2000</a:t>
            </a:r>
            <a:r>
              <a:rPr lang="en-US" altLang="zh-CN" sz="1600" b="0" kern="0">
                <a:latin typeface="Arial" pitchFamily="34" charset="0"/>
                <a:ea typeface="+mn-ea"/>
                <a:cs typeface="Arial" pitchFamily="34" charset="0"/>
              </a:rPr>
              <a:t> benchmarks. Five are from SPECint2000 (gap, gcc, gzip, mcf, and perl) and five are from SPECfp2000 (applu, art, equake, lucas, and swim).</a:t>
            </a:r>
            <a:endParaRPr lang="zh-CN" altLang="en-US" sz="1600" b="0" kern="0">
              <a:latin typeface="Arial" pitchFamily="34" charset="0"/>
              <a:ea typeface="+mn-ea"/>
              <a:cs typeface="Arial" pitchFamily="34" charset="0"/>
            </a:endParaRPr>
          </a:p>
        </p:txBody>
      </p:sp>
      <p:sp>
        <p:nvSpPr>
          <p:cNvPr id="19" name="动作按钮: 信息 18">
            <a:hlinkClick r:id="rId3" action="ppaction://hlinksldjump" highlightClick="1"/>
          </p:cNvPr>
          <p:cNvSpPr/>
          <p:nvPr/>
        </p:nvSpPr>
        <p:spPr bwMode="auto">
          <a:xfrm>
            <a:off x="8316913" y="5805488"/>
            <a:ext cx="576262" cy="576262"/>
          </a:xfrm>
          <a:prstGeom prst="actionButtonInformation">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wrap="none" anchor="ctr"/>
          <a:lstStyle/>
          <a:p>
            <a:pPr algn="ctr">
              <a:spcBef>
                <a:spcPct val="50000"/>
              </a:spcBef>
              <a:defRPr/>
            </a:pPr>
            <a:endParaRPr lang="zh-CN" altLang="en-US">
              <a:solidFill>
                <a:schemeClr val="tx1"/>
              </a:solidFill>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4066" name="Rectangle 2"/>
          <p:cNvSpPr>
            <a:spLocks noGrp="1" noChangeArrowheads="1"/>
          </p:cNvSpPr>
          <p:nvPr>
            <p:ph type="subTitle" idx="1"/>
          </p:nvPr>
        </p:nvSpPr>
        <p:spPr>
          <a:xfrm>
            <a:off x="395288" y="1700213"/>
            <a:ext cx="8604250" cy="2592387"/>
          </a:xfrm>
        </p:spPr>
        <p:txBody>
          <a:bodyPr anchor="ctr"/>
          <a:lstStyle/>
          <a:p>
            <a:pPr eaLnBrk="1" hangingPunct="1">
              <a:spcBef>
                <a:spcPct val="0"/>
              </a:spcBef>
              <a:buClrTx/>
              <a:buFont typeface="Arial" charset="0"/>
              <a:buNone/>
            </a:pPr>
            <a:r>
              <a:rPr lang="zh-CN" altLang="en-US" sz="4000" b="0" smtClean="0">
                <a:solidFill>
                  <a:srgbClr val="FFFFFF"/>
                </a:solidFill>
                <a:latin typeface="Arial" charset="0"/>
                <a:ea typeface="黑体" pitchFamily="2" charset="-122"/>
              </a:rPr>
              <a:t>计算机</a:t>
            </a:r>
            <a:r>
              <a:rPr lang="zh-CN" altLang="en-US" sz="4000" b="0" smtClean="0">
                <a:solidFill>
                  <a:srgbClr val="FFCC00"/>
                </a:solidFill>
                <a:latin typeface="Arial" charset="0"/>
                <a:ea typeface="黑体" pitchFamily="2" charset="-122"/>
              </a:rPr>
              <a:t>组成</a:t>
            </a:r>
            <a:r>
              <a:rPr lang="zh-CN" altLang="en-US" sz="4000" b="0" smtClean="0">
                <a:solidFill>
                  <a:srgbClr val="FFFFFF"/>
                </a:solidFill>
                <a:latin typeface="Arial" charset="0"/>
                <a:ea typeface="黑体" pitchFamily="2" charset="-122"/>
              </a:rPr>
              <a:t>与</a:t>
            </a:r>
            <a:r>
              <a:rPr lang="zh-CN" altLang="en-US" sz="4000" b="0" smtClean="0">
                <a:solidFill>
                  <a:srgbClr val="FFCC00"/>
                </a:solidFill>
                <a:latin typeface="Arial" charset="0"/>
                <a:ea typeface="黑体" pitchFamily="2" charset="-122"/>
              </a:rPr>
              <a:t>体系结构</a:t>
            </a:r>
            <a:endParaRPr lang="zh-CN" altLang="en-US" sz="4000" b="0" smtClean="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smtClean="0">
                <a:solidFill>
                  <a:srgbClr val="FFFFFF"/>
                </a:solidFill>
                <a:latin typeface="Arial" charset="0"/>
                <a:ea typeface="黑体" pitchFamily="2" charset="-122"/>
              </a:rPr>
              <a:t>第</a:t>
            </a:r>
            <a:r>
              <a:rPr lang="en-US" altLang="zh-CN" sz="7300" b="0" smtClean="0">
                <a:solidFill>
                  <a:srgbClr val="FFFFFF"/>
                </a:solidFill>
                <a:latin typeface="Arial" charset="0"/>
                <a:ea typeface="黑体" pitchFamily="2" charset="-122"/>
              </a:rPr>
              <a:t>4</a:t>
            </a:r>
            <a:r>
              <a:rPr lang="zh-CN" altLang="en-US" sz="4000" b="0" smtClean="0">
                <a:solidFill>
                  <a:srgbClr val="FFFFFF"/>
                </a:solidFill>
                <a:latin typeface="Arial" charset="0"/>
                <a:ea typeface="黑体" pitchFamily="2" charset="-122"/>
              </a:rPr>
              <a:t>章  存储系统</a:t>
            </a:r>
            <a:endParaRPr lang="zh-CN" altLang="en-US" sz="4000" b="0" smtClean="0">
              <a:solidFill>
                <a:srgbClr val="CCFF66"/>
              </a:solidFill>
              <a:latin typeface="Arial" charset="0"/>
              <a:ea typeface="黑体" pitchFamily="2" charset="-122"/>
            </a:endParaRPr>
          </a:p>
        </p:txBody>
      </p:sp>
      <p:sp>
        <p:nvSpPr>
          <p:cNvPr id="1624067" name="Rectangle 3"/>
          <p:cNvSpPr>
            <a:spLocks noChangeArrowheads="1"/>
          </p:cNvSpPr>
          <p:nvPr/>
        </p:nvSpPr>
        <p:spPr bwMode="auto">
          <a:xfrm>
            <a:off x="1979613" y="4365625"/>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200" dirty="0">
                <a:latin typeface="+mn-lt"/>
                <a:ea typeface="楷体" panose="02010609060101010101" pitchFamily="49" charset="-122"/>
              </a:rPr>
              <a:t>4.3  </a:t>
            </a:r>
            <a:r>
              <a:rPr lang="zh-CN" altLang="en-US" sz="4200" dirty="0">
                <a:latin typeface="+mn-lt"/>
                <a:ea typeface="楷体" panose="02010609060101010101" pitchFamily="49" charset="-122"/>
              </a:rPr>
              <a:t>高速缓冲存储器</a:t>
            </a:r>
          </a:p>
        </p:txBody>
      </p:sp>
      <p:sp>
        <p:nvSpPr>
          <p:cNvPr id="1624068" name="Rectangle 4"/>
          <p:cNvSpPr>
            <a:spLocks noChangeArrowheads="1"/>
          </p:cNvSpPr>
          <p:nvPr/>
        </p:nvSpPr>
        <p:spPr bwMode="auto">
          <a:xfrm>
            <a:off x="2627313" y="5085184"/>
            <a:ext cx="6049143" cy="1294978"/>
          </a:xfrm>
          <a:prstGeom prst="rect">
            <a:avLst/>
          </a:prstGeom>
          <a:noFill/>
          <a:ln w="9525">
            <a:noFill/>
            <a:miter lim="800000"/>
            <a:headEnd/>
            <a:tailEnd/>
          </a:ln>
        </p:spPr>
        <p:txBody>
          <a:bodyPr/>
          <a:lstStyle/>
          <a:p>
            <a:pPr algn="r">
              <a:lnSpc>
                <a:spcPct val="90000"/>
              </a:lnSpc>
              <a:buClr>
                <a:schemeClr val="bg2"/>
              </a:buClr>
              <a:buSzPct val="75000"/>
              <a:buFont typeface="Wingdings" pitchFamily="2" charset="2"/>
              <a:buNone/>
            </a:pPr>
            <a:r>
              <a:rPr lang="en-US" altLang="zh-CN" sz="3800" dirty="0">
                <a:solidFill>
                  <a:srgbClr val="CC0066"/>
                </a:solidFill>
                <a:ea typeface="隶书" pitchFamily="49" charset="-122"/>
              </a:rPr>
              <a:t>4.3.4</a:t>
            </a:r>
            <a:r>
              <a:rPr lang="en-US" altLang="zh-CN" sz="4200" b="0" dirty="0">
                <a:solidFill>
                  <a:srgbClr val="CC0066"/>
                </a:solidFill>
                <a:latin typeface="隶书" pitchFamily="49" charset="-122"/>
                <a:ea typeface="隶书" pitchFamily="49" charset="-122"/>
              </a:rPr>
              <a:t> </a:t>
            </a:r>
            <a:r>
              <a:rPr lang="zh-CN" altLang="en-US" sz="4200" b="0" dirty="0">
                <a:solidFill>
                  <a:srgbClr val="CC0066"/>
                </a:solidFill>
                <a:latin typeface="隶书" pitchFamily="49" charset="-122"/>
                <a:ea typeface="隶书" pitchFamily="49" charset="-122"/>
              </a:rPr>
              <a:t>主存与</a:t>
            </a:r>
            <a:r>
              <a:rPr lang="en-US" altLang="zh-CN" sz="3400" i="1" dirty="0" smtClean="0">
                <a:solidFill>
                  <a:srgbClr val="CC0066"/>
                </a:solidFill>
                <a:ea typeface="隶书" pitchFamily="49" charset="-122"/>
              </a:rPr>
              <a:t>Cache</a:t>
            </a:r>
            <a:br>
              <a:rPr lang="en-US" altLang="zh-CN" sz="3400" i="1" dirty="0" smtClean="0">
                <a:solidFill>
                  <a:srgbClr val="CC0066"/>
                </a:solidFill>
                <a:ea typeface="隶书" pitchFamily="49" charset="-122"/>
              </a:rPr>
            </a:br>
            <a:r>
              <a:rPr lang="zh-CN" altLang="en-US" sz="4200" b="0" dirty="0" smtClean="0">
                <a:solidFill>
                  <a:srgbClr val="CC0066"/>
                </a:solidFill>
                <a:latin typeface="隶书" pitchFamily="49" charset="-122"/>
                <a:ea typeface="隶书" pitchFamily="49" charset="-122"/>
              </a:rPr>
              <a:t>内容的一致性</a:t>
            </a:r>
            <a:r>
              <a:rPr lang="zh-CN" altLang="en-US" sz="4200" b="0" dirty="0">
                <a:solidFill>
                  <a:srgbClr val="CC0066"/>
                </a:solidFill>
                <a:latin typeface="隶书" pitchFamily="49" charset="-122"/>
                <a:ea typeface="隶书" pitchFamily="49" charset="-122"/>
              </a:rPr>
              <a:t>问题</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624066">
                                            <p:txEl>
                                              <p:pRg st="0" end="0"/>
                                            </p:txEl>
                                          </p:spTgt>
                                        </p:tgtEl>
                                        <p:attrNameLst>
                                          <p:attrName>style.visibility</p:attrName>
                                        </p:attrNameLst>
                                      </p:cBhvr>
                                      <p:to>
                                        <p:strVal val="visible"/>
                                      </p:to>
                                    </p:set>
                                    <p:anim calcmode="lin" valueType="num">
                                      <p:cBhvr>
                                        <p:cTn id="7" dur="500" fill="hold"/>
                                        <p:tgtEl>
                                          <p:spTgt spid="162406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62406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62406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624066">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624066">
                                            <p:txEl>
                                              <p:pRg st="1" end="1"/>
                                            </p:txEl>
                                          </p:spTgt>
                                        </p:tgtEl>
                                        <p:attrNameLst>
                                          <p:attrName>style.visibility</p:attrName>
                                        </p:attrNameLst>
                                      </p:cBhvr>
                                      <p:to>
                                        <p:strVal val="visible"/>
                                      </p:to>
                                    </p:set>
                                    <p:anim calcmode="lin" valueType="num">
                                      <p:cBhvr additive="base">
                                        <p:cTn id="14" dur="500" fill="hold"/>
                                        <p:tgtEl>
                                          <p:spTgt spid="1624066">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624066">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624067">
                                            <p:txEl>
                                              <p:pRg st="0" end="0"/>
                                            </p:txEl>
                                          </p:spTgt>
                                        </p:tgtEl>
                                        <p:attrNameLst>
                                          <p:attrName>style.visibility</p:attrName>
                                        </p:attrNameLst>
                                      </p:cBhvr>
                                      <p:to>
                                        <p:strVal val="visible"/>
                                      </p:to>
                                    </p:set>
                                    <p:anim calcmode="lin" valueType="num">
                                      <p:cBhvr additive="base">
                                        <p:cTn id="19" dur="500" fill="hold"/>
                                        <p:tgtEl>
                                          <p:spTgt spid="162406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406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24068">
                                            <p:txEl>
                                              <p:pRg st="0" end="0"/>
                                            </p:txEl>
                                          </p:spTgt>
                                        </p:tgtEl>
                                        <p:attrNameLst>
                                          <p:attrName>style.visibility</p:attrName>
                                        </p:attrNameLst>
                                      </p:cBhvr>
                                      <p:to>
                                        <p:strVal val="visible"/>
                                      </p:to>
                                    </p:set>
                                    <p:anim calcmode="lin" valueType="num">
                                      <p:cBhvr additive="base">
                                        <p:cTn id="23" dur="500" fill="hold"/>
                                        <p:tgtEl>
                                          <p:spTgt spid="1624068">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62406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4"/>
          <p:cNvSpPr>
            <a:spLocks noGrp="1"/>
          </p:cNvSpPr>
          <p:nvPr>
            <p:ph type="sldNum" sz="quarter" idx="11"/>
          </p:nvPr>
        </p:nvSpPr>
        <p:spPr>
          <a:noFill/>
        </p:spPr>
        <p:txBody>
          <a:bodyPr/>
          <a:lstStyle/>
          <a:p>
            <a:fld id="{1D6B8789-A33C-4881-A1B0-8149F18FE294}" type="slidenum">
              <a:rPr lang="zh-CN" altLang="en-US" smtClean="0"/>
              <a:pPr/>
              <a:t>34</a:t>
            </a:fld>
            <a:endParaRPr lang="en-US" altLang="zh-CN" smtClean="0"/>
          </a:p>
        </p:txBody>
      </p:sp>
      <p:sp>
        <p:nvSpPr>
          <p:cNvPr id="38915" name="Rectangle 2"/>
          <p:cNvSpPr>
            <a:spLocks noGrp="1" noChangeArrowheads="1"/>
          </p:cNvSpPr>
          <p:nvPr>
            <p:ph type="title"/>
          </p:nvPr>
        </p:nvSpPr>
        <p:spPr/>
        <p:txBody>
          <a:bodyPr/>
          <a:lstStyle/>
          <a:p>
            <a:pPr eaLnBrk="1" hangingPunct="1"/>
            <a:r>
              <a:rPr lang="en-US" altLang="zh-CN" smtClean="0"/>
              <a:t>4.3.4 </a:t>
            </a:r>
            <a:r>
              <a:rPr lang="zh-CN" altLang="en-US" smtClean="0"/>
              <a:t>主存与</a:t>
            </a:r>
            <a:r>
              <a:rPr lang="en-US" altLang="zh-CN" smtClean="0"/>
              <a:t>Cache</a:t>
            </a:r>
            <a:r>
              <a:rPr lang="zh-CN" altLang="en-US" smtClean="0"/>
              <a:t>内容的一致性问题</a:t>
            </a:r>
          </a:p>
        </p:txBody>
      </p:sp>
      <p:sp>
        <p:nvSpPr>
          <p:cNvPr id="38916" name="Rectangle 3"/>
          <p:cNvSpPr>
            <a:spLocks noGrp="1" noChangeArrowheads="1"/>
          </p:cNvSpPr>
          <p:nvPr>
            <p:ph type="body" idx="1"/>
          </p:nvPr>
        </p:nvSpPr>
        <p:spPr>
          <a:xfrm>
            <a:off x="323528" y="981075"/>
            <a:ext cx="8784976" cy="5256213"/>
          </a:xfrm>
        </p:spPr>
        <p:txBody>
          <a:bodyPr/>
          <a:lstStyle/>
          <a:p>
            <a:pPr marL="355600" indent="-355600" eaLnBrk="1" hangingPunct="1">
              <a:buSzTx/>
              <a:buFont typeface="Wingdings" pitchFamily="2" charset="2"/>
              <a:buAutoNum type="arabicPeriod"/>
            </a:pPr>
            <a:r>
              <a:rPr lang="zh-CN" altLang="en-US" smtClean="0"/>
              <a:t>写回法</a:t>
            </a:r>
          </a:p>
          <a:p>
            <a:pPr marL="714375" lvl="1" indent="-361950" eaLnBrk="1" hangingPunct="1"/>
            <a:r>
              <a:rPr lang="en-US" altLang="zh-CN" smtClean="0"/>
              <a:t>Cache</a:t>
            </a:r>
            <a:r>
              <a:rPr lang="zh-CN" altLang="en-US" smtClean="0"/>
              <a:t>命中 </a:t>
            </a:r>
            <a:r>
              <a:rPr lang="zh-CN" altLang="en-US" smtClean="0">
                <a:latin typeface="+mn-ea"/>
              </a:rPr>
              <a:t>→</a:t>
            </a:r>
            <a:r>
              <a:rPr lang="zh-CN" altLang="en-US" smtClean="0"/>
              <a:t> 只修改</a:t>
            </a:r>
            <a:r>
              <a:rPr lang="en-US" altLang="zh-CN" smtClean="0"/>
              <a:t>Cache </a:t>
            </a:r>
            <a:r>
              <a:rPr lang="en-US" altLang="zh-CN" smtClean="0">
                <a:latin typeface="+mn-ea"/>
              </a:rPr>
              <a:t>→</a:t>
            </a:r>
            <a:r>
              <a:rPr lang="en-US" altLang="zh-CN" smtClean="0"/>
              <a:t> </a:t>
            </a:r>
            <a:br>
              <a:rPr lang="en-US" altLang="zh-CN" smtClean="0"/>
            </a:br>
            <a:r>
              <a:rPr lang="en-US" altLang="zh-CN" smtClean="0"/>
              <a:t>Cache</a:t>
            </a:r>
            <a:r>
              <a:rPr lang="zh-CN" altLang="en-US" smtClean="0"/>
              <a:t>中该块需替换，则写回主存。</a:t>
            </a:r>
          </a:p>
          <a:p>
            <a:pPr marL="714375" lvl="1" indent="-361950" eaLnBrk="1" hangingPunct="1"/>
            <a:r>
              <a:rPr lang="en-US" altLang="zh-CN" smtClean="0"/>
              <a:t>Cache</a:t>
            </a:r>
            <a:r>
              <a:rPr lang="zh-CN" altLang="en-US" smtClean="0"/>
              <a:t>不命中 </a:t>
            </a:r>
            <a:r>
              <a:rPr lang="zh-CN" altLang="en-US" smtClean="0">
                <a:latin typeface="+mn-ea"/>
              </a:rPr>
              <a:t>→</a:t>
            </a:r>
            <a:r>
              <a:rPr lang="zh-CN" altLang="en-US" smtClean="0"/>
              <a:t> 该块从主存拷贝至</a:t>
            </a:r>
            <a:r>
              <a:rPr lang="en-US" altLang="zh-CN" smtClean="0"/>
              <a:t>Cache</a:t>
            </a:r>
          </a:p>
          <a:p>
            <a:pPr marL="355600" indent="-355600" eaLnBrk="1" hangingPunct="1">
              <a:buSzTx/>
              <a:buFont typeface="Wingdings" pitchFamily="2" charset="2"/>
              <a:buAutoNum type="arabicPeriod"/>
            </a:pPr>
            <a:r>
              <a:rPr lang="zh-CN" altLang="en-US" smtClean="0"/>
              <a:t>全写法（写直达法）</a:t>
            </a:r>
          </a:p>
          <a:p>
            <a:pPr marL="714375" lvl="1" indent="-361950" eaLnBrk="1" hangingPunct="1"/>
            <a:r>
              <a:rPr lang="en-US" altLang="zh-CN" smtClean="0"/>
              <a:t>Cache</a:t>
            </a:r>
            <a:r>
              <a:rPr lang="zh-CN" altLang="en-US" smtClean="0"/>
              <a:t>命中 </a:t>
            </a:r>
            <a:r>
              <a:rPr lang="zh-CN" altLang="en-US" smtClean="0">
                <a:latin typeface="+mn-ea"/>
              </a:rPr>
              <a:t>→</a:t>
            </a:r>
            <a:r>
              <a:rPr lang="zh-CN" altLang="en-US" smtClean="0"/>
              <a:t> 写</a:t>
            </a:r>
            <a:r>
              <a:rPr lang="en-US" altLang="zh-CN" smtClean="0"/>
              <a:t>Cache</a:t>
            </a:r>
            <a:r>
              <a:rPr lang="zh-CN" altLang="en-US" smtClean="0"/>
              <a:t>，同时写主存。</a:t>
            </a:r>
          </a:p>
          <a:p>
            <a:pPr marL="714375" lvl="1" indent="-361950" eaLnBrk="1" hangingPunct="1"/>
            <a:r>
              <a:rPr lang="en-US" altLang="zh-CN" smtClean="0"/>
              <a:t>Cache</a:t>
            </a:r>
            <a:r>
              <a:rPr lang="zh-CN" altLang="en-US" smtClean="0"/>
              <a:t>不命中 </a:t>
            </a:r>
            <a:r>
              <a:rPr lang="zh-CN" altLang="en-US" smtClean="0">
                <a:latin typeface="+mn-ea"/>
              </a:rPr>
              <a:t>→</a:t>
            </a:r>
            <a:r>
              <a:rPr lang="zh-CN" altLang="en-US" smtClean="0"/>
              <a:t> 直接写主存 </a:t>
            </a:r>
            <a:r>
              <a:rPr lang="zh-CN" altLang="en-US" smtClean="0">
                <a:latin typeface="+mn-ea"/>
              </a:rPr>
              <a:t>→</a:t>
            </a:r>
          </a:p>
          <a:p>
            <a:pPr marL="985838" lvl="2" indent="-361950" eaLnBrk="1" hangingPunct="1"/>
            <a:r>
              <a:rPr lang="en-US" altLang="zh-CN" smtClean="0"/>
              <a:t>WTWA</a:t>
            </a:r>
            <a:r>
              <a:rPr lang="zh-CN" altLang="en-US" smtClean="0"/>
              <a:t>法</a:t>
            </a:r>
            <a:r>
              <a:rPr lang="en-US" altLang="zh-CN" smtClean="0">
                <a:latin typeface="+mn-ea"/>
              </a:rPr>
              <a:t>(</a:t>
            </a:r>
            <a:r>
              <a:rPr lang="zh-CN" altLang="en-US" smtClean="0"/>
              <a:t>写分配法</a:t>
            </a:r>
            <a:r>
              <a:rPr lang="en-US" altLang="zh-CN" smtClean="0">
                <a:latin typeface="+mn-ea"/>
              </a:rPr>
              <a:t>)</a:t>
            </a:r>
            <a:r>
              <a:rPr lang="en-US" altLang="zh-CN" smtClean="0"/>
              <a:t>: </a:t>
            </a:r>
            <a:r>
              <a:rPr lang="zh-CN" altLang="en-US" smtClean="0"/>
              <a:t>取主存块到</a:t>
            </a:r>
            <a:r>
              <a:rPr lang="en-US" altLang="zh-CN" smtClean="0"/>
              <a:t>Cache</a:t>
            </a:r>
            <a:r>
              <a:rPr lang="zh-CN" altLang="en-US" smtClean="0"/>
              <a:t>。</a:t>
            </a:r>
          </a:p>
          <a:p>
            <a:pPr marL="985838" lvl="2" indent="-361950" eaLnBrk="1" hangingPunct="1"/>
            <a:r>
              <a:rPr lang="en-US" altLang="zh-CN" smtClean="0"/>
              <a:t>WTNWA</a:t>
            </a:r>
            <a:r>
              <a:rPr lang="zh-CN" altLang="en-US" smtClean="0"/>
              <a:t>法</a:t>
            </a:r>
            <a:r>
              <a:rPr lang="en-US" altLang="zh-CN" smtClean="0">
                <a:latin typeface="+mn-ea"/>
              </a:rPr>
              <a:t>(</a:t>
            </a:r>
            <a:r>
              <a:rPr lang="zh-CN" altLang="en-US" smtClean="0"/>
              <a:t>写不分配法</a:t>
            </a:r>
            <a:r>
              <a:rPr lang="en-US" altLang="zh-CN" smtClean="0">
                <a:latin typeface="+mn-ea"/>
              </a:rPr>
              <a:t>):</a:t>
            </a:r>
            <a:r>
              <a:rPr lang="zh-CN" altLang="en-US" smtClean="0"/>
              <a:t>不取主存块到</a:t>
            </a:r>
            <a:r>
              <a:rPr lang="en-US" altLang="zh-CN" smtClean="0"/>
              <a:t>Cache</a:t>
            </a:r>
            <a:r>
              <a:rPr lang="zh-CN" altLang="en-US" smtClean="0"/>
              <a:t>。</a:t>
            </a:r>
          </a:p>
          <a:p>
            <a:pPr marL="714375" lvl="1" indent="-361950" eaLnBrk="1" hangingPunct="1"/>
            <a:r>
              <a:rPr lang="en-US" altLang="zh-CN" smtClean="0"/>
              <a:t>Cache</a:t>
            </a:r>
            <a:r>
              <a:rPr lang="zh-CN" altLang="en-US" smtClean="0"/>
              <a:t>、主存一致性好；速度慢。</a:t>
            </a:r>
          </a:p>
        </p:txBody>
      </p:sp>
      <p:sp>
        <p:nvSpPr>
          <p:cNvPr id="38917" name="Line 4"/>
          <p:cNvSpPr>
            <a:spLocks noChangeShapeType="1"/>
          </p:cNvSpPr>
          <p:nvPr/>
        </p:nvSpPr>
        <p:spPr bwMode="auto">
          <a:xfrm flipV="1">
            <a:off x="7596336" y="2708274"/>
            <a:ext cx="1152377" cy="645"/>
          </a:xfrm>
          <a:prstGeom prst="line">
            <a:avLst/>
          </a:prstGeom>
          <a:noFill/>
          <a:ln w="28575">
            <a:solidFill>
              <a:schemeClr val="tx1"/>
            </a:solidFill>
            <a:round/>
            <a:headEnd/>
            <a:tailEnd type="none" w="med" len="lg"/>
          </a:ln>
        </p:spPr>
        <p:txBody>
          <a:bodyPr wrap="square">
            <a:spAutoFit/>
          </a:bodyPr>
          <a:lstStyle/>
          <a:p>
            <a:endParaRPr lang="zh-CN" altLang="en-US"/>
          </a:p>
        </p:txBody>
      </p:sp>
      <p:sp>
        <p:nvSpPr>
          <p:cNvPr id="38918" name="Line 5"/>
          <p:cNvSpPr>
            <a:spLocks noChangeShapeType="1"/>
          </p:cNvSpPr>
          <p:nvPr/>
        </p:nvSpPr>
        <p:spPr bwMode="auto">
          <a:xfrm flipV="1">
            <a:off x="8748713" y="1196975"/>
            <a:ext cx="0" cy="1511300"/>
          </a:xfrm>
          <a:prstGeom prst="line">
            <a:avLst/>
          </a:prstGeom>
          <a:noFill/>
          <a:ln w="28575">
            <a:solidFill>
              <a:schemeClr val="tx1"/>
            </a:solidFill>
            <a:round/>
            <a:headEnd/>
            <a:tailEnd type="none" w="med" len="lg"/>
          </a:ln>
        </p:spPr>
        <p:txBody>
          <a:bodyPr>
            <a:spAutoFit/>
          </a:bodyPr>
          <a:lstStyle/>
          <a:p>
            <a:endParaRPr lang="zh-CN" altLang="en-US"/>
          </a:p>
        </p:txBody>
      </p:sp>
      <p:sp>
        <p:nvSpPr>
          <p:cNvPr id="38919" name="Line 6"/>
          <p:cNvSpPr>
            <a:spLocks noChangeShapeType="1"/>
          </p:cNvSpPr>
          <p:nvPr/>
        </p:nvSpPr>
        <p:spPr bwMode="auto">
          <a:xfrm flipH="1">
            <a:off x="4787900" y="1196975"/>
            <a:ext cx="3960813" cy="0"/>
          </a:xfrm>
          <a:prstGeom prst="line">
            <a:avLst/>
          </a:prstGeom>
          <a:noFill/>
          <a:ln w="28575">
            <a:solidFill>
              <a:schemeClr val="tx1"/>
            </a:solidFill>
            <a:round/>
            <a:headEnd/>
            <a:tailEnd type="none" w="med" len="lg"/>
          </a:ln>
        </p:spPr>
        <p:txBody>
          <a:bodyPr>
            <a:spAutoFit/>
          </a:bodyPr>
          <a:lstStyle/>
          <a:p>
            <a:endParaRPr lang="zh-CN" altLang="en-US"/>
          </a:p>
        </p:txBody>
      </p:sp>
      <p:sp>
        <p:nvSpPr>
          <p:cNvPr id="38920" name="Line 7"/>
          <p:cNvSpPr>
            <a:spLocks noChangeShapeType="1"/>
          </p:cNvSpPr>
          <p:nvPr/>
        </p:nvSpPr>
        <p:spPr bwMode="auto">
          <a:xfrm>
            <a:off x="4787900" y="1196975"/>
            <a:ext cx="0" cy="431800"/>
          </a:xfrm>
          <a:prstGeom prst="line">
            <a:avLst/>
          </a:prstGeom>
          <a:noFill/>
          <a:ln w="28575">
            <a:solidFill>
              <a:schemeClr val="tx1"/>
            </a:solidFill>
            <a:round/>
            <a:headEnd/>
            <a:tailEnd type="triangle" w="med" len="lg"/>
          </a:ln>
        </p:spPr>
        <p:txBody>
          <a:bodyPr>
            <a:spAutoFit/>
          </a:bodyPr>
          <a:lstStyle/>
          <a:p>
            <a:endParaRPr lang="zh-CN" altLang="en-US"/>
          </a:p>
        </p:txBody>
      </p:sp>
      <p:sp>
        <p:nvSpPr>
          <p:cNvPr id="38921" name="AutoShape 8">
            <a:hlinkClick r:id="rId2" action="ppaction://hlinksldjump" highlightClick="1"/>
          </p:cNvPr>
          <p:cNvSpPr>
            <a:spLocks noChangeArrowheads="1"/>
          </p:cNvSpPr>
          <p:nvPr/>
        </p:nvSpPr>
        <p:spPr bwMode="auto">
          <a:xfrm>
            <a:off x="8459788" y="333375"/>
            <a:ext cx="360362" cy="358775"/>
          </a:xfrm>
          <a:prstGeom prst="actionButtonInformation">
            <a:avLst/>
          </a:prstGeom>
          <a:solidFill>
            <a:srgbClr val="6699FF"/>
          </a:solidFill>
          <a:ln w="28575">
            <a:noFill/>
            <a:miter lim="800000"/>
            <a:headEnd/>
            <a:tailEnd/>
          </a:ln>
        </p:spPr>
        <p:txBody>
          <a:bodyPr wrap="none" anchor="ctr"/>
          <a:lstStyle/>
          <a:p>
            <a:pPr algn="ctr">
              <a:spcBef>
                <a:spcPct val="50000"/>
              </a:spcBef>
            </a:pPr>
            <a:endParaRPr lang="zh-CN" altLang="en-US"/>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灯片编号占位符 4"/>
          <p:cNvSpPr>
            <a:spLocks noGrp="1"/>
          </p:cNvSpPr>
          <p:nvPr>
            <p:ph type="sldNum" sz="quarter" idx="11"/>
          </p:nvPr>
        </p:nvSpPr>
        <p:spPr>
          <a:noFill/>
        </p:spPr>
        <p:txBody>
          <a:bodyPr/>
          <a:lstStyle/>
          <a:p>
            <a:fld id="{D3F39C18-172E-4DFF-B4D2-2D4EDC6A7E34}" type="slidenum">
              <a:rPr lang="zh-CN" altLang="en-US" smtClean="0"/>
              <a:pPr/>
              <a:t>35</a:t>
            </a:fld>
            <a:endParaRPr lang="en-US" altLang="zh-CN" smtClean="0"/>
          </a:p>
        </p:txBody>
      </p:sp>
      <p:sp>
        <p:nvSpPr>
          <p:cNvPr id="39939" name="Rectangle 2"/>
          <p:cNvSpPr>
            <a:spLocks noGrp="1" noChangeArrowheads="1"/>
          </p:cNvSpPr>
          <p:nvPr>
            <p:ph type="title"/>
          </p:nvPr>
        </p:nvSpPr>
        <p:spPr/>
        <p:txBody>
          <a:bodyPr/>
          <a:lstStyle/>
          <a:p>
            <a:pPr eaLnBrk="1" hangingPunct="1"/>
            <a:r>
              <a:rPr lang="en-US" altLang="zh-CN" smtClean="0"/>
              <a:t>4.3.4 </a:t>
            </a:r>
            <a:r>
              <a:rPr lang="zh-CN" altLang="en-US" smtClean="0"/>
              <a:t>主存与</a:t>
            </a:r>
            <a:r>
              <a:rPr lang="en-US" altLang="zh-CN" smtClean="0"/>
              <a:t>Cache</a:t>
            </a:r>
            <a:r>
              <a:rPr lang="zh-CN" altLang="en-US" smtClean="0"/>
              <a:t>内容的一致性问题</a:t>
            </a:r>
          </a:p>
        </p:txBody>
      </p:sp>
      <p:sp>
        <p:nvSpPr>
          <p:cNvPr id="39940" name="Rectangle 5"/>
          <p:cNvSpPr>
            <a:spLocks noChangeArrowheads="1"/>
          </p:cNvSpPr>
          <p:nvPr/>
        </p:nvSpPr>
        <p:spPr bwMode="auto">
          <a:xfrm>
            <a:off x="1185863" y="692150"/>
            <a:ext cx="865187" cy="503238"/>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a:t>CPU</a:t>
            </a:r>
          </a:p>
        </p:txBody>
      </p:sp>
      <p:sp>
        <p:nvSpPr>
          <p:cNvPr id="39941" name="Rectangle 6"/>
          <p:cNvSpPr>
            <a:spLocks noChangeArrowheads="1"/>
          </p:cNvSpPr>
          <p:nvPr/>
        </p:nvSpPr>
        <p:spPr bwMode="auto">
          <a:xfrm>
            <a:off x="1185863" y="1484313"/>
            <a:ext cx="865187" cy="503237"/>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i="1"/>
              <a:t>x</a:t>
            </a:r>
            <a:r>
              <a:rPr lang="en-US" altLang="zh-CN" sz="2400"/>
              <a:t>'</a:t>
            </a:r>
          </a:p>
        </p:txBody>
      </p:sp>
      <p:sp>
        <p:nvSpPr>
          <p:cNvPr id="39942" name="Line 7"/>
          <p:cNvSpPr>
            <a:spLocks noChangeShapeType="1"/>
          </p:cNvSpPr>
          <p:nvPr/>
        </p:nvSpPr>
        <p:spPr bwMode="auto">
          <a:xfrm>
            <a:off x="1619250" y="1195388"/>
            <a:ext cx="0" cy="288925"/>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43" name="Text Box 8"/>
          <p:cNvSpPr txBox="1">
            <a:spLocks noChangeArrowheads="1"/>
          </p:cNvSpPr>
          <p:nvPr/>
        </p:nvSpPr>
        <p:spPr bwMode="auto">
          <a:xfrm>
            <a:off x="142875" y="1484313"/>
            <a:ext cx="1152525" cy="457200"/>
          </a:xfrm>
          <a:prstGeom prst="rect">
            <a:avLst/>
          </a:prstGeom>
          <a:noFill/>
          <a:ln w="28575" algn="ctr">
            <a:noFill/>
            <a:miter lim="800000"/>
            <a:headEnd/>
            <a:tailEnd type="none" w="med" len="lg"/>
          </a:ln>
        </p:spPr>
        <p:txBody>
          <a:bodyPr>
            <a:spAutoFit/>
          </a:bodyPr>
          <a:lstStyle/>
          <a:p>
            <a:pPr algn="ctr">
              <a:spcBef>
                <a:spcPct val="50000"/>
              </a:spcBef>
            </a:pPr>
            <a:r>
              <a:rPr lang="en-US" altLang="zh-CN" sz="2400"/>
              <a:t>Cache</a:t>
            </a:r>
          </a:p>
        </p:txBody>
      </p:sp>
      <p:sp>
        <p:nvSpPr>
          <p:cNvPr id="39944" name="Rectangle 9"/>
          <p:cNvSpPr>
            <a:spLocks noChangeArrowheads="1"/>
          </p:cNvSpPr>
          <p:nvPr/>
        </p:nvSpPr>
        <p:spPr bwMode="auto">
          <a:xfrm>
            <a:off x="2484438" y="909638"/>
            <a:ext cx="865187" cy="790575"/>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a:t>I/O</a:t>
            </a:r>
          </a:p>
        </p:txBody>
      </p:sp>
      <p:sp>
        <p:nvSpPr>
          <p:cNvPr id="39945" name="Rectangle 10"/>
          <p:cNvSpPr>
            <a:spLocks noChangeArrowheads="1"/>
          </p:cNvSpPr>
          <p:nvPr/>
        </p:nvSpPr>
        <p:spPr bwMode="auto">
          <a:xfrm>
            <a:off x="1619250" y="2636838"/>
            <a:ext cx="1008063" cy="576262"/>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i="1"/>
              <a:t>x</a:t>
            </a:r>
            <a:endParaRPr lang="en-US" altLang="zh-CN" sz="2400"/>
          </a:p>
        </p:txBody>
      </p:sp>
      <p:sp>
        <p:nvSpPr>
          <p:cNvPr id="39946" name="Line 11"/>
          <p:cNvSpPr>
            <a:spLocks noChangeShapeType="1"/>
          </p:cNvSpPr>
          <p:nvPr/>
        </p:nvSpPr>
        <p:spPr bwMode="auto">
          <a:xfrm>
            <a:off x="1619250" y="1989138"/>
            <a:ext cx="0" cy="288925"/>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47" name="Line 12"/>
          <p:cNvSpPr>
            <a:spLocks noChangeShapeType="1"/>
          </p:cNvSpPr>
          <p:nvPr/>
        </p:nvSpPr>
        <p:spPr bwMode="auto">
          <a:xfrm>
            <a:off x="755650" y="2276475"/>
            <a:ext cx="2736850" cy="0"/>
          </a:xfrm>
          <a:prstGeom prst="line">
            <a:avLst/>
          </a:prstGeom>
          <a:noFill/>
          <a:ln w="57150">
            <a:solidFill>
              <a:schemeClr val="tx1"/>
            </a:solidFill>
            <a:round/>
            <a:headEnd/>
            <a:tailEnd type="none" w="med" len="lg"/>
          </a:ln>
        </p:spPr>
        <p:txBody>
          <a:bodyPr>
            <a:spAutoFit/>
          </a:bodyPr>
          <a:lstStyle/>
          <a:p>
            <a:endParaRPr lang="zh-CN" altLang="en-US"/>
          </a:p>
        </p:txBody>
      </p:sp>
      <p:sp>
        <p:nvSpPr>
          <p:cNvPr id="39948" name="Line 13"/>
          <p:cNvSpPr>
            <a:spLocks noChangeShapeType="1"/>
          </p:cNvSpPr>
          <p:nvPr/>
        </p:nvSpPr>
        <p:spPr bwMode="auto">
          <a:xfrm>
            <a:off x="2916238" y="1700213"/>
            <a:ext cx="0" cy="576262"/>
          </a:xfrm>
          <a:prstGeom prst="line">
            <a:avLst/>
          </a:prstGeom>
          <a:noFill/>
          <a:ln w="28575">
            <a:solidFill>
              <a:schemeClr val="tx1"/>
            </a:solidFill>
            <a:round/>
            <a:headEnd type="triangle" w="med" len="lg"/>
            <a:tailEnd type="triangle" w="med" len="lg"/>
          </a:ln>
        </p:spPr>
        <p:txBody>
          <a:bodyPr>
            <a:spAutoFit/>
          </a:bodyPr>
          <a:lstStyle/>
          <a:p>
            <a:endParaRPr lang="zh-CN" altLang="en-US"/>
          </a:p>
        </p:txBody>
      </p:sp>
      <p:sp>
        <p:nvSpPr>
          <p:cNvPr id="39949" name="Line 14"/>
          <p:cNvSpPr>
            <a:spLocks noChangeShapeType="1"/>
          </p:cNvSpPr>
          <p:nvPr/>
        </p:nvSpPr>
        <p:spPr bwMode="auto">
          <a:xfrm flipV="1">
            <a:off x="2124075" y="2276475"/>
            <a:ext cx="0" cy="360363"/>
          </a:xfrm>
          <a:prstGeom prst="line">
            <a:avLst/>
          </a:prstGeom>
          <a:noFill/>
          <a:ln w="28575">
            <a:solidFill>
              <a:schemeClr val="tx1"/>
            </a:solidFill>
            <a:round/>
            <a:headEnd type="triangle" w="med" len="lg"/>
            <a:tailEnd type="triangle" w="med" len="lg"/>
          </a:ln>
        </p:spPr>
        <p:txBody>
          <a:bodyPr>
            <a:spAutoFit/>
          </a:bodyPr>
          <a:lstStyle/>
          <a:p>
            <a:endParaRPr lang="zh-CN" altLang="en-US"/>
          </a:p>
        </p:txBody>
      </p:sp>
      <p:sp>
        <p:nvSpPr>
          <p:cNvPr id="39950" name="Text Box 15"/>
          <p:cNvSpPr txBox="1">
            <a:spLocks noChangeArrowheads="1"/>
          </p:cNvSpPr>
          <p:nvPr/>
        </p:nvSpPr>
        <p:spPr bwMode="auto">
          <a:xfrm>
            <a:off x="682625" y="2684463"/>
            <a:ext cx="936625" cy="457200"/>
          </a:xfrm>
          <a:prstGeom prst="rect">
            <a:avLst/>
          </a:prstGeom>
          <a:noFill/>
          <a:ln w="28575" algn="ctr">
            <a:noFill/>
            <a:miter lim="800000"/>
            <a:headEnd/>
            <a:tailEnd type="none" w="med" len="lg"/>
          </a:ln>
        </p:spPr>
        <p:txBody>
          <a:bodyPr>
            <a:spAutoFit/>
          </a:bodyPr>
          <a:lstStyle/>
          <a:p>
            <a:pPr algn="ctr">
              <a:spcBef>
                <a:spcPct val="50000"/>
              </a:spcBef>
            </a:pPr>
            <a:r>
              <a:rPr lang="zh-CN" altLang="en-US" sz="2400"/>
              <a:t>主存</a:t>
            </a:r>
          </a:p>
        </p:txBody>
      </p:sp>
      <p:sp>
        <p:nvSpPr>
          <p:cNvPr id="39951" name="Line 16"/>
          <p:cNvSpPr>
            <a:spLocks noChangeShapeType="1"/>
          </p:cNvSpPr>
          <p:nvPr/>
        </p:nvSpPr>
        <p:spPr bwMode="auto">
          <a:xfrm>
            <a:off x="1476375" y="1125538"/>
            <a:ext cx="0" cy="574675"/>
          </a:xfrm>
          <a:prstGeom prst="line">
            <a:avLst/>
          </a:prstGeom>
          <a:noFill/>
          <a:ln w="28575">
            <a:solidFill>
              <a:srgbClr val="FF0066"/>
            </a:solidFill>
            <a:round/>
            <a:headEnd/>
            <a:tailEnd type="triangle" w="med" len="lg"/>
          </a:ln>
        </p:spPr>
        <p:txBody>
          <a:bodyPr>
            <a:spAutoFit/>
          </a:bodyPr>
          <a:lstStyle/>
          <a:p>
            <a:endParaRPr lang="zh-CN" altLang="en-US"/>
          </a:p>
        </p:txBody>
      </p:sp>
      <p:sp>
        <p:nvSpPr>
          <p:cNvPr id="39952" name="Rectangle 17"/>
          <p:cNvSpPr>
            <a:spLocks noChangeArrowheads="1"/>
          </p:cNvSpPr>
          <p:nvPr/>
        </p:nvSpPr>
        <p:spPr bwMode="auto">
          <a:xfrm>
            <a:off x="6010275" y="692150"/>
            <a:ext cx="865188" cy="503238"/>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a:t>CPU</a:t>
            </a:r>
          </a:p>
        </p:txBody>
      </p:sp>
      <p:sp>
        <p:nvSpPr>
          <p:cNvPr id="39953" name="Rectangle 18"/>
          <p:cNvSpPr>
            <a:spLocks noChangeArrowheads="1"/>
          </p:cNvSpPr>
          <p:nvPr/>
        </p:nvSpPr>
        <p:spPr bwMode="auto">
          <a:xfrm>
            <a:off x="6010275" y="1484313"/>
            <a:ext cx="865188" cy="503237"/>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i="1"/>
              <a:t>x</a:t>
            </a:r>
            <a:endParaRPr lang="en-US" altLang="zh-CN" sz="2400"/>
          </a:p>
        </p:txBody>
      </p:sp>
      <p:sp>
        <p:nvSpPr>
          <p:cNvPr id="39954" name="Line 19"/>
          <p:cNvSpPr>
            <a:spLocks noChangeShapeType="1"/>
          </p:cNvSpPr>
          <p:nvPr/>
        </p:nvSpPr>
        <p:spPr bwMode="auto">
          <a:xfrm>
            <a:off x="6443663" y="1195388"/>
            <a:ext cx="0" cy="288925"/>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55" name="Text Box 20"/>
          <p:cNvSpPr txBox="1">
            <a:spLocks noChangeArrowheads="1"/>
          </p:cNvSpPr>
          <p:nvPr/>
        </p:nvSpPr>
        <p:spPr bwMode="auto">
          <a:xfrm>
            <a:off x="4967288" y="1484313"/>
            <a:ext cx="1152525" cy="457200"/>
          </a:xfrm>
          <a:prstGeom prst="rect">
            <a:avLst/>
          </a:prstGeom>
          <a:noFill/>
          <a:ln w="28575" algn="ctr">
            <a:noFill/>
            <a:miter lim="800000"/>
            <a:headEnd/>
            <a:tailEnd type="none" w="med" len="lg"/>
          </a:ln>
        </p:spPr>
        <p:txBody>
          <a:bodyPr>
            <a:spAutoFit/>
          </a:bodyPr>
          <a:lstStyle/>
          <a:p>
            <a:pPr algn="ctr">
              <a:spcBef>
                <a:spcPct val="50000"/>
              </a:spcBef>
            </a:pPr>
            <a:r>
              <a:rPr lang="en-US" altLang="zh-CN" sz="2400"/>
              <a:t>Cache</a:t>
            </a:r>
          </a:p>
        </p:txBody>
      </p:sp>
      <p:sp>
        <p:nvSpPr>
          <p:cNvPr id="39956" name="Rectangle 21"/>
          <p:cNvSpPr>
            <a:spLocks noChangeArrowheads="1"/>
          </p:cNvSpPr>
          <p:nvPr/>
        </p:nvSpPr>
        <p:spPr bwMode="auto">
          <a:xfrm>
            <a:off x="7308850" y="909638"/>
            <a:ext cx="865188" cy="790575"/>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a:t>I/O</a:t>
            </a:r>
          </a:p>
        </p:txBody>
      </p:sp>
      <p:sp>
        <p:nvSpPr>
          <p:cNvPr id="39957" name="Rectangle 22"/>
          <p:cNvSpPr>
            <a:spLocks noChangeArrowheads="1"/>
          </p:cNvSpPr>
          <p:nvPr/>
        </p:nvSpPr>
        <p:spPr bwMode="auto">
          <a:xfrm>
            <a:off x="6443663" y="2636838"/>
            <a:ext cx="1008062" cy="576262"/>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i="1"/>
              <a:t>x</a:t>
            </a:r>
            <a:r>
              <a:rPr lang="en-US" altLang="zh-CN" sz="2400"/>
              <a:t>'</a:t>
            </a:r>
          </a:p>
        </p:txBody>
      </p:sp>
      <p:sp>
        <p:nvSpPr>
          <p:cNvPr id="39958" name="Line 23"/>
          <p:cNvSpPr>
            <a:spLocks noChangeShapeType="1"/>
          </p:cNvSpPr>
          <p:nvPr/>
        </p:nvSpPr>
        <p:spPr bwMode="auto">
          <a:xfrm>
            <a:off x="6443663" y="1989138"/>
            <a:ext cx="0" cy="288925"/>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59" name="Line 24"/>
          <p:cNvSpPr>
            <a:spLocks noChangeShapeType="1"/>
          </p:cNvSpPr>
          <p:nvPr/>
        </p:nvSpPr>
        <p:spPr bwMode="auto">
          <a:xfrm>
            <a:off x="5580063" y="2276475"/>
            <a:ext cx="2736850" cy="0"/>
          </a:xfrm>
          <a:prstGeom prst="line">
            <a:avLst/>
          </a:prstGeom>
          <a:noFill/>
          <a:ln w="57150">
            <a:solidFill>
              <a:schemeClr val="tx1"/>
            </a:solidFill>
            <a:round/>
            <a:headEnd/>
            <a:tailEnd type="none" w="med" len="lg"/>
          </a:ln>
        </p:spPr>
        <p:txBody>
          <a:bodyPr>
            <a:spAutoFit/>
          </a:bodyPr>
          <a:lstStyle/>
          <a:p>
            <a:endParaRPr lang="zh-CN" altLang="en-US"/>
          </a:p>
        </p:txBody>
      </p:sp>
      <p:sp>
        <p:nvSpPr>
          <p:cNvPr id="39960" name="Line 25"/>
          <p:cNvSpPr>
            <a:spLocks noChangeShapeType="1"/>
          </p:cNvSpPr>
          <p:nvPr/>
        </p:nvSpPr>
        <p:spPr bwMode="auto">
          <a:xfrm>
            <a:off x="7740650" y="1700213"/>
            <a:ext cx="0" cy="576262"/>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61" name="Line 26"/>
          <p:cNvSpPr>
            <a:spLocks noChangeShapeType="1"/>
          </p:cNvSpPr>
          <p:nvPr/>
        </p:nvSpPr>
        <p:spPr bwMode="auto">
          <a:xfrm>
            <a:off x="6948488" y="2276475"/>
            <a:ext cx="0" cy="360363"/>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62" name="Text Box 27"/>
          <p:cNvSpPr txBox="1">
            <a:spLocks noChangeArrowheads="1"/>
          </p:cNvSpPr>
          <p:nvPr/>
        </p:nvSpPr>
        <p:spPr bwMode="auto">
          <a:xfrm>
            <a:off x="5507038" y="2684463"/>
            <a:ext cx="936625" cy="457200"/>
          </a:xfrm>
          <a:prstGeom prst="rect">
            <a:avLst/>
          </a:prstGeom>
          <a:noFill/>
          <a:ln w="28575" algn="ctr">
            <a:noFill/>
            <a:miter lim="800000"/>
            <a:headEnd/>
            <a:tailEnd type="none" w="med" len="lg"/>
          </a:ln>
        </p:spPr>
        <p:txBody>
          <a:bodyPr>
            <a:spAutoFit/>
          </a:bodyPr>
          <a:lstStyle/>
          <a:p>
            <a:pPr algn="ctr">
              <a:spcBef>
                <a:spcPct val="50000"/>
              </a:spcBef>
            </a:pPr>
            <a:r>
              <a:rPr lang="zh-CN" altLang="en-US" sz="2400"/>
              <a:t>主存</a:t>
            </a:r>
          </a:p>
        </p:txBody>
      </p:sp>
      <p:sp>
        <p:nvSpPr>
          <p:cNvPr id="39963" name="Rectangle 29"/>
          <p:cNvSpPr>
            <a:spLocks noChangeArrowheads="1"/>
          </p:cNvSpPr>
          <p:nvPr/>
        </p:nvSpPr>
        <p:spPr bwMode="auto">
          <a:xfrm>
            <a:off x="1184275" y="3789363"/>
            <a:ext cx="865188" cy="503237"/>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a:t>CPU</a:t>
            </a:r>
          </a:p>
        </p:txBody>
      </p:sp>
      <p:sp>
        <p:nvSpPr>
          <p:cNvPr id="39964" name="Rectangle 30"/>
          <p:cNvSpPr>
            <a:spLocks noChangeArrowheads="1"/>
          </p:cNvSpPr>
          <p:nvPr/>
        </p:nvSpPr>
        <p:spPr bwMode="auto">
          <a:xfrm>
            <a:off x="1184275" y="4581525"/>
            <a:ext cx="865188" cy="503238"/>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i="1"/>
              <a:t>x</a:t>
            </a:r>
            <a:r>
              <a:rPr lang="en-US" altLang="zh-CN" sz="2400"/>
              <a:t>'</a:t>
            </a:r>
          </a:p>
        </p:txBody>
      </p:sp>
      <p:sp>
        <p:nvSpPr>
          <p:cNvPr id="39965" name="Line 31"/>
          <p:cNvSpPr>
            <a:spLocks noChangeShapeType="1"/>
          </p:cNvSpPr>
          <p:nvPr/>
        </p:nvSpPr>
        <p:spPr bwMode="auto">
          <a:xfrm>
            <a:off x="1617663" y="4292600"/>
            <a:ext cx="0" cy="288925"/>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66" name="Text Box 32"/>
          <p:cNvSpPr txBox="1">
            <a:spLocks noChangeArrowheads="1"/>
          </p:cNvSpPr>
          <p:nvPr/>
        </p:nvSpPr>
        <p:spPr bwMode="auto">
          <a:xfrm>
            <a:off x="106363" y="4581525"/>
            <a:ext cx="1152525" cy="457200"/>
          </a:xfrm>
          <a:prstGeom prst="rect">
            <a:avLst/>
          </a:prstGeom>
          <a:noFill/>
          <a:ln w="28575" algn="ctr">
            <a:noFill/>
            <a:miter lim="800000"/>
            <a:headEnd/>
            <a:tailEnd type="none" w="med" len="lg"/>
          </a:ln>
        </p:spPr>
        <p:txBody>
          <a:bodyPr>
            <a:spAutoFit/>
          </a:bodyPr>
          <a:lstStyle/>
          <a:p>
            <a:pPr algn="ctr">
              <a:spcBef>
                <a:spcPct val="50000"/>
              </a:spcBef>
            </a:pPr>
            <a:r>
              <a:rPr lang="en-US" altLang="zh-CN" sz="2400"/>
              <a:t>Cache</a:t>
            </a:r>
          </a:p>
        </p:txBody>
      </p:sp>
      <p:sp>
        <p:nvSpPr>
          <p:cNvPr id="39967" name="Rectangle 33"/>
          <p:cNvSpPr>
            <a:spLocks noChangeArrowheads="1"/>
          </p:cNvSpPr>
          <p:nvPr/>
        </p:nvSpPr>
        <p:spPr bwMode="auto">
          <a:xfrm>
            <a:off x="1690688" y="5734050"/>
            <a:ext cx="1008062" cy="576263"/>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i="1"/>
              <a:t>x</a:t>
            </a:r>
            <a:endParaRPr lang="en-US" altLang="zh-CN" sz="2400"/>
          </a:p>
        </p:txBody>
      </p:sp>
      <p:sp>
        <p:nvSpPr>
          <p:cNvPr id="39968" name="Line 34"/>
          <p:cNvSpPr>
            <a:spLocks noChangeShapeType="1"/>
          </p:cNvSpPr>
          <p:nvPr/>
        </p:nvSpPr>
        <p:spPr bwMode="auto">
          <a:xfrm>
            <a:off x="1617663" y="5086350"/>
            <a:ext cx="0" cy="288925"/>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69" name="Line 35"/>
          <p:cNvSpPr>
            <a:spLocks noChangeShapeType="1"/>
          </p:cNvSpPr>
          <p:nvPr/>
        </p:nvSpPr>
        <p:spPr bwMode="auto">
          <a:xfrm>
            <a:off x="827088" y="5373688"/>
            <a:ext cx="2736850" cy="0"/>
          </a:xfrm>
          <a:prstGeom prst="line">
            <a:avLst/>
          </a:prstGeom>
          <a:noFill/>
          <a:ln w="57150">
            <a:solidFill>
              <a:schemeClr val="tx1"/>
            </a:solidFill>
            <a:round/>
            <a:headEnd/>
            <a:tailEnd type="none" w="med" len="lg"/>
          </a:ln>
        </p:spPr>
        <p:txBody>
          <a:bodyPr>
            <a:spAutoFit/>
          </a:bodyPr>
          <a:lstStyle/>
          <a:p>
            <a:endParaRPr lang="zh-CN" altLang="en-US"/>
          </a:p>
        </p:txBody>
      </p:sp>
      <p:sp>
        <p:nvSpPr>
          <p:cNvPr id="39970" name="Line 36"/>
          <p:cNvSpPr>
            <a:spLocks noChangeShapeType="1"/>
          </p:cNvSpPr>
          <p:nvPr/>
        </p:nvSpPr>
        <p:spPr bwMode="auto">
          <a:xfrm>
            <a:off x="2195513" y="5373688"/>
            <a:ext cx="0" cy="360362"/>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71" name="Text Box 37"/>
          <p:cNvSpPr txBox="1">
            <a:spLocks noChangeArrowheads="1"/>
          </p:cNvSpPr>
          <p:nvPr/>
        </p:nvSpPr>
        <p:spPr bwMode="auto">
          <a:xfrm>
            <a:off x="754063" y="5781675"/>
            <a:ext cx="936625" cy="457200"/>
          </a:xfrm>
          <a:prstGeom prst="rect">
            <a:avLst/>
          </a:prstGeom>
          <a:noFill/>
          <a:ln w="28575" algn="ctr">
            <a:noFill/>
            <a:miter lim="800000"/>
            <a:headEnd/>
            <a:tailEnd type="none" w="med" len="lg"/>
          </a:ln>
        </p:spPr>
        <p:txBody>
          <a:bodyPr>
            <a:spAutoFit/>
          </a:bodyPr>
          <a:lstStyle/>
          <a:p>
            <a:pPr algn="ctr">
              <a:spcBef>
                <a:spcPct val="50000"/>
              </a:spcBef>
            </a:pPr>
            <a:r>
              <a:rPr lang="zh-CN" altLang="en-US" sz="2400"/>
              <a:t>主存</a:t>
            </a:r>
          </a:p>
        </p:txBody>
      </p:sp>
      <p:sp>
        <p:nvSpPr>
          <p:cNvPr id="39972" name="Rectangle 38"/>
          <p:cNvSpPr>
            <a:spLocks noChangeArrowheads="1"/>
          </p:cNvSpPr>
          <p:nvPr/>
        </p:nvSpPr>
        <p:spPr bwMode="auto">
          <a:xfrm>
            <a:off x="2411413" y="3789363"/>
            <a:ext cx="865187" cy="503237"/>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a:t>CPU</a:t>
            </a:r>
          </a:p>
        </p:txBody>
      </p:sp>
      <p:sp>
        <p:nvSpPr>
          <p:cNvPr id="39973" name="Rectangle 39"/>
          <p:cNvSpPr>
            <a:spLocks noChangeArrowheads="1"/>
          </p:cNvSpPr>
          <p:nvPr/>
        </p:nvSpPr>
        <p:spPr bwMode="auto">
          <a:xfrm>
            <a:off x="2411413" y="4581525"/>
            <a:ext cx="865187" cy="503238"/>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i="1"/>
              <a:t>x</a:t>
            </a:r>
            <a:endParaRPr lang="en-US" altLang="zh-CN" sz="2400"/>
          </a:p>
        </p:txBody>
      </p:sp>
      <p:sp>
        <p:nvSpPr>
          <p:cNvPr id="39974" name="Line 40"/>
          <p:cNvSpPr>
            <a:spLocks noChangeShapeType="1"/>
          </p:cNvSpPr>
          <p:nvPr/>
        </p:nvSpPr>
        <p:spPr bwMode="auto">
          <a:xfrm>
            <a:off x="2844800" y="4292600"/>
            <a:ext cx="0" cy="288925"/>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75" name="Line 41"/>
          <p:cNvSpPr>
            <a:spLocks noChangeShapeType="1"/>
          </p:cNvSpPr>
          <p:nvPr/>
        </p:nvSpPr>
        <p:spPr bwMode="auto">
          <a:xfrm>
            <a:off x="2844800" y="5086350"/>
            <a:ext cx="0" cy="288925"/>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76" name="Text Box 42"/>
          <p:cNvSpPr txBox="1">
            <a:spLocks noChangeArrowheads="1"/>
          </p:cNvSpPr>
          <p:nvPr/>
        </p:nvSpPr>
        <p:spPr bwMode="auto">
          <a:xfrm>
            <a:off x="3275013" y="4581525"/>
            <a:ext cx="1152525" cy="457200"/>
          </a:xfrm>
          <a:prstGeom prst="rect">
            <a:avLst/>
          </a:prstGeom>
          <a:noFill/>
          <a:ln w="28575" algn="ctr">
            <a:noFill/>
            <a:miter lim="800000"/>
            <a:headEnd/>
            <a:tailEnd type="none" w="med" len="lg"/>
          </a:ln>
        </p:spPr>
        <p:txBody>
          <a:bodyPr>
            <a:spAutoFit/>
          </a:bodyPr>
          <a:lstStyle/>
          <a:p>
            <a:pPr algn="ctr">
              <a:spcBef>
                <a:spcPct val="50000"/>
              </a:spcBef>
            </a:pPr>
            <a:r>
              <a:rPr lang="en-US" altLang="zh-CN" sz="2400"/>
              <a:t>Cache</a:t>
            </a:r>
          </a:p>
        </p:txBody>
      </p:sp>
      <p:sp>
        <p:nvSpPr>
          <p:cNvPr id="39977" name="Rectangle 43"/>
          <p:cNvSpPr>
            <a:spLocks noChangeArrowheads="1"/>
          </p:cNvSpPr>
          <p:nvPr/>
        </p:nvSpPr>
        <p:spPr bwMode="auto">
          <a:xfrm>
            <a:off x="1114425" y="3644900"/>
            <a:ext cx="1008063" cy="1512888"/>
          </a:xfrm>
          <a:prstGeom prst="rect">
            <a:avLst/>
          </a:prstGeom>
          <a:noFill/>
          <a:ln w="28575" algn="ctr">
            <a:solidFill>
              <a:schemeClr val="tx1"/>
            </a:solidFill>
            <a:prstDash val="sysDot"/>
            <a:miter lim="800000"/>
            <a:headEnd/>
            <a:tailEnd type="none" w="med" len="lg"/>
          </a:ln>
        </p:spPr>
        <p:txBody>
          <a:bodyPr wrap="none" anchor="ctr">
            <a:spAutoFit/>
          </a:bodyPr>
          <a:lstStyle/>
          <a:p>
            <a:pPr algn="ctr">
              <a:spcBef>
                <a:spcPct val="50000"/>
              </a:spcBef>
            </a:pPr>
            <a:endParaRPr lang="zh-CN" altLang="en-US"/>
          </a:p>
        </p:txBody>
      </p:sp>
      <p:sp>
        <p:nvSpPr>
          <p:cNvPr id="39978" name="Rectangle 44"/>
          <p:cNvSpPr>
            <a:spLocks noChangeArrowheads="1"/>
          </p:cNvSpPr>
          <p:nvPr/>
        </p:nvSpPr>
        <p:spPr bwMode="auto">
          <a:xfrm>
            <a:off x="2338388" y="3644900"/>
            <a:ext cx="1008062" cy="1512888"/>
          </a:xfrm>
          <a:prstGeom prst="rect">
            <a:avLst/>
          </a:prstGeom>
          <a:noFill/>
          <a:ln w="28575" algn="ctr">
            <a:solidFill>
              <a:schemeClr val="tx1"/>
            </a:solidFill>
            <a:prstDash val="sysDot"/>
            <a:miter lim="800000"/>
            <a:headEnd/>
            <a:tailEnd type="none" w="med" len="lg"/>
          </a:ln>
        </p:spPr>
        <p:txBody>
          <a:bodyPr wrap="none" anchor="ctr">
            <a:spAutoFit/>
          </a:bodyPr>
          <a:lstStyle/>
          <a:p>
            <a:pPr algn="ctr">
              <a:spcBef>
                <a:spcPct val="50000"/>
              </a:spcBef>
            </a:pPr>
            <a:endParaRPr lang="zh-CN" altLang="en-US"/>
          </a:p>
        </p:txBody>
      </p:sp>
      <p:sp>
        <p:nvSpPr>
          <p:cNvPr id="39979" name="Rectangle 45"/>
          <p:cNvSpPr>
            <a:spLocks noChangeArrowheads="1"/>
          </p:cNvSpPr>
          <p:nvPr/>
        </p:nvSpPr>
        <p:spPr bwMode="auto">
          <a:xfrm>
            <a:off x="6008688" y="3789363"/>
            <a:ext cx="865187" cy="503237"/>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a:t>CPU</a:t>
            </a:r>
          </a:p>
        </p:txBody>
      </p:sp>
      <p:sp>
        <p:nvSpPr>
          <p:cNvPr id="39980" name="Rectangle 46"/>
          <p:cNvSpPr>
            <a:spLocks noChangeArrowheads="1"/>
          </p:cNvSpPr>
          <p:nvPr/>
        </p:nvSpPr>
        <p:spPr bwMode="auto">
          <a:xfrm>
            <a:off x="6008688" y="4581525"/>
            <a:ext cx="865187" cy="503238"/>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i="1"/>
              <a:t>x</a:t>
            </a:r>
            <a:r>
              <a:rPr lang="en-US" altLang="zh-CN" sz="2400"/>
              <a:t>'</a:t>
            </a:r>
          </a:p>
        </p:txBody>
      </p:sp>
      <p:sp>
        <p:nvSpPr>
          <p:cNvPr id="39981" name="Line 47"/>
          <p:cNvSpPr>
            <a:spLocks noChangeShapeType="1"/>
          </p:cNvSpPr>
          <p:nvPr/>
        </p:nvSpPr>
        <p:spPr bwMode="auto">
          <a:xfrm>
            <a:off x="6442075" y="4292600"/>
            <a:ext cx="0" cy="288925"/>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82" name="Text Box 48"/>
          <p:cNvSpPr txBox="1">
            <a:spLocks noChangeArrowheads="1"/>
          </p:cNvSpPr>
          <p:nvPr/>
        </p:nvSpPr>
        <p:spPr bwMode="auto">
          <a:xfrm>
            <a:off x="4930775" y="4581525"/>
            <a:ext cx="1152525" cy="457200"/>
          </a:xfrm>
          <a:prstGeom prst="rect">
            <a:avLst/>
          </a:prstGeom>
          <a:noFill/>
          <a:ln w="28575" algn="ctr">
            <a:noFill/>
            <a:miter lim="800000"/>
            <a:headEnd/>
            <a:tailEnd type="none" w="med" len="lg"/>
          </a:ln>
        </p:spPr>
        <p:txBody>
          <a:bodyPr>
            <a:spAutoFit/>
          </a:bodyPr>
          <a:lstStyle/>
          <a:p>
            <a:pPr algn="ctr">
              <a:spcBef>
                <a:spcPct val="50000"/>
              </a:spcBef>
            </a:pPr>
            <a:r>
              <a:rPr lang="en-US" altLang="zh-CN" sz="2400"/>
              <a:t>Cache</a:t>
            </a:r>
          </a:p>
        </p:txBody>
      </p:sp>
      <p:sp>
        <p:nvSpPr>
          <p:cNvPr id="39983" name="Rectangle 49"/>
          <p:cNvSpPr>
            <a:spLocks noChangeArrowheads="1"/>
          </p:cNvSpPr>
          <p:nvPr/>
        </p:nvSpPr>
        <p:spPr bwMode="auto">
          <a:xfrm>
            <a:off x="6515100" y="5734050"/>
            <a:ext cx="1008063" cy="576263"/>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i="1"/>
              <a:t>x</a:t>
            </a:r>
            <a:endParaRPr lang="en-US" altLang="zh-CN" sz="2400"/>
          </a:p>
        </p:txBody>
      </p:sp>
      <p:sp>
        <p:nvSpPr>
          <p:cNvPr id="39984" name="Line 50"/>
          <p:cNvSpPr>
            <a:spLocks noChangeShapeType="1"/>
          </p:cNvSpPr>
          <p:nvPr/>
        </p:nvSpPr>
        <p:spPr bwMode="auto">
          <a:xfrm>
            <a:off x="6442075" y="5086350"/>
            <a:ext cx="0" cy="288925"/>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85" name="Line 51"/>
          <p:cNvSpPr>
            <a:spLocks noChangeShapeType="1"/>
          </p:cNvSpPr>
          <p:nvPr/>
        </p:nvSpPr>
        <p:spPr bwMode="auto">
          <a:xfrm>
            <a:off x="5651500" y="5373688"/>
            <a:ext cx="2736850" cy="0"/>
          </a:xfrm>
          <a:prstGeom prst="line">
            <a:avLst/>
          </a:prstGeom>
          <a:noFill/>
          <a:ln w="57150">
            <a:solidFill>
              <a:schemeClr val="tx1"/>
            </a:solidFill>
            <a:round/>
            <a:headEnd/>
            <a:tailEnd type="none" w="med" len="lg"/>
          </a:ln>
        </p:spPr>
        <p:txBody>
          <a:bodyPr>
            <a:spAutoFit/>
          </a:bodyPr>
          <a:lstStyle/>
          <a:p>
            <a:endParaRPr lang="zh-CN" altLang="en-US"/>
          </a:p>
        </p:txBody>
      </p:sp>
      <p:sp>
        <p:nvSpPr>
          <p:cNvPr id="39986" name="Line 52"/>
          <p:cNvSpPr>
            <a:spLocks noChangeShapeType="1"/>
          </p:cNvSpPr>
          <p:nvPr/>
        </p:nvSpPr>
        <p:spPr bwMode="auto">
          <a:xfrm>
            <a:off x="7019925" y="5373688"/>
            <a:ext cx="0" cy="360362"/>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87" name="Text Box 53"/>
          <p:cNvSpPr txBox="1">
            <a:spLocks noChangeArrowheads="1"/>
          </p:cNvSpPr>
          <p:nvPr/>
        </p:nvSpPr>
        <p:spPr bwMode="auto">
          <a:xfrm>
            <a:off x="5578475" y="5781675"/>
            <a:ext cx="936625" cy="457200"/>
          </a:xfrm>
          <a:prstGeom prst="rect">
            <a:avLst/>
          </a:prstGeom>
          <a:noFill/>
          <a:ln w="28575" algn="ctr">
            <a:noFill/>
            <a:miter lim="800000"/>
            <a:headEnd/>
            <a:tailEnd type="none" w="med" len="lg"/>
          </a:ln>
        </p:spPr>
        <p:txBody>
          <a:bodyPr>
            <a:spAutoFit/>
          </a:bodyPr>
          <a:lstStyle/>
          <a:p>
            <a:pPr algn="ctr">
              <a:spcBef>
                <a:spcPct val="50000"/>
              </a:spcBef>
            </a:pPr>
            <a:r>
              <a:rPr lang="zh-CN" altLang="en-US" sz="2400"/>
              <a:t>主存</a:t>
            </a:r>
          </a:p>
        </p:txBody>
      </p:sp>
      <p:sp>
        <p:nvSpPr>
          <p:cNvPr id="39988" name="Line 54"/>
          <p:cNvSpPr>
            <a:spLocks noChangeShapeType="1"/>
          </p:cNvSpPr>
          <p:nvPr/>
        </p:nvSpPr>
        <p:spPr bwMode="auto">
          <a:xfrm>
            <a:off x="4643438" y="692150"/>
            <a:ext cx="0" cy="5761038"/>
          </a:xfrm>
          <a:prstGeom prst="line">
            <a:avLst/>
          </a:prstGeom>
          <a:noFill/>
          <a:ln w="28575">
            <a:solidFill>
              <a:srgbClr val="0000FF"/>
            </a:solidFill>
            <a:round/>
            <a:headEnd/>
            <a:tailEnd type="none" w="med" len="lg"/>
          </a:ln>
        </p:spPr>
        <p:txBody>
          <a:bodyPr>
            <a:spAutoFit/>
          </a:bodyPr>
          <a:lstStyle/>
          <a:p>
            <a:endParaRPr lang="zh-CN" altLang="en-US"/>
          </a:p>
        </p:txBody>
      </p:sp>
      <p:sp>
        <p:nvSpPr>
          <p:cNvPr id="39989" name="Line 55"/>
          <p:cNvSpPr>
            <a:spLocks noChangeShapeType="1"/>
          </p:cNvSpPr>
          <p:nvPr/>
        </p:nvSpPr>
        <p:spPr bwMode="auto">
          <a:xfrm>
            <a:off x="250825" y="3429000"/>
            <a:ext cx="8642350" cy="0"/>
          </a:xfrm>
          <a:prstGeom prst="line">
            <a:avLst/>
          </a:prstGeom>
          <a:noFill/>
          <a:ln w="28575">
            <a:solidFill>
              <a:srgbClr val="0000FF"/>
            </a:solidFill>
            <a:round/>
            <a:headEnd/>
            <a:tailEnd type="none" w="med" len="lg"/>
          </a:ln>
        </p:spPr>
        <p:txBody>
          <a:bodyPr>
            <a:spAutoFit/>
          </a:bodyPr>
          <a:lstStyle/>
          <a:p>
            <a:endParaRPr lang="zh-CN" altLang="en-US"/>
          </a:p>
        </p:txBody>
      </p:sp>
      <p:sp>
        <p:nvSpPr>
          <p:cNvPr id="39990" name="Text Box 59"/>
          <p:cNvSpPr txBox="1">
            <a:spLocks noChangeArrowheads="1"/>
          </p:cNvSpPr>
          <p:nvPr/>
        </p:nvSpPr>
        <p:spPr bwMode="auto">
          <a:xfrm>
            <a:off x="4067175" y="2852738"/>
            <a:ext cx="576263" cy="519112"/>
          </a:xfrm>
          <a:prstGeom prst="rect">
            <a:avLst/>
          </a:prstGeom>
          <a:noFill/>
          <a:ln w="28575" algn="ctr">
            <a:noFill/>
            <a:miter lim="800000"/>
            <a:headEnd/>
            <a:tailEnd type="none" w="med" len="lg"/>
          </a:ln>
        </p:spPr>
        <p:txBody>
          <a:bodyPr>
            <a:spAutoFit/>
          </a:bodyPr>
          <a:lstStyle/>
          <a:p>
            <a:pPr algn="ctr">
              <a:spcBef>
                <a:spcPct val="50000"/>
              </a:spcBef>
            </a:pPr>
            <a:r>
              <a:rPr lang="zh-CN" altLang="en-US">
                <a:solidFill>
                  <a:srgbClr val="0000FF"/>
                </a:solidFill>
              </a:rPr>
              <a:t>①</a:t>
            </a:r>
          </a:p>
        </p:txBody>
      </p:sp>
      <p:sp>
        <p:nvSpPr>
          <p:cNvPr id="39991" name="Text Box 60"/>
          <p:cNvSpPr txBox="1">
            <a:spLocks noChangeArrowheads="1"/>
          </p:cNvSpPr>
          <p:nvPr/>
        </p:nvSpPr>
        <p:spPr bwMode="auto">
          <a:xfrm>
            <a:off x="4643438" y="2852738"/>
            <a:ext cx="576262" cy="519112"/>
          </a:xfrm>
          <a:prstGeom prst="rect">
            <a:avLst/>
          </a:prstGeom>
          <a:noFill/>
          <a:ln w="28575" algn="ctr">
            <a:noFill/>
            <a:miter lim="800000"/>
            <a:headEnd/>
            <a:tailEnd type="none" w="med" len="lg"/>
          </a:ln>
        </p:spPr>
        <p:txBody>
          <a:bodyPr>
            <a:spAutoFit/>
          </a:bodyPr>
          <a:lstStyle/>
          <a:p>
            <a:pPr algn="ctr">
              <a:spcBef>
                <a:spcPct val="50000"/>
              </a:spcBef>
            </a:pPr>
            <a:r>
              <a:rPr lang="zh-CN" altLang="en-US">
                <a:solidFill>
                  <a:srgbClr val="0000FF"/>
                </a:solidFill>
              </a:rPr>
              <a:t>②</a:t>
            </a:r>
          </a:p>
        </p:txBody>
      </p:sp>
      <p:sp>
        <p:nvSpPr>
          <p:cNvPr id="39992" name="Text Box 61"/>
          <p:cNvSpPr txBox="1">
            <a:spLocks noChangeArrowheads="1"/>
          </p:cNvSpPr>
          <p:nvPr/>
        </p:nvSpPr>
        <p:spPr bwMode="auto">
          <a:xfrm>
            <a:off x="4067175" y="3486150"/>
            <a:ext cx="576263" cy="519113"/>
          </a:xfrm>
          <a:prstGeom prst="rect">
            <a:avLst/>
          </a:prstGeom>
          <a:noFill/>
          <a:ln w="28575" algn="ctr">
            <a:noFill/>
            <a:miter lim="800000"/>
            <a:headEnd/>
            <a:tailEnd type="none" w="med" len="lg"/>
          </a:ln>
        </p:spPr>
        <p:txBody>
          <a:bodyPr>
            <a:spAutoFit/>
          </a:bodyPr>
          <a:lstStyle/>
          <a:p>
            <a:pPr algn="ctr">
              <a:spcBef>
                <a:spcPct val="50000"/>
              </a:spcBef>
            </a:pPr>
            <a:r>
              <a:rPr lang="zh-CN" altLang="en-US">
                <a:solidFill>
                  <a:srgbClr val="0000FF"/>
                </a:solidFill>
              </a:rPr>
              <a:t>③</a:t>
            </a:r>
          </a:p>
        </p:txBody>
      </p:sp>
      <p:sp>
        <p:nvSpPr>
          <p:cNvPr id="39993" name="Text Box 62"/>
          <p:cNvSpPr txBox="1">
            <a:spLocks noChangeArrowheads="1"/>
          </p:cNvSpPr>
          <p:nvPr/>
        </p:nvSpPr>
        <p:spPr bwMode="auto">
          <a:xfrm>
            <a:off x="4643438" y="3486150"/>
            <a:ext cx="576262" cy="519113"/>
          </a:xfrm>
          <a:prstGeom prst="rect">
            <a:avLst/>
          </a:prstGeom>
          <a:noFill/>
          <a:ln w="28575" algn="ctr">
            <a:noFill/>
            <a:miter lim="800000"/>
            <a:headEnd/>
            <a:tailEnd type="none" w="med" len="lg"/>
          </a:ln>
        </p:spPr>
        <p:txBody>
          <a:bodyPr>
            <a:spAutoFit/>
          </a:bodyPr>
          <a:lstStyle/>
          <a:p>
            <a:pPr algn="ctr">
              <a:spcBef>
                <a:spcPct val="50000"/>
              </a:spcBef>
            </a:pPr>
            <a:r>
              <a:rPr lang="zh-CN" altLang="en-US">
                <a:solidFill>
                  <a:srgbClr val="0000FF"/>
                </a:solidFill>
              </a:rPr>
              <a:t>④</a:t>
            </a:r>
          </a:p>
        </p:txBody>
      </p:sp>
      <p:sp>
        <p:nvSpPr>
          <p:cNvPr id="39994" name="AutoShape 63">
            <a:hlinkClick r:id="" action="ppaction://hlinkshowjump?jump=lastslideviewed" highlightClick="1"/>
          </p:cNvPr>
          <p:cNvSpPr>
            <a:spLocks noChangeArrowheads="1"/>
          </p:cNvSpPr>
          <p:nvPr/>
        </p:nvSpPr>
        <p:spPr bwMode="auto">
          <a:xfrm>
            <a:off x="8459788" y="333375"/>
            <a:ext cx="360362" cy="358775"/>
          </a:xfrm>
          <a:prstGeom prst="actionButtonReturn">
            <a:avLst/>
          </a:prstGeom>
          <a:solidFill>
            <a:schemeClr val="accent1"/>
          </a:solidFill>
          <a:ln w="28575">
            <a:noFill/>
            <a:miter lim="800000"/>
            <a:headEnd/>
            <a:tailEnd type="none" w="med" len="lg"/>
          </a:ln>
        </p:spPr>
        <p:txBody>
          <a:bodyPr wrap="none" anchor="ctr">
            <a:spAutoFit/>
          </a:bodyPr>
          <a:lstStyle/>
          <a:p>
            <a:pPr algn="ctr">
              <a:spcBef>
                <a:spcPct val="50000"/>
              </a:spcBef>
            </a:pPr>
            <a:endParaRPr lang="zh-CN" altLang="en-US"/>
          </a:p>
        </p:txBody>
      </p:sp>
      <p:sp>
        <p:nvSpPr>
          <p:cNvPr id="39995" name="Freeform 65"/>
          <p:cNvSpPr>
            <a:spLocks/>
          </p:cNvSpPr>
          <p:nvPr/>
        </p:nvSpPr>
        <p:spPr bwMode="auto">
          <a:xfrm>
            <a:off x="7032625" y="1595438"/>
            <a:ext cx="647700" cy="1223962"/>
          </a:xfrm>
          <a:custGeom>
            <a:avLst/>
            <a:gdLst>
              <a:gd name="T0" fmla="*/ 317 w 317"/>
              <a:gd name="T1" fmla="*/ 0 h 680"/>
              <a:gd name="T2" fmla="*/ 272 w 317"/>
              <a:gd name="T3" fmla="*/ 317 h 680"/>
              <a:gd name="T4" fmla="*/ 45 w 317"/>
              <a:gd name="T5" fmla="*/ 363 h 680"/>
              <a:gd name="T6" fmla="*/ 0 w 317"/>
              <a:gd name="T7" fmla="*/ 680 h 680"/>
              <a:gd name="T8" fmla="*/ 0 60000 65536"/>
              <a:gd name="T9" fmla="*/ 0 60000 65536"/>
              <a:gd name="T10" fmla="*/ 0 60000 65536"/>
              <a:gd name="T11" fmla="*/ 0 60000 65536"/>
              <a:gd name="T12" fmla="*/ 0 w 317"/>
              <a:gd name="T13" fmla="*/ 0 h 680"/>
              <a:gd name="T14" fmla="*/ 317 w 317"/>
              <a:gd name="T15" fmla="*/ 680 h 680"/>
            </a:gdLst>
            <a:ahLst/>
            <a:cxnLst>
              <a:cxn ang="T8">
                <a:pos x="T0" y="T1"/>
              </a:cxn>
              <a:cxn ang="T9">
                <a:pos x="T2" y="T3"/>
              </a:cxn>
              <a:cxn ang="T10">
                <a:pos x="T4" y="T5"/>
              </a:cxn>
              <a:cxn ang="T11">
                <a:pos x="T6" y="T7"/>
              </a:cxn>
            </a:cxnLst>
            <a:rect l="T12" t="T13" r="T14" b="T15"/>
            <a:pathLst>
              <a:path w="317" h="680">
                <a:moveTo>
                  <a:pt x="317" y="0"/>
                </a:moveTo>
                <a:cubicBezTo>
                  <a:pt x="317" y="128"/>
                  <a:pt x="317" y="257"/>
                  <a:pt x="272" y="317"/>
                </a:cubicBezTo>
                <a:cubicBezTo>
                  <a:pt x="227" y="377"/>
                  <a:pt x="90" y="303"/>
                  <a:pt x="45" y="363"/>
                </a:cubicBezTo>
                <a:cubicBezTo>
                  <a:pt x="0" y="423"/>
                  <a:pt x="0" y="551"/>
                  <a:pt x="0" y="680"/>
                </a:cubicBezTo>
              </a:path>
            </a:pathLst>
          </a:custGeom>
          <a:noFill/>
          <a:ln w="28575" cap="flat" cmpd="sng">
            <a:solidFill>
              <a:srgbClr val="FF0066"/>
            </a:solidFill>
            <a:prstDash val="solid"/>
            <a:round/>
            <a:headEnd type="none" w="med" len="med"/>
            <a:tailEnd type="triangle" w="med" len="lg"/>
          </a:ln>
        </p:spPr>
        <p:txBody>
          <a:bodyPr>
            <a:spAutoFit/>
          </a:bodyPr>
          <a:lstStyle/>
          <a:p>
            <a:endParaRPr lang="zh-CN" altLang="en-US"/>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p:cNvSpPr>
            <a:spLocks noGrp="1"/>
          </p:cNvSpPr>
          <p:nvPr>
            <p:ph type="sldNum" sz="quarter" idx="11"/>
          </p:nvPr>
        </p:nvSpPr>
        <p:spPr>
          <a:noFill/>
        </p:spPr>
        <p:txBody>
          <a:bodyPr/>
          <a:lstStyle/>
          <a:p>
            <a:fld id="{9C6078A5-610E-4136-BFEA-9E33CFA6C2D3}" type="slidenum">
              <a:rPr lang="zh-CN" altLang="en-US" smtClean="0"/>
              <a:pPr/>
              <a:t>36</a:t>
            </a:fld>
            <a:endParaRPr lang="en-US" altLang="zh-CN" smtClean="0"/>
          </a:p>
        </p:txBody>
      </p:sp>
      <p:sp>
        <p:nvSpPr>
          <p:cNvPr id="40963" name="Rectangle 2"/>
          <p:cNvSpPr>
            <a:spLocks noGrp="1" noChangeArrowheads="1"/>
          </p:cNvSpPr>
          <p:nvPr>
            <p:ph type="title"/>
          </p:nvPr>
        </p:nvSpPr>
        <p:spPr/>
        <p:txBody>
          <a:bodyPr/>
          <a:lstStyle/>
          <a:p>
            <a:pPr eaLnBrk="1" hangingPunct="1"/>
            <a:r>
              <a:rPr lang="en-US" altLang="zh-CN" smtClean="0"/>
              <a:t>4.3.4 </a:t>
            </a:r>
            <a:r>
              <a:rPr lang="zh-CN" altLang="en-US" smtClean="0"/>
              <a:t>主存与</a:t>
            </a:r>
            <a:r>
              <a:rPr lang="en-US" altLang="zh-CN" smtClean="0"/>
              <a:t>Cache</a:t>
            </a:r>
            <a:r>
              <a:rPr lang="zh-CN" altLang="en-US" smtClean="0"/>
              <a:t>内容的一致性问题</a:t>
            </a:r>
          </a:p>
        </p:txBody>
      </p:sp>
      <p:graphicFrame>
        <p:nvGraphicFramePr>
          <p:cNvPr id="1629530" name="Group 346"/>
          <p:cNvGraphicFramePr>
            <a:graphicFrameLocks noGrp="1"/>
          </p:cNvGraphicFramePr>
          <p:nvPr/>
        </p:nvGraphicFramePr>
        <p:xfrm>
          <a:off x="250825" y="1628775"/>
          <a:ext cx="8713788" cy="4608515"/>
        </p:xfrm>
        <a:graphic>
          <a:graphicData uri="http://schemas.openxmlformats.org/drawingml/2006/table">
            <a:tbl>
              <a:tblPr/>
              <a:tblGrid>
                <a:gridCol w="1614488"/>
                <a:gridCol w="1412875"/>
                <a:gridCol w="3741737"/>
                <a:gridCol w="1944688"/>
              </a:tblGrid>
              <a:tr h="512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Cache</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类型</a:t>
                      </a: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操作</a:t>
                      </a: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访存操作</a:t>
                      </a: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访存时间</a:t>
                      </a: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r>
              <a:tr h="511175">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写直达</a:t>
                      </a:r>
                      <a:b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b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Cache</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读命中</a:t>
                      </a: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只读</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Cache</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r>
                        <a:rPr kumimoji="1"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C</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5127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写命中</a:t>
                      </a: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写</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Cache</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，同时写内存</a:t>
                      </a: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r>
                        <a:rPr kumimoji="1"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C</a:t>
                      </a:r>
                      <a:r>
                        <a:rPr kumimoji="1" lang="en-US" altLang="zh-CN" sz="2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隐藏</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r>
                        <a:rPr kumimoji="1"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M</a:t>
                      </a:r>
                      <a:r>
                        <a:rPr kumimoji="1" lang="en-US" altLang="zh-CN" sz="2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5111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读不命中</a:t>
                      </a: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调入</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Cache</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块，再读</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Cache</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r>
                        <a:rPr kumimoji="1"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B</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 T</a:t>
                      </a:r>
                      <a:r>
                        <a:rPr kumimoji="1"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C</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5127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写不命中</a:t>
                      </a: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只写内存</a:t>
                      </a: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r>
                        <a:rPr kumimoji="1"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M</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r h="511175">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写回</a:t>
                      </a:r>
                      <a:b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b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Cache</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读命中</a:t>
                      </a: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只读</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Cache</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r>
                        <a:rPr kumimoji="1"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C</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127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写命中</a:t>
                      </a: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只写</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Cache</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r>
                        <a:rPr kumimoji="1"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C</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111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读不命中</a:t>
                      </a: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调入</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Cache</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块，再读</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Cache</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r>
                        <a:rPr kumimoji="1"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B</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 T</a:t>
                      </a:r>
                      <a:r>
                        <a:rPr kumimoji="1"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C</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127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写不命中</a:t>
                      </a: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调入</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Cache</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块，再写</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Cache</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r>
                        <a:rPr kumimoji="1"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B</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 T</a:t>
                      </a:r>
                      <a:r>
                        <a:rPr kumimoji="1"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C</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
        <p:nvSpPr>
          <p:cNvPr id="41008" name="Text Box 343"/>
          <p:cNvSpPr txBox="1">
            <a:spLocks noChangeArrowheads="1"/>
          </p:cNvSpPr>
          <p:nvPr/>
        </p:nvSpPr>
        <p:spPr bwMode="auto">
          <a:xfrm>
            <a:off x="1619250" y="1038225"/>
            <a:ext cx="5761038" cy="519113"/>
          </a:xfrm>
          <a:prstGeom prst="rect">
            <a:avLst/>
          </a:prstGeom>
          <a:noFill/>
          <a:ln w="28575" algn="ctr">
            <a:noFill/>
            <a:miter lim="800000"/>
            <a:headEnd/>
            <a:tailEnd/>
          </a:ln>
        </p:spPr>
        <p:txBody>
          <a:bodyPr>
            <a:spAutoFit/>
          </a:bodyPr>
          <a:lstStyle/>
          <a:p>
            <a:pPr algn="ctr">
              <a:spcBef>
                <a:spcPct val="50000"/>
              </a:spcBef>
            </a:pPr>
            <a:r>
              <a:rPr lang="zh-CN" altLang="en-US">
                <a:solidFill>
                  <a:srgbClr val="0000FF"/>
                </a:solidFill>
                <a:latin typeface="Arial" charset="0"/>
                <a:ea typeface="黑体" pitchFamily="2" charset="-122"/>
              </a:rPr>
              <a:t>采用</a:t>
            </a:r>
            <a:r>
              <a:rPr lang="en-US" altLang="zh-CN">
                <a:solidFill>
                  <a:srgbClr val="0000FF"/>
                </a:solidFill>
                <a:latin typeface="Arial" charset="0"/>
                <a:ea typeface="黑体" pitchFamily="2" charset="-122"/>
              </a:rPr>
              <a:t>Cache</a:t>
            </a:r>
            <a:r>
              <a:rPr lang="zh-CN" altLang="en-US">
                <a:solidFill>
                  <a:srgbClr val="0000FF"/>
                </a:solidFill>
                <a:latin typeface="Arial" charset="0"/>
                <a:ea typeface="黑体" pitchFamily="2" charset="-122"/>
              </a:rPr>
              <a:t>的访存操作</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0210" name="Rectangle 2"/>
          <p:cNvSpPr>
            <a:spLocks noGrp="1" noChangeArrowheads="1"/>
          </p:cNvSpPr>
          <p:nvPr>
            <p:ph type="subTitle" idx="1"/>
          </p:nvPr>
        </p:nvSpPr>
        <p:spPr>
          <a:xfrm>
            <a:off x="395288" y="1700213"/>
            <a:ext cx="8604250" cy="2592387"/>
          </a:xfrm>
        </p:spPr>
        <p:txBody>
          <a:bodyPr anchor="ctr"/>
          <a:lstStyle/>
          <a:p>
            <a:pPr eaLnBrk="1" hangingPunct="1">
              <a:spcBef>
                <a:spcPct val="0"/>
              </a:spcBef>
              <a:buClrTx/>
              <a:buFont typeface="Arial" charset="0"/>
              <a:buNone/>
            </a:pPr>
            <a:r>
              <a:rPr lang="zh-CN" altLang="en-US" sz="4000" b="0" smtClean="0">
                <a:solidFill>
                  <a:srgbClr val="FFFFFF"/>
                </a:solidFill>
                <a:latin typeface="Arial" charset="0"/>
                <a:ea typeface="黑体" pitchFamily="2" charset="-122"/>
              </a:rPr>
              <a:t>计算机</a:t>
            </a:r>
            <a:r>
              <a:rPr lang="zh-CN" altLang="en-US" sz="4000" b="0" smtClean="0">
                <a:solidFill>
                  <a:srgbClr val="FFCC00"/>
                </a:solidFill>
                <a:latin typeface="Arial" charset="0"/>
                <a:ea typeface="黑体" pitchFamily="2" charset="-122"/>
              </a:rPr>
              <a:t>组成</a:t>
            </a:r>
            <a:r>
              <a:rPr lang="zh-CN" altLang="en-US" sz="4000" b="0" smtClean="0">
                <a:solidFill>
                  <a:srgbClr val="FFFFFF"/>
                </a:solidFill>
                <a:latin typeface="Arial" charset="0"/>
                <a:ea typeface="黑体" pitchFamily="2" charset="-122"/>
              </a:rPr>
              <a:t>与</a:t>
            </a:r>
            <a:r>
              <a:rPr lang="zh-CN" altLang="en-US" sz="4000" b="0" smtClean="0">
                <a:solidFill>
                  <a:srgbClr val="FFCC00"/>
                </a:solidFill>
                <a:latin typeface="Arial" charset="0"/>
                <a:ea typeface="黑体" pitchFamily="2" charset="-122"/>
              </a:rPr>
              <a:t>体系结构</a:t>
            </a:r>
            <a:endParaRPr lang="zh-CN" altLang="en-US" sz="4000" b="0" smtClean="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smtClean="0">
                <a:solidFill>
                  <a:srgbClr val="FFFFFF"/>
                </a:solidFill>
                <a:latin typeface="Arial" charset="0"/>
                <a:ea typeface="黑体" pitchFamily="2" charset="-122"/>
              </a:rPr>
              <a:t>第</a:t>
            </a:r>
            <a:r>
              <a:rPr lang="en-US" altLang="zh-CN" sz="7300" b="0" smtClean="0">
                <a:solidFill>
                  <a:srgbClr val="FFFFFF"/>
                </a:solidFill>
                <a:latin typeface="Arial" charset="0"/>
                <a:ea typeface="黑体" pitchFamily="2" charset="-122"/>
              </a:rPr>
              <a:t>4</a:t>
            </a:r>
            <a:r>
              <a:rPr lang="zh-CN" altLang="en-US" sz="4000" b="0" smtClean="0">
                <a:solidFill>
                  <a:srgbClr val="FFFFFF"/>
                </a:solidFill>
                <a:latin typeface="Arial" charset="0"/>
                <a:ea typeface="黑体" pitchFamily="2" charset="-122"/>
              </a:rPr>
              <a:t>章  存储系统</a:t>
            </a:r>
            <a:endParaRPr lang="zh-CN" altLang="en-US" sz="4000" b="0" smtClean="0">
              <a:solidFill>
                <a:srgbClr val="CCFF66"/>
              </a:solidFill>
              <a:latin typeface="Arial" charset="0"/>
              <a:ea typeface="黑体" pitchFamily="2" charset="-122"/>
            </a:endParaRPr>
          </a:p>
        </p:txBody>
      </p:sp>
      <p:sp>
        <p:nvSpPr>
          <p:cNvPr id="1630211" name="Rectangle 3"/>
          <p:cNvSpPr>
            <a:spLocks noChangeArrowheads="1"/>
          </p:cNvSpPr>
          <p:nvPr/>
        </p:nvSpPr>
        <p:spPr bwMode="auto">
          <a:xfrm>
            <a:off x="1979613" y="4506913"/>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200" dirty="0">
                <a:latin typeface="+mn-lt"/>
                <a:ea typeface="楷体" panose="02010609060101010101" pitchFamily="49" charset="-122"/>
              </a:rPr>
              <a:t>4.3  </a:t>
            </a:r>
            <a:r>
              <a:rPr lang="zh-CN" altLang="en-US" sz="4200" dirty="0">
                <a:latin typeface="+mn-lt"/>
                <a:ea typeface="楷体" panose="02010609060101010101" pitchFamily="49" charset="-122"/>
              </a:rPr>
              <a:t>高速缓冲存储器</a:t>
            </a:r>
          </a:p>
        </p:txBody>
      </p:sp>
      <p:sp>
        <p:nvSpPr>
          <p:cNvPr id="1630212" name="Rectangle 4"/>
          <p:cNvSpPr>
            <a:spLocks noChangeArrowheads="1"/>
          </p:cNvSpPr>
          <p:nvPr/>
        </p:nvSpPr>
        <p:spPr bwMode="auto">
          <a:xfrm>
            <a:off x="1979613" y="5229225"/>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3800">
                <a:solidFill>
                  <a:srgbClr val="CC0066"/>
                </a:solidFill>
                <a:ea typeface="隶书" pitchFamily="49" charset="-122"/>
              </a:rPr>
              <a:t>4.3.5</a:t>
            </a:r>
            <a:r>
              <a:rPr lang="en-US" altLang="zh-CN" sz="4200" b="0">
                <a:solidFill>
                  <a:srgbClr val="CC0066"/>
                </a:solidFill>
                <a:latin typeface="隶书" pitchFamily="49" charset="-122"/>
                <a:ea typeface="隶书" pitchFamily="49" charset="-122"/>
              </a:rPr>
              <a:t> </a:t>
            </a:r>
            <a:r>
              <a:rPr lang="en-US" altLang="zh-CN" sz="4200" i="1">
                <a:solidFill>
                  <a:srgbClr val="CC0066"/>
                </a:solidFill>
                <a:ea typeface="隶书" pitchFamily="49" charset="-122"/>
              </a:rPr>
              <a:t>Cache</a:t>
            </a:r>
            <a:r>
              <a:rPr lang="en-US" altLang="zh-CN" sz="2400" i="1">
                <a:solidFill>
                  <a:srgbClr val="CC0066"/>
                </a:solidFill>
                <a:ea typeface="隶书" pitchFamily="49" charset="-122"/>
              </a:rPr>
              <a:t> </a:t>
            </a:r>
            <a:r>
              <a:rPr lang="zh-CN" altLang="en-US" sz="4200" b="0">
                <a:solidFill>
                  <a:srgbClr val="CC0066"/>
                </a:solidFill>
                <a:latin typeface="隶书" pitchFamily="49" charset="-122"/>
                <a:ea typeface="隶书" pitchFamily="49" charset="-122"/>
              </a:rPr>
              <a:t>性能分析</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630210">
                                            <p:txEl>
                                              <p:pRg st="0" end="0"/>
                                            </p:txEl>
                                          </p:spTgt>
                                        </p:tgtEl>
                                        <p:attrNameLst>
                                          <p:attrName>style.visibility</p:attrName>
                                        </p:attrNameLst>
                                      </p:cBhvr>
                                      <p:to>
                                        <p:strVal val="visible"/>
                                      </p:to>
                                    </p:set>
                                    <p:anim calcmode="lin" valueType="num">
                                      <p:cBhvr>
                                        <p:cTn id="7" dur="500" fill="hold"/>
                                        <p:tgtEl>
                                          <p:spTgt spid="1630210">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630210">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630210">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630210">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630210">
                                            <p:txEl>
                                              <p:pRg st="1" end="1"/>
                                            </p:txEl>
                                          </p:spTgt>
                                        </p:tgtEl>
                                        <p:attrNameLst>
                                          <p:attrName>style.visibility</p:attrName>
                                        </p:attrNameLst>
                                      </p:cBhvr>
                                      <p:to>
                                        <p:strVal val="visible"/>
                                      </p:to>
                                    </p:set>
                                    <p:anim calcmode="lin" valueType="num">
                                      <p:cBhvr additive="base">
                                        <p:cTn id="14" dur="500" fill="hold"/>
                                        <p:tgtEl>
                                          <p:spTgt spid="1630210">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630210">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630211">
                                            <p:txEl>
                                              <p:pRg st="0" end="0"/>
                                            </p:txEl>
                                          </p:spTgt>
                                        </p:tgtEl>
                                        <p:attrNameLst>
                                          <p:attrName>style.visibility</p:attrName>
                                        </p:attrNameLst>
                                      </p:cBhvr>
                                      <p:to>
                                        <p:strVal val="visible"/>
                                      </p:to>
                                    </p:set>
                                    <p:anim calcmode="lin" valueType="num">
                                      <p:cBhvr additive="base">
                                        <p:cTn id="19" dur="500" fill="hold"/>
                                        <p:tgtEl>
                                          <p:spTgt spid="163021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0211">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30212">
                                            <p:txEl>
                                              <p:pRg st="0" end="0"/>
                                            </p:txEl>
                                          </p:spTgt>
                                        </p:tgtEl>
                                        <p:attrNameLst>
                                          <p:attrName>style.visibility</p:attrName>
                                        </p:attrNameLst>
                                      </p:cBhvr>
                                      <p:to>
                                        <p:strVal val="visible"/>
                                      </p:to>
                                    </p:set>
                                    <p:anim calcmode="lin" valueType="num">
                                      <p:cBhvr additive="base">
                                        <p:cTn id="23" dur="500" fill="hold"/>
                                        <p:tgtEl>
                                          <p:spTgt spid="1630212">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6302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p:cNvSpPr>
            <a:spLocks noGrp="1"/>
          </p:cNvSpPr>
          <p:nvPr>
            <p:ph type="sldNum" sz="quarter" idx="11"/>
          </p:nvPr>
        </p:nvSpPr>
        <p:spPr>
          <a:noFill/>
        </p:spPr>
        <p:txBody>
          <a:bodyPr/>
          <a:lstStyle/>
          <a:p>
            <a:fld id="{719B5BA7-8F36-465E-950D-F094BC6F2804}" type="slidenum">
              <a:rPr lang="zh-CN" altLang="en-US" smtClean="0"/>
              <a:pPr/>
              <a:t>38</a:t>
            </a:fld>
            <a:endParaRPr lang="en-US" altLang="zh-CN" smtClean="0"/>
          </a:p>
        </p:txBody>
      </p:sp>
      <p:sp>
        <p:nvSpPr>
          <p:cNvPr id="43011" name="Rectangle 2"/>
          <p:cNvSpPr>
            <a:spLocks noGrp="1" noChangeArrowheads="1"/>
          </p:cNvSpPr>
          <p:nvPr>
            <p:ph type="title"/>
          </p:nvPr>
        </p:nvSpPr>
        <p:spPr/>
        <p:txBody>
          <a:bodyPr/>
          <a:lstStyle/>
          <a:p>
            <a:pPr eaLnBrk="1" hangingPunct="1"/>
            <a:r>
              <a:rPr lang="it-IT" altLang="zh-CN" smtClean="0"/>
              <a:t>4.3.5 Cache</a:t>
            </a:r>
            <a:r>
              <a:rPr lang="zh-CN" altLang="it-IT" smtClean="0"/>
              <a:t>性能分析</a:t>
            </a:r>
            <a:endParaRPr lang="zh-CN" altLang="en-US" smtClean="0"/>
          </a:p>
        </p:txBody>
      </p:sp>
      <p:sp>
        <p:nvSpPr>
          <p:cNvPr id="43012" name="Rectangle 3"/>
          <p:cNvSpPr>
            <a:spLocks noGrp="1" noChangeArrowheads="1"/>
          </p:cNvSpPr>
          <p:nvPr>
            <p:ph type="body" idx="1"/>
          </p:nvPr>
        </p:nvSpPr>
        <p:spPr>
          <a:xfrm>
            <a:off x="323528" y="547688"/>
            <a:ext cx="8820472" cy="6121400"/>
          </a:xfrm>
        </p:spPr>
        <p:txBody>
          <a:bodyPr/>
          <a:lstStyle/>
          <a:p>
            <a:pPr eaLnBrk="1" hangingPunct="1">
              <a:spcBef>
                <a:spcPct val="10000"/>
              </a:spcBef>
              <a:buFont typeface="Wingdings" pitchFamily="2" charset="2"/>
              <a:buNone/>
            </a:pPr>
            <a:r>
              <a:rPr lang="en-US" altLang="zh-CN" dirty="0" smtClean="0">
                <a:solidFill>
                  <a:srgbClr val="D60093"/>
                </a:solidFill>
                <a:latin typeface="Arial" charset="0"/>
                <a:ea typeface="黑体" pitchFamily="2" charset="-122"/>
              </a:rPr>
              <a:t>1.</a:t>
            </a:r>
            <a:r>
              <a:rPr lang="en-US" altLang="zh-CN" dirty="0" smtClean="0">
                <a:latin typeface="Arial" charset="0"/>
                <a:ea typeface="黑体" pitchFamily="2" charset="-122"/>
              </a:rPr>
              <a:t> </a:t>
            </a:r>
            <a:r>
              <a:rPr lang="zh-CN" altLang="en-US" dirty="0" smtClean="0">
                <a:solidFill>
                  <a:srgbClr val="006600"/>
                </a:solidFill>
                <a:latin typeface="Arial" charset="0"/>
                <a:ea typeface="黑体" pitchFamily="2" charset="-122"/>
              </a:rPr>
              <a:t>加速比</a:t>
            </a:r>
          </a:p>
          <a:p>
            <a:pPr eaLnBrk="1" hangingPunct="1">
              <a:spcBef>
                <a:spcPct val="10000"/>
              </a:spcBef>
            </a:pPr>
            <a:r>
              <a:rPr lang="en-US" altLang="zh-CN" dirty="0" smtClean="0"/>
              <a:t>Cache-</a:t>
            </a:r>
            <a:r>
              <a:rPr lang="zh-CN" altLang="en-US" dirty="0" smtClean="0"/>
              <a:t>主存系统的</a:t>
            </a:r>
            <a:r>
              <a:rPr lang="zh-CN" altLang="en-US" dirty="0" smtClean="0">
                <a:solidFill>
                  <a:srgbClr val="FF0000"/>
                </a:solidFill>
              </a:rPr>
              <a:t>平均访问</a:t>
            </a:r>
            <a:r>
              <a:rPr lang="zh-CN" altLang="en-US" dirty="0" smtClean="0">
                <a:solidFill>
                  <a:srgbClr val="FF0000"/>
                </a:solidFill>
              </a:rPr>
              <a:t>周期 </a:t>
            </a:r>
            <a:r>
              <a:rPr lang="en-US" altLang="zh-CN" dirty="0" smtClean="0">
                <a:solidFill>
                  <a:srgbClr val="0000FF"/>
                </a:solidFill>
              </a:rPr>
              <a:t>T</a:t>
            </a:r>
            <a:r>
              <a:rPr lang="en-US" altLang="zh-CN" baseline="-25000" dirty="0" smtClean="0">
                <a:solidFill>
                  <a:srgbClr val="0000FF"/>
                </a:solidFill>
              </a:rPr>
              <a:t>A</a:t>
            </a:r>
            <a:r>
              <a:rPr lang="zh-CN" altLang="en-US" dirty="0" smtClean="0"/>
              <a:t>：</a:t>
            </a:r>
            <a:r>
              <a:rPr lang="zh-CN" altLang="en-US" dirty="0" smtClean="0"/>
              <a:t/>
            </a:r>
            <a:br>
              <a:rPr lang="zh-CN" altLang="en-US" dirty="0" smtClean="0"/>
            </a:br>
            <a:r>
              <a:rPr lang="en-US" altLang="zh-CN" dirty="0" smtClean="0">
                <a:solidFill>
                  <a:srgbClr val="0000FF"/>
                </a:solidFill>
              </a:rPr>
              <a:t>T</a:t>
            </a:r>
            <a:r>
              <a:rPr lang="en-US" altLang="zh-CN" baseline="-25000" dirty="0" smtClean="0">
                <a:solidFill>
                  <a:srgbClr val="0000FF"/>
                </a:solidFill>
              </a:rPr>
              <a:t>A</a:t>
            </a:r>
            <a:r>
              <a:rPr lang="zh-CN" altLang="en-US" dirty="0" smtClean="0">
                <a:solidFill>
                  <a:srgbClr val="0000FF"/>
                </a:solidFill>
              </a:rPr>
              <a:t>＝</a:t>
            </a:r>
            <a:r>
              <a:rPr lang="en-US" altLang="zh-CN" dirty="0" smtClean="0">
                <a:solidFill>
                  <a:srgbClr val="0000FF"/>
                </a:solidFill>
              </a:rPr>
              <a:t>H×T</a:t>
            </a:r>
            <a:r>
              <a:rPr lang="en-US" altLang="zh-CN" baseline="-25000" dirty="0" smtClean="0">
                <a:solidFill>
                  <a:srgbClr val="0000FF"/>
                </a:solidFill>
              </a:rPr>
              <a:t>C</a:t>
            </a:r>
            <a:r>
              <a:rPr lang="zh-CN" altLang="en-US" dirty="0" smtClean="0">
                <a:solidFill>
                  <a:srgbClr val="0000FF"/>
                </a:solidFill>
              </a:rPr>
              <a:t>＋</a:t>
            </a:r>
            <a:r>
              <a:rPr lang="en-US" altLang="zh-CN" dirty="0" smtClean="0">
                <a:solidFill>
                  <a:srgbClr val="0000FF"/>
                </a:solidFill>
                <a:latin typeface="宋体" pitchFamily="2" charset="-122"/>
              </a:rPr>
              <a:t>(</a:t>
            </a:r>
            <a:r>
              <a:rPr lang="en-US" altLang="zh-CN" dirty="0" smtClean="0">
                <a:solidFill>
                  <a:srgbClr val="0000FF"/>
                </a:solidFill>
              </a:rPr>
              <a:t>1</a:t>
            </a:r>
            <a:r>
              <a:rPr lang="zh-CN" altLang="en-US" dirty="0" smtClean="0">
                <a:solidFill>
                  <a:srgbClr val="0000FF"/>
                </a:solidFill>
              </a:rPr>
              <a:t>－</a:t>
            </a:r>
            <a:r>
              <a:rPr lang="en-US" altLang="zh-CN" dirty="0" smtClean="0">
                <a:solidFill>
                  <a:srgbClr val="0000FF"/>
                </a:solidFill>
              </a:rPr>
              <a:t>H</a:t>
            </a:r>
            <a:r>
              <a:rPr lang="en-US" altLang="zh-CN" dirty="0" smtClean="0">
                <a:solidFill>
                  <a:srgbClr val="0000FF"/>
                </a:solidFill>
                <a:latin typeface="宋体" pitchFamily="2" charset="-122"/>
              </a:rPr>
              <a:t>)</a:t>
            </a:r>
            <a:r>
              <a:rPr lang="en-US" altLang="zh-CN" dirty="0" smtClean="0">
                <a:solidFill>
                  <a:srgbClr val="0000FF"/>
                </a:solidFill>
              </a:rPr>
              <a:t>×T</a:t>
            </a:r>
            <a:r>
              <a:rPr lang="en-US" altLang="zh-CN" baseline="-25000" dirty="0" smtClean="0">
                <a:solidFill>
                  <a:srgbClr val="0000FF"/>
                </a:solidFill>
              </a:rPr>
              <a:t>M</a:t>
            </a:r>
            <a:r>
              <a:rPr lang="en-US" altLang="zh-CN" dirty="0" smtClean="0">
                <a:solidFill>
                  <a:srgbClr val="0000FF"/>
                </a:solidFill>
              </a:rPr>
              <a:t/>
            </a:r>
            <a:br>
              <a:rPr lang="en-US" altLang="zh-CN" dirty="0" smtClean="0">
                <a:solidFill>
                  <a:srgbClr val="0000FF"/>
                </a:solidFill>
              </a:rPr>
            </a:br>
            <a:r>
              <a:rPr lang="en-US" altLang="zh-CN" dirty="0" smtClean="0">
                <a:solidFill>
                  <a:srgbClr val="0000FF"/>
                </a:solidFill>
              </a:rPr>
              <a:t>T</a:t>
            </a:r>
            <a:r>
              <a:rPr lang="en-US" altLang="zh-CN" baseline="-25000" dirty="0" smtClean="0">
                <a:solidFill>
                  <a:srgbClr val="0000FF"/>
                </a:solidFill>
              </a:rPr>
              <a:t>A</a:t>
            </a:r>
            <a:r>
              <a:rPr lang="zh-CN" altLang="en-US" dirty="0" smtClean="0">
                <a:solidFill>
                  <a:srgbClr val="0000FF"/>
                </a:solidFill>
              </a:rPr>
              <a:t>＝</a:t>
            </a:r>
            <a:r>
              <a:rPr lang="en-US" altLang="zh-CN" dirty="0" smtClean="0">
                <a:solidFill>
                  <a:srgbClr val="0000FF"/>
                </a:solidFill>
              </a:rPr>
              <a:t>H×T</a:t>
            </a:r>
            <a:r>
              <a:rPr lang="en-US" altLang="zh-CN" baseline="-25000" dirty="0" smtClean="0">
                <a:solidFill>
                  <a:srgbClr val="0000FF"/>
                </a:solidFill>
              </a:rPr>
              <a:t>C</a:t>
            </a:r>
            <a:r>
              <a:rPr lang="zh-CN" altLang="en-US" dirty="0" smtClean="0">
                <a:solidFill>
                  <a:srgbClr val="0000FF"/>
                </a:solidFill>
              </a:rPr>
              <a:t>＋</a:t>
            </a:r>
            <a:r>
              <a:rPr lang="en-US" altLang="zh-CN" dirty="0" smtClean="0">
                <a:solidFill>
                  <a:srgbClr val="0000FF"/>
                </a:solidFill>
                <a:latin typeface="宋体" pitchFamily="2" charset="-122"/>
              </a:rPr>
              <a:t>(</a:t>
            </a:r>
            <a:r>
              <a:rPr lang="en-US" altLang="zh-CN" dirty="0" smtClean="0">
                <a:solidFill>
                  <a:srgbClr val="0000FF"/>
                </a:solidFill>
              </a:rPr>
              <a:t>1</a:t>
            </a:r>
            <a:r>
              <a:rPr lang="zh-CN" altLang="en-US" dirty="0" smtClean="0">
                <a:solidFill>
                  <a:srgbClr val="0000FF"/>
                </a:solidFill>
              </a:rPr>
              <a:t>－</a:t>
            </a:r>
            <a:r>
              <a:rPr lang="en-US" altLang="zh-CN" dirty="0" smtClean="0">
                <a:solidFill>
                  <a:srgbClr val="0000FF"/>
                </a:solidFill>
              </a:rPr>
              <a:t>H</a:t>
            </a:r>
            <a:r>
              <a:rPr lang="en-US" altLang="zh-CN" dirty="0" smtClean="0">
                <a:solidFill>
                  <a:srgbClr val="0000FF"/>
                </a:solidFill>
                <a:latin typeface="宋体" pitchFamily="2" charset="-122"/>
              </a:rPr>
              <a:t>)</a:t>
            </a:r>
            <a:r>
              <a:rPr lang="en-US" altLang="zh-CN" dirty="0" smtClean="0">
                <a:solidFill>
                  <a:srgbClr val="0000FF"/>
                </a:solidFill>
              </a:rPr>
              <a:t>×</a:t>
            </a:r>
            <a:r>
              <a:rPr lang="en-US" altLang="zh-CN" dirty="0" smtClean="0">
                <a:solidFill>
                  <a:srgbClr val="0000FF"/>
                </a:solidFill>
                <a:latin typeface="宋体" pitchFamily="2" charset="-122"/>
              </a:rPr>
              <a:t>(</a:t>
            </a:r>
            <a:r>
              <a:rPr lang="en-US" altLang="zh-CN" dirty="0" smtClean="0">
                <a:solidFill>
                  <a:srgbClr val="0000FF"/>
                </a:solidFill>
              </a:rPr>
              <a:t>T</a:t>
            </a:r>
            <a:r>
              <a:rPr lang="en-US" altLang="zh-CN" baseline="-25000" dirty="0" smtClean="0">
                <a:solidFill>
                  <a:srgbClr val="0000FF"/>
                </a:solidFill>
              </a:rPr>
              <a:t>B</a:t>
            </a:r>
            <a:r>
              <a:rPr lang="zh-CN" altLang="en-US" dirty="0" smtClean="0">
                <a:solidFill>
                  <a:srgbClr val="0000FF"/>
                </a:solidFill>
              </a:rPr>
              <a:t>＋</a:t>
            </a:r>
            <a:r>
              <a:rPr lang="en-US" altLang="zh-CN" dirty="0" smtClean="0">
                <a:solidFill>
                  <a:srgbClr val="0000FF"/>
                </a:solidFill>
              </a:rPr>
              <a:t>T</a:t>
            </a:r>
            <a:r>
              <a:rPr lang="en-US" altLang="zh-CN" baseline="-25000" dirty="0" smtClean="0">
                <a:solidFill>
                  <a:srgbClr val="0000FF"/>
                </a:solidFill>
              </a:rPr>
              <a:t>C</a:t>
            </a:r>
            <a:r>
              <a:rPr lang="en-US" altLang="zh-CN" dirty="0" smtClean="0">
                <a:solidFill>
                  <a:srgbClr val="0000FF"/>
                </a:solidFill>
                <a:latin typeface="宋体" pitchFamily="2" charset="-122"/>
              </a:rPr>
              <a:t>)</a:t>
            </a:r>
            <a:r>
              <a:rPr lang="zh-CN" altLang="en-US" dirty="0" smtClean="0">
                <a:solidFill>
                  <a:srgbClr val="0000FF"/>
                </a:solidFill>
              </a:rPr>
              <a:t>＝</a:t>
            </a:r>
            <a:r>
              <a:rPr lang="en-US" altLang="zh-CN" dirty="0" smtClean="0">
                <a:solidFill>
                  <a:srgbClr val="0000FF"/>
                </a:solidFill>
              </a:rPr>
              <a:t>T</a:t>
            </a:r>
            <a:r>
              <a:rPr lang="en-US" altLang="zh-CN" baseline="-25000" dirty="0" smtClean="0">
                <a:solidFill>
                  <a:srgbClr val="0000FF"/>
                </a:solidFill>
              </a:rPr>
              <a:t>C</a:t>
            </a:r>
            <a:r>
              <a:rPr lang="zh-CN" altLang="en-US" dirty="0">
                <a:solidFill>
                  <a:srgbClr val="0000FF"/>
                </a:solidFill>
              </a:rPr>
              <a:t>＋</a:t>
            </a:r>
            <a:r>
              <a:rPr lang="en-US" altLang="zh-CN" dirty="0">
                <a:solidFill>
                  <a:srgbClr val="0000FF"/>
                </a:solidFill>
                <a:latin typeface="宋体" pitchFamily="2" charset="-122"/>
              </a:rPr>
              <a:t>(</a:t>
            </a:r>
            <a:r>
              <a:rPr lang="en-US" altLang="zh-CN" dirty="0">
                <a:solidFill>
                  <a:srgbClr val="0000FF"/>
                </a:solidFill>
              </a:rPr>
              <a:t>1</a:t>
            </a:r>
            <a:r>
              <a:rPr lang="zh-CN" altLang="en-US" dirty="0">
                <a:solidFill>
                  <a:srgbClr val="0000FF"/>
                </a:solidFill>
              </a:rPr>
              <a:t>－</a:t>
            </a:r>
            <a:r>
              <a:rPr lang="en-US" altLang="zh-CN" dirty="0">
                <a:solidFill>
                  <a:srgbClr val="0000FF"/>
                </a:solidFill>
              </a:rPr>
              <a:t>H</a:t>
            </a:r>
            <a:r>
              <a:rPr lang="en-US" altLang="zh-CN" dirty="0" smtClean="0">
                <a:solidFill>
                  <a:srgbClr val="0000FF"/>
                </a:solidFill>
                <a:latin typeface="宋体" pitchFamily="2" charset="-122"/>
              </a:rPr>
              <a:t>)</a:t>
            </a:r>
            <a:r>
              <a:rPr lang="en-US" altLang="zh-CN" dirty="0" smtClean="0">
                <a:solidFill>
                  <a:srgbClr val="0000FF"/>
                </a:solidFill>
              </a:rPr>
              <a:t>×T</a:t>
            </a:r>
            <a:r>
              <a:rPr lang="en-US" altLang="zh-CN" baseline="-25000" dirty="0" smtClean="0">
                <a:solidFill>
                  <a:srgbClr val="0000FF"/>
                </a:solidFill>
              </a:rPr>
              <a:t>B</a:t>
            </a:r>
            <a:endParaRPr lang="en-US" altLang="zh-CN" dirty="0" smtClean="0">
              <a:solidFill>
                <a:srgbClr val="0000FF"/>
              </a:solidFill>
              <a:latin typeface="宋体" pitchFamily="2" charset="-122"/>
            </a:endParaRPr>
          </a:p>
          <a:p>
            <a:pPr eaLnBrk="1" hangingPunct="1">
              <a:spcBef>
                <a:spcPct val="10000"/>
              </a:spcBef>
            </a:pPr>
            <a:r>
              <a:rPr lang="en-US" altLang="zh-CN" dirty="0" smtClean="0"/>
              <a:t>Cache</a:t>
            </a:r>
            <a:r>
              <a:rPr lang="zh-CN" altLang="en-US" dirty="0" smtClean="0"/>
              <a:t>的访问周期为</a:t>
            </a:r>
            <a:r>
              <a:rPr lang="en-US" altLang="zh-CN" dirty="0" smtClean="0"/>
              <a:t>T</a:t>
            </a:r>
            <a:r>
              <a:rPr lang="en-US" altLang="zh-CN" baseline="-25000" dirty="0" smtClean="0"/>
              <a:t>C</a:t>
            </a:r>
            <a:r>
              <a:rPr lang="zh-CN" altLang="en-US" dirty="0" smtClean="0"/>
              <a:t>，主存的访问周期为 </a:t>
            </a:r>
            <a:r>
              <a:rPr lang="en-US" altLang="zh-CN" dirty="0" smtClean="0"/>
              <a:t>T</a:t>
            </a:r>
            <a:r>
              <a:rPr lang="en-US" altLang="zh-CN" baseline="-25000" dirty="0" smtClean="0"/>
              <a:t>M</a:t>
            </a:r>
            <a:r>
              <a:rPr lang="zh-CN" altLang="en-US" dirty="0" smtClean="0"/>
              <a:t> </a:t>
            </a:r>
            <a:r>
              <a:rPr lang="en-US" altLang="zh-CN" dirty="0" smtClean="0"/>
              <a:t>,</a:t>
            </a:r>
            <a:br>
              <a:rPr lang="en-US" altLang="zh-CN" dirty="0" smtClean="0"/>
            </a:br>
            <a:r>
              <a:rPr lang="zh-CN" altLang="en-US" dirty="0" smtClean="0"/>
              <a:t>数据块装入</a:t>
            </a:r>
            <a:r>
              <a:rPr lang="en-US" altLang="zh-CN" dirty="0" smtClean="0"/>
              <a:t>Cache</a:t>
            </a:r>
            <a:r>
              <a:rPr lang="zh-CN" altLang="en-US" dirty="0" smtClean="0"/>
              <a:t>的时间</a:t>
            </a:r>
            <a:r>
              <a:rPr lang="en-US" altLang="zh-CN" dirty="0" smtClean="0">
                <a:latin typeface="+mn-ea"/>
              </a:rPr>
              <a:t>(</a:t>
            </a:r>
            <a:r>
              <a:rPr lang="zh-CN" altLang="en-US" dirty="0" smtClean="0"/>
              <a:t>包括替换开销</a:t>
            </a:r>
            <a:r>
              <a:rPr lang="en-US" altLang="zh-CN" dirty="0">
                <a:latin typeface="+mn-ea"/>
              </a:rPr>
              <a:t>)</a:t>
            </a:r>
            <a:r>
              <a:rPr lang="zh-CN" altLang="en-US" dirty="0" smtClean="0"/>
              <a:t>为 </a:t>
            </a:r>
            <a:r>
              <a:rPr lang="en-US" altLang="zh-CN" dirty="0" smtClean="0"/>
              <a:t>T</a:t>
            </a:r>
            <a:r>
              <a:rPr lang="en-US" altLang="zh-CN" baseline="-25000" dirty="0" smtClean="0"/>
              <a:t>B</a:t>
            </a:r>
            <a:r>
              <a:rPr lang="en-US" altLang="zh-CN" dirty="0" smtClean="0"/>
              <a:t> ,</a:t>
            </a:r>
            <a:br>
              <a:rPr lang="en-US" altLang="zh-CN" dirty="0" smtClean="0"/>
            </a:br>
            <a:r>
              <a:rPr lang="en-US" altLang="zh-CN" dirty="0" smtClean="0"/>
              <a:t>Cache</a:t>
            </a:r>
            <a:r>
              <a:rPr lang="zh-CN" altLang="en-US" dirty="0" smtClean="0"/>
              <a:t>的命中率为 </a:t>
            </a:r>
            <a:r>
              <a:rPr lang="en-US" altLang="zh-CN" dirty="0" smtClean="0"/>
              <a:t>H</a:t>
            </a:r>
            <a:r>
              <a:rPr lang="zh-CN" altLang="en-US" dirty="0" smtClean="0"/>
              <a:t>。</a:t>
            </a:r>
            <a:endParaRPr lang="zh-CN" altLang="en-US" dirty="0" smtClean="0">
              <a:solidFill>
                <a:srgbClr val="FF0000"/>
              </a:solidFill>
            </a:endParaRPr>
          </a:p>
          <a:p>
            <a:pPr eaLnBrk="1" hangingPunct="1">
              <a:spcBef>
                <a:spcPct val="10000"/>
              </a:spcBef>
            </a:pPr>
            <a:r>
              <a:rPr lang="zh-CN" altLang="en-US" dirty="0" smtClean="0"/>
              <a:t>当命中率很高时，</a:t>
            </a:r>
            <a:r>
              <a:rPr lang="en-US" altLang="zh-CN" dirty="0" smtClean="0"/>
              <a:t>Cache</a:t>
            </a:r>
            <a:r>
              <a:rPr lang="zh-CN" altLang="en-US" dirty="0" smtClean="0"/>
              <a:t>系统的平均访问周期就接近于</a:t>
            </a:r>
            <a:r>
              <a:rPr lang="en-US" altLang="zh-CN" dirty="0" smtClean="0"/>
              <a:t>Cache</a:t>
            </a:r>
            <a:r>
              <a:rPr lang="zh-CN" altLang="en-US" dirty="0" smtClean="0"/>
              <a:t>的访问周期</a:t>
            </a:r>
            <a:r>
              <a:rPr lang="en-US" altLang="zh-CN" dirty="0" smtClean="0"/>
              <a:t>T</a:t>
            </a:r>
            <a:r>
              <a:rPr lang="en-US" altLang="zh-CN" baseline="-25000" dirty="0" smtClean="0"/>
              <a:t>C</a:t>
            </a:r>
            <a:r>
              <a:rPr lang="zh-CN" altLang="en-US" dirty="0" smtClean="0"/>
              <a:t>。</a:t>
            </a:r>
            <a:endParaRPr lang="zh-CN" altLang="en-US" sz="3200" dirty="0" smtClean="0"/>
          </a:p>
        </p:txBody>
      </p:sp>
      <p:sp>
        <p:nvSpPr>
          <p:cNvPr id="3" name="矩形 2"/>
          <p:cNvSpPr/>
          <p:nvPr/>
        </p:nvSpPr>
        <p:spPr>
          <a:xfrm>
            <a:off x="233686" y="1456476"/>
            <a:ext cx="545342" cy="523220"/>
          </a:xfrm>
          <a:prstGeom prst="rect">
            <a:avLst/>
          </a:prstGeom>
        </p:spPr>
        <p:txBody>
          <a:bodyPr wrap="none">
            <a:spAutoFit/>
          </a:bodyPr>
          <a:lstStyle/>
          <a:p>
            <a:r>
              <a:rPr lang="zh-CN" altLang="en-US" dirty="0" smtClean="0">
                <a:solidFill>
                  <a:srgbClr val="FF0000"/>
                </a:solidFill>
              </a:rPr>
              <a:t>①</a:t>
            </a:r>
            <a:endParaRPr lang="zh-CN" altLang="en-US" dirty="0"/>
          </a:p>
        </p:txBody>
      </p:sp>
      <p:sp>
        <p:nvSpPr>
          <p:cNvPr id="26" name="矩形 25"/>
          <p:cNvSpPr/>
          <p:nvPr/>
        </p:nvSpPr>
        <p:spPr>
          <a:xfrm>
            <a:off x="236522" y="1881854"/>
            <a:ext cx="545342" cy="523220"/>
          </a:xfrm>
          <a:prstGeom prst="rect">
            <a:avLst/>
          </a:prstGeom>
        </p:spPr>
        <p:txBody>
          <a:bodyPr wrap="none">
            <a:spAutoFit/>
          </a:bodyPr>
          <a:lstStyle/>
          <a:p>
            <a:r>
              <a:rPr lang="zh-CN" altLang="en-US" dirty="0" smtClean="0">
                <a:solidFill>
                  <a:srgbClr val="FF0000"/>
                </a:solidFill>
              </a:rPr>
              <a:t>②</a:t>
            </a:r>
            <a:endParaRPr lang="zh-CN" altLang="en-US" dirty="0"/>
          </a:p>
        </p:txBody>
      </p:sp>
      <p:grpSp>
        <p:nvGrpSpPr>
          <p:cNvPr id="4" name="组合 3"/>
          <p:cNvGrpSpPr/>
          <p:nvPr/>
        </p:nvGrpSpPr>
        <p:grpSpPr>
          <a:xfrm>
            <a:off x="395536" y="4653136"/>
            <a:ext cx="3837434" cy="1853920"/>
            <a:chOff x="395536" y="4797152"/>
            <a:chExt cx="3837434" cy="1853920"/>
          </a:xfrm>
        </p:grpSpPr>
        <p:sp>
          <p:nvSpPr>
            <p:cNvPr id="5" name="Rectangle 6"/>
            <p:cNvSpPr>
              <a:spLocks noChangeArrowheads="1"/>
            </p:cNvSpPr>
            <p:nvPr/>
          </p:nvSpPr>
          <p:spPr bwMode="auto">
            <a:xfrm>
              <a:off x="524075" y="4942036"/>
              <a:ext cx="755500" cy="1511300"/>
            </a:xfrm>
            <a:prstGeom prst="rect">
              <a:avLst/>
            </a:prstGeom>
            <a:solidFill>
              <a:srgbClr val="FFCCFF"/>
            </a:solidFill>
            <a:ln w="28575" algn="ctr">
              <a:solidFill>
                <a:schemeClr val="tx1"/>
              </a:solidFill>
              <a:miter lim="800000"/>
              <a:headEnd/>
              <a:tailEnd/>
            </a:ln>
          </p:spPr>
          <p:txBody>
            <a:bodyPr wrap="none" anchor="ctr"/>
            <a:lstStyle/>
            <a:p>
              <a:pPr algn="ctr">
                <a:spcBef>
                  <a:spcPct val="50000"/>
                </a:spcBef>
              </a:pPr>
              <a:r>
                <a:rPr lang="en-US" altLang="zh-CN" sz="2400" dirty="0"/>
                <a:t>CPU</a:t>
              </a:r>
            </a:p>
          </p:txBody>
        </p:sp>
        <p:sp>
          <p:nvSpPr>
            <p:cNvPr id="6" name="Rectangle 7"/>
            <p:cNvSpPr>
              <a:spLocks noChangeArrowheads="1"/>
            </p:cNvSpPr>
            <p:nvPr/>
          </p:nvSpPr>
          <p:spPr bwMode="auto">
            <a:xfrm>
              <a:off x="3368874" y="4942036"/>
              <a:ext cx="720577" cy="1511300"/>
            </a:xfrm>
            <a:prstGeom prst="rect">
              <a:avLst/>
            </a:prstGeom>
            <a:solidFill>
              <a:srgbClr val="FFFF99"/>
            </a:solidFill>
            <a:ln w="28575" algn="ctr">
              <a:solidFill>
                <a:schemeClr val="tx1"/>
              </a:solidFill>
              <a:miter lim="800000"/>
              <a:headEnd/>
              <a:tailEnd/>
            </a:ln>
          </p:spPr>
          <p:txBody>
            <a:bodyPr wrap="none" anchor="ctr"/>
            <a:lstStyle/>
            <a:p>
              <a:pPr algn="ctr">
                <a:spcBef>
                  <a:spcPct val="50000"/>
                </a:spcBef>
              </a:pPr>
              <a:r>
                <a:rPr lang="zh-CN" altLang="en-US" sz="2400" dirty="0"/>
                <a:t>主存</a:t>
              </a:r>
            </a:p>
          </p:txBody>
        </p:sp>
        <p:sp>
          <p:nvSpPr>
            <p:cNvPr id="7" name="Rectangle 8"/>
            <p:cNvSpPr>
              <a:spLocks noChangeArrowheads="1"/>
            </p:cNvSpPr>
            <p:nvPr/>
          </p:nvSpPr>
          <p:spPr bwMode="auto">
            <a:xfrm>
              <a:off x="1855838" y="5013473"/>
              <a:ext cx="935037" cy="720725"/>
            </a:xfrm>
            <a:prstGeom prst="rect">
              <a:avLst/>
            </a:prstGeom>
            <a:solidFill>
              <a:srgbClr val="C1FFC1"/>
            </a:solidFill>
            <a:ln w="28575" algn="ctr">
              <a:solidFill>
                <a:schemeClr val="tx1"/>
              </a:solidFill>
              <a:miter lim="800000"/>
              <a:headEnd/>
              <a:tailEnd/>
            </a:ln>
          </p:spPr>
          <p:txBody>
            <a:bodyPr wrap="none" anchor="ctr"/>
            <a:lstStyle/>
            <a:p>
              <a:pPr algn="ctr">
                <a:spcBef>
                  <a:spcPct val="50000"/>
                </a:spcBef>
              </a:pPr>
              <a:r>
                <a:rPr lang="en-US" altLang="zh-CN" sz="2400" dirty="0"/>
                <a:t>Cache</a:t>
              </a:r>
            </a:p>
          </p:txBody>
        </p:sp>
        <p:sp>
          <p:nvSpPr>
            <p:cNvPr id="8" name="AutoShape 9"/>
            <p:cNvSpPr>
              <a:spLocks noChangeArrowheads="1"/>
            </p:cNvSpPr>
            <p:nvPr/>
          </p:nvSpPr>
          <p:spPr bwMode="auto">
            <a:xfrm>
              <a:off x="1279575" y="5229373"/>
              <a:ext cx="576263" cy="287338"/>
            </a:xfrm>
            <a:prstGeom prst="leftRightArrow">
              <a:avLst>
                <a:gd name="adj1" fmla="val 50000"/>
                <a:gd name="adj2" fmla="val 40110"/>
              </a:avLst>
            </a:prstGeom>
            <a:solidFill>
              <a:srgbClr val="66FF33"/>
            </a:solidFill>
            <a:ln w="28575" algn="ctr">
              <a:solidFill>
                <a:srgbClr val="006600"/>
              </a:solidFill>
              <a:miter lim="800000"/>
              <a:headEnd/>
              <a:tailEnd/>
            </a:ln>
          </p:spPr>
          <p:txBody>
            <a:bodyPr wrap="none" anchor="ctr"/>
            <a:lstStyle/>
            <a:p>
              <a:pPr algn="ctr">
                <a:spcBef>
                  <a:spcPct val="50000"/>
                </a:spcBef>
              </a:pPr>
              <a:endParaRPr lang="zh-CN" altLang="en-US"/>
            </a:p>
          </p:txBody>
        </p:sp>
        <p:sp>
          <p:nvSpPr>
            <p:cNvPr id="9" name="AutoShape 10"/>
            <p:cNvSpPr>
              <a:spLocks noChangeArrowheads="1"/>
            </p:cNvSpPr>
            <p:nvPr/>
          </p:nvSpPr>
          <p:spPr bwMode="auto">
            <a:xfrm>
              <a:off x="2792810" y="5229373"/>
              <a:ext cx="576263" cy="287338"/>
            </a:xfrm>
            <a:prstGeom prst="leftRightArrow">
              <a:avLst>
                <a:gd name="adj1" fmla="val 50000"/>
                <a:gd name="adj2" fmla="val 40110"/>
              </a:avLst>
            </a:prstGeom>
            <a:solidFill>
              <a:srgbClr val="66FF33"/>
            </a:solidFill>
            <a:ln w="28575" algn="ctr">
              <a:solidFill>
                <a:srgbClr val="006600"/>
              </a:solidFill>
              <a:miter lim="800000"/>
              <a:headEnd/>
              <a:tailEnd/>
            </a:ln>
          </p:spPr>
          <p:txBody>
            <a:bodyPr wrap="none" anchor="ctr"/>
            <a:lstStyle/>
            <a:p>
              <a:pPr algn="ctr">
                <a:spcBef>
                  <a:spcPct val="50000"/>
                </a:spcBef>
              </a:pPr>
              <a:endParaRPr lang="zh-CN" altLang="en-US"/>
            </a:p>
          </p:txBody>
        </p:sp>
        <p:sp>
          <p:nvSpPr>
            <p:cNvPr id="10" name="AutoShape 11"/>
            <p:cNvSpPr>
              <a:spLocks noChangeArrowheads="1"/>
            </p:cNvSpPr>
            <p:nvPr/>
          </p:nvSpPr>
          <p:spPr bwMode="auto">
            <a:xfrm>
              <a:off x="1279575" y="5878661"/>
              <a:ext cx="2089299" cy="287337"/>
            </a:xfrm>
            <a:prstGeom prst="leftRightArrow">
              <a:avLst>
                <a:gd name="adj1" fmla="val 55806"/>
                <a:gd name="adj2" fmla="val 46965"/>
              </a:avLst>
            </a:prstGeom>
            <a:solidFill>
              <a:srgbClr val="66FF33"/>
            </a:solidFill>
            <a:ln w="28575" algn="ctr">
              <a:solidFill>
                <a:srgbClr val="006600"/>
              </a:solidFill>
              <a:miter lim="800000"/>
              <a:headEnd/>
              <a:tailEnd/>
            </a:ln>
          </p:spPr>
          <p:txBody>
            <a:bodyPr wrap="none" anchor="ctr"/>
            <a:lstStyle/>
            <a:p>
              <a:pPr algn="ctr">
                <a:spcBef>
                  <a:spcPct val="50000"/>
                </a:spcBef>
              </a:pPr>
              <a:endParaRPr lang="zh-CN" altLang="en-US"/>
            </a:p>
          </p:txBody>
        </p:sp>
        <p:sp>
          <p:nvSpPr>
            <p:cNvPr id="2" name="矩形 1"/>
            <p:cNvSpPr/>
            <p:nvPr/>
          </p:nvSpPr>
          <p:spPr bwMode="auto">
            <a:xfrm>
              <a:off x="395536" y="4797152"/>
              <a:ext cx="3837434" cy="1800200"/>
            </a:xfrm>
            <a:prstGeom prst="rect">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矩形 26"/>
            <p:cNvSpPr/>
            <p:nvPr/>
          </p:nvSpPr>
          <p:spPr>
            <a:xfrm>
              <a:off x="2050685" y="6127852"/>
              <a:ext cx="545342" cy="523220"/>
            </a:xfrm>
            <a:prstGeom prst="rect">
              <a:avLst/>
            </a:prstGeom>
          </p:spPr>
          <p:txBody>
            <a:bodyPr wrap="none">
              <a:spAutoFit/>
            </a:bodyPr>
            <a:lstStyle/>
            <a:p>
              <a:r>
                <a:rPr lang="zh-CN" altLang="en-US" dirty="0" smtClean="0">
                  <a:solidFill>
                    <a:srgbClr val="FF0000"/>
                  </a:solidFill>
                </a:rPr>
                <a:t>①</a:t>
              </a:r>
              <a:endParaRPr lang="zh-CN" altLang="en-US" dirty="0"/>
            </a:p>
          </p:txBody>
        </p:sp>
      </p:grpSp>
      <p:grpSp>
        <p:nvGrpSpPr>
          <p:cNvPr id="23" name="组合 22"/>
          <p:cNvGrpSpPr/>
          <p:nvPr/>
        </p:nvGrpSpPr>
        <p:grpSpPr>
          <a:xfrm>
            <a:off x="4439468" y="4653136"/>
            <a:ext cx="3825950" cy="1855940"/>
            <a:chOff x="4439468" y="4797152"/>
            <a:chExt cx="3825950" cy="1855940"/>
          </a:xfrm>
        </p:grpSpPr>
        <p:sp>
          <p:nvSpPr>
            <p:cNvPr id="17" name="Rectangle 6"/>
            <p:cNvSpPr>
              <a:spLocks noChangeArrowheads="1"/>
            </p:cNvSpPr>
            <p:nvPr/>
          </p:nvSpPr>
          <p:spPr bwMode="auto">
            <a:xfrm>
              <a:off x="4558904" y="4942036"/>
              <a:ext cx="755500" cy="1511300"/>
            </a:xfrm>
            <a:prstGeom prst="rect">
              <a:avLst/>
            </a:prstGeom>
            <a:solidFill>
              <a:srgbClr val="FFCCFF"/>
            </a:solidFill>
            <a:ln w="28575" algn="ctr">
              <a:solidFill>
                <a:schemeClr val="tx1"/>
              </a:solidFill>
              <a:miter lim="800000"/>
              <a:headEnd/>
              <a:tailEnd/>
            </a:ln>
          </p:spPr>
          <p:txBody>
            <a:bodyPr wrap="none" anchor="ctr"/>
            <a:lstStyle/>
            <a:p>
              <a:pPr algn="ctr">
                <a:spcBef>
                  <a:spcPct val="50000"/>
                </a:spcBef>
              </a:pPr>
              <a:r>
                <a:rPr lang="en-US" altLang="zh-CN" sz="2400" dirty="0"/>
                <a:t>CPU</a:t>
              </a:r>
            </a:p>
          </p:txBody>
        </p:sp>
        <p:sp>
          <p:nvSpPr>
            <p:cNvPr id="18" name="Rectangle 7"/>
            <p:cNvSpPr>
              <a:spLocks noChangeArrowheads="1"/>
            </p:cNvSpPr>
            <p:nvPr/>
          </p:nvSpPr>
          <p:spPr bwMode="auto">
            <a:xfrm>
              <a:off x="7403703" y="4942036"/>
              <a:ext cx="720577" cy="1511300"/>
            </a:xfrm>
            <a:prstGeom prst="rect">
              <a:avLst/>
            </a:prstGeom>
            <a:solidFill>
              <a:srgbClr val="FFFF99"/>
            </a:solidFill>
            <a:ln w="28575" algn="ctr">
              <a:solidFill>
                <a:schemeClr val="tx1"/>
              </a:solidFill>
              <a:miter lim="800000"/>
              <a:headEnd/>
              <a:tailEnd/>
            </a:ln>
          </p:spPr>
          <p:txBody>
            <a:bodyPr wrap="none" anchor="ctr"/>
            <a:lstStyle/>
            <a:p>
              <a:pPr algn="ctr">
                <a:spcBef>
                  <a:spcPct val="50000"/>
                </a:spcBef>
              </a:pPr>
              <a:r>
                <a:rPr lang="zh-CN" altLang="en-US" sz="2400" dirty="0"/>
                <a:t>主存</a:t>
              </a:r>
            </a:p>
          </p:txBody>
        </p:sp>
        <p:sp>
          <p:nvSpPr>
            <p:cNvPr id="19" name="Rectangle 8"/>
            <p:cNvSpPr>
              <a:spLocks noChangeArrowheads="1"/>
            </p:cNvSpPr>
            <p:nvPr/>
          </p:nvSpPr>
          <p:spPr bwMode="auto">
            <a:xfrm>
              <a:off x="5890667" y="5013473"/>
              <a:ext cx="935037" cy="1007815"/>
            </a:xfrm>
            <a:prstGeom prst="rect">
              <a:avLst/>
            </a:prstGeom>
            <a:solidFill>
              <a:srgbClr val="C1FFC1"/>
            </a:solidFill>
            <a:ln w="28575" algn="ctr">
              <a:solidFill>
                <a:schemeClr val="tx1"/>
              </a:solidFill>
              <a:miter lim="800000"/>
              <a:headEnd/>
              <a:tailEnd/>
            </a:ln>
          </p:spPr>
          <p:txBody>
            <a:bodyPr wrap="none" anchor="ctr"/>
            <a:lstStyle/>
            <a:p>
              <a:pPr algn="ctr">
                <a:spcBef>
                  <a:spcPct val="50000"/>
                </a:spcBef>
              </a:pPr>
              <a:r>
                <a:rPr lang="en-US" altLang="zh-CN" sz="2400" dirty="0"/>
                <a:t>Cache</a:t>
              </a:r>
            </a:p>
          </p:txBody>
        </p:sp>
        <p:sp>
          <p:nvSpPr>
            <p:cNvPr id="20" name="AutoShape 9"/>
            <p:cNvSpPr>
              <a:spLocks noChangeArrowheads="1"/>
            </p:cNvSpPr>
            <p:nvPr/>
          </p:nvSpPr>
          <p:spPr bwMode="auto">
            <a:xfrm>
              <a:off x="5314404" y="5373910"/>
              <a:ext cx="576263" cy="287338"/>
            </a:xfrm>
            <a:prstGeom prst="leftRightArrow">
              <a:avLst>
                <a:gd name="adj1" fmla="val 50000"/>
                <a:gd name="adj2" fmla="val 40110"/>
              </a:avLst>
            </a:prstGeom>
            <a:solidFill>
              <a:srgbClr val="66FF33"/>
            </a:solidFill>
            <a:ln w="28575" algn="ctr">
              <a:solidFill>
                <a:srgbClr val="006600"/>
              </a:solidFill>
              <a:miter lim="800000"/>
              <a:headEnd/>
              <a:tailEnd/>
            </a:ln>
          </p:spPr>
          <p:txBody>
            <a:bodyPr wrap="none" anchor="ctr"/>
            <a:lstStyle/>
            <a:p>
              <a:pPr algn="ctr">
                <a:spcBef>
                  <a:spcPct val="50000"/>
                </a:spcBef>
              </a:pPr>
              <a:endParaRPr lang="zh-CN" altLang="en-US"/>
            </a:p>
          </p:txBody>
        </p:sp>
        <p:sp>
          <p:nvSpPr>
            <p:cNvPr id="21" name="AutoShape 10"/>
            <p:cNvSpPr>
              <a:spLocks noChangeArrowheads="1"/>
            </p:cNvSpPr>
            <p:nvPr/>
          </p:nvSpPr>
          <p:spPr bwMode="auto">
            <a:xfrm>
              <a:off x="6827639" y="5373910"/>
              <a:ext cx="576263" cy="287338"/>
            </a:xfrm>
            <a:prstGeom prst="leftRightArrow">
              <a:avLst>
                <a:gd name="adj1" fmla="val 50000"/>
                <a:gd name="adj2" fmla="val 40110"/>
              </a:avLst>
            </a:prstGeom>
            <a:solidFill>
              <a:srgbClr val="66FF33"/>
            </a:solidFill>
            <a:ln w="28575" algn="ctr">
              <a:solidFill>
                <a:srgbClr val="006600"/>
              </a:solidFill>
              <a:miter lim="800000"/>
              <a:headEnd/>
              <a:tailEnd/>
            </a:ln>
          </p:spPr>
          <p:txBody>
            <a:bodyPr wrap="none" anchor="ctr"/>
            <a:lstStyle/>
            <a:p>
              <a:pPr algn="ctr">
                <a:spcBef>
                  <a:spcPct val="50000"/>
                </a:spcBef>
              </a:pPr>
              <a:endParaRPr lang="zh-CN" altLang="en-US"/>
            </a:p>
          </p:txBody>
        </p:sp>
        <p:sp>
          <p:nvSpPr>
            <p:cNvPr id="24" name="矩形 23"/>
            <p:cNvSpPr/>
            <p:nvPr/>
          </p:nvSpPr>
          <p:spPr bwMode="auto">
            <a:xfrm>
              <a:off x="4439468" y="4797152"/>
              <a:ext cx="3825950" cy="1800200"/>
            </a:xfrm>
            <a:prstGeom prst="rect">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矩形 27"/>
            <p:cNvSpPr/>
            <p:nvPr/>
          </p:nvSpPr>
          <p:spPr>
            <a:xfrm>
              <a:off x="6074031" y="6129872"/>
              <a:ext cx="545342" cy="523220"/>
            </a:xfrm>
            <a:prstGeom prst="rect">
              <a:avLst/>
            </a:prstGeom>
          </p:spPr>
          <p:txBody>
            <a:bodyPr wrap="none">
              <a:spAutoFit/>
            </a:bodyPr>
            <a:lstStyle/>
            <a:p>
              <a:r>
                <a:rPr lang="zh-CN" altLang="en-US" dirty="0" smtClean="0">
                  <a:solidFill>
                    <a:srgbClr val="FF0000"/>
                  </a:solidFill>
                </a:rPr>
                <a:t>②</a:t>
              </a:r>
              <a:endParaRPr lang="zh-CN" altLang="en-US" dirty="0"/>
            </a:p>
          </p:txBody>
        </p:sp>
      </p:grpSp>
      <p:sp>
        <p:nvSpPr>
          <p:cNvPr id="11" name="矩形 10"/>
          <p:cNvSpPr/>
          <p:nvPr/>
        </p:nvSpPr>
        <p:spPr>
          <a:xfrm>
            <a:off x="3164732" y="629653"/>
            <a:ext cx="3070071" cy="523220"/>
          </a:xfrm>
          <a:prstGeom prst="rect">
            <a:avLst/>
          </a:prstGeom>
        </p:spPr>
        <p:txBody>
          <a:bodyPr wrap="none">
            <a:spAutoFit/>
          </a:bodyPr>
          <a:lstStyle/>
          <a:p>
            <a:r>
              <a:rPr lang="zh-CN" altLang="en-US" dirty="0" smtClean="0">
                <a:solidFill>
                  <a:srgbClr val="FF0000"/>
                </a:solidFill>
              </a:rPr>
              <a:t>（</a:t>
            </a:r>
            <a:r>
              <a:rPr lang="zh-CN" altLang="en-US" dirty="0">
                <a:solidFill>
                  <a:srgbClr val="FF0000"/>
                </a:solidFill>
              </a:rPr>
              <a:t>平均</a:t>
            </a:r>
            <a:r>
              <a:rPr lang="zh-CN" altLang="en-US" dirty="0" smtClean="0">
                <a:solidFill>
                  <a:srgbClr val="FF0000"/>
                </a:solidFill>
              </a:rPr>
              <a:t>访问时间）</a:t>
            </a:r>
            <a:endParaRPr lang="zh-CN" altLang="en-US" dirty="0"/>
          </a:p>
        </p:txBody>
      </p:sp>
    </p:spTree>
    <p:extLst>
      <p:ext uri="{BB962C8B-B14F-4D97-AF65-F5344CB8AC3E}">
        <p14:creationId xmlns:p14="http://schemas.microsoft.com/office/powerpoint/2010/main" val="11687235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p:cNvSpPr>
            <a:spLocks noGrp="1"/>
          </p:cNvSpPr>
          <p:nvPr>
            <p:ph type="sldNum" sz="quarter" idx="11"/>
          </p:nvPr>
        </p:nvSpPr>
        <p:spPr>
          <a:noFill/>
        </p:spPr>
        <p:txBody>
          <a:bodyPr/>
          <a:lstStyle/>
          <a:p>
            <a:fld id="{719B5BA7-8F36-465E-950D-F094BC6F2804}" type="slidenum">
              <a:rPr lang="zh-CN" altLang="en-US" smtClean="0"/>
              <a:pPr/>
              <a:t>39</a:t>
            </a:fld>
            <a:endParaRPr lang="en-US" altLang="zh-CN" smtClean="0"/>
          </a:p>
        </p:txBody>
      </p:sp>
      <p:sp>
        <p:nvSpPr>
          <p:cNvPr id="43011" name="Rectangle 2"/>
          <p:cNvSpPr>
            <a:spLocks noGrp="1" noChangeArrowheads="1"/>
          </p:cNvSpPr>
          <p:nvPr>
            <p:ph type="title"/>
          </p:nvPr>
        </p:nvSpPr>
        <p:spPr/>
        <p:txBody>
          <a:bodyPr/>
          <a:lstStyle/>
          <a:p>
            <a:pPr eaLnBrk="1" hangingPunct="1"/>
            <a:r>
              <a:rPr lang="it-IT" altLang="zh-CN" smtClean="0"/>
              <a:t>4.3.5 Cache</a:t>
            </a:r>
            <a:r>
              <a:rPr lang="zh-CN" altLang="it-IT" smtClean="0"/>
              <a:t>性能分析</a:t>
            </a:r>
            <a:endParaRPr lang="zh-CN" altLang="en-US" smtClean="0"/>
          </a:p>
        </p:txBody>
      </p:sp>
      <p:sp>
        <p:nvSpPr>
          <p:cNvPr id="43012" name="Rectangle 3"/>
          <p:cNvSpPr>
            <a:spLocks noGrp="1" noChangeArrowheads="1"/>
          </p:cNvSpPr>
          <p:nvPr>
            <p:ph type="body" idx="1"/>
          </p:nvPr>
        </p:nvSpPr>
        <p:spPr>
          <a:xfrm>
            <a:off x="323528" y="547688"/>
            <a:ext cx="8496300" cy="6121400"/>
          </a:xfrm>
        </p:spPr>
        <p:txBody>
          <a:bodyPr/>
          <a:lstStyle/>
          <a:p>
            <a:pPr eaLnBrk="1" hangingPunct="1">
              <a:spcBef>
                <a:spcPct val="10000"/>
              </a:spcBef>
              <a:buFont typeface="Wingdings" pitchFamily="2" charset="2"/>
              <a:buNone/>
            </a:pPr>
            <a:r>
              <a:rPr lang="en-US" altLang="zh-CN" dirty="0" smtClean="0">
                <a:solidFill>
                  <a:srgbClr val="D60093"/>
                </a:solidFill>
                <a:latin typeface="Arial" charset="0"/>
                <a:ea typeface="黑体" pitchFamily="2" charset="-122"/>
              </a:rPr>
              <a:t>1.</a:t>
            </a:r>
            <a:r>
              <a:rPr lang="en-US" altLang="zh-CN" dirty="0" smtClean="0">
                <a:latin typeface="Arial" charset="0"/>
                <a:ea typeface="黑体" pitchFamily="2" charset="-122"/>
              </a:rPr>
              <a:t> </a:t>
            </a:r>
            <a:r>
              <a:rPr lang="zh-CN" altLang="en-US" dirty="0" smtClean="0">
                <a:solidFill>
                  <a:srgbClr val="006600"/>
                </a:solidFill>
                <a:latin typeface="Arial" charset="0"/>
                <a:ea typeface="黑体" pitchFamily="2" charset="-122"/>
              </a:rPr>
              <a:t>加速比</a:t>
            </a:r>
          </a:p>
          <a:p>
            <a:pPr eaLnBrk="1" hangingPunct="1">
              <a:spcBef>
                <a:spcPct val="10000"/>
              </a:spcBef>
            </a:pPr>
            <a:r>
              <a:rPr lang="en-US" altLang="zh-CN" dirty="0" smtClean="0"/>
              <a:t>Cache-</a:t>
            </a:r>
            <a:r>
              <a:rPr lang="zh-CN" altLang="en-US" dirty="0" smtClean="0"/>
              <a:t>主存系统的</a:t>
            </a:r>
            <a:r>
              <a:rPr lang="zh-CN" altLang="en-US" dirty="0" smtClean="0">
                <a:solidFill>
                  <a:srgbClr val="FF0000"/>
                </a:solidFill>
              </a:rPr>
              <a:t>平均访问</a:t>
            </a:r>
            <a:r>
              <a:rPr lang="zh-CN" altLang="en-US" dirty="0" smtClean="0">
                <a:solidFill>
                  <a:srgbClr val="FF0000"/>
                </a:solidFill>
              </a:rPr>
              <a:t>周期 </a:t>
            </a:r>
            <a:r>
              <a:rPr lang="en-US" altLang="zh-CN" dirty="0" smtClean="0">
                <a:solidFill>
                  <a:srgbClr val="0000FF"/>
                </a:solidFill>
              </a:rPr>
              <a:t>T</a:t>
            </a:r>
            <a:r>
              <a:rPr lang="en-US" altLang="zh-CN" baseline="-25000" dirty="0" smtClean="0">
                <a:solidFill>
                  <a:srgbClr val="0000FF"/>
                </a:solidFill>
              </a:rPr>
              <a:t>A</a:t>
            </a:r>
            <a:r>
              <a:rPr lang="zh-CN" altLang="en-US" dirty="0" smtClean="0"/>
              <a:t>：</a:t>
            </a:r>
            <a:r>
              <a:rPr lang="zh-CN" altLang="en-US" dirty="0" smtClean="0"/>
              <a:t/>
            </a:r>
            <a:br>
              <a:rPr lang="zh-CN" altLang="en-US" dirty="0" smtClean="0"/>
            </a:br>
            <a:r>
              <a:rPr lang="en-US" altLang="zh-CN" dirty="0" smtClean="0">
                <a:solidFill>
                  <a:srgbClr val="0000FF"/>
                </a:solidFill>
              </a:rPr>
              <a:t>T</a:t>
            </a:r>
            <a:r>
              <a:rPr lang="en-US" altLang="zh-CN" baseline="-25000" dirty="0" smtClean="0">
                <a:solidFill>
                  <a:srgbClr val="0000FF"/>
                </a:solidFill>
              </a:rPr>
              <a:t>A</a:t>
            </a:r>
            <a:r>
              <a:rPr lang="zh-CN" altLang="en-US" dirty="0" smtClean="0">
                <a:solidFill>
                  <a:srgbClr val="0000FF"/>
                </a:solidFill>
              </a:rPr>
              <a:t>＝</a:t>
            </a:r>
            <a:r>
              <a:rPr lang="en-US" altLang="zh-CN" dirty="0" smtClean="0">
                <a:solidFill>
                  <a:srgbClr val="0000FF"/>
                </a:solidFill>
              </a:rPr>
              <a:t>H×T</a:t>
            </a:r>
            <a:r>
              <a:rPr lang="en-US" altLang="zh-CN" baseline="-25000" dirty="0" smtClean="0">
                <a:solidFill>
                  <a:srgbClr val="0000FF"/>
                </a:solidFill>
              </a:rPr>
              <a:t>C</a:t>
            </a:r>
            <a:r>
              <a:rPr lang="zh-CN" altLang="en-US" dirty="0" smtClean="0">
                <a:solidFill>
                  <a:srgbClr val="0000FF"/>
                </a:solidFill>
              </a:rPr>
              <a:t>＋</a:t>
            </a:r>
            <a:r>
              <a:rPr lang="en-US" altLang="zh-CN" dirty="0" smtClean="0">
                <a:solidFill>
                  <a:srgbClr val="0000FF"/>
                </a:solidFill>
                <a:latin typeface="宋体" pitchFamily="2" charset="-122"/>
              </a:rPr>
              <a:t>(</a:t>
            </a:r>
            <a:r>
              <a:rPr lang="en-US" altLang="zh-CN" dirty="0" smtClean="0">
                <a:solidFill>
                  <a:srgbClr val="0000FF"/>
                </a:solidFill>
              </a:rPr>
              <a:t>1</a:t>
            </a:r>
            <a:r>
              <a:rPr lang="zh-CN" altLang="en-US" dirty="0" smtClean="0">
                <a:solidFill>
                  <a:srgbClr val="0000FF"/>
                </a:solidFill>
              </a:rPr>
              <a:t>－</a:t>
            </a:r>
            <a:r>
              <a:rPr lang="en-US" altLang="zh-CN" dirty="0" smtClean="0">
                <a:solidFill>
                  <a:srgbClr val="0000FF"/>
                </a:solidFill>
              </a:rPr>
              <a:t>H</a:t>
            </a:r>
            <a:r>
              <a:rPr lang="en-US" altLang="zh-CN" dirty="0" smtClean="0">
                <a:solidFill>
                  <a:srgbClr val="0000FF"/>
                </a:solidFill>
                <a:latin typeface="宋体" pitchFamily="2" charset="-122"/>
              </a:rPr>
              <a:t>)</a:t>
            </a:r>
            <a:r>
              <a:rPr lang="en-US" altLang="zh-CN" dirty="0" smtClean="0">
                <a:solidFill>
                  <a:srgbClr val="0000FF"/>
                </a:solidFill>
              </a:rPr>
              <a:t>×T</a:t>
            </a:r>
            <a:r>
              <a:rPr lang="en-US" altLang="zh-CN" baseline="-25000" dirty="0" smtClean="0">
                <a:solidFill>
                  <a:srgbClr val="0000FF"/>
                </a:solidFill>
              </a:rPr>
              <a:t>M</a:t>
            </a:r>
            <a:endParaRPr lang="en-US" altLang="zh-CN" dirty="0" smtClean="0">
              <a:solidFill>
                <a:srgbClr val="0000FF"/>
              </a:solidFill>
              <a:latin typeface="宋体" pitchFamily="2" charset="-122"/>
            </a:endParaRPr>
          </a:p>
          <a:p>
            <a:pPr marL="630238" lvl="1" indent="-273050" eaLnBrk="1" hangingPunct="1">
              <a:spcBef>
                <a:spcPct val="10000"/>
              </a:spcBef>
            </a:pPr>
            <a:r>
              <a:rPr lang="en-US" altLang="zh-CN" sz="2400" dirty="0" smtClean="0"/>
              <a:t>Cache</a:t>
            </a:r>
            <a:r>
              <a:rPr lang="zh-CN" altLang="en-US" sz="2400" dirty="0" smtClean="0"/>
              <a:t>的访问周期为</a:t>
            </a:r>
            <a:r>
              <a:rPr lang="en-US" altLang="zh-CN" sz="2400" dirty="0" smtClean="0"/>
              <a:t>T</a:t>
            </a:r>
            <a:r>
              <a:rPr lang="en-US" altLang="zh-CN" sz="2400" baseline="-25000" dirty="0" smtClean="0"/>
              <a:t>C</a:t>
            </a:r>
            <a:r>
              <a:rPr lang="zh-CN" altLang="en-US" sz="2400" dirty="0" smtClean="0"/>
              <a:t>，主存的访问周期为</a:t>
            </a:r>
            <a:r>
              <a:rPr lang="en-US" altLang="zh-CN" sz="2400" dirty="0" smtClean="0"/>
              <a:t>T</a:t>
            </a:r>
            <a:r>
              <a:rPr lang="en-US" altLang="zh-CN" sz="2400" baseline="-25000" dirty="0" smtClean="0"/>
              <a:t>M</a:t>
            </a:r>
            <a:r>
              <a:rPr lang="zh-CN" altLang="en-US" sz="2400" dirty="0" smtClean="0"/>
              <a:t>，数据块调入</a:t>
            </a:r>
            <a:r>
              <a:rPr lang="en-US" altLang="zh-CN" sz="2400" dirty="0" smtClean="0"/>
              <a:t>Cache</a:t>
            </a:r>
            <a:r>
              <a:rPr lang="zh-CN" altLang="en-US" sz="2400" dirty="0" smtClean="0"/>
              <a:t>的块传输时间为</a:t>
            </a:r>
            <a:r>
              <a:rPr lang="en-US" altLang="zh-CN" sz="2400" dirty="0" smtClean="0"/>
              <a:t>T</a:t>
            </a:r>
            <a:r>
              <a:rPr lang="en-US" altLang="zh-CN" sz="2400" baseline="-25000" dirty="0" smtClean="0"/>
              <a:t>B</a:t>
            </a:r>
            <a:r>
              <a:rPr lang="en-US" altLang="zh-CN" sz="2400" dirty="0" smtClean="0"/>
              <a:t> </a:t>
            </a:r>
            <a:r>
              <a:rPr lang="zh-CN" altLang="en-US" sz="2400" dirty="0" smtClean="0"/>
              <a:t>，</a:t>
            </a:r>
            <a:r>
              <a:rPr lang="en-US" altLang="zh-CN" sz="2400" dirty="0" smtClean="0"/>
              <a:t>Cache</a:t>
            </a:r>
            <a:r>
              <a:rPr lang="zh-CN" altLang="en-US" sz="2400" dirty="0" smtClean="0"/>
              <a:t>的命中率为</a:t>
            </a:r>
            <a:r>
              <a:rPr lang="en-US" altLang="zh-CN" sz="2400" dirty="0" smtClean="0"/>
              <a:t>H</a:t>
            </a:r>
            <a:r>
              <a:rPr lang="zh-CN" altLang="en-US" sz="2400" dirty="0" smtClean="0"/>
              <a:t>。</a:t>
            </a:r>
          </a:p>
          <a:p>
            <a:pPr marL="630238" lvl="1" indent="-273050" eaLnBrk="1" hangingPunct="1">
              <a:spcBef>
                <a:spcPct val="10000"/>
              </a:spcBef>
            </a:pPr>
            <a:r>
              <a:rPr lang="zh-CN" altLang="en-US" sz="2400" dirty="0" smtClean="0"/>
              <a:t>当命中率很高时，</a:t>
            </a:r>
            <a:r>
              <a:rPr lang="en-US" altLang="zh-CN" sz="2400" dirty="0" smtClean="0"/>
              <a:t>Cache</a:t>
            </a:r>
            <a:r>
              <a:rPr lang="zh-CN" altLang="en-US" sz="2400" dirty="0" smtClean="0"/>
              <a:t>系统的平均访问周期就接近于</a:t>
            </a:r>
            <a:r>
              <a:rPr lang="en-US" altLang="zh-CN" sz="2400" dirty="0" smtClean="0"/>
              <a:t>Cache</a:t>
            </a:r>
            <a:r>
              <a:rPr lang="zh-CN" altLang="en-US" sz="2400" dirty="0" smtClean="0"/>
              <a:t>的访问周期</a:t>
            </a:r>
            <a:r>
              <a:rPr lang="en-US" altLang="zh-CN" sz="2400" dirty="0" smtClean="0"/>
              <a:t>T</a:t>
            </a:r>
            <a:r>
              <a:rPr lang="en-US" altLang="zh-CN" sz="2400" baseline="-25000" dirty="0" smtClean="0"/>
              <a:t>C</a:t>
            </a:r>
            <a:r>
              <a:rPr lang="zh-CN" altLang="en-US" sz="2400" dirty="0" smtClean="0"/>
              <a:t>。</a:t>
            </a:r>
          </a:p>
          <a:p>
            <a:pPr eaLnBrk="1" hangingPunct="1">
              <a:spcBef>
                <a:spcPct val="10000"/>
              </a:spcBef>
            </a:pPr>
            <a:r>
              <a:rPr lang="en-US" altLang="zh-CN" dirty="0" smtClean="0"/>
              <a:t>Cache-</a:t>
            </a:r>
            <a:r>
              <a:rPr lang="zh-CN" altLang="en-US" dirty="0" smtClean="0"/>
              <a:t>主存系统的</a:t>
            </a:r>
            <a:r>
              <a:rPr lang="zh-CN" altLang="en-US" dirty="0" smtClean="0">
                <a:solidFill>
                  <a:srgbClr val="FF0000"/>
                </a:solidFill>
              </a:rPr>
              <a:t>加速比</a:t>
            </a:r>
            <a:r>
              <a:rPr lang="en-US" altLang="zh-CN" dirty="0" smtClean="0">
                <a:solidFill>
                  <a:srgbClr val="0000FF"/>
                </a:solidFill>
              </a:rPr>
              <a:t>S</a:t>
            </a:r>
            <a:r>
              <a:rPr lang="en-US" altLang="zh-CN" baseline="-25000" dirty="0" smtClean="0">
                <a:solidFill>
                  <a:srgbClr val="0000FF"/>
                </a:solidFill>
              </a:rPr>
              <a:t>P</a:t>
            </a:r>
            <a:r>
              <a:rPr lang="zh-CN" altLang="en-US" dirty="0" smtClean="0"/>
              <a:t>：</a:t>
            </a:r>
            <a:r>
              <a:rPr lang="en-US" altLang="zh-CN" dirty="0" smtClean="0">
                <a:solidFill>
                  <a:srgbClr val="0000FF"/>
                </a:solidFill>
              </a:rPr>
              <a:t>S</a:t>
            </a:r>
            <a:r>
              <a:rPr lang="en-US" altLang="zh-CN" baseline="-25000" dirty="0" smtClean="0">
                <a:solidFill>
                  <a:srgbClr val="0000FF"/>
                </a:solidFill>
              </a:rPr>
              <a:t>P</a:t>
            </a:r>
            <a:r>
              <a:rPr lang="zh-CN" altLang="en-US" dirty="0" smtClean="0">
                <a:solidFill>
                  <a:srgbClr val="0000FF"/>
                </a:solidFill>
              </a:rPr>
              <a:t>＝</a:t>
            </a:r>
            <a:r>
              <a:rPr lang="en-US" altLang="zh-CN" dirty="0" smtClean="0">
                <a:solidFill>
                  <a:srgbClr val="0000FF"/>
                </a:solidFill>
              </a:rPr>
              <a:t>T</a:t>
            </a:r>
            <a:r>
              <a:rPr lang="en-US" altLang="zh-CN" baseline="-25000" dirty="0" smtClean="0">
                <a:solidFill>
                  <a:srgbClr val="0000FF"/>
                </a:solidFill>
              </a:rPr>
              <a:t>M</a:t>
            </a:r>
            <a:r>
              <a:rPr lang="en-US" altLang="zh-CN" dirty="0" smtClean="0">
                <a:solidFill>
                  <a:srgbClr val="0000FF"/>
                </a:solidFill>
              </a:rPr>
              <a:t>/T</a:t>
            </a:r>
            <a:r>
              <a:rPr lang="en-US" altLang="zh-CN" baseline="-25000" dirty="0" smtClean="0">
                <a:solidFill>
                  <a:srgbClr val="0000FF"/>
                </a:solidFill>
              </a:rPr>
              <a:t>A</a:t>
            </a:r>
            <a:endParaRPr lang="en-US" altLang="zh-CN" baseline="-25000" dirty="0" smtClean="0">
              <a:solidFill>
                <a:srgbClr val="0000FF"/>
              </a:solidFill>
            </a:endParaRPr>
          </a:p>
          <a:p>
            <a:pPr eaLnBrk="1" hangingPunct="1">
              <a:spcBef>
                <a:spcPct val="10000"/>
              </a:spcBef>
            </a:pPr>
            <a:r>
              <a:rPr lang="zh-CN" altLang="en-US" dirty="0" smtClean="0"/>
              <a:t>某计算机：</a:t>
            </a:r>
            <a:br>
              <a:rPr lang="zh-CN" altLang="en-US" dirty="0" smtClean="0"/>
            </a:br>
            <a:r>
              <a:rPr lang="en-US" altLang="zh-CN" dirty="0" smtClean="0"/>
              <a:t>H</a:t>
            </a:r>
            <a:r>
              <a:rPr lang="zh-CN" altLang="en-US" dirty="0" smtClean="0"/>
              <a:t>＝</a:t>
            </a:r>
            <a:r>
              <a:rPr lang="en-US" altLang="zh-CN" dirty="0" smtClean="0"/>
              <a:t>95</a:t>
            </a:r>
            <a:r>
              <a:rPr lang="zh-CN" altLang="en-US" dirty="0" smtClean="0"/>
              <a:t>％，</a:t>
            </a:r>
            <a:r>
              <a:rPr lang="en-US" altLang="zh-CN" dirty="0" smtClean="0"/>
              <a:t>T</a:t>
            </a:r>
            <a:r>
              <a:rPr lang="en-US" altLang="zh-CN" baseline="-25000" dirty="0" smtClean="0"/>
              <a:t>M</a:t>
            </a:r>
            <a:r>
              <a:rPr lang="zh-CN" altLang="en-US" dirty="0" smtClean="0"/>
              <a:t>＝</a:t>
            </a:r>
            <a:r>
              <a:rPr lang="en-US" altLang="zh-CN" dirty="0" smtClean="0"/>
              <a:t>100ns</a:t>
            </a:r>
            <a:r>
              <a:rPr lang="zh-CN" altLang="en-US" dirty="0" smtClean="0"/>
              <a:t>，</a:t>
            </a:r>
            <a:r>
              <a:rPr lang="en-US" altLang="zh-CN" dirty="0" smtClean="0"/>
              <a:t>T</a:t>
            </a:r>
            <a:r>
              <a:rPr lang="en-US" altLang="zh-CN" baseline="-25000" dirty="0" smtClean="0"/>
              <a:t>C</a:t>
            </a:r>
            <a:r>
              <a:rPr lang="zh-CN" altLang="en-US" dirty="0" smtClean="0"/>
              <a:t>＝</a:t>
            </a:r>
            <a:r>
              <a:rPr lang="en-US" altLang="zh-CN" dirty="0" smtClean="0"/>
              <a:t>10ns</a:t>
            </a:r>
            <a:r>
              <a:rPr lang="zh-CN" altLang="en-US" dirty="0" smtClean="0"/>
              <a:t>，则</a:t>
            </a:r>
            <a:br>
              <a:rPr lang="zh-CN" altLang="en-US" dirty="0" smtClean="0"/>
            </a:br>
            <a:r>
              <a:rPr lang="en-US" altLang="zh-CN" dirty="0" smtClean="0"/>
              <a:t>T</a:t>
            </a:r>
            <a:r>
              <a:rPr lang="en-US" altLang="zh-CN" baseline="-25000" dirty="0" smtClean="0"/>
              <a:t>A</a:t>
            </a:r>
            <a:r>
              <a:rPr lang="zh-CN" altLang="en-US" dirty="0" smtClean="0"/>
              <a:t>＝</a:t>
            </a:r>
            <a:r>
              <a:rPr lang="en-US" altLang="zh-CN" dirty="0" smtClean="0"/>
              <a:t>14.5ns</a:t>
            </a:r>
            <a:r>
              <a:rPr lang="zh-CN" altLang="en-US" dirty="0" smtClean="0"/>
              <a:t>，</a:t>
            </a:r>
            <a:r>
              <a:rPr lang="en-US" altLang="zh-CN" dirty="0" smtClean="0"/>
              <a:t>S</a:t>
            </a:r>
            <a:r>
              <a:rPr lang="en-US" altLang="zh-CN" baseline="-25000" dirty="0" smtClean="0"/>
              <a:t>P</a:t>
            </a:r>
            <a:r>
              <a:rPr lang="zh-CN" altLang="en-US" dirty="0" smtClean="0"/>
              <a:t>＝</a:t>
            </a:r>
            <a:r>
              <a:rPr lang="en-US" altLang="zh-CN" dirty="0" smtClean="0"/>
              <a:t>6.9</a:t>
            </a:r>
            <a:r>
              <a:rPr lang="zh-CN" altLang="en-US" dirty="0" smtClean="0"/>
              <a:t>。</a:t>
            </a:r>
          </a:p>
          <a:p>
            <a:pPr eaLnBrk="1" hangingPunct="1">
              <a:spcBef>
                <a:spcPct val="10000"/>
              </a:spcBef>
            </a:pPr>
            <a:r>
              <a:rPr lang="zh-CN" altLang="en-US" dirty="0" smtClean="0"/>
              <a:t>命中率愈高，加速比愈大。</a:t>
            </a:r>
            <a:br>
              <a:rPr lang="zh-CN" altLang="en-US" dirty="0" smtClean="0"/>
            </a:br>
            <a:r>
              <a:rPr lang="zh-CN" altLang="en-US" dirty="0" smtClean="0"/>
              <a:t>最大也只能接近</a:t>
            </a:r>
            <a:r>
              <a:rPr lang="en-US" altLang="zh-CN" dirty="0" smtClean="0"/>
              <a:t>T</a:t>
            </a:r>
            <a:r>
              <a:rPr lang="en-US" altLang="zh-CN" baseline="-25000" dirty="0" smtClean="0"/>
              <a:t>M</a:t>
            </a:r>
            <a:r>
              <a:rPr lang="en-US" altLang="zh-CN" dirty="0" smtClean="0"/>
              <a:t> / T</a:t>
            </a:r>
            <a:r>
              <a:rPr lang="en-US" altLang="zh-CN" baseline="-25000" dirty="0" smtClean="0"/>
              <a:t>C</a:t>
            </a:r>
            <a:r>
              <a:rPr lang="en-US" altLang="zh-CN" dirty="0" smtClean="0"/>
              <a:t> </a:t>
            </a:r>
            <a:r>
              <a:rPr lang="zh-CN" altLang="en-US" dirty="0" smtClean="0"/>
              <a:t>。</a:t>
            </a:r>
          </a:p>
        </p:txBody>
      </p:sp>
      <p:sp>
        <p:nvSpPr>
          <p:cNvPr id="5" name="矩形 4"/>
          <p:cNvSpPr/>
          <p:nvPr/>
        </p:nvSpPr>
        <p:spPr>
          <a:xfrm>
            <a:off x="3164732" y="629653"/>
            <a:ext cx="3070071" cy="523220"/>
          </a:xfrm>
          <a:prstGeom prst="rect">
            <a:avLst/>
          </a:prstGeom>
        </p:spPr>
        <p:txBody>
          <a:bodyPr wrap="none">
            <a:spAutoFit/>
          </a:bodyPr>
          <a:lstStyle/>
          <a:p>
            <a:r>
              <a:rPr lang="zh-CN" altLang="en-US" dirty="0" smtClean="0">
                <a:solidFill>
                  <a:srgbClr val="FF0000"/>
                </a:solidFill>
              </a:rPr>
              <a:t>（</a:t>
            </a:r>
            <a:r>
              <a:rPr lang="zh-CN" altLang="en-US" dirty="0">
                <a:solidFill>
                  <a:srgbClr val="FF0000"/>
                </a:solidFill>
              </a:rPr>
              <a:t>平均</a:t>
            </a:r>
            <a:r>
              <a:rPr lang="zh-CN" altLang="en-US" dirty="0" smtClean="0">
                <a:solidFill>
                  <a:srgbClr val="FF0000"/>
                </a:solidFill>
              </a:rPr>
              <a:t>访问时间）</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3012">
                                            <p:txEl>
                                              <p:pRg st="4" end="4"/>
                                            </p:txEl>
                                          </p:spTgt>
                                        </p:tgtEl>
                                        <p:attrNameLst>
                                          <p:attrName>style.visibility</p:attrName>
                                        </p:attrNameLst>
                                      </p:cBhvr>
                                      <p:to>
                                        <p:strVal val="visible"/>
                                      </p:to>
                                    </p:set>
                                    <p:animEffect transition="in" filter="wipe(left)">
                                      <p:cBhvr>
                                        <p:cTn id="7" dur="500"/>
                                        <p:tgtEl>
                                          <p:spTgt spid="43012">
                                            <p:txEl>
                                              <p:pRg st="4" end="4"/>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012">
                                            <p:txEl>
                                              <p:pRg st="5" end="5"/>
                                            </p:txEl>
                                          </p:spTgt>
                                        </p:tgtEl>
                                        <p:attrNameLst>
                                          <p:attrName>style.visibility</p:attrName>
                                        </p:attrNameLst>
                                      </p:cBhvr>
                                      <p:to>
                                        <p:strVal val="visible"/>
                                      </p:to>
                                    </p:set>
                                    <p:animEffect transition="in" filter="wipe(left)">
                                      <p:cBhvr>
                                        <p:cTn id="11" dur="500"/>
                                        <p:tgtEl>
                                          <p:spTgt spid="43012">
                                            <p:txEl>
                                              <p:pRg st="5" end="5"/>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3012">
                                            <p:txEl>
                                              <p:pRg st="6" end="6"/>
                                            </p:txEl>
                                          </p:spTgt>
                                        </p:tgtEl>
                                        <p:attrNameLst>
                                          <p:attrName>style.visibility</p:attrName>
                                        </p:attrNameLst>
                                      </p:cBhvr>
                                      <p:to>
                                        <p:strVal val="visible"/>
                                      </p:to>
                                    </p:set>
                                    <p:animEffect transition="in" filter="wipe(left)">
                                      <p:cBhvr>
                                        <p:cTn id="15" dur="500"/>
                                        <p:tgtEl>
                                          <p:spTgt spid="430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1"/>
          </p:nvPr>
        </p:nvSpPr>
        <p:spPr>
          <a:noFill/>
        </p:spPr>
        <p:txBody>
          <a:bodyPr/>
          <a:lstStyle/>
          <a:p>
            <a:fld id="{191808F7-1C14-4C02-8376-1CC580B24D42}" type="slidenum">
              <a:rPr lang="zh-CN" altLang="en-US" smtClean="0"/>
              <a:pPr/>
              <a:t>4</a:t>
            </a:fld>
            <a:endParaRPr lang="en-US" altLang="zh-CN" smtClean="0"/>
          </a:p>
        </p:txBody>
      </p:sp>
      <p:sp>
        <p:nvSpPr>
          <p:cNvPr id="13315" name="Rectangle 2"/>
          <p:cNvSpPr>
            <a:spLocks noGrp="1" noChangeArrowheads="1"/>
          </p:cNvSpPr>
          <p:nvPr>
            <p:ph type="title"/>
          </p:nvPr>
        </p:nvSpPr>
        <p:spPr/>
        <p:txBody>
          <a:bodyPr/>
          <a:lstStyle/>
          <a:p>
            <a:pPr eaLnBrk="1" hangingPunct="1"/>
            <a:r>
              <a:rPr lang="en-US" altLang="en-US" smtClean="0"/>
              <a:t>4.3.0 </a:t>
            </a:r>
            <a:r>
              <a:rPr lang="zh-CN" altLang="en-US" sz="3200" b="0" smtClean="0">
                <a:ea typeface="隶书" pitchFamily="49" charset="-122"/>
              </a:rPr>
              <a:t>存储体系</a:t>
            </a:r>
          </a:p>
        </p:txBody>
      </p:sp>
      <p:sp>
        <p:nvSpPr>
          <p:cNvPr id="13316" name="Rectangle 3"/>
          <p:cNvSpPr>
            <a:spLocks noGrp="1" noChangeArrowheads="1"/>
          </p:cNvSpPr>
          <p:nvPr>
            <p:ph type="body" idx="1"/>
          </p:nvPr>
        </p:nvSpPr>
        <p:spPr>
          <a:xfrm>
            <a:off x="457200" y="6092825"/>
            <a:ext cx="8362950" cy="576263"/>
          </a:xfrm>
        </p:spPr>
        <p:txBody>
          <a:bodyPr/>
          <a:lstStyle/>
          <a:p>
            <a:pPr eaLnBrk="1" hangingPunct="1"/>
            <a:endParaRPr lang="zh-CN" altLang="en-US" smtClean="0"/>
          </a:p>
        </p:txBody>
      </p:sp>
      <p:sp>
        <p:nvSpPr>
          <p:cNvPr id="13317" name="Rectangle 5"/>
          <p:cNvSpPr>
            <a:spLocks noChangeArrowheads="1"/>
          </p:cNvSpPr>
          <p:nvPr/>
        </p:nvSpPr>
        <p:spPr bwMode="auto">
          <a:xfrm>
            <a:off x="457200" y="1196975"/>
            <a:ext cx="8362950" cy="4752975"/>
          </a:xfrm>
          <a:prstGeom prst="rect">
            <a:avLst/>
          </a:prstGeom>
          <a:noFill/>
          <a:ln w="9525">
            <a:noFill/>
            <a:miter lim="800000"/>
            <a:headEnd/>
            <a:tailEnd/>
          </a:ln>
        </p:spPr>
        <p:txBody>
          <a:bodyPr/>
          <a:lstStyle/>
          <a:p>
            <a:pPr marL="352425" indent="-352425">
              <a:lnSpc>
                <a:spcPct val="105000"/>
              </a:lnSpc>
              <a:spcBef>
                <a:spcPct val="5000"/>
              </a:spcBef>
              <a:buClr>
                <a:schemeClr val="bg2"/>
              </a:buClr>
              <a:buFont typeface="Wingdings" pitchFamily="2" charset="2"/>
              <a:buAutoNum type="arabicPeriod"/>
            </a:pPr>
            <a:r>
              <a:rPr kumimoji="1" lang="zh-CN" altLang="en-US" dirty="0">
                <a:solidFill>
                  <a:srgbClr val="800000"/>
                </a:solidFill>
                <a:latin typeface="Arial" charset="0"/>
                <a:ea typeface="黑体" pitchFamily="2" charset="-122"/>
              </a:rPr>
              <a:t>存储体系的</a:t>
            </a:r>
            <a:r>
              <a:rPr kumimoji="1" lang="zh-CN" altLang="en-US" dirty="0">
                <a:solidFill>
                  <a:srgbClr val="FF0000"/>
                </a:solidFill>
                <a:latin typeface="Arial" charset="0"/>
                <a:ea typeface="黑体" pitchFamily="2" charset="-122"/>
              </a:rPr>
              <a:t>容量</a:t>
            </a:r>
          </a:p>
          <a:p>
            <a:pPr marL="712788" lvl="1" indent="-355600">
              <a:lnSpc>
                <a:spcPct val="105000"/>
              </a:lnSpc>
              <a:spcBef>
                <a:spcPct val="5000"/>
              </a:spcBef>
              <a:buClr>
                <a:schemeClr val="accent2"/>
              </a:buClr>
              <a:buSzPct val="80000"/>
              <a:buFont typeface="Wingdings" pitchFamily="2" charset="2"/>
              <a:buChar char="¨"/>
            </a:pPr>
            <a:r>
              <a:rPr kumimoji="1" lang="zh-CN" altLang="en-US" dirty="0">
                <a:ea typeface="黑体" pitchFamily="2" charset="-122"/>
              </a:rPr>
              <a:t>要求：</a:t>
            </a:r>
          </a:p>
          <a:p>
            <a:pPr marL="1079500" lvl="2" indent="-366713">
              <a:lnSpc>
                <a:spcPct val="105000"/>
              </a:lnSpc>
              <a:spcBef>
                <a:spcPct val="5000"/>
              </a:spcBef>
              <a:buClr>
                <a:schemeClr val="bg2"/>
              </a:buClr>
              <a:buSzPct val="75000"/>
              <a:buFont typeface="Wingdings" pitchFamily="2" charset="2"/>
              <a:buChar char="u"/>
            </a:pPr>
            <a:r>
              <a:rPr kumimoji="1" lang="zh-CN" altLang="en-US" sz="2400" dirty="0"/>
              <a:t>提供尽可能</a:t>
            </a:r>
            <a:r>
              <a:rPr kumimoji="1" lang="zh-CN" altLang="en-US" sz="2400" dirty="0">
                <a:solidFill>
                  <a:srgbClr val="008000"/>
                </a:solidFill>
              </a:rPr>
              <a:t>大</a:t>
            </a:r>
            <a:r>
              <a:rPr kumimoji="1" lang="zh-CN" altLang="en-US" sz="2400" dirty="0"/>
              <a:t>的</a:t>
            </a:r>
            <a:r>
              <a:rPr kumimoji="1" lang="zh-CN" altLang="en-US" sz="2400" dirty="0">
                <a:solidFill>
                  <a:srgbClr val="008000"/>
                </a:solidFill>
              </a:rPr>
              <a:t>地址空间</a:t>
            </a:r>
          </a:p>
          <a:p>
            <a:pPr marL="1079500" lvl="2" indent="-366713">
              <a:lnSpc>
                <a:spcPct val="105000"/>
              </a:lnSpc>
              <a:spcBef>
                <a:spcPct val="5000"/>
              </a:spcBef>
              <a:buClr>
                <a:schemeClr val="bg2"/>
              </a:buClr>
              <a:buSzPct val="75000"/>
              <a:buFont typeface="Wingdings" pitchFamily="2" charset="2"/>
              <a:buChar char="u"/>
            </a:pPr>
            <a:r>
              <a:rPr kumimoji="1" lang="zh-CN" altLang="en-US" sz="2400" dirty="0"/>
              <a:t>能够</a:t>
            </a:r>
            <a:r>
              <a:rPr kumimoji="1" lang="zh-CN" altLang="en-US" sz="2400" dirty="0">
                <a:solidFill>
                  <a:srgbClr val="008000"/>
                </a:solidFill>
              </a:rPr>
              <a:t>随机访问</a:t>
            </a:r>
          </a:p>
          <a:p>
            <a:pPr marL="712788" lvl="1" indent="-355600">
              <a:lnSpc>
                <a:spcPct val="105000"/>
              </a:lnSpc>
              <a:spcBef>
                <a:spcPct val="5000"/>
              </a:spcBef>
              <a:buClr>
                <a:schemeClr val="accent2"/>
              </a:buClr>
              <a:buSzPct val="80000"/>
              <a:buFont typeface="Wingdings" pitchFamily="2" charset="2"/>
              <a:buChar char="¨"/>
            </a:pPr>
            <a:r>
              <a:rPr kumimoji="1" lang="zh-CN" altLang="en-US" dirty="0">
                <a:ea typeface="黑体" pitchFamily="2" charset="-122"/>
              </a:rPr>
              <a:t>方法：</a:t>
            </a:r>
          </a:p>
          <a:p>
            <a:pPr marL="1079500" lvl="2" indent="-366713">
              <a:lnSpc>
                <a:spcPct val="105000"/>
              </a:lnSpc>
              <a:spcBef>
                <a:spcPct val="5000"/>
              </a:spcBef>
              <a:buClr>
                <a:schemeClr val="bg2"/>
              </a:buClr>
              <a:buFont typeface="Wingdings" pitchFamily="2" charset="2"/>
              <a:buAutoNum type="circleNumDbPlain"/>
            </a:pPr>
            <a:r>
              <a:rPr kumimoji="1" lang="zh-CN" altLang="en-US" sz="2400" dirty="0"/>
              <a:t>只对系统中存储</a:t>
            </a:r>
            <a:r>
              <a:rPr kumimoji="1" lang="zh-CN" altLang="en-US" sz="2400" dirty="0">
                <a:solidFill>
                  <a:srgbClr val="008000"/>
                </a:solidFill>
              </a:rPr>
              <a:t>容量最大</a:t>
            </a:r>
            <a:r>
              <a:rPr kumimoji="1" lang="zh-CN" altLang="en-US" sz="2400" dirty="0"/>
              <a:t>的那个存储器进行编址</a:t>
            </a:r>
            <a:r>
              <a:rPr kumimoji="1" lang="zh-CN" altLang="en-US" sz="2400" dirty="0" smtClean="0"/>
              <a:t>，</a:t>
            </a:r>
            <a:r>
              <a:rPr kumimoji="1" lang="en-US" altLang="zh-CN" sz="2400" dirty="0" smtClean="0"/>
              <a:t/>
            </a:r>
            <a:br>
              <a:rPr kumimoji="1" lang="en-US" altLang="zh-CN" sz="2400" dirty="0" smtClean="0"/>
            </a:br>
            <a:r>
              <a:rPr kumimoji="1" lang="zh-CN" altLang="en-US" sz="2400" dirty="0" smtClean="0"/>
              <a:t>其他</a:t>
            </a:r>
            <a:r>
              <a:rPr kumimoji="1" lang="zh-CN" altLang="en-US" sz="2400" dirty="0"/>
              <a:t>存储器只在内部编址或不编址</a:t>
            </a:r>
            <a:br>
              <a:rPr kumimoji="1" lang="zh-CN" altLang="en-US" sz="2400" dirty="0"/>
            </a:br>
            <a:r>
              <a:rPr kumimoji="1" lang="en-US" altLang="zh-CN" sz="2400" dirty="0"/>
              <a:t>—— Cache</a:t>
            </a:r>
            <a:r>
              <a:rPr kumimoji="1" lang="zh-CN" altLang="en-US" sz="2400" dirty="0"/>
              <a:t>存储系统</a:t>
            </a:r>
          </a:p>
          <a:p>
            <a:pPr marL="1079500" lvl="2" indent="-366713">
              <a:lnSpc>
                <a:spcPct val="105000"/>
              </a:lnSpc>
              <a:spcBef>
                <a:spcPct val="5000"/>
              </a:spcBef>
              <a:buClr>
                <a:schemeClr val="bg2"/>
              </a:buClr>
              <a:buFont typeface="Wingdings" pitchFamily="2" charset="2"/>
              <a:buAutoNum type="circleNumDbPlain"/>
            </a:pPr>
            <a:r>
              <a:rPr kumimoji="1" lang="zh-CN" altLang="en-US" sz="2400" dirty="0"/>
              <a:t>另外设计一个容量很大的</a:t>
            </a:r>
            <a:r>
              <a:rPr kumimoji="1" lang="zh-CN" altLang="en-US" sz="2400" dirty="0">
                <a:solidFill>
                  <a:srgbClr val="008000"/>
                </a:solidFill>
              </a:rPr>
              <a:t>逻辑地址空间</a:t>
            </a:r>
            <a:r>
              <a:rPr kumimoji="1" lang="zh-CN" altLang="en-US" sz="2400" dirty="0" smtClean="0"/>
              <a:t>，</a:t>
            </a:r>
            <a:r>
              <a:rPr kumimoji="1" lang="en-US" altLang="zh-CN" sz="2400" dirty="0" smtClean="0"/>
              <a:t/>
            </a:r>
            <a:br>
              <a:rPr kumimoji="1" lang="en-US" altLang="zh-CN" sz="2400" dirty="0" smtClean="0"/>
            </a:br>
            <a:r>
              <a:rPr kumimoji="1" lang="zh-CN" altLang="en-US" sz="2400" dirty="0" smtClean="0"/>
              <a:t>把</a:t>
            </a:r>
            <a:r>
              <a:rPr kumimoji="1" lang="zh-CN" altLang="en-US" sz="2400" dirty="0"/>
              <a:t>相关存储器都映射这个地址空间中</a:t>
            </a:r>
            <a:br>
              <a:rPr kumimoji="1" lang="zh-CN" altLang="en-US" sz="2400" dirty="0"/>
            </a:br>
            <a:r>
              <a:rPr kumimoji="1" lang="en-US" altLang="zh-CN" sz="2400" dirty="0"/>
              <a:t>—— </a:t>
            </a:r>
            <a:r>
              <a:rPr kumimoji="1" lang="zh-CN" altLang="en-US" sz="2400" dirty="0"/>
              <a:t>虚拟存储系统</a:t>
            </a:r>
            <a:endParaRPr lang="zh-CN" altLang="en-US" dirty="0"/>
          </a:p>
        </p:txBody>
      </p:sp>
      <p:sp>
        <p:nvSpPr>
          <p:cNvPr id="13318" name="Rectangle 6"/>
          <p:cNvSpPr>
            <a:spLocks noChangeArrowheads="1"/>
          </p:cNvSpPr>
          <p:nvPr/>
        </p:nvSpPr>
        <p:spPr bwMode="auto">
          <a:xfrm>
            <a:off x="468313" y="512763"/>
            <a:ext cx="8064500" cy="539750"/>
          </a:xfrm>
          <a:prstGeom prst="rect">
            <a:avLst/>
          </a:prstGeom>
          <a:noFill/>
          <a:ln w="28575" algn="ctr">
            <a:noFill/>
            <a:miter lim="800000"/>
            <a:headEnd/>
            <a:tailEnd type="none" w="med" len="lg"/>
          </a:ln>
        </p:spPr>
        <p:txBody>
          <a:bodyPr>
            <a:spAutoFit/>
          </a:bodyPr>
          <a:lstStyle/>
          <a:p>
            <a:pPr>
              <a:lnSpc>
                <a:spcPct val="105000"/>
              </a:lnSpc>
              <a:spcBef>
                <a:spcPct val="5000"/>
              </a:spcBef>
              <a:buClr>
                <a:schemeClr val="bg2"/>
              </a:buClr>
              <a:buSzPct val="75000"/>
              <a:buFont typeface="Wingdings" pitchFamily="2" charset="2"/>
              <a:buChar char="n"/>
            </a:pPr>
            <a:r>
              <a:rPr kumimoji="1" lang="zh-CN" altLang="en-US">
                <a:solidFill>
                  <a:srgbClr val="FF0000"/>
                </a:solidFill>
                <a:latin typeface="黑体" pitchFamily="2" charset="-122"/>
                <a:ea typeface="黑体" pitchFamily="2" charset="-122"/>
              </a:rPr>
              <a:t> 存储体系</a:t>
            </a:r>
            <a:r>
              <a:rPr kumimoji="1" lang="zh-CN" altLang="en-US">
                <a:solidFill>
                  <a:srgbClr val="800000"/>
                </a:solidFill>
                <a:latin typeface="黑体" pitchFamily="2" charset="-122"/>
                <a:ea typeface="黑体" pitchFamily="2" charset="-122"/>
              </a:rPr>
              <a:t>的</a:t>
            </a:r>
            <a:r>
              <a:rPr kumimoji="1" lang="zh-CN" altLang="en-US">
                <a:solidFill>
                  <a:srgbClr val="0000FF"/>
                </a:solidFill>
                <a:latin typeface="黑体" pitchFamily="2" charset="-122"/>
                <a:ea typeface="黑体" pitchFamily="2" charset="-122"/>
              </a:rPr>
              <a:t>性能参数</a:t>
            </a:r>
            <a:endParaRPr kumimoji="1" lang="zh-CN" altLang="en-US" sz="2400"/>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p:cNvSpPr>
            <a:spLocks noGrp="1"/>
          </p:cNvSpPr>
          <p:nvPr>
            <p:ph type="sldNum" sz="quarter" idx="11"/>
          </p:nvPr>
        </p:nvSpPr>
        <p:spPr>
          <a:noFill/>
        </p:spPr>
        <p:txBody>
          <a:bodyPr/>
          <a:lstStyle/>
          <a:p>
            <a:fld id="{ABB3EABB-FEA1-47D8-A4E1-54DBC8AA69B9}" type="slidenum">
              <a:rPr lang="zh-CN" altLang="en-US" smtClean="0"/>
              <a:pPr/>
              <a:t>40</a:t>
            </a:fld>
            <a:endParaRPr lang="en-US" altLang="zh-CN" smtClean="0"/>
          </a:p>
        </p:txBody>
      </p:sp>
      <p:sp>
        <p:nvSpPr>
          <p:cNvPr id="44035" name="Rectangle 2"/>
          <p:cNvSpPr>
            <a:spLocks noGrp="1" noChangeArrowheads="1"/>
          </p:cNvSpPr>
          <p:nvPr>
            <p:ph type="title"/>
          </p:nvPr>
        </p:nvSpPr>
        <p:spPr/>
        <p:txBody>
          <a:bodyPr/>
          <a:lstStyle/>
          <a:p>
            <a:pPr eaLnBrk="1" hangingPunct="1"/>
            <a:r>
              <a:rPr lang="it-IT" altLang="zh-CN" smtClean="0"/>
              <a:t>4.3.5 Cache</a:t>
            </a:r>
            <a:r>
              <a:rPr lang="zh-CN" altLang="it-IT" smtClean="0"/>
              <a:t>性能分析</a:t>
            </a:r>
            <a:endParaRPr lang="zh-CN" altLang="en-US" smtClean="0"/>
          </a:p>
        </p:txBody>
      </p:sp>
      <p:sp>
        <p:nvSpPr>
          <p:cNvPr id="44036" name="Rectangle 3"/>
          <p:cNvSpPr>
            <a:spLocks noGrp="1" noChangeArrowheads="1"/>
          </p:cNvSpPr>
          <p:nvPr>
            <p:ph type="body" idx="1"/>
          </p:nvPr>
        </p:nvSpPr>
        <p:spPr>
          <a:xfrm>
            <a:off x="323850" y="908050"/>
            <a:ext cx="8640763" cy="4537075"/>
          </a:xfrm>
        </p:spPr>
        <p:txBody>
          <a:bodyPr/>
          <a:lstStyle/>
          <a:p>
            <a:pPr eaLnBrk="1" hangingPunct="1">
              <a:spcBef>
                <a:spcPct val="10000"/>
              </a:spcBef>
              <a:buFont typeface="Wingdings" pitchFamily="2" charset="2"/>
              <a:buNone/>
            </a:pPr>
            <a:r>
              <a:rPr lang="en-US" altLang="zh-CN" smtClean="0">
                <a:solidFill>
                  <a:srgbClr val="D60093"/>
                </a:solidFill>
                <a:latin typeface="Arial" charset="0"/>
                <a:ea typeface="黑体" pitchFamily="2" charset="-122"/>
              </a:rPr>
              <a:t>2.</a:t>
            </a:r>
            <a:r>
              <a:rPr lang="en-US" altLang="zh-CN" smtClean="0">
                <a:latin typeface="Arial" charset="0"/>
                <a:ea typeface="黑体" pitchFamily="2" charset="-122"/>
              </a:rPr>
              <a:t> </a:t>
            </a:r>
            <a:r>
              <a:rPr lang="zh-CN" altLang="en-US" smtClean="0">
                <a:solidFill>
                  <a:srgbClr val="006600"/>
                </a:solidFill>
                <a:latin typeface="Arial" charset="0"/>
                <a:ea typeface="黑体" pitchFamily="2" charset="-122"/>
              </a:rPr>
              <a:t>成本</a:t>
            </a:r>
          </a:p>
          <a:p>
            <a:pPr eaLnBrk="1" hangingPunct="1">
              <a:spcBef>
                <a:spcPct val="10000"/>
              </a:spcBef>
            </a:pPr>
            <a:r>
              <a:rPr lang="en-US" altLang="zh-CN" smtClean="0"/>
              <a:t>C</a:t>
            </a:r>
            <a:r>
              <a:rPr lang="zh-CN" altLang="en-US" smtClean="0"/>
              <a:t>＝</a:t>
            </a:r>
            <a:r>
              <a:rPr lang="en-US" altLang="zh-CN" smtClean="0">
                <a:latin typeface="宋体" pitchFamily="2" charset="-122"/>
              </a:rPr>
              <a:t>(</a:t>
            </a:r>
            <a:r>
              <a:rPr lang="en-US" altLang="zh-CN" smtClean="0"/>
              <a:t>C1×S1</a:t>
            </a:r>
            <a:r>
              <a:rPr lang="zh-CN" altLang="en-US" smtClean="0"/>
              <a:t>＋</a:t>
            </a:r>
            <a:r>
              <a:rPr lang="en-US" altLang="zh-CN" smtClean="0"/>
              <a:t>C2×S2</a:t>
            </a:r>
            <a:r>
              <a:rPr lang="en-US" altLang="zh-CN" smtClean="0">
                <a:latin typeface="宋体" pitchFamily="2" charset="-122"/>
              </a:rPr>
              <a:t>)</a:t>
            </a:r>
            <a:r>
              <a:rPr lang="en-US" altLang="zh-CN" smtClean="0"/>
              <a:t>/</a:t>
            </a:r>
            <a:r>
              <a:rPr lang="en-US" altLang="zh-CN" smtClean="0">
                <a:latin typeface="宋体" pitchFamily="2" charset="-122"/>
              </a:rPr>
              <a:t>(</a:t>
            </a:r>
            <a:r>
              <a:rPr lang="en-US" altLang="zh-CN" smtClean="0"/>
              <a:t>S1</a:t>
            </a:r>
            <a:r>
              <a:rPr lang="zh-CN" altLang="en-US" smtClean="0"/>
              <a:t>＋</a:t>
            </a:r>
            <a:r>
              <a:rPr lang="en-US" altLang="zh-CN" smtClean="0"/>
              <a:t>S2</a:t>
            </a:r>
            <a:r>
              <a:rPr lang="en-US" altLang="zh-CN" smtClean="0">
                <a:latin typeface="宋体" pitchFamily="2" charset="-122"/>
              </a:rPr>
              <a:t>)</a:t>
            </a:r>
          </a:p>
          <a:p>
            <a:pPr eaLnBrk="1" hangingPunct="1">
              <a:spcBef>
                <a:spcPct val="10000"/>
              </a:spcBef>
            </a:pPr>
            <a:endParaRPr lang="en-US" altLang="zh-CN" smtClean="0"/>
          </a:p>
          <a:p>
            <a:pPr eaLnBrk="1" hangingPunct="1">
              <a:spcBef>
                <a:spcPct val="10000"/>
              </a:spcBef>
            </a:pPr>
            <a:endParaRPr lang="en-US" altLang="zh-CN" smtClean="0"/>
          </a:p>
          <a:p>
            <a:pPr eaLnBrk="1" hangingPunct="1">
              <a:spcBef>
                <a:spcPct val="10000"/>
              </a:spcBef>
            </a:pPr>
            <a:endParaRPr lang="en-US" altLang="zh-CN" smtClean="0"/>
          </a:p>
          <a:p>
            <a:pPr eaLnBrk="1" hangingPunct="1">
              <a:spcBef>
                <a:spcPct val="10000"/>
              </a:spcBef>
            </a:pPr>
            <a:r>
              <a:rPr lang="zh-CN" altLang="en-US" smtClean="0"/>
              <a:t>尽管</a:t>
            </a:r>
            <a:r>
              <a:rPr lang="en-US" altLang="zh-CN" smtClean="0"/>
              <a:t>Cache</a:t>
            </a:r>
            <a:r>
              <a:rPr lang="zh-CN" altLang="en-US" smtClean="0"/>
              <a:t>的价格比主存高，但是当其容量很小时，存储器的平均价格</a:t>
            </a:r>
            <a:r>
              <a:rPr lang="en-US" altLang="zh-CN" smtClean="0"/>
              <a:t>C</a:t>
            </a:r>
            <a:r>
              <a:rPr lang="zh-CN" altLang="en-US" smtClean="0"/>
              <a:t>接近于主存的价格。</a:t>
            </a:r>
          </a:p>
          <a:p>
            <a:pPr eaLnBrk="1" hangingPunct="1">
              <a:spcBef>
                <a:spcPct val="10000"/>
              </a:spcBef>
            </a:pPr>
            <a:r>
              <a:rPr lang="zh-CN" altLang="en-US" smtClean="0"/>
              <a:t>由于设置了</a:t>
            </a:r>
            <a:r>
              <a:rPr lang="en-US" altLang="zh-CN" smtClean="0"/>
              <a:t>Cache</a:t>
            </a:r>
            <a:r>
              <a:rPr lang="zh-CN" altLang="en-US" smtClean="0"/>
              <a:t>使</a:t>
            </a:r>
            <a:r>
              <a:rPr lang="en-US" altLang="zh-CN" smtClean="0"/>
              <a:t>CPU</a:t>
            </a:r>
            <a:r>
              <a:rPr lang="zh-CN" altLang="en-US" smtClean="0"/>
              <a:t>的访存速度接近</a:t>
            </a:r>
            <a:r>
              <a:rPr lang="en-US" altLang="zh-CN" smtClean="0"/>
              <a:t>Cache</a:t>
            </a:r>
            <a:r>
              <a:rPr lang="zh-CN" altLang="en-US" smtClean="0"/>
              <a:t>的速度，而使存储器的成本接近于主存的价格。</a:t>
            </a:r>
            <a:endParaRPr lang="en-US" altLang="zh-CN" smtClean="0"/>
          </a:p>
        </p:txBody>
      </p:sp>
      <p:sp>
        <p:nvSpPr>
          <p:cNvPr id="44037" name="Text Box 4"/>
          <p:cNvSpPr txBox="1">
            <a:spLocks noChangeArrowheads="1"/>
          </p:cNvSpPr>
          <p:nvPr/>
        </p:nvSpPr>
        <p:spPr bwMode="auto">
          <a:xfrm>
            <a:off x="1619250" y="2132013"/>
            <a:ext cx="1800225" cy="519112"/>
          </a:xfrm>
          <a:prstGeom prst="rect">
            <a:avLst/>
          </a:prstGeom>
          <a:noFill/>
          <a:ln w="28575" algn="ctr">
            <a:noFill/>
            <a:miter lim="800000"/>
            <a:headEnd/>
            <a:tailEnd/>
          </a:ln>
        </p:spPr>
        <p:txBody>
          <a:bodyPr>
            <a:spAutoFit/>
          </a:bodyPr>
          <a:lstStyle/>
          <a:p>
            <a:pPr algn="ctr">
              <a:spcBef>
                <a:spcPct val="50000"/>
              </a:spcBef>
            </a:pPr>
            <a:r>
              <a:rPr lang="zh-CN" altLang="en-US">
                <a:solidFill>
                  <a:srgbClr val="0000FF"/>
                </a:solidFill>
              </a:rPr>
              <a:t>主存容量</a:t>
            </a:r>
          </a:p>
        </p:txBody>
      </p:sp>
      <p:sp>
        <p:nvSpPr>
          <p:cNvPr id="44038" name="Text Box 5"/>
          <p:cNvSpPr txBox="1">
            <a:spLocks noChangeArrowheads="1"/>
          </p:cNvSpPr>
          <p:nvPr/>
        </p:nvSpPr>
        <p:spPr bwMode="auto">
          <a:xfrm>
            <a:off x="3490913" y="2132013"/>
            <a:ext cx="2089150" cy="519112"/>
          </a:xfrm>
          <a:prstGeom prst="rect">
            <a:avLst/>
          </a:prstGeom>
          <a:noFill/>
          <a:ln w="28575" algn="ctr">
            <a:noFill/>
            <a:miter lim="800000"/>
            <a:headEnd/>
            <a:tailEnd/>
          </a:ln>
        </p:spPr>
        <p:txBody>
          <a:bodyPr>
            <a:spAutoFit/>
          </a:bodyPr>
          <a:lstStyle/>
          <a:p>
            <a:pPr algn="ctr">
              <a:spcBef>
                <a:spcPct val="50000"/>
              </a:spcBef>
            </a:pPr>
            <a:r>
              <a:rPr lang="en-US" altLang="zh-CN">
                <a:solidFill>
                  <a:srgbClr val="0000FF"/>
                </a:solidFill>
              </a:rPr>
              <a:t>Cache</a:t>
            </a:r>
            <a:r>
              <a:rPr lang="zh-CN" altLang="en-US">
                <a:solidFill>
                  <a:srgbClr val="0000FF"/>
                </a:solidFill>
              </a:rPr>
              <a:t>容量</a:t>
            </a:r>
          </a:p>
        </p:txBody>
      </p:sp>
      <p:sp>
        <p:nvSpPr>
          <p:cNvPr id="44039" name="Text Box 6"/>
          <p:cNvSpPr txBox="1">
            <a:spLocks noChangeArrowheads="1"/>
          </p:cNvSpPr>
          <p:nvPr/>
        </p:nvSpPr>
        <p:spPr bwMode="auto">
          <a:xfrm>
            <a:off x="900113" y="2636838"/>
            <a:ext cx="1800225" cy="519112"/>
          </a:xfrm>
          <a:prstGeom prst="rect">
            <a:avLst/>
          </a:prstGeom>
          <a:noFill/>
          <a:ln w="28575" algn="ctr">
            <a:noFill/>
            <a:miter lim="800000"/>
            <a:headEnd/>
            <a:tailEnd/>
          </a:ln>
        </p:spPr>
        <p:txBody>
          <a:bodyPr>
            <a:spAutoFit/>
          </a:bodyPr>
          <a:lstStyle/>
          <a:p>
            <a:pPr algn="ctr">
              <a:spcBef>
                <a:spcPct val="50000"/>
              </a:spcBef>
            </a:pPr>
            <a:r>
              <a:rPr lang="zh-CN" altLang="en-US">
                <a:solidFill>
                  <a:srgbClr val="D60093"/>
                </a:solidFill>
              </a:rPr>
              <a:t>主存价格</a:t>
            </a:r>
          </a:p>
        </p:txBody>
      </p:sp>
      <p:sp>
        <p:nvSpPr>
          <p:cNvPr id="44040" name="Text Box 7"/>
          <p:cNvSpPr txBox="1">
            <a:spLocks noChangeArrowheads="1"/>
          </p:cNvSpPr>
          <p:nvPr/>
        </p:nvSpPr>
        <p:spPr bwMode="auto">
          <a:xfrm>
            <a:off x="2843213" y="2636838"/>
            <a:ext cx="2089150" cy="519112"/>
          </a:xfrm>
          <a:prstGeom prst="rect">
            <a:avLst/>
          </a:prstGeom>
          <a:noFill/>
          <a:ln w="28575" algn="ctr">
            <a:noFill/>
            <a:miter lim="800000"/>
            <a:headEnd/>
            <a:tailEnd/>
          </a:ln>
        </p:spPr>
        <p:txBody>
          <a:bodyPr>
            <a:spAutoFit/>
          </a:bodyPr>
          <a:lstStyle/>
          <a:p>
            <a:pPr algn="ctr">
              <a:spcBef>
                <a:spcPct val="50000"/>
              </a:spcBef>
            </a:pPr>
            <a:r>
              <a:rPr lang="en-US" altLang="zh-CN">
                <a:solidFill>
                  <a:srgbClr val="D60093"/>
                </a:solidFill>
              </a:rPr>
              <a:t>Cache</a:t>
            </a:r>
            <a:r>
              <a:rPr lang="zh-CN" altLang="en-US">
                <a:solidFill>
                  <a:srgbClr val="D60093"/>
                </a:solidFill>
              </a:rPr>
              <a:t>价格</a:t>
            </a:r>
          </a:p>
        </p:txBody>
      </p:sp>
      <p:sp>
        <p:nvSpPr>
          <p:cNvPr id="44041" name="Line 8"/>
          <p:cNvSpPr>
            <a:spLocks noChangeShapeType="1"/>
          </p:cNvSpPr>
          <p:nvPr/>
        </p:nvSpPr>
        <p:spPr bwMode="auto">
          <a:xfrm flipV="1">
            <a:off x="2555875" y="1844675"/>
            <a:ext cx="0" cy="358775"/>
          </a:xfrm>
          <a:prstGeom prst="line">
            <a:avLst/>
          </a:prstGeom>
          <a:noFill/>
          <a:ln w="28575">
            <a:solidFill>
              <a:srgbClr val="0000FF"/>
            </a:solidFill>
            <a:round/>
            <a:headEnd/>
            <a:tailEnd type="triangle" w="med" len="lg"/>
          </a:ln>
        </p:spPr>
        <p:txBody>
          <a:bodyPr wrap="none" anchor="ctr"/>
          <a:lstStyle/>
          <a:p>
            <a:endParaRPr lang="zh-CN" altLang="en-US"/>
          </a:p>
        </p:txBody>
      </p:sp>
      <p:sp>
        <p:nvSpPr>
          <p:cNvPr id="44042" name="Line 9"/>
          <p:cNvSpPr>
            <a:spLocks noChangeShapeType="1"/>
          </p:cNvSpPr>
          <p:nvPr/>
        </p:nvSpPr>
        <p:spPr bwMode="auto">
          <a:xfrm flipV="1">
            <a:off x="1619250" y="1844675"/>
            <a:ext cx="144463" cy="863600"/>
          </a:xfrm>
          <a:prstGeom prst="line">
            <a:avLst/>
          </a:prstGeom>
          <a:noFill/>
          <a:ln w="28575">
            <a:solidFill>
              <a:srgbClr val="D60093"/>
            </a:solidFill>
            <a:round/>
            <a:headEnd/>
            <a:tailEnd type="triangle" w="med" len="lg"/>
          </a:ln>
        </p:spPr>
        <p:txBody>
          <a:bodyPr wrap="none" anchor="ctr"/>
          <a:lstStyle/>
          <a:p>
            <a:endParaRPr lang="zh-CN" altLang="en-US"/>
          </a:p>
        </p:txBody>
      </p:sp>
      <p:sp>
        <p:nvSpPr>
          <p:cNvPr id="44043" name="Line 10"/>
          <p:cNvSpPr>
            <a:spLocks noChangeShapeType="1"/>
          </p:cNvSpPr>
          <p:nvPr/>
        </p:nvSpPr>
        <p:spPr bwMode="auto">
          <a:xfrm flipV="1">
            <a:off x="4140200" y="1844675"/>
            <a:ext cx="0" cy="431800"/>
          </a:xfrm>
          <a:prstGeom prst="line">
            <a:avLst/>
          </a:prstGeom>
          <a:noFill/>
          <a:ln w="28575">
            <a:solidFill>
              <a:srgbClr val="0000FF"/>
            </a:solidFill>
            <a:round/>
            <a:headEnd/>
            <a:tailEnd type="triangle" w="med" len="lg"/>
          </a:ln>
        </p:spPr>
        <p:txBody>
          <a:bodyPr wrap="none" anchor="ctr"/>
          <a:lstStyle/>
          <a:p>
            <a:endParaRPr lang="zh-CN" altLang="en-US"/>
          </a:p>
        </p:txBody>
      </p:sp>
      <p:sp>
        <p:nvSpPr>
          <p:cNvPr id="44044" name="Line 11"/>
          <p:cNvSpPr>
            <a:spLocks noChangeShapeType="1"/>
          </p:cNvSpPr>
          <p:nvPr/>
        </p:nvSpPr>
        <p:spPr bwMode="auto">
          <a:xfrm flipV="1">
            <a:off x="3419475" y="1844675"/>
            <a:ext cx="0" cy="935038"/>
          </a:xfrm>
          <a:prstGeom prst="line">
            <a:avLst/>
          </a:prstGeom>
          <a:noFill/>
          <a:ln w="28575">
            <a:solidFill>
              <a:srgbClr val="D60093"/>
            </a:solidFill>
            <a:round/>
            <a:headEnd/>
            <a:tailEnd type="triangle" w="med" len="lg"/>
          </a:ln>
        </p:spPr>
        <p:txBody>
          <a:bodyPr wrap="none" anchor="ctr"/>
          <a:lstStyle/>
          <a:p>
            <a:endParaRPr lang="zh-CN" altLang="en-US"/>
          </a:p>
        </p:txBody>
      </p:sp>
      <p:sp>
        <p:nvSpPr>
          <p:cNvPr id="1632268" name="Text Box 12"/>
          <p:cNvSpPr txBox="1">
            <a:spLocks noChangeArrowheads="1"/>
          </p:cNvSpPr>
          <p:nvPr/>
        </p:nvSpPr>
        <p:spPr bwMode="auto">
          <a:xfrm>
            <a:off x="6516688" y="1916113"/>
            <a:ext cx="1728787" cy="547687"/>
          </a:xfrm>
          <a:prstGeom prst="rect">
            <a:avLst/>
          </a:prstGeom>
          <a:solidFill>
            <a:srgbClr val="FFFF99"/>
          </a:solidFill>
          <a:ln w="28575" algn="ctr">
            <a:solidFill>
              <a:srgbClr val="FF6600"/>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lang="en-US" altLang="zh-CN"/>
              <a:t>S1&gt;&gt;S2</a:t>
            </a:r>
            <a:endParaRPr lang="zh-CN" altLang="en-US"/>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11"/>
          </p:nvPr>
        </p:nvSpPr>
        <p:spPr>
          <a:noFill/>
        </p:spPr>
        <p:txBody>
          <a:bodyPr/>
          <a:lstStyle/>
          <a:p>
            <a:fld id="{7E8A0D71-D708-448B-AC7E-F7CF96143D6C}" type="slidenum">
              <a:rPr lang="zh-CN" altLang="en-US" smtClean="0"/>
              <a:pPr/>
              <a:t>41</a:t>
            </a:fld>
            <a:endParaRPr lang="en-US" altLang="zh-CN" smtClean="0"/>
          </a:p>
        </p:txBody>
      </p:sp>
      <p:sp>
        <p:nvSpPr>
          <p:cNvPr id="45059" name="Rectangle 2"/>
          <p:cNvSpPr>
            <a:spLocks noGrp="1" noChangeArrowheads="1"/>
          </p:cNvSpPr>
          <p:nvPr>
            <p:ph type="title"/>
          </p:nvPr>
        </p:nvSpPr>
        <p:spPr/>
        <p:txBody>
          <a:bodyPr/>
          <a:lstStyle/>
          <a:p>
            <a:pPr eaLnBrk="1" hangingPunct="1"/>
            <a:r>
              <a:rPr lang="it-IT" altLang="zh-CN" smtClean="0"/>
              <a:t>4.3.5 Cache</a:t>
            </a:r>
            <a:r>
              <a:rPr lang="zh-CN" altLang="it-IT" smtClean="0"/>
              <a:t>性能分析</a:t>
            </a:r>
            <a:endParaRPr lang="zh-CN" altLang="en-US" smtClean="0"/>
          </a:p>
        </p:txBody>
      </p:sp>
      <p:sp>
        <p:nvSpPr>
          <p:cNvPr id="45060" name="Rectangle 3"/>
          <p:cNvSpPr>
            <a:spLocks noGrp="1" noChangeArrowheads="1"/>
          </p:cNvSpPr>
          <p:nvPr>
            <p:ph type="body" idx="1"/>
          </p:nvPr>
        </p:nvSpPr>
        <p:spPr>
          <a:xfrm>
            <a:off x="323850" y="765175"/>
            <a:ext cx="8640763" cy="5616575"/>
          </a:xfrm>
        </p:spPr>
        <p:txBody>
          <a:bodyPr/>
          <a:lstStyle/>
          <a:p>
            <a:pPr eaLnBrk="1" hangingPunct="1">
              <a:spcBef>
                <a:spcPct val="10000"/>
              </a:spcBef>
              <a:buFont typeface="Wingdings" pitchFamily="2" charset="2"/>
              <a:buNone/>
            </a:pPr>
            <a:r>
              <a:rPr lang="en-US" altLang="zh-CN" smtClean="0">
                <a:solidFill>
                  <a:srgbClr val="D60093"/>
                </a:solidFill>
                <a:latin typeface="Arial" charset="0"/>
                <a:ea typeface="黑体" pitchFamily="2" charset="-122"/>
              </a:rPr>
              <a:t>3.</a:t>
            </a:r>
            <a:r>
              <a:rPr lang="en-US" altLang="zh-CN" smtClean="0">
                <a:latin typeface="Arial" charset="0"/>
                <a:ea typeface="黑体" pitchFamily="2" charset="-122"/>
              </a:rPr>
              <a:t> </a:t>
            </a:r>
            <a:r>
              <a:rPr lang="zh-CN" altLang="en-US" smtClean="0">
                <a:solidFill>
                  <a:srgbClr val="006600"/>
                </a:solidFill>
                <a:latin typeface="Arial" charset="0"/>
                <a:ea typeface="黑体" pitchFamily="2" charset="-122"/>
              </a:rPr>
              <a:t>命中率与</a:t>
            </a:r>
            <a:r>
              <a:rPr lang="en-US" altLang="zh-CN" smtClean="0">
                <a:solidFill>
                  <a:srgbClr val="006600"/>
                </a:solidFill>
                <a:latin typeface="Arial" charset="0"/>
                <a:ea typeface="黑体" pitchFamily="2" charset="-122"/>
              </a:rPr>
              <a:t>Cache</a:t>
            </a:r>
            <a:r>
              <a:rPr lang="zh-CN" altLang="en-US" smtClean="0">
                <a:solidFill>
                  <a:srgbClr val="006600"/>
                </a:solidFill>
                <a:latin typeface="Arial" charset="0"/>
                <a:ea typeface="黑体" pitchFamily="2" charset="-122"/>
              </a:rPr>
              <a:t>容量的关系</a:t>
            </a:r>
          </a:p>
          <a:p>
            <a:pPr eaLnBrk="1" hangingPunct="1">
              <a:spcBef>
                <a:spcPct val="10000"/>
              </a:spcBef>
            </a:pPr>
            <a:endParaRPr lang="en-US" altLang="zh-CN" smtClean="0"/>
          </a:p>
          <a:p>
            <a:pPr eaLnBrk="1" hangingPunct="1">
              <a:spcBef>
                <a:spcPct val="10000"/>
              </a:spcBef>
              <a:buFont typeface="Wingdings" pitchFamily="2" charset="2"/>
              <a:buNone/>
            </a:pPr>
            <a:r>
              <a:rPr lang="en-US" altLang="zh-CN" smtClean="0"/>
              <a:t>	H</a:t>
            </a:r>
            <a:r>
              <a:rPr lang="zh-CN" altLang="en-US" smtClean="0"/>
              <a:t>＝</a:t>
            </a:r>
            <a:r>
              <a:rPr lang="en-US" altLang="zh-CN" smtClean="0"/>
              <a:t>1</a:t>
            </a:r>
            <a:r>
              <a:rPr lang="zh-CN" altLang="en-US" smtClean="0"/>
              <a:t>－</a:t>
            </a:r>
            <a:r>
              <a:rPr lang="en-US" altLang="zh-CN" smtClean="0"/>
              <a:t>S</a:t>
            </a:r>
            <a:r>
              <a:rPr lang="en-US" altLang="zh-CN" baseline="50000" smtClean="0"/>
              <a:t>-0.5</a:t>
            </a:r>
          </a:p>
        </p:txBody>
      </p:sp>
      <p:sp>
        <p:nvSpPr>
          <p:cNvPr id="45061" name="Text Box 14"/>
          <p:cNvSpPr txBox="1">
            <a:spLocks noChangeArrowheads="1"/>
          </p:cNvSpPr>
          <p:nvPr/>
        </p:nvSpPr>
        <p:spPr bwMode="auto">
          <a:xfrm>
            <a:off x="3708400" y="5589588"/>
            <a:ext cx="5040313" cy="519112"/>
          </a:xfrm>
          <a:prstGeom prst="rect">
            <a:avLst/>
          </a:prstGeom>
          <a:noFill/>
          <a:ln w="28575" algn="ctr">
            <a:noFill/>
            <a:miter lim="800000"/>
            <a:headEnd/>
            <a:tailEnd/>
          </a:ln>
        </p:spPr>
        <p:txBody>
          <a:bodyPr>
            <a:spAutoFit/>
          </a:bodyPr>
          <a:lstStyle/>
          <a:p>
            <a:pPr algn="ctr">
              <a:spcBef>
                <a:spcPct val="50000"/>
              </a:spcBef>
            </a:pPr>
            <a:r>
              <a:rPr lang="en-US" altLang="zh-CN">
                <a:solidFill>
                  <a:schemeClr val="bg2"/>
                </a:solidFill>
              </a:rPr>
              <a:t>Cache</a:t>
            </a:r>
            <a:r>
              <a:rPr lang="zh-CN" altLang="en-US">
                <a:solidFill>
                  <a:schemeClr val="bg2"/>
                </a:solidFill>
              </a:rPr>
              <a:t>容量</a:t>
            </a:r>
            <a:r>
              <a:rPr lang="en-US" altLang="zh-CN">
                <a:solidFill>
                  <a:schemeClr val="bg2"/>
                </a:solidFill>
              </a:rPr>
              <a:t>S</a:t>
            </a:r>
            <a:r>
              <a:rPr lang="zh-CN" altLang="en-US">
                <a:solidFill>
                  <a:schemeClr val="bg2"/>
                </a:solidFill>
              </a:rPr>
              <a:t>与命中率</a:t>
            </a:r>
            <a:r>
              <a:rPr lang="en-US" altLang="zh-CN">
                <a:solidFill>
                  <a:schemeClr val="bg2"/>
                </a:solidFill>
              </a:rPr>
              <a:t>H</a:t>
            </a:r>
            <a:r>
              <a:rPr lang="zh-CN" altLang="en-US">
                <a:solidFill>
                  <a:schemeClr val="bg2"/>
                </a:solidFill>
              </a:rPr>
              <a:t>的关系</a:t>
            </a:r>
          </a:p>
        </p:txBody>
      </p:sp>
      <p:sp>
        <p:nvSpPr>
          <p:cNvPr id="45062" name="Line 15"/>
          <p:cNvSpPr>
            <a:spLocks noChangeShapeType="1"/>
          </p:cNvSpPr>
          <p:nvPr/>
        </p:nvSpPr>
        <p:spPr bwMode="auto">
          <a:xfrm>
            <a:off x="4140200" y="4854575"/>
            <a:ext cx="3960813"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45063" name="Line 16"/>
          <p:cNvSpPr>
            <a:spLocks noChangeShapeType="1"/>
          </p:cNvSpPr>
          <p:nvPr/>
        </p:nvSpPr>
        <p:spPr bwMode="auto">
          <a:xfrm flipV="1">
            <a:off x="4140200" y="1830388"/>
            <a:ext cx="0" cy="3024187"/>
          </a:xfrm>
          <a:prstGeom prst="line">
            <a:avLst/>
          </a:prstGeom>
          <a:noFill/>
          <a:ln w="28575">
            <a:solidFill>
              <a:schemeClr val="tx1"/>
            </a:solidFill>
            <a:round/>
            <a:headEnd/>
            <a:tailEnd type="triangle" w="med" len="lg"/>
          </a:ln>
        </p:spPr>
        <p:txBody>
          <a:bodyPr wrap="none" anchor="ctr"/>
          <a:lstStyle/>
          <a:p>
            <a:endParaRPr lang="zh-CN" altLang="en-US"/>
          </a:p>
        </p:txBody>
      </p:sp>
      <p:sp>
        <p:nvSpPr>
          <p:cNvPr id="45064" name="Line 17"/>
          <p:cNvSpPr>
            <a:spLocks noChangeShapeType="1"/>
          </p:cNvSpPr>
          <p:nvPr/>
        </p:nvSpPr>
        <p:spPr bwMode="auto">
          <a:xfrm>
            <a:off x="4140200" y="2406650"/>
            <a:ext cx="3600450" cy="0"/>
          </a:xfrm>
          <a:prstGeom prst="line">
            <a:avLst/>
          </a:prstGeom>
          <a:noFill/>
          <a:ln w="28575">
            <a:solidFill>
              <a:srgbClr val="FF6600"/>
            </a:solidFill>
            <a:prstDash val="dash"/>
            <a:round/>
            <a:headEnd/>
            <a:tailEnd/>
          </a:ln>
        </p:spPr>
        <p:txBody>
          <a:bodyPr wrap="none" anchor="ctr"/>
          <a:lstStyle/>
          <a:p>
            <a:endParaRPr lang="zh-CN" altLang="en-US"/>
          </a:p>
        </p:txBody>
      </p:sp>
      <p:sp>
        <p:nvSpPr>
          <p:cNvPr id="45065" name="Freeform 22"/>
          <p:cNvSpPr>
            <a:spLocks/>
          </p:cNvSpPr>
          <p:nvPr/>
        </p:nvSpPr>
        <p:spPr bwMode="auto">
          <a:xfrm>
            <a:off x="4140200" y="2406650"/>
            <a:ext cx="3600450" cy="2447925"/>
          </a:xfrm>
          <a:custGeom>
            <a:avLst/>
            <a:gdLst>
              <a:gd name="T0" fmla="*/ 0 w 1633"/>
              <a:gd name="T1" fmla="*/ 1316 h 1316"/>
              <a:gd name="T2" fmla="*/ 408 w 1633"/>
              <a:gd name="T3" fmla="*/ 227 h 1316"/>
              <a:gd name="T4" fmla="*/ 1633 w 1633"/>
              <a:gd name="T5" fmla="*/ 0 h 1316"/>
              <a:gd name="T6" fmla="*/ 0 60000 65536"/>
              <a:gd name="T7" fmla="*/ 0 60000 65536"/>
              <a:gd name="T8" fmla="*/ 0 60000 65536"/>
              <a:gd name="T9" fmla="*/ 0 w 1633"/>
              <a:gd name="T10" fmla="*/ 0 h 1316"/>
              <a:gd name="T11" fmla="*/ 1633 w 1633"/>
              <a:gd name="T12" fmla="*/ 1316 h 1316"/>
            </a:gdLst>
            <a:ahLst/>
            <a:cxnLst>
              <a:cxn ang="T6">
                <a:pos x="T0" y="T1"/>
              </a:cxn>
              <a:cxn ang="T7">
                <a:pos x="T2" y="T3"/>
              </a:cxn>
              <a:cxn ang="T8">
                <a:pos x="T4" y="T5"/>
              </a:cxn>
            </a:cxnLst>
            <a:rect l="T9" t="T10" r="T11" b="T12"/>
            <a:pathLst>
              <a:path w="1633" h="1316">
                <a:moveTo>
                  <a:pt x="0" y="1316"/>
                </a:moveTo>
                <a:cubicBezTo>
                  <a:pt x="68" y="881"/>
                  <a:pt x="136" y="446"/>
                  <a:pt x="408" y="227"/>
                </a:cubicBezTo>
                <a:cubicBezTo>
                  <a:pt x="680" y="8"/>
                  <a:pt x="1156" y="4"/>
                  <a:pt x="1633" y="0"/>
                </a:cubicBezTo>
              </a:path>
            </a:pathLst>
          </a:custGeom>
          <a:noFill/>
          <a:ln w="28575" cap="flat" cmpd="sng">
            <a:solidFill>
              <a:schemeClr val="tx1"/>
            </a:solidFill>
            <a:prstDash val="solid"/>
            <a:round/>
            <a:headEnd/>
            <a:tailEnd/>
          </a:ln>
        </p:spPr>
        <p:txBody>
          <a:bodyPr wrap="none" anchor="ctr"/>
          <a:lstStyle/>
          <a:p>
            <a:endParaRPr lang="zh-CN" altLang="en-US"/>
          </a:p>
        </p:txBody>
      </p:sp>
      <p:sp>
        <p:nvSpPr>
          <p:cNvPr id="45066" name="Text Box 23"/>
          <p:cNvSpPr txBox="1">
            <a:spLocks noChangeArrowheads="1"/>
          </p:cNvSpPr>
          <p:nvPr/>
        </p:nvSpPr>
        <p:spPr bwMode="auto">
          <a:xfrm>
            <a:off x="3636963" y="1614488"/>
            <a:ext cx="576262" cy="519112"/>
          </a:xfrm>
          <a:prstGeom prst="rect">
            <a:avLst/>
          </a:prstGeom>
          <a:noFill/>
          <a:ln w="28575" algn="ctr">
            <a:noFill/>
            <a:miter lim="800000"/>
            <a:headEnd/>
            <a:tailEnd/>
          </a:ln>
        </p:spPr>
        <p:txBody>
          <a:bodyPr>
            <a:spAutoFit/>
          </a:bodyPr>
          <a:lstStyle/>
          <a:p>
            <a:pPr algn="ctr">
              <a:spcBef>
                <a:spcPct val="50000"/>
              </a:spcBef>
            </a:pPr>
            <a:r>
              <a:rPr lang="en-US" altLang="zh-CN"/>
              <a:t>H</a:t>
            </a:r>
          </a:p>
        </p:txBody>
      </p:sp>
      <p:sp>
        <p:nvSpPr>
          <p:cNvPr id="45067" name="Text Box 24"/>
          <p:cNvSpPr txBox="1">
            <a:spLocks noChangeArrowheads="1"/>
          </p:cNvSpPr>
          <p:nvPr/>
        </p:nvSpPr>
        <p:spPr bwMode="auto">
          <a:xfrm>
            <a:off x="3636963" y="2117725"/>
            <a:ext cx="576262" cy="519113"/>
          </a:xfrm>
          <a:prstGeom prst="rect">
            <a:avLst/>
          </a:prstGeom>
          <a:noFill/>
          <a:ln w="28575" algn="ctr">
            <a:noFill/>
            <a:miter lim="800000"/>
            <a:headEnd/>
            <a:tailEnd/>
          </a:ln>
        </p:spPr>
        <p:txBody>
          <a:bodyPr>
            <a:spAutoFit/>
          </a:bodyPr>
          <a:lstStyle/>
          <a:p>
            <a:pPr algn="ctr">
              <a:spcBef>
                <a:spcPct val="50000"/>
              </a:spcBef>
            </a:pPr>
            <a:r>
              <a:rPr lang="en-US" altLang="zh-CN"/>
              <a:t>1</a:t>
            </a:r>
          </a:p>
        </p:txBody>
      </p:sp>
      <p:sp>
        <p:nvSpPr>
          <p:cNvPr id="45068" name="Text Box 25"/>
          <p:cNvSpPr txBox="1">
            <a:spLocks noChangeArrowheads="1"/>
          </p:cNvSpPr>
          <p:nvPr/>
        </p:nvSpPr>
        <p:spPr bwMode="auto">
          <a:xfrm>
            <a:off x="3708400" y="4710113"/>
            <a:ext cx="576263" cy="519112"/>
          </a:xfrm>
          <a:prstGeom prst="rect">
            <a:avLst/>
          </a:prstGeom>
          <a:noFill/>
          <a:ln w="28575" algn="ctr">
            <a:noFill/>
            <a:miter lim="800000"/>
            <a:headEnd/>
            <a:tailEnd/>
          </a:ln>
        </p:spPr>
        <p:txBody>
          <a:bodyPr>
            <a:spAutoFit/>
          </a:bodyPr>
          <a:lstStyle/>
          <a:p>
            <a:pPr algn="ctr">
              <a:spcBef>
                <a:spcPct val="50000"/>
              </a:spcBef>
            </a:pPr>
            <a:r>
              <a:rPr lang="en-US" altLang="zh-CN"/>
              <a:t>0</a:t>
            </a:r>
          </a:p>
        </p:txBody>
      </p:sp>
      <p:sp>
        <p:nvSpPr>
          <p:cNvPr id="45069" name="Text Box 26"/>
          <p:cNvSpPr txBox="1">
            <a:spLocks noChangeArrowheads="1"/>
          </p:cNvSpPr>
          <p:nvPr/>
        </p:nvSpPr>
        <p:spPr bwMode="auto">
          <a:xfrm>
            <a:off x="8027988" y="4565650"/>
            <a:ext cx="576262" cy="519113"/>
          </a:xfrm>
          <a:prstGeom prst="rect">
            <a:avLst/>
          </a:prstGeom>
          <a:noFill/>
          <a:ln w="28575" algn="ctr">
            <a:noFill/>
            <a:miter lim="800000"/>
            <a:headEnd/>
            <a:tailEnd/>
          </a:ln>
        </p:spPr>
        <p:txBody>
          <a:bodyPr>
            <a:spAutoFit/>
          </a:bodyPr>
          <a:lstStyle/>
          <a:p>
            <a:pPr algn="ctr">
              <a:spcBef>
                <a:spcPct val="50000"/>
              </a:spcBef>
            </a:pPr>
            <a:r>
              <a:rPr lang="en-US" altLang="zh-CN"/>
              <a:t>S</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a:spLocks noGrp="1"/>
          </p:cNvSpPr>
          <p:nvPr>
            <p:ph type="sldNum" sz="quarter" idx="11"/>
          </p:nvPr>
        </p:nvSpPr>
        <p:spPr>
          <a:noFill/>
        </p:spPr>
        <p:txBody>
          <a:bodyPr/>
          <a:lstStyle/>
          <a:p>
            <a:fld id="{A4113AD8-F152-41C4-8FF2-0936648662A8}" type="slidenum">
              <a:rPr lang="zh-CN" altLang="en-US" smtClean="0"/>
              <a:pPr/>
              <a:t>42</a:t>
            </a:fld>
            <a:endParaRPr lang="en-US" altLang="zh-CN" smtClean="0"/>
          </a:p>
        </p:txBody>
      </p:sp>
      <p:sp>
        <p:nvSpPr>
          <p:cNvPr id="46083" name="Rectangle 2"/>
          <p:cNvSpPr>
            <a:spLocks noGrp="1" noChangeArrowheads="1"/>
          </p:cNvSpPr>
          <p:nvPr>
            <p:ph type="title"/>
          </p:nvPr>
        </p:nvSpPr>
        <p:spPr/>
        <p:txBody>
          <a:bodyPr/>
          <a:lstStyle/>
          <a:p>
            <a:pPr eaLnBrk="1" hangingPunct="1"/>
            <a:r>
              <a:rPr lang="it-IT" altLang="zh-CN" smtClean="0"/>
              <a:t>4.3.5 Cache</a:t>
            </a:r>
            <a:r>
              <a:rPr lang="zh-CN" altLang="it-IT" smtClean="0"/>
              <a:t>性能分析</a:t>
            </a:r>
            <a:endParaRPr lang="zh-CN" altLang="en-US" smtClean="0"/>
          </a:p>
        </p:txBody>
      </p:sp>
      <p:sp>
        <p:nvSpPr>
          <p:cNvPr id="46084" name="Rectangle 3"/>
          <p:cNvSpPr>
            <a:spLocks noGrp="1" noChangeArrowheads="1"/>
          </p:cNvSpPr>
          <p:nvPr>
            <p:ph type="body" idx="1"/>
          </p:nvPr>
        </p:nvSpPr>
        <p:spPr>
          <a:xfrm>
            <a:off x="323850" y="765175"/>
            <a:ext cx="8640763" cy="1727200"/>
          </a:xfrm>
        </p:spPr>
        <p:txBody>
          <a:bodyPr/>
          <a:lstStyle/>
          <a:p>
            <a:pPr eaLnBrk="1" hangingPunct="1">
              <a:buFont typeface="Wingdings" pitchFamily="2" charset="2"/>
              <a:buNone/>
            </a:pPr>
            <a:r>
              <a:rPr lang="en-US" altLang="zh-CN" smtClean="0">
                <a:solidFill>
                  <a:srgbClr val="D60093"/>
                </a:solidFill>
                <a:latin typeface="Arial" charset="0"/>
                <a:ea typeface="黑体" pitchFamily="2" charset="-122"/>
              </a:rPr>
              <a:t>4.</a:t>
            </a:r>
            <a:r>
              <a:rPr lang="en-US" altLang="zh-CN" smtClean="0">
                <a:latin typeface="Arial" charset="0"/>
                <a:ea typeface="黑体" pitchFamily="2" charset="-122"/>
              </a:rPr>
              <a:t> </a:t>
            </a:r>
            <a:r>
              <a:rPr lang="zh-CN" altLang="en-US" smtClean="0">
                <a:solidFill>
                  <a:srgbClr val="006600"/>
                </a:solidFill>
                <a:latin typeface="Arial" charset="0"/>
                <a:ea typeface="黑体" pitchFamily="2" charset="-122"/>
              </a:rPr>
              <a:t>命中率与块大小的关系</a:t>
            </a:r>
          </a:p>
          <a:p>
            <a:pPr eaLnBrk="1" hangingPunct="1"/>
            <a:r>
              <a:rPr lang="zh-CN" altLang="en-US" smtClean="0"/>
              <a:t>组相联</a:t>
            </a:r>
          </a:p>
          <a:p>
            <a:pPr eaLnBrk="1" hangingPunct="1"/>
            <a:r>
              <a:rPr lang="en-US" altLang="zh-CN" smtClean="0"/>
              <a:t>Cache</a:t>
            </a:r>
            <a:r>
              <a:rPr lang="zh-CN" altLang="en-US" smtClean="0"/>
              <a:t>容量一定</a:t>
            </a:r>
          </a:p>
        </p:txBody>
      </p:sp>
      <p:sp>
        <p:nvSpPr>
          <p:cNvPr id="46085" name="Text Box 4"/>
          <p:cNvSpPr txBox="1">
            <a:spLocks noChangeArrowheads="1"/>
          </p:cNvSpPr>
          <p:nvPr/>
        </p:nvSpPr>
        <p:spPr bwMode="auto">
          <a:xfrm>
            <a:off x="4284663" y="2852738"/>
            <a:ext cx="4537075" cy="519112"/>
          </a:xfrm>
          <a:prstGeom prst="rect">
            <a:avLst/>
          </a:prstGeom>
          <a:noFill/>
          <a:ln w="28575" algn="ctr">
            <a:noFill/>
            <a:miter lim="800000"/>
            <a:headEnd/>
            <a:tailEnd/>
          </a:ln>
        </p:spPr>
        <p:txBody>
          <a:bodyPr>
            <a:spAutoFit/>
          </a:bodyPr>
          <a:lstStyle/>
          <a:p>
            <a:pPr algn="r">
              <a:spcBef>
                <a:spcPct val="50000"/>
              </a:spcBef>
            </a:pPr>
            <a:r>
              <a:rPr lang="zh-CN" altLang="en-US">
                <a:solidFill>
                  <a:schemeClr val="bg2"/>
                </a:solidFill>
              </a:rPr>
              <a:t>块大小</a:t>
            </a:r>
            <a:r>
              <a:rPr lang="en-US" altLang="zh-CN">
                <a:solidFill>
                  <a:schemeClr val="bg2"/>
                </a:solidFill>
              </a:rPr>
              <a:t>B</a:t>
            </a:r>
            <a:r>
              <a:rPr lang="zh-CN" altLang="en-US">
                <a:solidFill>
                  <a:schemeClr val="bg2"/>
                </a:solidFill>
              </a:rPr>
              <a:t>与命中率</a:t>
            </a:r>
            <a:r>
              <a:rPr lang="en-US" altLang="zh-CN">
                <a:solidFill>
                  <a:schemeClr val="bg2"/>
                </a:solidFill>
              </a:rPr>
              <a:t>H</a:t>
            </a:r>
            <a:r>
              <a:rPr lang="zh-CN" altLang="en-US">
                <a:solidFill>
                  <a:schemeClr val="bg2"/>
                </a:solidFill>
              </a:rPr>
              <a:t>的关系</a:t>
            </a:r>
          </a:p>
        </p:txBody>
      </p:sp>
      <p:sp>
        <p:nvSpPr>
          <p:cNvPr id="46086" name="Line 5"/>
          <p:cNvSpPr>
            <a:spLocks noChangeShapeType="1"/>
          </p:cNvSpPr>
          <p:nvPr/>
        </p:nvSpPr>
        <p:spPr bwMode="auto">
          <a:xfrm>
            <a:off x="4716463" y="2767013"/>
            <a:ext cx="3960812"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46087" name="Line 6"/>
          <p:cNvSpPr>
            <a:spLocks noChangeShapeType="1"/>
          </p:cNvSpPr>
          <p:nvPr/>
        </p:nvSpPr>
        <p:spPr bwMode="auto">
          <a:xfrm flipV="1">
            <a:off x="4716463" y="477838"/>
            <a:ext cx="0" cy="2289175"/>
          </a:xfrm>
          <a:prstGeom prst="line">
            <a:avLst/>
          </a:prstGeom>
          <a:noFill/>
          <a:ln w="28575">
            <a:solidFill>
              <a:schemeClr val="tx1"/>
            </a:solidFill>
            <a:round/>
            <a:headEnd/>
            <a:tailEnd type="triangle" w="med" len="lg"/>
          </a:ln>
        </p:spPr>
        <p:txBody>
          <a:bodyPr wrap="none" anchor="ctr"/>
          <a:lstStyle/>
          <a:p>
            <a:endParaRPr lang="zh-CN" altLang="en-US"/>
          </a:p>
        </p:txBody>
      </p:sp>
      <p:sp>
        <p:nvSpPr>
          <p:cNvPr id="46088" name="Line 7"/>
          <p:cNvSpPr>
            <a:spLocks noChangeShapeType="1"/>
          </p:cNvSpPr>
          <p:nvPr/>
        </p:nvSpPr>
        <p:spPr bwMode="auto">
          <a:xfrm>
            <a:off x="4716463" y="822325"/>
            <a:ext cx="3887787" cy="14288"/>
          </a:xfrm>
          <a:prstGeom prst="line">
            <a:avLst/>
          </a:prstGeom>
          <a:noFill/>
          <a:ln w="28575">
            <a:solidFill>
              <a:srgbClr val="FF6600"/>
            </a:solidFill>
            <a:prstDash val="dash"/>
            <a:round/>
            <a:headEnd/>
            <a:tailEnd/>
          </a:ln>
        </p:spPr>
        <p:txBody>
          <a:bodyPr wrap="none" anchor="ctr"/>
          <a:lstStyle/>
          <a:p>
            <a:endParaRPr lang="zh-CN" altLang="en-US"/>
          </a:p>
        </p:txBody>
      </p:sp>
      <p:sp>
        <p:nvSpPr>
          <p:cNvPr id="46089" name="Text Box 9"/>
          <p:cNvSpPr txBox="1">
            <a:spLocks noChangeArrowheads="1"/>
          </p:cNvSpPr>
          <p:nvPr/>
        </p:nvSpPr>
        <p:spPr bwMode="auto">
          <a:xfrm>
            <a:off x="4643438" y="188913"/>
            <a:ext cx="576262" cy="519112"/>
          </a:xfrm>
          <a:prstGeom prst="rect">
            <a:avLst/>
          </a:prstGeom>
          <a:noFill/>
          <a:ln w="28575" algn="ctr">
            <a:noFill/>
            <a:miter lim="800000"/>
            <a:headEnd/>
            <a:tailEnd/>
          </a:ln>
        </p:spPr>
        <p:txBody>
          <a:bodyPr>
            <a:spAutoFit/>
          </a:bodyPr>
          <a:lstStyle/>
          <a:p>
            <a:pPr algn="ctr">
              <a:spcBef>
                <a:spcPct val="50000"/>
              </a:spcBef>
            </a:pPr>
            <a:r>
              <a:rPr lang="en-US" altLang="zh-CN"/>
              <a:t>H</a:t>
            </a:r>
          </a:p>
        </p:txBody>
      </p:sp>
      <p:sp>
        <p:nvSpPr>
          <p:cNvPr id="46090" name="Text Box 10"/>
          <p:cNvSpPr txBox="1">
            <a:spLocks noChangeArrowheads="1"/>
          </p:cNvSpPr>
          <p:nvPr/>
        </p:nvSpPr>
        <p:spPr bwMode="auto">
          <a:xfrm>
            <a:off x="4283075" y="549275"/>
            <a:ext cx="576263" cy="519113"/>
          </a:xfrm>
          <a:prstGeom prst="rect">
            <a:avLst/>
          </a:prstGeom>
          <a:noFill/>
          <a:ln w="28575" algn="ctr">
            <a:noFill/>
            <a:miter lim="800000"/>
            <a:headEnd/>
            <a:tailEnd/>
          </a:ln>
        </p:spPr>
        <p:txBody>
          <a:bodyPr>
            <a:spAutoFit/>
          </a:bodyPr>
          <a:lstStyle/>
          <a:p>
            <a:pPr algn="ctr">
              <a:spcBef>
                <a:spcPct val="50000"/>
              </a:spcBef>
            </a:pPr>
            <a:r>
              <a:rPr lang="en-US" altLang="zh-CN"/>
              <a:t>1</a:t>
            </a:r>
          </a:p>
        </p:txBody>
      </p:sp>
      <p:sp>
        <p:nvSpPr>
          <p:cNvPr id="46091" name="Text Box 11"/>
          <p:cNvSpPr txBox="1">
            <a:spLocks noChangeArrowheads="1"/>
          </p:cNvSpPr>
          <p:nvPr/>
        </p:nvSpPr>
        <p:spPr bwMode="auto">
          <a:xfrm>
            <a:off x="4284663" y="2492375"/>
            <a:ext cx="576262" cy="519113"/>
          </a:xfrm>
          <a:prstGeom prst="rect">
            <a:avLst/>
          </a:prstGeom>
          <a:noFill/>
          <a:ln w="28575" algn="ctr">
            <a:noFill/>
            <a:miter lim="800000"/>
            <a:headEnd/>
            <a:tailEnd/>
          </a:ln>
        </p:spPr>
        <p:txBody>
          <a:bodyPr>
            <a:spAutoFit/>
          </a:bodyPr>
          <a:lstStyle/>
          <a:p>
            <a:pPr algn="ctr">
              <a:spcBef>
                <a:spcPct val="50000"/>
              </a:spcBef>
            </a:pPr>
            <a:r>
              <a:rPr lang="en-US" altLang="zh-CN"/>
              <a:t>0</a:t>
            </a:r>
          </a:p>
        </p:txBody>
      </p:sp>
      <p:sp>
        <p:nvSpPr>
          <p:cNvPr id="46092" name="Text Box 12"/>
          <p:cNvSpPr txBox="1">
            <a:spLocks noChangeArrowheads="1"/>
          </p:cNvSpPr>
          <p:nvPr/>
        </p:nvSpPr>
        <p:spPr bwMode="auto">
          <a:xfrm>
            <a:off x="8388350" y="2276475"/>
            <a:ext cx="576263" cy="519113"/>
          </a:xfrm>
          <a:prstGeom prst="rect">
            <a:avLst/>
          </a:prstGeom>
          <a:noFill/>
          <a:ln w="28575" algn="ctr">
            <a:noFill/>
            <a:miter lim="800000"/>
            <a:headEnd/>
            <a:tailEnd/>
          </a:ln>
        </p:spPr>
        <p:txBody>
          <a:bodyPr>
            <a:spAutoFit/>
          </a:bodyPr>
          <a:lstStyle/>
          <a:p>
            <a:pPr algn="r">
              <a:spcBef>
                <a:spcPct val="50000"/>
              </a:spcBef>
            </a:pPr>
            <a:r>
              <a:rPr lang="en-US" altLang="zh-CN"/>
              <a:t>B</a:t>
            </a:r>
          </a:p>
        </p:txBody>
      </p:sp>
      <p:sp>
        <p:nvSpPr>
          <p:cNvPr id="46093" name="Freeform 13"/>
          <p:cNvSpPr>
            <a:spLocks/>
          </p:cNvSpPr>
          <p:nvPr/>
        </p:nvSpPr>
        <p:spPr bwMode="auto">
          <a:xfrm>
            <a:off x="4860925" y="909638"/>
            <a:ext cx="3527425" cy="1584325"/>
          </a:xfrm>
          <a:custGeom>
            <a:avLst/>
            <a:gdLst>
              <a:gd name="T0" fmla="*/ 0 w 2449"/>
              <a:gd name="T1" fmla="*/ 816 h 998"/>
              <a:gd name="T2" fmla="*/ 317 w 2449"/>
              <a:gd name="T3" fmla="*/ 317 h 998"/>
              <a:gd name="T4" fmla="*/ 861 w 2449"/>
              <a:gd name="T5" fmla="*/ 45 h 998"/>
              <a:gd name="T6" fmla="*/ 1633 w 2449"/>
              <a:gd name="T7" fmla="*/ 45 h 998"/>
              <a:gd name="T8" fmla="*/ 2086 w 2449"/>
              <a:gd name="T9" fmla="*/ 317 h 998"/>
              <a:gd name="T10" fmla="*/ 2313 w 2449"/>
              <a:gd name="T11" fmla="*/ 680 h 998"/>
              <a:gd name="T12" fmla="*/ 2449 w 2449"/>
              <a:gd name="T13" fmla="*/ 998 h 998"/>
              <a:gd name="T14" fmla="*/ 0 60000 65536"/>
              <a:gd name="T15" fmla="*/ 0 60000 65536"/>
              <a:gd name="T16" fmla="*/ 0 60000 65536"/>
              <a:gd name="T17" fmla="*/ 0 60000 65536"/>
              <a:gd name="T18" fmla="*/ 0 60000 65536"/>
              <a:gd name="T19" fmla="*/ 0 60000 65536"/>
              <a:gd name="T20" fmla="*/ 0 60000 65536"/>
              <a:gd name="T21" fmla="*/ 0 w 2449"/>
              <a:gd name="T22" fmla="*/ 0 h 998"/>
              <a:gd name="T23" fmla="*/ 2449 w 2449"/>
              <a:gd name="T24" fmla="*/ 998 h 9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49" h="998">
                <a:moveTo>
                  <a:pt x="0" y="816"/>
                </a:moveTo>
                <a:cubicBezTo>
                  <a:pt x="87" y="630"/>
                  <a:pt x="174" y="445"/>
                  <a:pt x="317" y="317"/>
                </a:cubicBezTo>
                <a:cubicBezTo>
                  <a:pt x="460" y="189"/>
                  <a:pt x="642" y="90"/>
                  <a:pt x="861" y="45"/>
                </a:cubicBezTo>
                <a:cubicBezTo>
                  <a:pt x="1080" y="0"/>
                  <a:pt x="1429" y="0"/>
                  <a:pt x="1633" y="45"/>
                </a:cubicBezTo>
                <a:cubicBezTo>
                  <a:pt x="1837" y="90"/>
                  <a:pt x="1973" y="211"/>
                  <a:pt x="2086" y="317"/>
                </a:cubicBezTo>
                <a:cubicBezTo>
                  <a:pt x="2199" y="423"/>
                  <a:pt x="2252" y="566"/>
                  <a:pt x="2313" y="680"/>
                </a:cubicBezTo>
                <a:cubicBezTo>
                  <a:pt x="2374" y="794"/>
                  <a:pt x="2411" y="896"/>
                  <a:pt x="2449" y="998"/>
                </a:cubicBezTo>
              </a:path>
            </a:pathLst>
          </a:custGeom>
          <a:noFill/>
          <a:ln w="28575" cap="flat" cmpd="sng">
            <a:solidFill>
              <a:schemeClr val="tx1"/>
            </a:solidFill>
            <a:prstDash val="solid"/>
            <a:round/>
            <a:headEnd/>
            <a:tailEnd/>
          </a:ln>
        </p:spPr>
        <p:txBody>
          <a:bodyPr wrap="none" anchor="ctr"/>
          <a:lstStyle/>
          <a:p>
            <a:endParaRPr lang="zh-CN" altLang="en-US"/>
          </a:p>
        </p:txBody>
      </p:sp>
      <p:sp>
        <p:nvSpPr>
          <p:cNvPr id="46094" name="Rectangle 14"/>
          <p:cNvSpPr>
            <a:spLocks noChangeArrowheads="1"/>
          </p:cNvSpPr>
          <p:nvPr/>
        </p:nvSpPr>
        <p:spPr bwMode="auto">
          <a:xfrm>
            <a:off x="323850" y="3357563"/>
            <a:ext cx="8640763" cy="3240087"/>
          </a:xfrm>
          <a:prstGeom prst="rect">
            <a:avLst/>
          </a:prstGeom>
          <a:noFill/>
          <a:ln w="9525">
            <a:noFill/>
            <a:miter lim="800000"/>
            <a:headEnd/>
            <a:tailEnd/>
          </a:ln>
        </p:spPr>
        <p:txBody>
          <a:bodyPr/>
          <a:lstStyle/>
          <a:p>
            <a:pPr marL="355600" indent="-355600">
              <a:spcBef>
                <a:spcPct val="10000"/>
              </a:spcBef>
              <a:buClr>
                <a:schemeClr val="bg2"/>
              </a:buClr>
              <a:buSzPct val="75000"/>
              <a:buFont typeface="Wingdings" pitchFamily="2" charset="2"/>
              <a:buNone/>
            </a:pPr>
            <a:r>
              <a:rPr lang="zh-CN" altLang="en-US"/>
              <a:t>假设</a:t>
            </a:r>
            <a:r>
              <a:rPr lang="en-US" altLang="zh-CN"/>
              <a:t>A</a:t>
            </a:r>
            <a:r>
              <a:rPr lang="en-US" altLang="zh-CN" baseline="-25000"/>
              <a:t>t</a:t>
            </a:r>
            <a:r>
              <a:rPr lang="zh-CN" altLang="en-US"/>
              <a:t>和</a:t>
            </a:r>
            <a:r>
              <a:rPr lang="en-US" altLang="zh-CN"/>
              <a:t>A</a:t>
            </a:r>
            <a:r>
              <a:rPr lang="en-US" altLang="zh-CN" baseline="-25000"/>
              <a:t>t+1</a:t>
            </a:r>
            <a:r>
              <a:rPr lang="zh-CN" altLang="en-US"/>
              <a:t>是相邻两次访问主存的地址，</a:t>
            </a:r>
          </a:p>
          <a:p>
            <a:pPr marL="355600" indent="-355600">
              <a:spcBef>
                <a:spcPct val="10000"/>
              </a:spcBef>
              <a:buClr>
                <a:schemeClr val="bg2"/>
              </a:buClr>
              <a:buSzPct val="75000"/>
              <a:buFont typeface="Wingdings" pitchFamily="2" charset="2"/>
              <a:buNone/>
            </a:pPr>
            <a:r>
              <a:rPr lang="en-US" altLang="zh-CN"/>
              <a:t>d</a:t>
            </a:r>
            <a:r>
              <a:rPr lang="zh-CN" altLang="en-US"/>
              <a:t>＝｜</a:t>
            </a:r>
            <a:r>
              <a:rPr lang="en-US" altLang="zh-CN"/>
              <a:t>A</a:t>
            </a:r>
            <a:r>
              <a:rPr lang="en-US" altLang="zh-CN" baseline="-25000"/>
              <a:t>t</a:t>
            </a:r>
            <a:r>
              <a:rPr lang="en-US" altLang="zh-CN"/>
              <a:t>－A</a:t>
            </a:r>
            <a:r>
              <a:rPr lang="en-US" altLang="zh-CN" baseline="-25000"/>
              <a:t>t+1</a:t>
            </a:r>
            <a:r>
              <a:rPr lang="en-US" altLang="zh-CN"/>
              <a:t>｜。</a:t>
            </a:r>
          </a:p>
          <a:p>
            <a:pPr marL="355600" indent="-355600">
              <a:spcBef>
                <a:spcPct val="10000"/>
              </a:spcBef>
              <a:buClr>
                <a:schemeClr val="bg2"/>
              </a:buClr>
              <a:buSzPct val="75000"/>
              <a:buFont typeface="Wingdings" pitchFamily="2" charset="2"/>
              <a:buChar char="n"/>
            </a:pPr>
            <a:r>
              <a:rPr lang="zh-CN" altLang="en-US"/>
              <a:t>如果</a:t>
            </a:r>
            <a:r>
              <a:rPr lang="en-US" altLang="zh-CN"/>
              <a:t>d＜B，</a:t>
            </a:r>
            <a:r>
              <a:rPr lang="zh-CN" altLang="en-US"/>
              <a:t>随着</a:t>
            </a:r>
            <a:r>
              <a:rPr lang="en-US" altLang="zh-CN"/>
              <a:t>B</a:t>
            </a:r>
            <a:r>
              <a:rPr lang="zh-CN" altLang="en-US"/>
              <a:t>的增大，</a:t>
            </a:r>
            <a:r>
              <a:rPr lang="en-US" altLang="zh-CN"/>
              <a:t>A</a:t>
            </a:r>
            <a:r>
              <a:rPr lang="en-US" altLang="zh-CN" baseline="-25000"/>
              <a:t>t</a:t>
            </a:r>
            <a:r>
              <a:rPr lang="zh-CN" altLang="en-US"/>
              <a:t>和</a:t>
            </a:r>
            <a:r>
              <a:rPr lang="en-US" altLang="zh-CN"/>
              <a:t>A</a:t>
            </a:r>
            <a:r>
              <a:rPr lang="en-US" altLang="zh-CN" baseline="-25000"/>
              <a:t>t+1</a:t>
            </a:r>
            <a:r>
              <a:rPr lang="zh-CN" altLang="en-US"/>
              <a:t>在同块的可能性增加，即</a:t>
            </a:r>
            <a:r>
              <a:rPr lang="en-US" altLang="zh-CN"/>
              <a:t>H</a:t>
            </a:r>
            <a:r>
              <a:rPr lang="zh-CN" altLang="en-US"/>
              <a:t>随着</a:t>
            </a:r>
            <a:r>
              <a:rPr lang="en-US" altLang="zh-CN"/>
              <a:t>B</a:t>
            </a:r>
            <a:r>
              <a:rPr lang="zh-CN" altLang="en-US"/>
              <a:t>的增大而提高。</a:t>
            </a:r>
          </a:p>
          <a:p>
            <a:pPr marL="355600" indent="-355600">
              <a:spcBef>
                <a:spcPct val="10000"/>
              </a:spcBef>
              <a:buClr>
                <a:schemeClr val="bg2"/>
              </a:buClr>
              <a:buSzPct val="75000"/>
              <a:buFont typeface="Wingdings" pitchFamily="2" charset="2"/>
              <a:buChar char="n"/>
            </a:pPr>
            <a:r>
              <a:rPr lang="zh-CN" altLang="en-US"/>
              <a:t>如果</a:t>
            </a:r>
            <a:r>
              <a:rPr lang="en-US" altLang="zh-CN"/>
              <a:t>d＞B ，A</a:t>
            </a:r>
            <a:r>
              <a:rPr lang="en-US" altLang="zh-CN" baseline="-25000"/>
              <a:t>t</a:t>
            </a:r>
            <a:r>
              <a:rPr lang="zh-CN" altLang="en-US"/>
              <a:t>和</a:t>
            </a:r>
            <a:r>
              <a:rPr lang="en-US" altLang="zh-CN"/>
              <a:t>A</a:t>
            </a:r>
            <a:r>
              <a:rPr lang="en-US" altLang="zh-CN" baseline="-25000"/>
              <a:t>t+1</a:t>
            </a:r>
            <a:r>
              <a:rPr lang="zh-CN" altLang="en-US"/>
              <a:t>一定不在同一块内。随着</a:t>
            </a:r>
            <a:r>
              <a:rPr lang="en-US" altLang="zh-CN"/>
              <a:t>B</a:t>
            </a:r>
            <a:r>
              <a:rPr lang="zh-CN" altLang="en-US"/>
              <a:t>的增大，</a:t>
            </a:r>
            <a:r>
              <a:rPr lang="en-US" altLang="zh-CN"/>
              <a:t>Cache</a:t>
            </a:r>
            <a:r>
              <a:rPr lang="zh-CN" altLang="en-US"/>
              <a:t>块数减少，块替换将更加频繁。</a:t>
            </a:r>
            <a:r>
              <a:rPr lang="en-US" altLang="zh-CN"/>
              <a:t>H</a:t>
            </a:r>
            <a:r>
              <a:rPr lang="zh-CN" altLang="en-US"/>
              <a:t>随着</a:t>
            </a:r>
            <a:r>
              <a:rPr lang="en-US" altLang="zh-CN"/>
              <a:t>B</a:t>
            </a:r>
            <a:r>
              <a:rPr lang="zh-CN" altLang="en-US"/>
              <a:t>的增大而降低。</a:t>
            </a: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1"/>
          </p:nvPr>
        </p:nvSpPr>
        <p:spPr>
          <a:noFill/>
        </p:spPr>
        <p:txBody>
          <a:bodyPr/>
          <a:lstStyle/>
          <a:p>
            <a:fld id="{98AA67F5-051D-44E4-8156-E3470A25CC2F}" type="slidenum">
              <a:rPr lang="zh-CN" altLang="en-US" smtClean="0"/>
              <a:pPr/>
              <a:t>43</a:t>
            </a:fld>
            <a:endParaRPr lang="en-US" altLang="zh-CN" smtClean="0"/>
          </a:p>
        </p:txBody>
      </p:sp>
      <p:sp>
        <p:nvSpPr>
          <p:cNvPr id="47107" name="Rectangle 2"/>
          <p:cNvSpPr>
            <a:spLocks noGrp="1" noChangeArrowheads="1"/>
          </p:cNvSpPr>
          <p:nvPr>
            <p:ph type="title"/>
          </p:nvPr>
        </p:nvSpPr>
        <p:spPr/>
        <p:txBody>
          <a:bodyPr/>
          <a:lstStyle/>
          <a:p>
            <a:pPr eaLnBrk="1" hangingPunct="1"/>
            <a:r>
              <a:rPr lang="it-IT" altLang="zh-CN" smtClean="0"/>
              <a:t>4.3.5 Cache</a:t>
            </a:r>
            <a:r>
              <a:rPr lang="zh-CN" altLang="it-IT" smtClean="0"/>
              <a:t>性能分析</a:t>
            </a:r>
            <a:endParaRPr lang="zh-CN" altLang="en-US" smtClean="0"/>
          </a:p>
        </p:txBody>
      </p:sp>
      <p:sp>
        <p:nvSpPr>
          <p:cNvPr id="47108" name="Rectangle 3"/>
          <p:cNvSpPr>
            <a:spLocks noGrp="1" noChangeArrowheads="1"/>
          </p:cNvSpPr>
          <p:nvPr>
            <p:ph type="body" idx="1"/>
          </p:nvPr>
        </p:nvSpPr>
        <p:spPr>
          <a:xfrm>
            <a:off x="323850" y="765175"/>
            <a:ext cx="8640763" cy="5832475"/>
          </a:xfrm>
        </p:spPr>
        <p:txBody>
          <a:bodyPr/>
          <a:lstStyle/>
          <a:p>
            <a:pPr eaLnBrk="1" hangingPunct="1">
              <a:lnSpc>
                <a:spcPct val="110000"/>
              </a:lnSpc>
              <a:buFont typeface="Wingdings" pitchFamily="2" charset="2"/>
              <a:buNone/>
            </a:pPr>
            <a:r>
              <a:rPr lang="en-US" altLang="zh-CN" smtClean="0">
                <a:solidFill>
                  <a:srgbClr val="D60093"/>
                </a:solidFill>
                <a:latin typeface="Arial" charset="0"/>
                <a:ea typeface="黑体" pitchFamily="2" charset="-122"/>
              </a:rPr>
              <a:t>5.</a:t>
            </a:r>
            <a:r>
              <a:rPr lang="en-US" altLang="zh-CN" smtClean="0">
                <a:latin typeface="Arial" charset="0"/>
                <a:ea typeface="黑体" pitchFamily="2" charset="-122"/>
              </a:rPr>
              <a:t> </a:t>
            </a:r>
            <a:r>
              <a:rPr lang="zh-CN" altLang="en-US" smtClean="0">
                <a:solidFill>
                  <a:srgbClr val="006600"/>
                </a:solidFill>
                <a:latin typeface="Arial" charset="0"/>
                <a:ea typeface="黑体" pitchFamily="2" charset="-122"/>
              </a:rPr>
              <a:t>两级</a:t>
            </a:r>
            <a:r>
              <a:rPr lang="en-US" altLang="zh-CN" smtClean="0">
                <a:solidFill>
                  <a:srgbClr val="006600"/>
                </a:solidFill>
                <a:latin typeface="Arial" charset="0"/>
                <a:ea typeface="黑体" pitchFamily="2" charset="-122"/>
              </a:rPr>
              <a:t>Cache</a:t>
            </a:r>
          </a:p>
          <a:p>
            <a:pPr eaLnBrk="1" hangingPunct="1">
              <a:lnSpc>
                <a:spcPct val="110000"/>
              </a:lnSpc>
            </a:pPr>
            <a:r>
              <a:rPr lang="zh-CN" altLang="en-US" smtClean="0"/>
              <a:t>两级</a:t>
            </a:r>
            <a:r>
              <a:rPr lang="en-US" altLang="zh-CN" smtClean="0"/>
              <a:t>Cache</a:t>
            </a:r>
            <a:r>
              <a:rPr lang="zh-CN" altLang="en-US" smtClean="0"/>
              <a:t>的总未命中率</a:t>
            </a:r>
            <a:r>
              <a:rPr lang="en-US" altLang="zh-CN" smtClean="0">
                <a:latin typeface="宋体" pitchFamily="2" charset="-122"/>
              </a:rPr>
              <a:t>(</a:t>
            </a:r>
            <a:r>
              <a:rPr lang="zh-CN" altLang="en-US" smtClean="0"/>
              <a:t>总失效率</a:t>
            </a:r>
            <a:r>
              <a:rPr lang="en-US" altLang="zh-CN" smtClean="0">
                <a:latin typeface="宋体" pitchFamily="2" charset="-122"/>
              </a:rPr>
              <a:t>)</a:t>
            </a:r>
            <a:r>
              <a:rPr lang="zh-CN" altLang="en-US" smtClean="0"/>
              <a:t>：</a:t>
            </a:r>
            <a:br>
              <a:rPr lang="zh-CN" altLang="en-US" smtClean="0"/>
            </a:br>
            <a:r>
              <a:rPr lang="zh-CN" altLang="en-US" smtClean="0"/>
              <a:t>总失效率＝</a:t>
            </a:r>
            <a:r>
              <a:rPr lang="en-US" altLang="zh-CN" smtClean="0">
                <a:latin typeface="宋体" pitchFamily="2" charset="-122"/>
              </a:rPr>
              <a:t>(</a:t>
            </a:r>
            <a:r>
              <a:rPr lang="zh-CN" altLang="en-US" smtClean="0"/>
              <a:t>失效率</a:t>
            </a:r>
            <a:r>
              <a:rPr lang="en-US" altLang="zh-CN" smtClean="0">
                <a:latin typeface="宋体" pitchFamily="2" charset="-122"/>
              </a:rPr>
              <a:t>)</a:t>
            </a:r>
            <a:r>
              <a:rPr lang="zh-CN" altLang="en-US" baseline="-25000" smtClean="0"/>
              <a:t>第一级</a:t>
            </a:r>
            <a:r>
              <a:rPr lang="en-US" altLang="zh-CN" smtClean="0"/>
              <a:t>×</a:t>
            </a:r>
            <a:r>
              <a:rPr lang="en-US" altLang="zh-CN" smtClean="0">
                <a:latin typeface="宋体" pitchFamily="2" charset="-122"/>
              </a:rPr>
              <a:t>(</a:t>
            </a:r>
            <a:r>
              <a:rPr lang="zh-CN" altLang="en-US" smtClean="0"/>
              <a:t>失效率</a:t>
            </a:r>
            <a:r>
              <a:rPr lang="en-US" altLang="zh-CN" smtClean="0">
                <a:latin typeface="宋体" pitchFamily="2" charset="-122"/>
              </a:rPr>
              <a:t>)</a:t>
            </a:r>
            <a:r>
              <a:rPr lang="zh-CN" altLang="en-US" baseline="-25000" smtClean="0"/>
              <a:t>第二级</a:t>
            </a:r>
            <a:endParaRPr lang="zh-CN" altLang="en-US" smtClean="0"/>
          </a:p>
          <a:p>
            <a:pPr eaLnBrk="1" hangingPunct="1">
              <a:lnSpc>
                <a:spcPct val="110000"/>
              </a:lnSpc>
            </a:pPr>
            <a:r>
              <a:rPr lang="en-US" altLang="zh-CN" smtClean="0"/>
              <a:t>【</a:t>
            </a:r>
            <a:r>
              <a:rPr lang="zh-CN" altLang="en-US" smtClean="0"/>
              <a:t>例</a:t>
            </a:r>
            <a:r>
              <a:rPr lang="en-US" altLang="zh-CN" smtClean="0"/>
              <a:t>】10000</a:t>
            </a:r>
            <a:r>
              <a:rPr lang="zh-CN" altLang="en-US" smtClean="0"/>
              <a:t>次访存，第一级</a:t>
            </a:r>
            <a:r>
              <a:rPr lang="en-US" altLang="zh-CN" smtClean="0"/>
              <a:t>Cache</a:t>
            </a:r>
            <a:r>
              <a:rPr lang="zh-CN" altLang="en-US" smtClean="0"/>
              <a:t>失效</a:t>
            </a:r>
            <a:r>
              <a:rPr lang="en-US" altLang="zh-CN" smtClean="0"/>
              <a:t>400</a:t>
            </a:r>
            <a:r>
              <a:rPr lang="zh-CN" altLang="en-US" smtClean="0"/>
              <a:t>次，第二级</a:t>
            </a:r>
            <a:r>
              <a:rPr lang="en-US" altLang="zh-CN" smtClean="0"/>
              <a:t>Cache</a:t>
            </a:r>
            <a:r>
              <a:rPr lang="zh-CN" altLang="en-US" smtClean="0"/>
              <a:t>失效</a:t>
            </a:r>
            <a:r>
              <a:rPr lang="en-US" altLang="zh-CN" smtClean="0"/>
              <a:t>4</a:t>
            </a:r>
            <a:r>
              <a:rPr lang="zh-CN" altLang="en-US" smtClean="0"/>
              <a:t>次。</a:t>
            </a:r>
          </a:p>
          <a:p>
            <a:pPr lvl="1" eaLnBrk="1" hangingPunct="1">
              <a:lnSpc>
                <a:spcPct val="110000"/>
              </a:lnSpc>
            </a:pPr>
            <a:r>
              <a:rPr lang="en-US" altLang="zh-CN" smtClean="0">
                <a:latin typeface="宋体" pitchFamily="2" charset="-122"/>
              </a:rPr>
              <a:t>(</a:t>
            </a:r>
            <a:r>
              <a:rPr lang="zh-CN" altLang="en-US" smtClean="0"/>
              <a:t>失效率</a:t>
            </a:r>
            <a:r>
              <a:rPr lang="en-US" altLang="zh-CN" smtClean="0">
                <a:latin typeface="宋体" pitchFamily="2" charset="-122"/>
              </a:rPr>
              <a:t>)</a:t>
            </a:r>
            <a:r>
              <a:rPr lang="zh-CN" altLang="en-US" baseline="-25000" smtClean="0"/>
              <a:t>第一级</a:t>
            </a:r>
            <a:r>
              <a:rPr lang="zh-CN" altLang="en-US" smtClean="0"/>
              <a:t>＝</a:t>
            </a:r>
            <a:r>
              <a:rPr lang="en-US" altLang="zh-CN" smtClean="0"/>
              <a:t>400/10000</a:t>
            </a:r>
            <a:r>
              <a:rPr lang="zh-CN" altLang="en-US" smtClean="0"/>
              <a:t>＝</a:t>
            </a:r>
            <a:r>
              <a:rPr lang="en-US" altLang="zh-CN" smtClean="0"/>
              <a:t>4</a:t>
            </a:r>
            <a:r>
              <a:rPr lang="zh-CN" altLang="en-US" smtClean="0"/>
              <a:t>％</a:t>
            </a:r>
          </a:p>
          <a:p>
            <a:pPr lvl="1" eaLnBrk="1" hangingPunct="1">
              <a:lnSpc>
                <a:spcPct val="110000"/>
              </a:lnSpc>
            </a:pPr>
            <a:r>
              <a:rPr lang="en-US" altLang="zh-CN" smtClean="0">
                <a:latin typeface="宋体" pitchFamily="2" charset="-122"/>
              </a:rPr>
              <a:t>(</a:t>
            </a:r>
            <a:r>
              <a:rPr lang="zh-CN" altLang="en-US" smtClean="0"/>
              <a:t>失效率</a:t>
            </a:r>
            <a:r>
              <a:rPr lang="en-US" altLang="zh-CN" smtClean="0">
                <a:latin typeface="宋体" pitchFamily="2" charset="-122"/>
              </a:rPr>
              <a:t>)</a:t>
            </a:r>
            <a:r>
              <a:rPr lang="zh-CN" altLang="en-US" baseline="-25000" smtClean="0"/>
              <a:t>第二级</a:t>
            </a:r>
            <a:r>
              <a:rPr lang="zh-CN" altLang="en-US" smtClean="0"/>
              <a:t>＝</a:t>
            </a:r>
            <a:r>
              <a:rPr lang="en-US" altLang="zh-CN" smtClean="0"/>
              <a:t>4/400</a:t>
            </a:r>
            <a:r>
              <a:rPr lang="zh-CN" altLang="en-US" smtClean="0"/>
              <a:t>＝</a:t>
            </a:r>
            <a:r>
              <a:rPr lang="en-US" altLang="zh-CN" smtClean="0"/>
              <a:t>1</a:t>
            </a:r>
            <a:r>
              <a:rPr lang="zh-CN" altLang="en-US" smtClean="0"/>
              <a:t>％</a:t>
            </a:r>
          </a:p>
          <a:p>
            <a:pPr lvl="1" eaLnBrk="1" hangingPunct="1">
              <a:lnSpc>
                <a:spcPct val="110000"/>
              </a:lnSpc>
            </a:pPr>
            <a:r>
              <a:rPr lang="zh-CN" altLang="en-US" smtClean="0"/>
              <a:t>利用两级</a:t>
            </a:r>
            <a:r>
              <a:rPr lang="en-US" altLang="zh-CN" smtClean="0"/>
              <a:t>Cache</a:t>
            </a:r>
            <a:r>
              <a:rPr lang="zh-CN" altLang="en-US" smtClean="0"/>
              <a:t>后总的失效率＝</a:t>
            </a:r>
            <a:r>
              <a:rPr lang="en-US" altLang="zh-CN" smtClean="0"/>
              <a:t>0.04</a:t>
            </a:r>
            <a:r>
              <a:rPr lang="zh-CN" altLang="en-US" smtClean="0"/>
              <a:t>％。</a:t>
            </a:r>
          </a:p>
        </p:txBody>
      </p:sp>
      <p:sp>
        <p:nvSpPr>
          <p:cNvPr id="47109" name="AutoShape 15">
            <a:hlinkClick r:id="rId2" action="ppaction://hlinksldjump" highlightClick="1"/>
          </p:cNvPr>
          <p:cNvSpPr>
            <a:spLocks noChangeArrowheads="1"/>
          </p:cNvSpPr>
          <p:nvPr/>
        </p:nvSpPr>
        <p:spPr bwMode="auto">
          <a:xfrm>
            <a:off x="8243888" y="404813"/>
            <a:ext cx="576262" cy="576262"/>
          </a:xfrm>
          <a:prstGeom prst="actionButtonInformation">
            <a:avLst/>
          </a:prstGeom>
          <a:solidFill>
            <a:srgbClr val="6666FF"/>
          </a:solidFill>
          <a:ln w="28575">
            <a:noFill/>
            <a:miter lim="800000"/>
            <a:headEnd/>
            <a:tailEnd/>
          </a:ln>
        </p:spPr>
        <p:txBody>
          <a:bodyPr wrap="none" anchor="ctr"/>
          <a:lstStyle/>
          <a:p>
            <a:pPr algn="ctr">
              <a:spcBef>
                <a:spcPct val="50000"/>
              </a:spcBef>
            </a:pPr>
            <a:endParaRPr lang="zh-CN" altLang="en-US"/>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02" name="Rectangle 2"/>
          <p:cNvSpPr>
            <a:spLocks noGrp="1" noChangeArrowheads="1"/>
          </p:cNvSpPr>
          <p:nvPr>
            <p:ph type="subTitle" idx="1"/>
          </p:nvPr>
        </p:nvSpPr>
        <p:spPr>
          <a:xfrm>
            <a:off x="395288" y="1700213"/>
            <a:ext cx="8604250" cy="2592387"/>
          </a:xfrm>
        </p:spPr>
        <p:txBody>
          <a:bodyPr anchor="ctr"/>
          <a:lstStyle/>
          <a:p>
            <a:pPr eaLnBrk="1" hangingPunct="1">
              <a:spcBef>
                <a:spcPct val="0"/>
              </a:spcBef>
              <a:buClrTx/>
              <a:buFont typeface="Arial" charset="0"/>
              <a:buNone/>
            </a:pPr>
            <a:r>
              <a:rPr lang="zh-CN" altLang="en-US" sz="4000" b="0" smtClean="0">
                <a:solidFill>
                  <a:srgbClr val="FFFFFF"/>
                </a:solidFill>
                <a:latin typeface="Arial" charset="0"/>
                <a:ea typeface="黑体" pitchFamily="2" charset="-122"/>
              </a:rPr>
              <a:t>计算机</a:t>
            </a:r>
            <a:r>
              <a:rPr lang="zh-CN" altLang="en-US" sz="4000" b="0" smtClean="0">
                <a:solidFill>
                  <a:srgbClr val="FFCC00"/>
                </a:solidFill>
                <a:latin typeface="Arial" charset="0"/>
                <a:ea typeface="黑体" pitchFamily="2" charset="-122"/>
              </a:rPr>
              <a:t>组成</a:t>
            </a:r>
            <a:r>
              <a:rPr lang="zh-CN" altLang="en-US" sz="4000" b="0" smtClean="0">
                <a:solidFill>
                  <a:srgbClr val="FFFFFF"/>
                </a:solidFill>
                <a:latin typeface="Arial" charset="0"/>
                <a:ea typeface="黑体" pitchFamily="2" charset="-122"/>
              </a:rPr>
              <a:t>与</a:t>
            </a:r>
            <a:r>
              <a:rPr lang="zh-CN" altLang="en-US" sz="4000" b="0" smtClean="0">
                <a:solidFill>
                  <a:srgbClr val="FFCC00"/>
                </a:solidFill>
                <a:latin typeface="Arial" charset="0"/>
                <a:ea typeface="黑体" pitchFamily="2" charset="-122"/>
              </a:rPr>
              <a:t>体系结构</a:t>
            </a:r>
            <a:endParaRPr lang="zh-CN" altLang="en-US" sz="4000" b="0" smtClean="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smtClean="0">
                <a:solidFill>
                  <a:srgbClr val="FFFFFF"/>
                </a:solidFill>
                <a:latin typeface="Arial" charset="0"/>
                <a:ea typeface="黑体" pitchFamily="2" charset="-122"/>
              </a:rPr>
              <a:t>第</a:t>
            </a:r>
            <a:r>
              <a:rPr lang="en-US" altLang="zh-CN" sz="7300" b="0" smtClean="0">
                <a:solidFill>
                  <a:srgbClr val="FFFFFF"/>
                </a:solidFill>
                <a:latin typeface="Arial" charset="0"/>
                <a:ea typeface="黑体" pitchFamily="2" charset="-122"/>
              </a:rPr>
              <a:t>4</a:t>
            </a:r>
            <a:r>
              <a:rPr lang="zh-CN" altLang="en-US" sz="4000" b="0" smtClean="0">
                <a:solidFill>
                  <a:srgbClr val="FFFFFF"/>
                </a:solidFill>
                <a:latin typeface="Arial" charset="0"/>
                <a:ea typeface="黑体" pitchFamily="2" charset="-122"/>
              </a:rPr>
              <a:t>章  存储系统</a:t>
            </a:r>
            <a:endParaRPr lang="zh-CN" altLang="en-US" sz="4000" b="0" smtClean="0">
              <a:solidFill>
                <a:srgbClr val="CCFF66"/>
              </a:solidFill>
              <a:latin typeface="Arial" charset="0"/>
              <a:ea typeface="黑体" pitchFamily="2" charset="-122"/>
            </a:endParaRPr>
          </a:p>
        </p:txBody>
      </p:sp>
      <p:sp>
        <p:nvSpPr>
          <p:cNvPr id="1638403" name="Rectangle 3"/>
          <p:cNvSpPr>
            <a:spLocks noChangeArrowheads="1"/>
          </p:cNvSpPr>
          <p:nvPr/>
        </p:nvSpPr>
        <p:spPr bwMode="auto">
          <a:xfrm>
            <a:off x="1979613" y="4365625"/>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200" dirty="0">
                <a:latin typeface="+mn-lt"/>
                <a:ea typeface="楷体" panose="02010609060101010101" pitchFamily="49" charset="-122"/>
              </a:rPr>
              <a:t>4.3  </a:t>
            </a:r>
            <a:r>
              <a:rPr lang="zh-CN" altLang="en-US" sz="4200" dirty="0">
                <a:latin typeface="+mn-lt"/>
                <a:ea typeface="楷体" panose="02010609060101010101" pitchFamily="49" charset="-122"/>
              </a:rPr>
              <a:t>高速缓冲存储器</a:t>
            </a:r>
          </a:p>
        </p:txBody>
      </p:sp>
      <p:sp>
        <p:nvSpPr>
          <p:cNvPr id="1638404" name="Rectangle 4"/>
          <p:cNvSpPr>
            <a:spLocks noChangeArrowheads="1"/>
          </p:cNvSpPr>
          <p:nvPr/>
        </p:nvSpPr>
        <p:spPr bwMode="auto">
          <a:xfrm>
            <a:off x="1476375" y="5085332"/>
            <a:ext cx="6984057" cy="1295996"/>
          </a:xfrm>
          <a:prstGeom prst="rect">
            <a:avLst/>
          </a:prstGeom>
          <a:noFill/>
          <a:ln w="9525">
            <a:noFill/>
            <a:miter lim="800000"/>
            <a:headEnd/>
            <a:tailEnd/>
          </a:ln>
        </p:spPr>
        <p:txBody>
          <a:bodyPr/>
          <a:lstStyle/>
          <a:p>
            <a:pPr algn="r">
              <a:lnSpc>
                <a:spcPct val="90000"/>
              </a:lnSpc>
              <a:spcBef>
                <a:spcPts val="0"/>
              </a:spcBef>
              <a:buClr>
                <a:schemeClr val="bg2"/>
              </a:buClr>
              <a:buSzPct val="75000"/>
              <a:buFont typeface="Wingdings" pitchFamily="2" charset="2"/>
              <a:buNone/>
            </a:pPr>
            <a:r>
              <a:rPr lang="en-US" altLang="zh-CN" sz="3800" dirty="0">
                <a:solidFill>
                  <a:srgbClr val="CC0066"/>
                </a:solidFill>
                <a:ea typeface="隶书" pitchFamily="49" charset="-122"/>
              </a:rPr>
              <a:t>4.3.6</a:t>
            </a:r>
            <a:r>
              <a:rPr lang="en-US" altLang="zh-CN" sz="4200" dirty="0">
                <a:solidFill>
                  <a:srgbClr val="CC0066"/>
                </a:solidFill>
                <a:latin typeface="隶书" pitchFamily="49" charset="-122"/>
                <a:ea typeface="隶书" pitchFamily="49" charset="-122"/>
              </a:rPr>
              <a:t> </a:t>
            </a:r>
            <a:r>
              <a:rPr lang="zh-CN" altLang="en-US" sz="4200" b="0" dirty="0">
                <a:solidFill>
                  <a:srgbClr val="CC0066"/>
                </a:solidFill>
                <a:latin typeface="隶书" pitchFamily="49" charset="-122"/>
                <a:ea typeface="隶书" pitchFamily="49" charset="-122"/>
              </a:rPr>
              <a:t>例子</a:t>
            </a:r>
            <a:r>
              <a:rPr lang="en-US" altLang="zh-CN" sz="4200" b="0" dirty="0" smtClean="0">
                <a:solidFill>
                  <a:srgbClr val="CC0066"/>
                </a:solidFill>
                <a:latin typeface="隶书" pitchFamily="49" charset="-122"/>
                <a:ea typeface="隶书" pitchFamily="49" charset="-122"/>
              </a:rPr>
              <a:t>:</a:t>
            </a:r>
            <a:br>
              <a:rPr lang="en-US" altLang="zh-CN" sz="4200" b="0" dirty="0" smtClean="0">
                <a:solidFill>
                  <a:srgbClr val="CC0066"/>
                </a:solidFill>
                <a:latin typeface="隶书" pitchFamily="49" charset="-122"/>
                <a:ea typeface="隶书" pitchFamily="49" charset="-122"/>
              </a:rPr>
            </a:br>
            <a:r>
              <a:rPr lang="en-US" altLang="zh-CN" sz="3400" dirty="0" smtClean="0">
                <a:solidFill>
                  <a:srgbClr val="CC0066"/>
                </a:solidFill>
                <a:ea typeface="隶书" pitchFamily="49" charset="-122"/>
              </a:rPr>
              <a:t>Pentium</a:t>
            </a:r>
            <a:r>
              <a:rPr lang="en-US" altLang="zh-CN" sz="2400" b="0" dirty="0" smtClean="0">
                <a:solidFill>
                  <a:srgbClr val="CC0066"/>
                </a:solidFill>
                <a:ea typeface="隶书" pitchFamily="49" charset="-122"/>
              </a:rPr>
              <a:t> </a:t>
            </a:r>
            <a:r>
              <a:rPr lang="zh-CN" altLang="en-US" sz="4200" b="0" dirty="0">
                <a:solidFill>
                  <a:srgbClr val="CC0066"/>
                </a:solidFill>
                <a:latin typeface="隶书" pitchFamily="49" charset="-122"/>
                <a:ea typeface="隶书" pitchFamily="49" charset="-122"/>
              </a:rPr>
              <a:t>的</a:t>
            </a:r>
            <a:r>
              <a:rPr lang="zh-CN" altLang="en-US" sz="2400" b="0" dirty="0">
                <a:solidFill>
                  <a:srgbClr val="CC0066"/>
                </a:solidFill>
                <a:ea typeface="隶书" pitchFamily="49" charset="-122"/>
              </a:rPr>
              <a:t> </a:t>
            </a:r>
            <a:r>
              <a:rPr lang="en-US" altLang="zh-CN" sz="3400" dirty="0">
                <a:solidFill>
                  <a:srgbClr val="CC0066"/>
                </a:solidFill>
                <a:ea typeface="隶书" pitchFamily="49" charset="-122"/>
              </a:rPr>
              <a:t>Cache</a:t>
            </a:r>
            <a:r>
              <a:rPr lang="en-US" altLang="zh-CN" sz="2400" dirty="0">
                <a:solidFill>
                  <a:srgbClr val="CC0066"/>
                </a:solidFill>
                <a:ea typeface="隶书" pitchFamily="49" charset="-122"/>
              </a:rPr>
              <a:t> </a:t>
            </a:r>
            <a:endParaRPr lang="zh-CN" altLang="en-US" sz="4200" dirty="0">
              <a:solidFill>
                <a:srgbClr val="CC0066"/>
              </a:solidFill>
              <a:latin typeface="隶书" pitchFamily="49" charset="-122"/>
              <a:ea typeface="隶书"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638402">
                                            <p:txEl>
                                              <p:pRg st="0" end="0"/>
                                            </p:txEl>
                                          </p:spTgt>
                                        </p:tgtEl>
                                        <p:attrNameLst>
                                          <p:attrName>style.visibility</p:attrName>
                                        </p:attrNameLst>
                                      </p:cBhvr>
                                      <p:to>
                                        <p:strVal val="visible"/>
                                      </p:to>
                                    </p:set>
                                    <p:anim calcmode="lin" valueType="num">
                                      <p:cBhvr>
                                        <p:cTn id="7" dur="500" fill="hold"/>
                                        <p:tgtEl>
                                          <p:spTgt spid="1638402">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638402">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638402">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638402">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638402">
                                            <p:txEl>
                                              <p:pRg st="1" end="1"/>
                                            </p:txEl>
                                          </p:spTgt>
                                        </p:tgtEl>
                                        <p:attrNameLst>
                                          <p:attrName>style.visibility</p:attrName>
                                        </p:attrNameLst>
                                      </p:cBhvr>
                                      <p:to>
                                        <p:strVal val="visible"/>
                                      </p:to>
                                    </p:set>
                                    <p:anim calcmode="lin" valueType="num">
                                      <p:cBhvr additive="base">
                                        <p:cTn id="14" dur="500" fill="hold"/>
                                        <p:tgtEl>
                                          <p:spTgt spid="1638402">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638402">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638403">
                                            <p:txEl>
                                              <p:pRg st="0" end="0"/>
                                            </p:txEl>
                                          </p:spTgt>
                                        </p:tgtEl>
                                        <p:attrNameLst>
                                          <p:attrName>style.visibility</p:attrName>
                                        </p:attrNameLst>
                                      </p:cBhvr>
                                      <p:to>
                                        <p:strVal val="visible"/>
                                      </p:to>
                                    </p:set>
                                    <p:anim calcmode="lin" valueType="num">
                                      <p:cBhvr additive="base">
                                        <p:cTn id="19" dur="500" fill="hold"/>
                                        <p:tgtEl>
                                          <p:spTgt spid="163840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403">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38404">
                                            <p:txEl>
                                              <p:pRg st="0" end="0"/>
                                            </p:txEl>
                                          </p:spTgt>
                                        </p:tgtEl>
                                        <p:attrNameLst>
                                          <p:attrName>style.visibility</p:attrName>
                                        </p:attrNameLst>
                                      </p:cBhvr>
                                      <p:to>
                                        <p:strVal val="visible"/>
                                      </p:to>
                                    </p:set>
                                    <p:anim calcmode="lin" valueType="num">
                                      <p:cBhvr additive="base">
                                        <p:cTn id="23" dur="500" fill="hold"/>
                                        <p:tgtEl>
                                          <p:spTgt spid="1638404">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63840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a:spLocks noGrp="1"/>
          </p:cNvSpPr>
          <p:nvPr>
            <p:ph type="sldNum" sz="quarter" idx="11"/>
          </p:nvPr>
        </p:nvSpPr>
        <p:spPr>
          <a:noFill/>
        </p:spPr>
        <p:txBody>
          <a:bodyPr/>
          <a:lstStyle/>
          <a:p>
            <a:fld id="{5A57EB69-1948-4DF8-B673-7C56DAD0CC17}" type="slidenum">
              <a:rPr lang="zh-CN" altLang="en-US" smtClean="0"/>
              <a:pPr/>
              <a:t>45</a:t>
            </a:fld>
            <a:endParaRPr lang="en-US" altLang="zh-CN" smtClean="0"/>
          </a:p>
        </p:txBody>
      </p:sp>
      <p:sp>
        <p:nvSpPr>
          <p:cNvPr id="49155" name="Rectangle 2"/>
          <p:cNvSpPr>
            <a:spLocks noGrp="1" noChangeArrowheads="1"/>
          </p:cNvSpPr>
          <p:nvPr>
            <p:ph type="title"/>
          </p:nvPr>
        </p:nvSpPr>
        <p:spPr/>
        <p:txBody>
          <a:bodyPr/>
          <a:lstStyle/>
          <a:p>
            <a:pPr eaLnBrk="1" hangingPunct="1"/>
            <a:r>
              <a:rPr lang="en-US" altLang="zh-CN" smtClean="0"/>
              <a:t>4.3.6 Pentium</a:t>
            </a:r>
            <a:r>
              <a:rPr lang="zh-CN" altLang="en-US" smtClean="0"/>
              <a:t>的</a:t>
            </a:r>
            <a:r>
              <a:rPr lang="en-US" altLang="zh-CN" smtClean="0"/>
              <a:t>Cache</a:t>
            </a:r>
            <a:endParaRPr lang="zh-CN" altLang="en-US" smtClean="0"/>
          </a:p>
        </p:txBody>
      </p:sp>
      <p:sp>
        <p:nvSpPr>
          <p:cNvPr id="49156" name="Rectangle 3"/>
          <p:cNvSpPr>
            <a:spLocks noGrp="1" noChangeArrowheads="1"/>
          </p:cNvSpPr>
          <p:nvPr>
            <p:ph type="body" idx="1"/>
          </p:nvPr>
        </p:nvSpPr>
        <p:spPr/>
        <p:txBody>
          <a:bodyPr/>
          <a:lstStyle/>
          <a:p>
            <a:pPr eaLnBrk="1" hangingPunct="1">
              <a:buFont typeface="Wingdings" pitchFamily="2" charset="2"/>
              <a:buNone/>
            </a:pPr>
            <a:r>
              <a:rPr lang="en-US" altLang="zh-CN" smtClean="0"/>
              <a:t>Pentium II </a:t>
            </a:r>
            <a:r>
              <a:rPr lang="zh-CN" altLang="en-US" smtClean="0"/>
              <a:t>处理器</a:t>
            </a:r>
          </a:p>
          <a:p>
            <a:pPr eaLnBrk="1" hangingPunct="1"/>
            <a:r>
              <a:rPr lang="zh-CN" altLang="en-US" smtClean="0"/>
              <a:t>两级</a:t>
            </a:r>
            <a:r>
              <a:rPr lang="en-US" altLang="zh-CN" smtClean="0"/>
              <a:t>Cache</a:t>
            </a:r>
          </a:p>
          <a:p>
            <a:pPr lvl="1" eaLnBrk="1" hangingPunct="1"/>
            <a:r>
              <a:rPr lang="en-US" altLang="zh-CN" smtClean="0"/>
              <a:t>L1</a:t>
            </a:r>
            <a:r>
              <a:rPr lang="zh-CN" altLang="en-US" smtClean="0"/>
              <a:t>：</a:t>
            </a:r>
            <a:r>
              <a:rPr lang="en-US" altLang="zh-CN" smtClean="0"/>
              <a:t>8</a:t>
            </a:r>
            <a:r>
              <a:rPr lang="zh-CN" altLang="en-US" smtClean="0"/>
              <a:t>～</a:t>
            </a:r>
            <a:r>
              <a:rPr lang="en-US" altLang="zh-CN" smtClean="0"/>
              <a:t>16KB</a:t>
            </a:r>
            <a:r>
              <a:rPr lang="zh-CN" altLang="en-US" smtClean="0"/>
              <a:t>，</a:t>
            </a:r>
            <a:r>
              <a:rPr lang="en-US" altLang="zh-CN" smtClean="0"/>
              <a:t>CPU</a:t>
            </a:r>
            <a:r>
              <a:rPr lang="zh-CN" altLang="en-US" smtClean="0"/>
              <a:t>内部集成</a:t>
            </a:r>
          </a:p>
          <a:p>
            <a:pPr lvl="2" eaLnBrk="1" hangingPunct="1"/>
            <a:r>
              <a:rPr lang="zh-CN" altLang="en-US" smtClean="0"/>
              <a:t>数据 </a:t>
            </a:r>
            <a:r>
              <a:rPr lang="en-US" altLang="zh-CN" smtClean="0"/>
              <a:t>Cache</a:t>
            </a:r>
            <a:r>
              <a:rPr lang="zh-CN" altLang="en-US" smtClean="0"/>
              <a:t>：可随机读</a:t>
            </a:r>
            <a:r>
              <a:rPr lang="en-US" altLang="zh-CN" smtClean="0"/>
              <a:t>/</a:t>
            </a:r>
            <a:r>
              <a:rPr lang="zh-CN" altLang="en-US" smtClean="0"/>
              <a:t>写，双端口存储器</a:t>
            </a:r>
          </a:p>
          <a:p>
            <a:pPr lvl="2" eaLnBrk="1" hangingPunct="1"/>
            <a:r>
              <a:rPr lang="zh-CN" altLang="en-US" smtClean="0"/>
              <a:t>指令 </a:t>
            </a:r>
            <a:r>
              <a:rPr lang="en-US" altLang="zh-CN" smtClean="0"/>
              <a:t>Cache</a:t>
            </a:r>
            <a:r>
              <a:rPr lang="zh-CN" altLang="en-US" smtClean="0"/>
              <a:t>：只读</a:t>
            </a:r>
          </a:p>
          <a:p>
            <a:pPr lvl="1" eaLnBrk="1" hangingPunct="1"/>
            <a:r>
              <a:rPr lang="en-US" altLang="zh-CN" smtClean="0"/>
              <a:t>L2</a:t>
            </a:r>
            <a:r>
              <a:rPr lang="zh-CN" altLang="en-US" smtClean="0"/>
              <a:t>：容量大，在</a:t>
            </a:r>
            <a:r>
              <a:rPr lang="en-US" altLang="zh-CN" smtClean="0"/>
              <a:t>CPU</a:t>
            </a:r>
            <a:r>
              <a:rPr lang="zh-CN" altLang="en-US" smtClean="0"/>
              <a:t>外部</a:t>
            </a:r>
          </a:p>
          <a:p>
            <a:pPr eaLnBrk="1" hangingPunct="1"/>
            <a:r>
              <a:rPr lang="zh-CN" altLang="en-US" smtClean="0"/>
              <a:t>地址映射：组相联。</a:t>
            </a:r>
          </a:p>
          <a:p>
            <a:pPr lvl="1" eaLnBrk="1" hangingPunct="1"/>
            <a:r>
              <a:rPr lang="zh-CN" altLang="en-US" smtClean="0"/>
              <a:t>对于</a:t>
            </a:r>
            <a:r>
              <a:rPr lang="en-US" altLang="zh-CN" smtClean="0"/>
              <a:t>8K</a:t>
            </a:r>
            <a:r>
              <a:rPr lang="zh-CN" altLang="en-US" smtClean="0"/>
              <a:t>的</a:t>
            </a:r>
            <a:r>
              <a:rPr lang="en-US" altLang="zh-CN" smtClean="0"/>
              <a:t>L1 Cache</a:t>
            </a:r>
            <a:r>
              <a:rPr lang="zh-CN" altLang="en-US" smtClean="0"/>
              <a:t>：</a:t>
            </a:r>
          </a:p>
          <a:p>
            <a:pPr lvl="2" eaLnBrk="1" hangingPunct="1"/>
            <a:r>
              <a:rPr lang="en-US" altLang="zh-CN" smtClean="0"/>
              <a:t>128</a:t>
            </a:r>
            <a:r>
              <a:rPr lang="zh-CN" altLang="en-US" smtClean="0"/>
              <a:t>组，每组</a:t>
            </a:r>
            <a:r>
              <a:rPr lang="en-US" altLang="zh-CN" smtClean="0"/>
              <a:t>2</a:t>
            </a:r>
            <a:r>
              <a:rPr lang="zh-CN" altLang="en-US" smtClean="0"/>
              <a:t>块</a:t>
            </a:r>
            <a:r>
              <a:rPr lang="en-US" altLang="zh-CN" smtClean="0">
                <a:latin typeface="宋体" pitchFamily="2" charset="-122"/>
              </a:rPr>
              <a:t>(</a:t>
            </a:r>
            <a:r>
              <a:rPr lang="zh-CN" altLang="en-US" smtClean="0"/>
              <a:t>行</a:t>
            </a:r>
            <a:r>
              <a:rPr lang="en-US" altLang="zh-CN" smtClean="0">
                <a:latin typeface="宋体" pitchFamily="2" charset="-122"/>
              </a:rPr>
              <a:t>)</a:t>
            </a:r>
            <a:r>
              <a:rPr lang="zh-CN" altLang="en-US" smtClean="0"/>
              <a:t>，每块</a:t>
            </a:r>
            <a:r>
              <a:rPr lang="en-US" altLang="zh-CN" smtClean="0">
                <a:latin typeface="宋体" pitchFamily="2" charset="-122"/>
              </a:rPr>
              <a:t>(</a:t>
            </a:r>
            <a:r>
              <a:rPr lang="zh-CN" altLang="en-US" smtClean="0"/>
              <a:t>行</a:t>
            </a:r>
            <a:r>
              <a:rPr lang="en-US" altLang="zh-CN" smtClean="0">
                <a:latin typeface="宋体" pitchFamily="2" charset="-122"/>
              </a:rPr>
              <a:t>)</a:t>
            </a:r>
            <a:r>
              <a:rPr lang="en-US" altLang="zh-CN" smtClean="0"/>
              <a:t>32B</a:t>
            </a:r>
            <a:r>
              <a:rPr lang="zh-CN" altLang="en-US" smtClean="0"/>
              <a:t>。</a:t>
            </a:r>
          </a:p>
          <a:p>
            <a:pPr eaLnBrk="1" hangingPunct="1"/>
            <a:r>
              <a:rPr lang="zh-CN" altLang="en-US" smtClean="0"/>
              <a:t>替换算法：</a:t>
            </a:r>
            <a:r>
              <a:rPr lang="en-US" altLang="zh-CN" smtClean="0"/>
              <a:t>LRU</a:t>
            </a: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4"/>
          <p:cNvSpPr>
            <a:spLocks noGrp="1"/>
          </p:cNvSpPr>
          <p:nvPr>
            <p:ph type="sldNum" sz="quarter" idx="11"/>
          </p:nvPr>
        </p:nvSpPr>
        <p:spPr>
          <a:noFill/>
        </p:spPr>
        <p:txBody>
          <a:bodyPr/>
          <a:lstStyle/>
          <a:p>
            <a:fld id="{6551982F-E504-467E-B03D-B1D4DB650604}" type="slidenum">
              <a:rPr lang="zh-CN" altLang="en-US" smtClean="0"/>
              <a:pPr/>
              <a:t>46</a:t>
            </a:fld>
            <a:endParaRPr lang="en-US" altLang="zh-CN" smtClean="0"/>
          </a:p>
        </p:txBody>
      </p:sp>
      <p:sp>
        <p:nvSpPr>
          <p:cNvPr id="6148" name="Rectangle 2"/>
          <p:cNvSpPr>
            <a:spLocks noGrp="1" noChangeArrowheads="1"/>
          </p:cNvSpPr>
          <p:nvPr>
            <p:ph type="title"/>
          </p:nvPr>
        </p:nvSpPr>
        <p:spPr/>
        <p:txBody>
          <a:bodyPr/>
          <a:lstStyle/>
          <a:p>
            <a:pPr eaLnBrk="1" hangingPunct="1"/>
            <a:r>
              <a:rPr lang="en-US" altLang="zh-CN" smtClean="0"/>
              <a:t>4.3.6 Pentium</a:t>
            </a:r>
            <a:r>
              <a:rPr lang="zh-CN" altLang="en-US" smtClean="0"/>
              <a:t>的</a:t>
            </a:r>
            <a:r>
              <a:rPr lang="en-US" altLang="zh-CN" smtClean="0"/>
              <a:t>Cache</a:t>
            </a:r>
            <a:endParaRPr lang="zh-CN" altLang="en-US" smtClean="0"/>
          </a:p>
        </p:txBody>
      </p:sp>
      <p:sp>
        <p:nvSpPr>
          <p:cNvPr id="6149" name="Text Box 6"/>
          <p:cNvSpPr txBox="1">
            <a:spLocks noChangeArrowheads="1"/>
          </p:cNvSpPr>
          <p:nvPr/>
        </p:nvSpPr>
        <p:spPr bwMode="auto">
          <a:xfrm>
            <a:off x="971550" y="6149975"/>
            <a:ext cx="5616575" cy="519113"/>
          </a:xfrm>
          <a:prstGeom prst="rect">
            <a:avLst/>
          </a:prstGeom>
          <a:noFill/>
          <a:ln w="28575" algn="ctr">
            <a:noFill/>
            <a:miter lim="800000"/>
            <a:headEnd/>
            <a:tailEnd/>
          </a:ln>
        </p:spPr>
        <p:txBody>
          <a:bodyPr>
            <a:spAutoFit/>
          </a:bodyPr>
          <a:lstStyle/>
          <a:p>
            <a:pPr algn="ctr">
              <a:spcBef>
                <a:spcPct val="50000"/>
              </a:spcBef>
            </a:pPr>
            <a:r>
              <a:rPr lang="en-US" altLang="zh-CN">
                <a:solidFill>
                  <a:schemeClr val="bg2"/>
                </a:solidFill>
              </a:rPr>
              <a:t>PentiumⅡ</a:t>
            </a:r>
            <a:r>
              <a:rPr lang="zh-CN" altLang="en-US">
                <a:solidFill>
                  <a:schemeClr val="bg2"/>
                </a:solidFill>
              </a:rPr>
              <a:t>结构框图</a:t>
            </a:r>
          </a:p>
        </p:txBody>
      </p:sp>
      <p:graphicFrame>
        <p:nvGraphicFramePr>
          <p:cNvPr id="6146" name="Object 7"/>
          <p:cNvGraphicFramePr>
            <a:graphicFrameLocks noChangeAspect="1"/>
          </p:cNvGraphicFramePr>
          <p:nvPr/>
        </p:nvGraphicFramePr>
        <p:xfrm>
          <a:off x="1006475" y="333375"/>
          <a:ext cx="7381875" cy="6400800"/>
        </p:xfrm>
        <a:graphic>
          <a:graphicData uri="http://schemas.openxmlformats.org/presentationml/2006/ole">
            <mc:AlternateContent xmlns:mc="http://schemas.openxmlformats.org/markup-compatibility/2006">
              <mc:Choice xmlns:v="urn:schemas-microsoft-com:vml" Requires="v">
                <p:oleObj spid="_x0000_s6155" name="Visio" r:id="rId3" imgW="3790798" imgH="3286963" progId="Visio.Drawing.11">
                  <p:embed/>
                </p:oleObj>
              </mc:Choice>
              <mc:Fallback>
                <p:oleObj name="Visio" r:id="rId3" imgW="3790798" imgH="3286963"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475" y="333375"/>
                        <a:ext cx="7381875" cy="64008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170" name="Object 4"/>
          <p:cNvGraphicFramePr>
            <a:graphicFrameLocks noChangeAspect="1"/>
          </p:cNvGraphicFramePr>
          <p:nvPr/>
        </p:nvGraphicFramePr>
        <p:xfrm>
          <a:off x="1116013" y="65088"/>
          <a:ext cx="7272337" cy="6748462"/>
        </p:xfrm>
        <a:graphic>
          <a:graphicData uri="http://schemas.openxmlformats.org/presentationml/2006/ole">
            <mc:AlternateContent xmlns:mc="http://schemas.openxmlformats.org/markup-compatibility/2006">
              <mc:Choice xmlns:v="urn:schemas-microsoft-com:vml" Requires="v">
                <p:oleObj spid="_x0000_s7179" name="Image" r:id="rId3" imgW="17955918" imgH="16662857" progId="">
                  <p:embed/>
                </p:oleObj>
              </mc:Choice>
              <mc:Fallback>
                <p:oleObj name="Image" r:id="rId3" imgW="17955918" imgH="16662857" progId="">
                  <p:embed/>
                  <p:pic>
                    <p:nvPicPr>
                      <p:cNvPr id="0" name="Object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6013" y="65088"/>
                        <a:ext cx="7272337" cy="674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1" name="Text Box 5"/>
          <p:cNvSpPr txBox="1">
            <a:spLocks noChangeArrowheads="1"/>
          </p:cNvSpPr>
          <p:nvPr/>
        </p:nvSpPr>
        <p:spPr bwMode="auto">
          <a:xfrm>
            <a:off x="179388" y="692150"/>
            <a:ext cx="914400" cy="5903913"/>
          </a:xfrm>
          <a:prstGeom prst="rect">
            <a:avLst/>
          </a:prstGeom>
          <a:noFill/>
          <a:ln w="28575" algn="ctr">
            <a:noFill/>
            <a:miter lim="800000"/>
            <a:headEnd/>
            <a:tailEnd type="none" w="med" len="lg"/>
          </a:ln>
        </p:spPr>
        <p:txBody>
          <a:bodyPr vert="eaVert">
            <a:spAutoFit/>
          </a:bodyPr>
          <a:lstStyle/>
          <a:p>
            <a:pPr algn="ctr">
              <a:spcBef>
                <a:spcPct val="50000"/>
              </a:spcBef>
            </a:pPr>
            <a:r>
              <a:rPr lang="en-US" altLang="zh-CN" sz="2400">
                <a:solidFill>
                  <a:srgbClr val="0000FF"/>
                </a:solidFill>
              </a:rPr>
              <a:t>Memory hierarchy and chip size of desktop and server microprocessors in 2005</a:t>
            </a:r>
            <a:endParaRPr lang="zh-CN" altLang="en-US" sz="2400">
              <a:solidFill>
                <a:srgbClr val="0000FF"/>
              </a:solidFill>
            </a:endParaRPr>
          </a:p>
        </p:txBody>
      </p:sp>
      <p:sp>
        <p:nvSpPr>
          <p:cNvPr id="7172" name="AutoShape 6"/>
          <p:cNvSpPr>
            <a:spLocks noChangeArrowheads="1"/>
          </p:cNvSpPr>
          <p:nvPr/>
        </p:nvSpPr>
        <p:spPr bwMode="auto">
          <a:xfrm>
            <a:off x="4572000" y="2060575"/>
            <a:ext cx="1152525" cy="215900"/>
          </a:xfrm>
          <a:prstGeom prst="roundRect">
            <a:avLst>
              <a:gd name="adj" fmla="val 50000"/>
            </a:avLst>
          </a:prstGeom>
          <a:noFill/>
          <a:ln w="12700" algn="ctr">
            <a:solidFill>
              <a:srgbClr val="FF0000"/>
            </a:solidFill>
            <a:prstDash val="dash"/>
            <a:round/>
            <a:headEnd/>
            <a:tailEnd type="none" w="med" len="lg"/>
          </a:ln>
        </p:spPr>
        <p:txBody>
          <a:bodyPr wrap="none" anchor="ctr">
            <a:spAutoFit/>
          </a:bodyPr>
          <a:lstStyle/>
          <a:p>
            <a:pPr algn="ctr">
              <a:spcBef>
                <a:spcPct val="50000"/>
              </a:spcBef>
            </a:pPr>
            <a:endParaRPr lang="zh-CN" altLang="en-US"/>
          </a:p>
        </p:txBody>
      </p:sp>
      <p:sp>
        <p:nvSpPr>
          <p:cNvPr id="7173" name="AutoShape 7"/>
          <p:cNvSpPr>
            <a:spLocks noChangeArrowheads="1"/>
          </p:cNvSpPr>
          <p:nvPr/>
        </p:nvSpPr>
        <p:spPr bwMode="auto">
          <a:xfrm>
            <a:off x="4572000" y="2852738"/>
            <a:ext cx="1008063" cy="576262"/>
          </a:xfrm>
          <a:prstGeom prst="roundRect">
            <a:avLst>
              <a:gd name="adj" fmla="val 50000"/>
            </a:avLst>
          </a:prstGeom>
          <a:noFill/>
          <a:ln w="12700" algn="ctr">
            <a:solidFill>
              <a:srgbClr val="FF0000"/>
            </a:solidFill>
            <a:prstDash val="dash"/>
            <a:round/>
            <a:headEnd/>
            <a:tailEnd type="none" w="med" len="lg"/>
          </a:ln>
        </p:spPr>
        <p:txBody>
          <a:bodyPr anchor="ctr">
            <a:spAutoFit/>
          </a:bodyPr>
          <a:lstStyle/>
          <a:p>
            <a:pPr algn="ctr">
              <a:spcBef>
                <a:spcPct val="50000"/>
              </a:spcBef>
            </a:pPr>
            <a:endParaRPr lang="zh-CN" altLang="en-US"/>
          </a:p>
        </p:txBody>
      </p:sp>
      <p:sp>
        <p:nvSpPr>
          <p:cNvPr id="7174" name="AutoShape 8"/>
          <p:cNvSpPr>
            <a:spLocks noChangeArrowheads="1"/>
          </p:cNvSpPr>
          <p:nvPr/>
        </p:nvSpPr>
        <p:spPr bwMode="auto">
          <a:xfrm>
            <a:off x="4643438" y="4149725"/>
            <a:ext cx="865187" cy="576263"/>
          </a:xfrm>
          <a:prstGeom prst="roundRect">
            <a:avLst>
              <a:gd name="adj" fmla="val 50000"/>
            </a:avLst>
          </a:prstGeom>
          <a:noFill/>
          <a:ln w="12700" algn="ctr">
            <a:solidFill>
              <a:srgbClr val="FF0000"/>
            </a:solidFill>
            <a:prstDash val="dash"/>
            <a:round/>
            <a:headEnd/>
            <a:tailEnd type="none" w="med" len="lg"/>
          </a:ln>
        </p:spPr>
        <p:txBody>
          <a:bodyPr anchor="ctr">
            <a:spAutoFit/>
          </a:bodyPr>
          <a:lstStyle/>
          <a:p>
            <a:pPr algn="ctr">
              <a:spcBef>
                <a:spcPct val="50000"/>
              </a:spcBef>
            </a:pPr>
            <a:endParaRPr lang="zh-CN" altLang="en-US"/>
          </a:p>
        </p:txBody>
      </p:sp>
      <p:sp>
        <p:nvSpPr>
          <p:cNvPr id="7175" name="AutoShape 9"/>
          <p:cNvSpPr>
            <a:spLocks noChangeArrowheads="1"/>
          </p:cNvSpPr>
          <p:nvPr/>
        </p:nvSpPr>
        <p:spPr bwMode="auto">
          <a:xfrm>
            <a:off x="4572000" y="5734050"/>
            <a:ext cx="1008063" cy="287338"/>
          </a:xfrm>
          <a:prstGeom prst="roundRect">
            <a:avLst>
              <a:gd name="adj" fmla="val 50000"/>
            </a:avLst>
          </a:prstGeom>
          <a:noFill/>
          <a:ln w="12700" algn="ctr">
            <a:solidFill>
              <a:srgbClr val="FF0000"/>
            </a:solidFill>
            <a:prstDash val="dash"/>
            <a:round/>
            <a:headEnd/>
            <a:tailEnd type="none" w="med" len="lg"/>
          </a:ln>
        </p:spPr>
        <p:txBody>
          <a:bodyPr anchor="ctr">
            <a:spAutoFit/>
          </a:bodyPr>
          <a:lstStyle/>
          <a:p>
            <a:pPr algn="ctr">
              <a:spcBef>
                <a:spcPct val="50000"/>
              </a:spcBef>
            </a:pPr>
            <a:endParaRPr lang="zh-CN" altLang="en-US"/>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p:cNvSpPr>
            <a:spLocks noGrp="1"/>
          </p:cNvSpPr>
          <p:nvPr>
            <p:ph type="sldNum" sz="quarter" idx="11"/>
          </p:nvPr>
        </p:nvSpPr>
        <p:spPr>
          <a:noFill/>
        </p:spPr>
        <p:txBody>
          <a:bodyPr/>
          <a:lstStyle/>
          <a:p>
            <a:fld id="{C92F4FE9-DAFB-40C9-8C13-5A36AA94DB6C}" type="slidenum">
              <a:rPr lang="zh-CN" altLang="en-US" smtClean="0"/>
              <a:pPr/>
              <a:t>48</a:t>
            </a:fld>
            <a:endParaRPr lang="en-US" altLang="zh-CN" smtClean="0"/>
          </a:p>
        </p:txBody>
      </p:sp>
      <p:sp>
        <p:nvSpPr>
          <p:cNvPr id="50179" name="Rectangle 2"/>
          <p:cNvSpPr>
            <a:spLocks noGrp="1" noChangeArrowheads="1"/>
          </p:cNvSpPr>
          <p:nvPr>
            <p:ph type="title"/>
          </p:nvPr>
        </p:nvSpPr>
        <p:spPr/>
        <p:txBody>
          <a:bodyPr/>
          <a:lstStyle/>
          <a:p>
            <a:pPr eaLnBrk="1" hangingPunct="1"/>
            <a:r>
              <a:rPr lang="zh-CN" altLang="en-US" smtClean="0"/>
              <a:t>例子：</a:t>
            </a:r>
            <a:r>
              <a:rPr lang="en-US" altLang="zh-CN" smtClean="0"/>
              <a:t>AMD Opteron </a:t>
            </a:r>
            <a:r>
              <a:rPr lang="zh-CN" altLang="en-US" smtClean="0"/>
              <a:t>处理器的数据</a:t>
            </a:r>
            <a:r>
              <a:rPr lang="en-US" altLang="zh-CN" smtClean="0"/>
              <a:t>Cache</a:t>
            </a:r>
          </a:p>
        </p:txBody>
      </p:sp>
      <p:sp>
        <p:nvSpPr>
          <p:cNvPr id="50180" name="Rectangle 3"/>
          <p:cNvSpPr>
            <a:spLocks noGrp="1" noChangeArrowheads="1"/>
          </p:cNvSpPr>
          <p:nvPr>
            <p:ph type="body" idx="1"/>
          </p:nvPr>
        </p:nvSpPr>
        <p:spPr>
          <a:xfrm>
            <a:off x="530225" y="1989138"/>
            <a:ext cx="8362950" cy="3311525"/>
          </a:xfrm>
        </p:spPr>
        <p:txBody>
          <a:bodyPr/>
          <a:lstStyle/>
          <a:p>
            <a:pPr eaLnBrk="1" hangingPunct="1"/>
            <a:r>
              <a:rPr lang="zh-CN" altLang="en-US" smtClean="0"/>
              <a:t>容量：</a:t>
            </a:r>
            <a:r>
              <a:rPr lang="en-US" altLang="zh-CN" smtClean="0"/>
              <a:t>64 KB</a:t>
            </a:r>
          </a:p>
          <a:p>
            <a:pPr eaLnBrk="1" hangingPunct="1"/>
            <a:r>
              <a:rPr lang="zh-CN" altLang="en-US" smtClean="0"/>
              <a:t>块大小：</a:t>
            </a:r>
            <a:r>
              <a:rPr lang="en-US" altLang="zh-CN" smtClean="0"/>
              <a:t>64 Bytes</a:t>
            </a:r>
          </a:p>
          <a:p>
            <a:pPr eaLnBrk="1" hangingPunct="1"/>
            <a:r>
              <a:rPr lang="zh-CN" altLang="en-US" smtClean="0"/>
              <a:t>映射方式：</a:t>
            </a:r>
            <a:r>
              <a:rPr lang="en-US" altLang="zh-CN" smtClean="0"/>
              <a:t>2</a:t>
            </a:r>
            <a:r>
              <a:rPr lang="zh-CN" altLang="en-US" smtClean="0"/>
              <a:t>路组相联（位选择组相联）</a:t>
            </a:r>
            <a:endParaRPr lang="en-US" altLang="zh-CN" smtClean="0"/>
          </a:p>
          <a:p>
            <a:pPr eaLnBrk="1" hangingPunct="1"/>
            <a:r>
              <a:rPr lang="zh-CN" altLang="en-US" smtClean="0"/>
              <a:t>替换策略：</a:t>
            </a:r>
            <a:r>
              <a:rPr lang="en-US" altLang="zh-CN" smtClean="0"/>
              <a:t>LRU</a:t>
            </a:r>
          </a:p>
          <a:p>
            <a:pPr eaLnBrk="1" hangingPunct="1"/>
            <a:r>
              <a:rPr lang="zh-CN" altLang="en-US" smtClean="0"/>
              <a:t>写策略：写回法</a:t>
            </a:r>
          </a:p>
          <a:p>
            <a:pPr eaLnBrk="1" hangingPunct="1"/>
            <a:r>
              <a:rPr lang="zh-CN" altLang="en-US" smtClean="0"/>
              <a:t>写</a:t>
            </a:r>
            <a:r>
              <a:rPr lang="en-US" altLang="zh-CN" smtClean="0"/>
              <a:t>Cache</a:t>
            </a:r>
            <a:r>
              <a:rPr lang="zh-CN" altLang="en-US" smtClean="0"/>
              <a:t>不命中 </a:t>
            </a:r>
            <a:r>
              <a:rPr lang="zh-CN" altLang="en-US" smtClean="0">
                <a:latin typeface="+mn-ea"/>
              </a:rPr>
              <a:t>→</a:t>
            </a:r>
            <a:r>
              <a:rPr lang="zh-CN" altLang="en-US" smtClean="0"/>
              <a:t> 取主存块到</a:t>
            </a:r>
            <a:r>
              <a:rPr lang="en-US" altLang="zh-CN" smtClean="0"/>
              <a:t>Cache </a:t>
            </a:r>
            <a:r>
              <a:rPr lang="zh-CN" altLang="en-US" smtClean="0">
                <a:latin typeface="+mn-ea"/>
              </a:rPr>
              <a:t>→</a:t>
            </a:r>
            <a:r>
              <a:rPr lang="en-US" altLang="zh-CN" smtClean="0"/>
              <a:t> </a:t>
            </a:r>
            <a:r>
              <a:rPr lang="zh-CN" altLang="en-US" smtClean="0"/>
              <a:t>写</a:t>
            </a:r>
            <a:r>
              <a:rPr lang="en-US" altLang="zh-CN" smtClean="0"/>
              <a:t>Cache</a:t>
            </a:r>
          </a:p>
        </p:txBody>
      </p:sp>
      <p:pic>
        <p:nvPicPr>
          <p:cNvPr id="50181" name="Picture 4"/>
          <p:cNvPicPr>
            <a:picLocks noChangeAspect="1" noChangeArrowheads="1"/>
          </p:cNvPicPr>
          <p:nvPr/>
        </p:nvPicPr>
        <p:blipFill>
          <a:blip r:embed="rId2" cstate="print"/>
          <a:srcRect/>
          <a:stretch>
            <a:fillRect/>
          </a:stretch>
        </p:blipFill>
        <p:spPr bwMode="auto">
          <a:xfrm>
            <a:off x="7235825" y="765175"/>
            <a:ext cx="1552575" cy="1752600"/>
          </a:xfrm>
          <a:prstGeom prst="rect">
            <a:avLst/>
          </a:prstGeom>
          <a:noFill/>
          <a:ln w="9525">
            <a:noFill/>
            <a:miter lim="800000"/>
            <a:headEnd/>
            <a:tailEnd/>
          </a:ln>
        </p:spPr>
      </p:pic>
      <p:sp>
        <p:nvSpPr>
          <p:cNvPr id="50182" name="Rectangle 5"/>
          <p:cNvSpPr>
            <a:spLocks noChangeArrowheads="1"/>
          </p:cNvSpPr>
          <p:nvPr/>
        </p:nvSpPr>
        <p:spPr bwMode="auto">
          <a:xfrm>
            <a:off x="7235825" y="2563813"/>
            <a:ext cx="1512888" cy="720725"/>
          </a:xfrm>
          <a:prstGeom prst="rect">
            <a:avLst/>
          </a:prstGeom>
          <a:noFill/>
          <a:ln w="9525">
            <a:noFill/>
            <a:miter lim="800000"/>
            <a:headEnd/>
            <a:tailEnd/>
          </a:ln>
        </p:spPr>
        <p:txBody>
          <a:bodyPr/>
          <a:lstStyle/>
          <a:p>
            <a:pPr algn="ctr">
              <a:lnSpc>
                <a:spcPct val="90000"/>
              </a:lnSpc>
              <a:buClr>
                <a:schemeClr val="bg2"/>
              </a:buClr>
              <a:buSzPct val="75000"/>
              <a:buFont typeface="Wingdings" pitchFamily="2" charset="2"/>
              <a:buNone/>
            </a:pPr>
            <a:r>
              <a:rPr lang="en-US" altLang="zh-CN" sz="2000" b="0">
                <a:solidFill>
                  <a:srgbClr val="0000FF"/>
                </a:solidFill>
                <a:ea typeface="黑体" pitchFamily="2" charset="-122"/>
              </a:rPr>
              <a:t>   </a:t>
            </a:r>
            <a:r>
              <a:rPr lang="en-US" altLang="en-US" sz="2000" b="0">
                <a:solidFill>
                  <a:srgbClr val="0000FF"/>
                </a:solidFill>
                <a:ea typeface="黑体" pitchFamily="2" charset="-122"/>
              </a:rPr>
              <a:t>皓</a:t>
            </a:r>
            <a:r>
              <a:rPr lang="en-US" altLang="zh-CN" sz="2000" b="0">
                <a:solidFill>
                  <a:srgbClr val="0000FF"/>
                </a:solidFill>
                <a:ea typeface="黑体" pitchFamily="2" charset="-122"/>
              </a:rPr>
              <a:t> </a:t>
            </a:r>
            <a:r>
              <a:rPr lang="en-US" altLang="en-US" sz="2000" b="0">
                <a:solidFill>
                  <a:srgbClr val="0000FF"/>
                </a:solidFill>
                <a:ea typeface="黑体" pitchFamily="2" charset="-122"/>
              </a:rPr>
              <a:t>龙</a:t>
            </a:r>
            <a:r>
              <a:rPr lang="en-US" altLang="zh-CN" sz="1800" b="0" baseline="50000">
                <a:solidFill>
                  <a:srgbClr val="0000FF"/>
                </a:solidFill>
                <a:ea typeface="黑体" pitchFamily="2" charset="-122"/>
              </a:rPr>
              <a:t>TM</a:t>
            </a:r>
          </a:p>
          <a:p>
            <a:pPr algn="ctr">
              <a:lnSpc>
                <a:spcPct val="90000"/>
              </a:lnSpc>
              <a:buClr>
                <a:schemeClr val="bg2"/>
              </a:buClr>
              <a:buSzPct val="75000"/>
              <a:buFont typeface="Wingdings" pitchFamily="2" charset="2"/>
              <a:buNone/>
            </a:pPr>
            <a:r>
              <a:rPr lang="en-US" altLang="en-US" sz="2000" b="0">
                <a:solidFill>
                  <a:srgbClr val="0000FF"/>
                </a:solidFill>
                <a:ea typeface="黑体" pitchFamily="2" charset="-122"/>
              </a:rPr>
              <a:t>处</a:t>
            </a:r>
            <a:r>
              <a:rPr lang="en-US" altLang="zh-CN" sz="2000" b="0">
                <a:solidFill>
                  <a:srgbClr val="0000FF"/>
                </a:solidFill>
                <a:ea typeface="黑体" pitchFamily="2" charset="-122"/>
              </a:rPr>
              <a:t> </a:t>
            </a:r>
            <a:r>
              <a:rPr lang="en-US" altLang="en-US" sz="2000" b="0">
                <a:solidFill>
                  <a:srgbClr val="0000FF"/>
                </a:solidFill>
                <a:ea typeface="黑体" pitchFamily="2" charset="-122"/>
              </a:rPr>
              <a:t>理</a:t>
            </a:r>
            <a:r>
              <a:rPr lang="en-US" altLang="zh-CN" sz="2000" b="0">
                <a:solidFill>
                  <a:srgbClr val="0000FF"/>
                </a:solidFill>
                <a:ea typeface="黑体" pitchFamily="2" charset="-122"/>
              </a:rPr>
              <a:t> </a:t>
            </a:r>
            <a:r>
              <a:rPr lang="en-US" altLang="en-US" sz="2000" b="0">
                <a:solidFill>
                  <a:srgbClr val="0000FF"/>
                </a:solidFill>
                <a:ea typeface="黑体" pitchFamily="2" charset="-122"/>
              </a:rPr>
              <a:t>器</a:t>
            </a:r>
            <a:endParaRPr lang="zh-CN" altLang="en-US" sz="2000" b="0">
              <a:solidFill>
                <a:srgbClr val="0000FF"/>
              </a:solidFill>
              <a:ea typeface="黑体" pitchFamily="2" charset="-122"/>
            </a:endParaRPr>
          </a:p>
        </p:txBody>
      </p:sp>
      <p:sp>
        <p:nvSpPr>
          <p:cNvPr id="7" name="动作按钮: 信息 6">
            <a:hlinkClick r:id="rId3" action="ppaction://hlinksldjump" highlightClick="1"/>
          </p:cNvPr>
          <p:cNvSpPr/>
          <p:nvPr/>
        </p:nvSpPr>
        <p:spPr bwMode="auto">
          <a:xfrm>
            <a:off x="395536" y="5949280"/>
            <a:ext cx="504056" cy="504056"/>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7"/>
          <p:cNvSpPr txBox="1">
            <a:spLocks noChangeArrowheads="1"/>
          </p:cNvSpPr>
          <p:nvPr/>
        </p:nvSpPr>
        <p:spPr bwMode="auto">
          <a:xfrm>
            <a:off x="6372225" y="79375"/>
            <a:ext cx="1223963"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主存</a:t>
            </a:r>
            <a:endParaRPr lang="en-US" altLang="zh-CN" sz="2000">
              <a:solidFill>
                <a:srgbClr val="0000FF"/>
              </a:solidFill>
              <a:latin typeface="Arial" charset="0"/>
            </a:endParaRPr>
          </a:p>
        </p:txBody>
      </p:sp>
      <p:sp>
        <p:nvSpPr>
          <p:cNvPr id="51203" name="Rectangle 8"/>
          <p:cNvSpPr>
            <a:spLocks noChangeArrowheads="1"/>
          </p:cNvSpPr>
          <p:nvPr/>
        </p:nvSpPr>
        <p:spPr bwMode="auto">
          <a:xfrm>
            <a:off x="384968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04" name="Rectangle 9"/>
          <p:cNvSpPr>
            <a:spLocks noChangeArrowheads="1"/>
          </p:cNvSpPr>
          <p:nvPr/>
        </p:nvSpPr>
        <p:spPr bwMode="auto">
          <a:xfrm>
            <a:off x="3849688" y="1052513"/>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05" name="Rectangle 10"/>
          <p:cNvSpPr>
            <a:spLocks noChangeArrowheads="1"/>
          </p:cNvSpPr>
          <p:nvPr/>
        </p:nvSpPr>
        <p:spPr bwMode="auto">
          <a:xfrm>
            <a:off x="3849688" y="1341438"/>
            <a:ext cx="1223962"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06" name="Rectangle 11"/>
          <p:cNvSpPr>
            <a:spLocks noChangeArrowheads="1"/>
          </p:cNvSpPr>
          <p:nvPr/>
        </p:nvSpPr>
        <p:spPr bwMode="auto">
          <a:xfrm>
            <a:off x="3849688" y="163036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07" name="Text Box 12"/>
          <p:cNvSpPr txBox="1">
            <a:spLocks noChangeArrowheads="1"/>
          </p:cNvSpPr>
          <p:nvPr/>
        </p:nvSpPr>
        <p:spPr bwMode="auto">
          <a:xfrm>
            <a:off x="5075238" y="685800"/>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08" name="Text Box 13"/>
          <p:cNvSpPr txBox="1">
            <a:spLocks noChangeArrowheads="1"/>
          </p:cNvSpPr>
          <p:nvPr/>
        </p:nvSpPr>
        <p:spPr bwMode="auto">
          <a:xfrm>
            <a:off x="3849688" y="333375"/>
            <a:ext cx="1223962" cy="396875"/>
          </a:xfrm>
          <a:prstGeom prst="rect">
            <a:avLst/>
          </a:prstGeom>
          <a:noFill/>
          <a:ln w="28575" algn="ctr">
            <a:noFill/>
            <a:miter lim="800000"/>
            <a:headEnd/>
            <a:tailEnd/>
          </a:ln>
        </p:spPr>
        <p:txBody>
          <a:bodyPr>
            <a:spAutoFit/>
          </a:bodyPr>
          <a:lstStyle/>
          <a:p>
            <a:pPr algn="ctr">
              <a:spcBef>
                <a:spcPct val="50000"/>
              </a:spcBef>
            </a:pPr>
            <a:r>
              <a:rPr lang="en-US" altLang="zh-CN" sz="2000">
                <a:solidFill>
                  <a:srgbClr val="0000FF"/>
                </a:solidFill>
                <a:latin typeface="Arial" charset="0"/>
              </a:rPr>
              <a:t>Cache</a:t>
            </a:r>
          </a:p>
        </p:txBody>
      </p:sp>
      <p:sp>
        <p:nvSpPr>
          <p:cNvPr id="51209" name="Text Box 19"/>
          <p:cNvSpPr txBox="1">
            <a:spLocks noChangeArrowheads="1"/>
          </p:cNvSpPr>
          <p:nvPr/>
        </p:nvSpPr>
        <p:spPr bwMode="auto">
          <a:xfrm>
            <a:off x="1041400" y="477838"/>
            <a:ext cx="1008063" cy="311150"/>
          </a:xfrm>
          <a:prstGeom prst="rect">
            <a:avLst/>
          </a:prstGeom>
          <a:noFill/>
          <a:ln w="28575" algn="ctr">
            <a:noFill/>
            <a:miter lim="800000"/>
            <a:headEnd/>
            <a:tailEnd/>
          </a:ln>
        </p:spPr>
        <p:txBody>
          <a:bodyPr>
            <a:spAutoFit/>
          </a:bodyPr>
          <a:lstStyle/>
          <a:p>
            <a:pPr algn="r">
              <a:lnSpc>
                <a:spcPct val="80000"/>
              </a:lnSpc>
              <a:spcBef>
                <a:spcPct val="50000"/>
              </a:spcBef>
            </a:pPr>
            <a:r>
              <a:rPr lang="zh-CN" altLang="en-US" sz="1800">
                <a:solidFill>
                  <a:srgbClr val="D60093"/>
                </a:solidFill>
                <a:latin typeface="Arial" charset="0"/>
              </a:rPr>
              <a:t>有效位</a:t>
            </a:r>
            <a:endParaRPr lang="en-US" altLang="zh-CN" sz="1800">
              <a:solidFill>
                <a:srgbClr val="D60093"/>
              </a:solidFill>
              <a:latin typeface="Arial" charset="0"/>
            </a:endParaRPr>
          </a:p>
        </p:txBody>
      </p:sp>
      <p:sp>
        <p:nvSpPr>
          <p:cNvPr id="51210" name="Text Box 34"/>
          <p:cNvSpPr txBox="1">
            <a:spLocks noChangeArrowheads="1"/>
          </p:cNvSpPr>
          <p:nvPr/>
        </p:nvSpPr>
        <p:spPr bwMode="auto">
          <a:xfrm>
            <a:off x="5075238" y="974725"/>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组</a:t>
            </a:r>
            <a:r>
              <a:rPr lang="en-US" altLang="zh-CN" sz="1800">
                <a:solidFill>
                  <a:srgbClr val="D60093"/>
                </a:solidFill>
                <a:latin typeface="Arial" charset="0"/>
              </a:rPr>
              <a:t>1</a:t>
            </a:r>
          </a:p>
        </p:txBody>
      </p:sp>
      <p:sp>
        <p:nvSpPr>
          <p:cNvPr id="51211" name="Rectangle 36"/>
          <p:cNvSpPr>
            <a:spLocks noChangeArrowheads="1"/>
          </p:cNvSpPr>
          <p:nvPr/>
        </p:nvSpPr>
        <p:spPr bwMode="auto">
          <a:xfrm>
            <a:off x="6370638" y="47942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2" name="Rectangle 37"/>
          <p:cNvSpPr>
            <a:spLocks noChangeArrowheads="1"/>
          </p:cNvSpPr>
          <p:nvPr/>
        </p:nvSpPr>
        <p:spPr bwMode="auto">
          <a:xfrm>
            <a:off x="6370638" y="765175"/>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13" name="Rectangle 38"/>
          <p:cNvSpPr>
            <a:spLocks noChangeArrowheads="1"/>
          </p:cNvSpPr>
          <p:nvPr/>
        </p:nvSpPr>
        <p:spPr bwMode="auto">
          <a:xfrm>
            <a:off x="6370638" y="1050925"/>
            <a:ext cx="1223962" cy="287338"/>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14" name="Rectangle 39"/>
          <p:cNvSpPr>
            <a:spLocks noChangeArrowheads="1"/>
          </p:cNvSpPr>
          <p:nvPr/>
        </p:nvSpPr>
        <p:spPr bwMode="auto">
          <a:xfrm>
            <a:off x="6370638" y="134461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15" name="Text Box 40"/>
          <p:cNvSpPr txBox="1">
            <a:spLocks noChangeArrowheads="1"/>
          </p:cNvSpPr>
          <p:nvPr/>
        </p:nvSpPr>
        <p:spPr bwMode="auto">
          <a:xfrm>
            <a:off x="7739063" y="831850"/>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0</a:t>
            </a:r>
          </a:p>
        </p:txBody>
      </p:sp>
      <p:sp>
        <p:nvSpPr>
          <p:cNvPr id="51216" name="AutoShape 41"/>
          <p:cNvSpPr>
            <a:spLocks/>
          </p:cNvSpPr>
          <p:nvPr/>
        </p:nvSpPr>
        <p:spPr bwMode="auto">
          <a:xfrm>
            <a:off x="7666038" y="479425"/>
            <a:ext cx="146050" cy="107950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217" name="Rectangle 46"/>
          <p:cNvSpPr>
            <a:spLocks noChangeArrowheads="1"/>
          </p:cNvSpPr>
          <p:nvPr/>
        </p:nvSpPr>
        <p:spPr bwMode="auto">
          <a:xfrm>
            <a:off x="6372225" y="163036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8" name="Rectangle 47"/>
          <p:cNvSpPr>
            <a:spLocks noChangeArrowheads="1"/>
          </p:cNvSpPr>
          <p:nvPr/>
        </p:nvSpPr>
        <p:spPr bwMode="auto">
          <a:xfrm>
            <a:off x="6372225" y="1916113"/>
            <a:ext cx="1223963"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19" name="Rectangle 48"/>
          <p:cNvSpPr>
            <a:spLocks noChangeArrowheads="1"/>
          </p:cNvSpPr>
          <p:nvPr/>
        </p:nvSpPr>
        <p:spPr bwMode="auto">
          <a:xfrm>
            <a:off x="6372225" y="2201863"/>
            <a:ext cx="1223963"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20" name="Rectangle 49"/>
          <p:cNvSpPr>
            <a:spLocks noChangeArrowheads="1"/>
          </p:cNvSpPr>
          <p:nvPr/>
        </p:nvSpPr>
        <p:spPr bwMode="auto">
          <a:xfrm>
            <a:off x="6372225" y="2495550"/>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21" name="Text Box 50"/>
          <p:cNvSpPr txBox="1">
            <a:spLocks noChangeArrowheads="1"/>
          </p:cNvSpPr>
          <p:nvPr/>
        </p:nvSpPr>
        <p:spPr bwMode="auto">
          <a:xfrm>
            <a:off x="7740650" y="1984375"/>
            <a:ext cx="5762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1</a:t>
            </a:r>
          </a:p>
        </p:txBody>
      </p:sp>
      <p:sp>
        <p:nvSpPr>
          <p:cNvPr id="51222" name="AutoShape 51"/>
          <p:cNvSpPr>
            <a:spLocks/>
          </p:cNvSpPr>
          <p:nvPr/>
        </p:nvSpPr>
        <p:spPr bwMode="auto">
          <a:xfrm>
            <a:off x="7667625" y="1630363"/>
            <a:ext cx="144463" cy="1081087"/>
          </a:xfrm>
          <a:prstGeom prst="rightBrace">
            <a:avLst>
              <a:gd name="adj1" fmla="val 62362"/>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223" name="Rectangle 56"/>
          <p:cNvSpPr>
            <a:spLocks noChangeArrowheads="1"/>
          </p:cNvSpPr>
          <p:nvPr/>
        </p:nvSpPr>
        <p:spPr bwMode="auto">
          <a:xfrm>
            <a:off x="6372225" y="278288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24" name="Rectangle 57"/>
          <p:cNvSpPr>
            <a:spLocks noChangeArrowheads="1"/>
          </p:cNvSpPr>
          <p:nvPr/>
        </p:nvSpPr>
        <p:spPr bwMode="auto">
          <a:xfrm>
            <a:off x="6372225" y="3068638"/>
            <a:ext cx="1223963"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25" name="Rectangle 58"/>
          <p:cNvSpPr>
            <a:spLocks noChangeArrowheads="1"/>
          </p:cNvSpPr>
          <p:nvPr/>
        </p:nvSpPr>
        <p:spPr bwMode="auto">
          <a:xfrm>
            <a:off x="6372225" y="3354388"/>
            <a:ext cx="1223963"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26" name="Rectangle 59"/>
          <p:cNvSpPr>
            <a:spLocks noChangeArrowheads="1"/>
          </p:cNvSpPr>
          <p:nvPr/>
        </p:nvSpPr>
        <p:spPr bwMode="auto">
          <a:xfrm>
            <a:off x="6372225" y="3648075"/>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27" name="Text Box 60"/>
          <p:cNvSpPr txBox="1">
            <a:spLocks noChangeArrowheads="1"/>
          </p:cNvSpPr>
          <p:nvPr/>
        </p:nvSpPr>
        <p:spPr bwMode="auto">
          <a:xfrm>
            <a:off x="7740650" y="3143250"/>
            <a:ext cx="5762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2</a:t>
            </a:r>
          </a:p>
        </p:txBody>
      </p:sp>
      <p:sp>
        <p:nvSpPr>
          <p:cNvPr id="51228" name="AutoShape 61"/>
          <p:cNvSpPr>
            <a:spLocks/>
          </p:cNvSpPr>
          <p:nvPr/>
        </p:nvSpPr>
        <p:spPr bwMode="auto">
          <a:xfrm>
            <a:off x="7667625" y="2782888"/>
            <a:ext cx="144463" cy="1081087"/>
          </a:xfrm>
          <a:prstGeom prst="rightBrace">
            <a:avLst>
              <a:gd name="adj1" fmla="val 62362"/>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229" name="Rectangle 66"/>
          <p:cNvSpPr>
            <a:spLocks noChangeArrowheads="1"/>
          </p:cNvSpPr>
          <p:nvPr/>
        </p:nvSpPr>
        <p:spPr bwMode="auto">
          <a:xfrm>
            <a:off x="6370638" y="393541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30" name="Rectangle 67"/>
          <p:cNvSpPr>
            <a:spLocks noChangeArrowheads="1"/>
          </p:cNvSpPr>
          <p:nvPr/>
        </p:nvSpPr>
        <p:spPr bwMode="auto">
          <a:xfrm>
            <a:off x="6370638" y="4221163"/>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31" name="Rectangle 68"/>
          <p:cNvSpPr>
            <a:spLocks noChangeArrowheads="1"/>
          </p:cNvSpPr>
          <p:nvPr/>
        </p:nvSpPr>
        <p:spPr bwMode="auto">
          <a:xfrm>
            <a:off x="6370638" y="4506913"/>
            <a:ext cx="1223962"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solidFill>
                  <a:srgbClr val="FF0000"/>
                </a:solidFill>
                <a:latin typeface="Arial" charset="0"/>
              </a:rPr>
              <a:t>块</a:t>
            </a:r>
            <a:r>
              <a:rPr lang="en-US" altLang="zh-CN" sz="1800">
                <a:solidFill>
                  <a:srgbClr val="FF0000"/>
                </a:solidFill>
                <a:latin typeface="Arial" charset="0"/>
              </a:rPr>
              <a:t>2</a:t>
            </a:r>
          </a:p>
        </p:txBody>
      </p:sp>
      <p:sp>
        <p:nvSpPr>
          <p:cNvPr id="51232" name="Rectangle 69"/>
          <p:cNvSpPr>
            <a:spLocks noChangeArrowheads="1"/>
          </p:cNvSpPr>
          <p:nvPr/>
        </p:nvSpPr>
        <p:spPr bwMode="auto">
          <a:xfrm>
            <a:off x="6370638" y="4800600"/>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33" name="Text Box 70"/>
          <p:cNvSpPr txBox="1">
            <a:spLocks noChangeArrowheads="1"/>
          </p:cNvSpPr>
          <p:nvPr/>
        </p:nvSpPr>
        <p:spPr bwMode="auto">
          <a:xfrm>
            <a:off x="7739063" y="4360863"/>
            <a:ext cx="576262" cy="366712"/>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3</a:t>
            </a:r>
          </a:p>
        </p:txBody>
      </p:sp>
      <p:sp>
        <p:nvSpPr>
          <p:cNvPr id="51234" name="AutoShape 71"/>
          <p:cNvSpPr>
            <a:spLocks/>
          </p:cNvSpPr>
          <p:nvPr/>
        </p:nvSpPr>
        <p:spPr bwMode="auto">
          <a:xfrm>
            <a:off x="7666038" y="3935413"/>
            <a:ext cx="146050" cy="1152525"/>
          </a:xfrm>
          <a:prstGeom prst="rightBrace">
            <a:avLst>
              <a:gd name="adj1" fmla="val 65761"/>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235" name="Rectangle 77"/>
          <p:cNvSpPr>
            <a:spLocks noChangeArrowheads="1"/>
          </p:cNvSpPr>
          <p:nvPr/>
        </p:nvSpPr>
        <p:spPr bwMode="auto">
          <a:xfrm>
            <a:off x="466725" y="5661025"/>
            <a:ext cx="576263" cy="576263"/>
          </a:xfrm>
          <a:prstGeom prst="rect">
            <a:avLst/>
          </a:prstGeom>
          <a:noFill/>
          <a:ln w="19050" algn="ctr">
            <a:noFill/>
            <a:miter lim="800000"/>
            <a:headEnd/>
            <a:tailEnd/>
          </a:ln>
        </p:spPr>
        <p:txBody>
          <a:bodyPr wrap="none" anchor="ctr"/>
          <a:lstStyle/>
          <a:p>
            <a:pPr algn="ctr"/>
            <a:r>
              <a:rPr lang="zh-CN" altLang="en-US" sz="1800">
                <a:latin typeface="Arial" charset="0"/>
              </a:rPr>
              <a:t>标志</a:t>
            </a:r>
          </a:p>
          <a:p>
            <a:pPr algn="ctr"/>
            <a:r>
              <a:rPr lang="en-US" altLang="zh-CN" sz="1800">
                <a:latin typeface="Arial" charset="0"/>
              </a:rPr>
              <a:t>(</a:t>
            </a:r>
            <a:r>
              <a:rPr lang="zh-CN" altLang="en-US" sz="1800">
                <a:latin typeface="Arial" charset="0"/>
              </a:rPr>
              <a:t>区号</a:t>
            </a:r>
            <a:r>
              <a:rPr lang="en-US" altLang="zh-CN" sz="1800">
                <a:latin typeface="Arial" charset="0"/>
              </a:rPr>
              <a:t>)</a:t>
            </a:r>
          </a:p>
        </p:txBody>
      </p:sp>
      <p:sp>
        <p:nvSpPr>
          <p:cNvPr id="51236" name="Rectangle 78"/>
          <p:cNvSpPr>
            <a:spLocks noChangeArrowheads="1"/>
          </p:cNvSpPr>
          <p:nvPr/>
        </p:nvSpPr>
        <p:spPr bwMode="auto">
          <a:xfrm>
            <a:off x="1114425" y="5661025"/>
            <a:ext cx="576263" cy="576263"/>
          </a:xfrm>
          <a:prstGeom prst="rect">
            <a:avLst/>
          </a:prstGeom>
          <a:noFill/>
          <a:ln w="19050" algn="ctr">
            <a:noFill/>
            <a:miter lim="800000"/>
            <a:headEnd/>
            <a:tailEnd/>
          </a:ln>
        </p:spPr>
        <p:txBody>
          <a:bodyPr wrap="none" anchor="ctr"/>
          <a:lstStyle/>
          <a:p>
            <a:pPr algn="ctr"/>
            <a:r>
              <a:rPr lang="zh-CN" altLang="en-US" sz="1800">
                <a:latin typeface="Arial" charset="0"/>
              </a:rPr>
              <a:t>索引</a:t>
            </a:r>
            <a:br>
              <a:rPr lang="zh-CN" altLang="en-US" sz="1800">
                <a:latin typeface="Arial" charset="0"/>
              </a:rPr>
            </a:br>
            <a:r>
              <a:rPr lang="en-US" altLang="zh-CN" sz="1800">
                <a:latin typeface="Arial" charset="0"/>
              </a:rPr>
              <a:t>(</a:t>
            </a:r>
            <a:r>
              <a:rPr lang="zh-CN" altLang="en-US" sz="1800">
                <a:latin typeface="Arial" charset="0"/>
              </a:rPr>
              <a:t>组号</a:t>
            </a:r>
            <a:r>
              <a:rPr lang="en-US" altLang="zh-CN" sz="1800">
                <a:latin typeface="Arial" charset="0"/>
              </a:rPr>
              <a:t>)</a:t>
            </a:r>
          </a:p>
        </p:txBody>
      </p:sp>
      <p:sp>
        <p:nvSpPr>
          <p:cNvPr id="51237" name="Rectangle 79"/>
          <p:cNvSpPr>
            <a:spLocks noChangeArrowheads="1"/>
          </p:cNvSpPr>
          <p:nvPr/>
        </p:nvSpPr>
        <p:spPr bwMode="auto">
          <a:xfrm>
            <a:off x="1690688" y="5661025"/>
            <a:ext cx="1152525" cy="287338"/>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51238" name="Rectangle 81"/>
          <p:cNvSpPr>
            <a:spLocks noChangeArrowheads="1"/>
          </p:cNvSpPr>
          <p:nvPr/>
        </p:nvSpPr>
        <p:spPr bwMode="auto">
          <a:xfrm>
            <a:off x="1114425" y="5372100"/>
            <a:ext cx="576263"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10</a:t>
            </a:r>
          </a:p>
        </p:txBody>
      </p:sp>
      <p:sp>
        <p:nvSpPr>
          <p:cNvPr id="51239" name="Rectangle 82"/>
          <p:cNvSpPr>
            <a:spLocks noChangeArrowheads="1"/>
          </p:cNvSpPr>
          <p:nvPr/>
        </p:nvSpPr>
        <p:spPr bwMode="auto">
          <a:xfrm>
            <a:off x="1690688" y="5372100"/>
            <a:ext cx="1152525"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latin typeface="Arial" charset="0"/>
              </a:rPr>
              <a:t>011 000</a:t>
            </a:r>
          </a:p>
        </p:txBody>
      </p:sp>
      <p:sp>
        <p:nvSpPr>
          <p:cNvPr id="51240" name="Rectangle 83"/>
          <p:cNvSpPr>
            <a:spLocks noChangeArrowheads="1"/>
          </p:cNvSpPr>
          <p:nvPr/>
        </p:nvSpPr>
        <p:spPr bwMode="auto">
          <a:xfrm>
            <a:off x="395288" y="5372100"/>
            <a:ext cx="717550" cy="285750"/>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011</a:t>
            </a:r>
          </a:p>
        </p:txBody>
      </p:sp>
      <p:sp>
        <p:nvSpPr>
          <p:cNvPr id="51243" name="Text Box 126"/>
          <p:cNvSpPr txBox="1">
            <a:spLocks noChangeArrowheads="1"/>
          </p:cNvSpPr>
          <p:nvPr/>
        </p:nvSpPr>
        <p:spPr bwMode="auto">
          <a:xfrm>
            <a:off x="1473200" y="117475"/>
            <a:ext cx="1728788"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目录表</a:t>
            </a:r>
          </a:p>
        </p:txBody>
      </p:sp>
      <p:sp>
        <p:nvSpPr>
          <p:cNvPr id="51244" name="Text Box 134"/>
          <p:cNvSpPr txBox="1">
            <a:spLocks noChangeArrowheads="1"/>
          </p:cNvSpPr>
          <p:nvPr/>
        </p:nvSpPr>
        <p:spPr bwMode="auto">
          <a:xfrm>
            <a:off x="5073650" y="1333500"/>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00FF"/>
                </a:solidFill>
                <a:latin typeface="Arial" charset="0"/>
              </a:rPr>
              <a:t>组</a:t>
            </a:r>
            <a:r>
              <a:rPr lang="en-US" altLang="zh-CN" sz="1800">
                <a:solidFill>
                  <a:srgbClr val="0000FF"/>
                </a:solidFill>
                <a:latin typeface="Arial" charset="0"/>
              </a:rPr>
              <a:t>2</a:t>
            </a:r>
          </a:p>
        </p:txBody>
      </p:sp>
      <p:sp>
        <p:nvSpPr>
          <p:cNvPr id="51245" name="Text Box 135"/>
          <p:cNvSpPr txBox="1">
            <a:spLocks noChangeArrowheads="1"/>
          </p:cNvSpPr>
          <p:nvPr/>
        </p:nvSpPr>
        <p:spPr bwMode="auto">
          <a:xfrm>
            <a:off x="5073650" y="1622425"/>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3</a:t>
            </a:r>
          </a:p>
        </p:txBody>
      </p:sp>
      <p:sp>
        <p:nvSpPr>
          <p:cNvPr id="51246" name="Rectangle 136"/>
          <p:cNvSpPr>
            <a:spLocks noChangeArrowheads="1"/>
          </p:cNvSpPr>
          <p:nvPr/>
        </p:nvSpPr>
        <p:spPr bwMode="auto">
          <a:xfrm>
            <a:off x="3849688" y="2852738"/>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47" name="Rectangle 137"/>
          <p:cNvSpPr>
            <a:spLocks noChangeArrowheads="1"/>
          </p:cNvSpPr>
          <p:nvPr/>
        </p:nvSpPr>
        <p:spPr bwMode="auto">
          <a:xfrm>
            <a:off x="3849688" y="3138488"/>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48" name="Rectangle 138"/>
          <p:cNvSpPr>
            <a:spLocks noChangeArrowheads="1"/>
          </p:cNvSpPr>
          <p:nvPr/>
        </p:nvSpPr>
        <p:spPr bwMode="auto">
          <a:xfrm>
            <a:off x="3849688" y="3427413"/>
            <a:ext cx="1223962"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49" name="Rectangle 139"/>
          <p:cNvSpPr>
            <a:spLocks noChangeArrowheads="1"/>
          </p:cNvSpPr>
          <p:nvPr/>
        </p:nvSpPr>
        <p:spPr bwMode="auto">
          <a:xfrm>
            <a:off x="3849688" y="3716338"/>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50" name="Text Box 140"/>
          <p:cNvSpPr txBox="1">
            <a:spLocks noChangeArrowheads="1"/>
          </p:cNvSpPr>
          <p:nvPr/>
        </p:nvSpPr>
        <p:spPr bwMode="auto">
          <a:xfrm>
            <a:off x="5075238" y="2771775"/>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51" name="Text Box 141"/>
          <p:cNvSpPr txBox="1">
            <a:spLocks noChangeArrowheads="1"/>
          </p:cNvSpPr>
          <p:nvPr/>
        </p:nvSpPr>
        <p:spPr bwMode="auto">
          <a:xfrm>
            <a:off x="5075238" y="3060700"/>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组</a:t>
            </a:r>
            <a:r>
              <a:rPr lang="en-US" altLang="zh-CN" sz="1800">
                <a:solidFill>
                  <a:srgbClr val="D60093"/>
                </a:solidFill>
                <a:latin typeface="Arial" charset="0"/>
              </a:rPr>
              <a:t>1</a:t>
            </a:r>
          </a:p>
        </p:txBody>
      </p:sp>
      <p:sp>
        <p:nvSpPr>
          <p:cNvPr id="51252" name="Text Box 142"/>
          <p:cNvSpPr txBox="1">
            <a:spLocks noChangeArrowheads="1"/>
          </p:cNvSpPr>
          <p:nvPr/>
        </p:nvSpPr>
        <p:spPr bwMode="auto">
          <a:xfrm>
            <a:off x="5073650" y="3419475"/>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00FF"/>
                </a:solidFill>
                <a:latin typeface="Arial" charset="0"/>
              </a:rPr>
              <a:t>组</a:t>
            </a:r>
            <a:r>
              <a:rPr lang="en-US" altLang="zh-CN" sz="1800">
                <a:solidFill>
                  <a:srgbClr val="0000FF"/>
                </a:solidFill>
                <a:latin typeface="Arial" charset="0"/>
              </a:rPr>
              <a:t>2</a:t>
            </a:r>
          </a:p>
        </p:txBody>
      </p:sp>
      <p:sp>
        <p:nvSpPr>
          <p:cNvPr id="51253" name="Text Box 143"/>
          <p:cNvSpPr txBox="1">
            <a:spLocks noChangeArrowheads="1"/>
          </p:cNvSpPr>
          <p:nvPr/>
        </p:nvSpPr>
        <p:spPr bwMode="auto">
          <a:xfrm>
            <a:off x="5073650" y="3708400"/>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3</a:t>
            </a:r>
          </a:p>
        </p:txBody>
      </p:sp>
      <p:sp>
        <p:nvSpPr>
          <p:cNvPr id="51254" name="Rectangle 144"/>
          <p:cNvSpPr>
            <a:spLocks noChangeArrowheads="1"/>
          </p:cNvSpPr>
          <p:nvPr/>
        </p:nvSpPr>
        <p:spPr bwMode="auto">
          <a:xfrm>
            <a:off x="197643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010</a:t>
            </a:r>
          </a:p>
        </p:txBody>
      </p:sp>
      <p:sp>
        <p:nvSpPr>
          <p:cNvPr id="51255" name="Rectangle 145"/>
          <p:cNvSpPr>
            <a:spLocks noChangeArrowheads="1"/>
          </p:cNvSpPr>
          <p:nvPr/>
        </p:nvSpPr>
        <p:spPr bwMode="auto">
          <a:xfrm>
            <a:off x="1976438" y="1052513"/>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latin typeface="Arial" charset="0"/>
              </a:rPr>
              <a:t>110</a:t>
            </a:r>
          </a:p>
        </p:txBody>
      </p:sp>
      <p:sp>
        <p:nvSpPr>
          <p:cNvPr id="51256" name="Rectangle 146"/>
          <p:cNvSpPr>
            <a:spLocks noChangeArrowheads="1"/>
          </p:cNvSpPr>
          <p:nvPr/>
        </p:nvSpPr>
        <p:spPr bwMode="auto">
          <a:xfrm>
            <a:off x="1976438" y="1341438"/>
            <a:ext cx="1223962" cy="287337"/>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a:latin typeface="Arial" charset="0"/>
              </a:rPr>
              <a:t>001</a:t>
            </a:r>
          </a:p>
        </p:txBody>
      </p:sp>
      <p:sp>
        <p:nvSpPr>
          <p:cNvPr id="51257" name="Rectangle 147"/>
          <p:cNvSpPr>
            <a:spLocks noChangeArrowheads="1"/>
          </p:cNvSpPr>
          <p:nvPr/>
        </p:nvSpPr>
        <p:spPr bwMode="auto">
          <a:xfrm>
            <a:off x="1976438" y="163036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111</a:t>
            </a:r>
          </a:p>
        </p:txBody>
      </p:sp>
      <p:sp>
        <p:nvSpPr>
          <p:cNvPr id="51258" name="Rectangle 148"/>
          <p:cNvSpPr>
            <a:spLocks noChangeArrowheads="1"/>
          </p:cNvSpPr>
          <p:nvPr/>
        </p:nvSpPr>
        <p:spPr bwMode="auto">
          <a:xfrm>
            <a:off x="1616075" y="765175"/>
            <a:ext cx="3603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59" name="Rectangle 149"/>
          <p:cNvSpPr>
            <a:spLocks noChangeArrowheads="1"/>
          </p:cNvSpPr>
          <p:nvPr/>
        </p:nvSpPr>
        <p:spPr bwMode="auto">
          <a:xfrm>
            <a:off x="1616075" y="1050925"/>
            <a:ext cx="360363"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0" name="Rectangle 150"/>
          <p:cNvSpPr>
            <a:spLocks noChangeArrowheads="1"/>
          </p:cNvSpPr>
          <p:nvPr/>
        </p:nvSpPr>
        <p:spPr bwMode="auto">
          <a:xfrm>
            <a:off x="1616075" y="1339850"/>
            <a:ext cx="360363" cy="287338"/>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61" name="Text Box 153"/>
          <p:cNvSpPr txBox="1">
            <a:spLocks noChangeArrowheads="1"/>
          </p:cNvSpPr>
          <p:nvPr/>
        </p:nvSpPr>
        <p:spPr bwMode="auto">
          <a:xfrm>
            <a:off x="2049463" y="477838"/>
            <a:ext cx="1008062" cy="311150"/>
          </a:xfrm>
          <a:prstGeom prst="rect">
            <a:avLst/>
          </a:prstGeom>
          <a:noFill/>
          <a:ln w="28575" algn="ctr">
            <a:noFill/>
            <a:miter lim="800000"/>
            <a:headEnd/>
            <a:tailEnd/>
          </a:ln>
        </p:spPr>
        <p:txBody>
          <a:bodyPr>
            <a:spAutoFit/>
          </a:bodyPr>
          <a:lstStyle/>
          <a:p>
            <a:pPr algn="ctr">
              <a:lnSpc>
                <a:spcPct val="80000"/>
              </a:lnSpc>
              <a:spcBef>
                <a:spcPct val="50000"/>
              </a:spcBef>
            </a:pPr>
            <a:r>
              <a:rPr lang="zh-CN" altLang="en-US" sz="1800">
                <a:solidFill>
                  <a:srgbClr val="D60093"/>
                </a:solidFill>
                <a:latin typeface="Arial" charset="0"/>
              </a:rPr>
              <a:t>标志</a:t>
            </a:r>
            <a:endParaRPr lang="en-US" altLang="zh-CN" sz="1800">
              <a:solidFill>
                <a:srgbClr val="D60093"/>
              </a:solidFill>
              <a:latin typeface="Arial" charset="0"/>
            </a:endParaRPr>
          </a:p>
        </p:txBody>
      </p:sp>
      <p:sp>
        <p:nvSpPr>
          <p:cNvPr id="51262" name="Rectangle 154"/>
          <p:cNvSpPr>
            <a:spLocks noChangeArrowheads="1"/>
          </p:cNvSpPr>
          <p:nvPr/>
        </p:nvSpPr>
        <p:spPr bwMode="auto">
          <a:xfrm>
            <a:off x="1617663" y="1628775"/>
            <a:ext cx="360362"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3" name="Rectangle 155"/>
          <p:cNvSpPr>
            <a:spLocks noChangeArrowheads="1"/>
          </p:cNvSpPr>
          <p:nvPr/>
        </p:nvSpPr>
        <p:spPr bwMode="auto">
          <a:xfrm>
            <a:off x="1978025" y="285273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011</a:t>
            </a:r>
          </a:p>
        </p:txBody>
      </p:sp>
      <p:sp>
        <p:nvSpPr>
          <p:cNvPr id="51264" name="Rectangle 156"/>
          <p:cNvSpPr>
            <a:spLocks noChangeArrowheads="1"/>
          </p:cNvSpPr>
          <p:nvPr/>
        </p:nvSpPr>
        <p:spPr bwMode="auto">
          <a:xfrm>
            <a:off x="1978025" y="3138488"/>
            <a:ext cx="1223963"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latin typeface="Arial" charset="0"/>
              </a:rPr>
              <a:t>101</a:t>
            </a:r>
          </a:p>
        </p:txBody>
      </p:sp>
      <p:sp>
        <p:nvSpPr>
          <p:cNvPr id="51265" name="Rectangle 157"/>
          <p:cNvSpPr>
            <a:spLocks noChangeArrowheads="1"/>
          </p:cNvSpPr>
          <p:nvPr/>
        </p:nvSpPr>
        <p:spPr bwMode="auto">
          <a:xfrm>
            <a:off x="1978025" y="3427413"/>
            <a:ext cx="1223963" cy="287337"/>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smtClean="0">
                <a:latin typeface="Arial" charset="0"/>
              </a:rPr>
              <a:t>010</a:t>
            </a:r>
            <a:endParaRPr lang="en-US" altLang="zh-CN" sz="1800">
              <a:latin typeface="Arial" charset="0"/>
            </a:endParaRPr>
          </a:p>
        </p:txBody>
      </p:sp>
      <p:sp>
        <p:nvSpPr>
          <p:cNvPr id="51266" name="Rectangle 158"/>
          <p:cNvSpPr>
            <a:spLocks noChangeArrowheads="1"/>
          </p:cNvSpPr>
          <p:nvPr/>
        </p:nvSpPr>
        <p:spPr bwMode="auto">
          <a:xfrm>
            <a:off x="1978025" y="3716338"/>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100</a:t>
            </a:r>
          </a:p>
        </p:txBody>
      </p:sp>
      <p:sp>
        <p:nvSpPr>
          <p:cNvPr id="51267" name="Rectangle 159"/>
          <p:cNvSpPr>
            <a:spLocks noChangeArrowheads="1"/>
          </p:cNvSpPr>
          <p:nvPr/>
        </p:nvSpPr>
        <p:spPr bwMode="auto">
          <a:xfrm>
            <a:off x="1617663" y="2851150"/>
            <a:ext cx="3603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8" name="Rectangle 160"/>
          <p:cNvSpPr>
            <a:spLocks noChangeArrowheads="1"/>
          </p:cNvSpPr>
          <p:nvPr/>
        </p:nvSpPr>
        <p:spPr bwMode="auto">
          <a:xfrm>
            <a:off x="1617663" y="3136900"/>
            <a:ext cx="360362"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69" name="Rectangle 161"/>
          <p:cNvSpPr>
            <a:spLocks noChangeArrowheads="1"/>
          </p:cNvSpPr>
          <p:nvPr/>
        </p:nvSpPr>
        <p:spPr bwMode="auto">
          <a:xfrm>
            <a:off x="1617663" y="3425825"/>
            <a:ext cx="360362" cy="287338"/>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smtClean="0">
                <a:latin typeface="Arial" charset="0"/>
              </a:rPr>
              <a:t>0</a:t>
            </a:r>
            <a:endParaRPr lang="en-US" altLang="zh-CN" sz="1800">
              <a:latin typeface="Arial" charset="0"/>
            </a:endParaRPr>
          </a:p>
        </p:txBody>
      </p:sp>
      <p:sp>
        <p:nvSpPr>
          <p:cNvPr id="51270" name="Rectangle 162"/>
          <p:cNvSpPr>
            <a:spLocks noChangeArrowheads="1"/>
          </p:cNvSpPr>
          <p:nvPr/>
        </p:nvSpPr>
        <p:spPr bwMode="auto">
          <a:xfrm>
            <a:off x="1619250" y="3714750"/>
            <a:ext cx="360363"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71" name="Rectangle 163"/>
          <p:cNvSpPr>
            <a:spLocks noChangeArrowheads="1"/>
          </p:cNvSpPr>
          <p:nvPr/>
        </p:nvSpPr>
        <p:spPr bwMode="auto">
          <a:xfrm>
            <a:off x="6372225" y="5087938"/>
            <a:ext cx="1223963" cy="285750"/>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51272" name="Rectangle 164"/>
          <p:cNvSpPr>
            <a:spLocks noChangeArrowheads="1"/>
          </p:cNvSpPr>
          <p:nvPr/>
        </p:nvSpPr>
        <p:spPr bwMode="auto">
          <a:xfrm>
            <a:off x="6372225" y="5378450"/>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73" name="Rectangle 165"/>
          <p:cNvSpPr>
            <a:spLocks noChangeArrowheads="1"/>
          </p:cNvSpPr>
          <p:nvPr/>
        </p:nvSpPr>
        <p:spPr bwMode="auto">
          <a:xfrm>
            <a:off x="6372225" y="5664200"/>
            <a:ext cx="1223963"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74" name="Rectangle 166"/>
          <p:cNvSpPr>
            <a:spLocks noChangeArrowheads="1"/>
          </p:cNvSpPr>
          <p:nvPr/>
        </p:nvSpPr>
        <p:spPr bwMode="auto">
          <a:xfrm>
            <a:off x="6372225" y="5949950"/>
            <a:ext cx="1223963" cy="287338"/>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75" name="Rectangle 167"/>
          <p:cNvSpPr>
            <a:spLocks noChangeArrowheads="1"/>
          </p:cNvSpPr>
          <p:nvPr/>
        </p:nvSpPr>
        <p:spPr bwMode="auto">
          <a:xfrm>
            <a:off x="6372225" y="6243638"/>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76" name="Text Box 168"/>
          <p:cNvSpPr txBox="1">
            <a:spLocks noChangeArrowheads="1"/>
          </p:cNvSpPr>
          <p:nvPr/>
        </p:nvSpPr>
        <p:spPr bwMode="auto">
          <a:xfrm>
            <a:off x="7740650" y="5803900"/>
            <a:ext cx="5762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7</a:t>
            </a:r>
          </a:p>
        </p:txBody>
      </p:sp>
      <p:sp>
        <p:nvSpPr>
          <p:cNvPr id="51277" name="AutoShape 169"/>
          <p:cNvSpPr>
            <a:spLocks/>
          </p:cNvSpPr>
          <p:nvPr/>
        </p:nvSpPr>
        <p:spPr bwMode="auto">
          <a:xfrm>
            <a:off x="7667625" y="5378450"/>
            <a:ext cx="146050" cy="1152525"/>
          </a:xfrm>
          <a:prstGeom prst="rightBrace">
            <a:avLst>
              <a:gd name="adj1" fmla="val 65761"/>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313" name="Rectangle 209"/>
          <p:cNvSpPr>
            <a:spLocks noChangeArrowheads="1"/>
          </p:cNvSpPr>
          <p:nvPr/>
        </p:nvSpPr>
        <p:spPr bwMode="auto">
          <a:xfrm>
            <a:off x="107950" y="6237288"/>
            <a:ext cx="7127875" cy="503237"/>
          </a:xfrm>
          <a:prstGeom prst="rect">
            <a:avLst/>
          </a:prstGeom>
          <a:noFill/>
          <a:ln w="19050" algn="ctr">
            <a:noFill/>
            <a:miter lim="800000"/>
            <a:headEnd/>
            <a:tailEnd/>
          </a:ln>
        </p:spPr>
        <p:txBody>
          <a:bodyPr wrap="none" anchor="ctr"/>
          <a:lstStyle/>
          <a:p>
            <a:r>
              <a:rPr lang="en-US" altLang="zh-CN" sz="2400">
                <a:solidFill>
                  <a:srgbClr val="0000FF"/>
                </a:solidFill>
              </a:rPr>
              <a:t>Cache</a:t>
            </a:r>
            <a:r>
              <a:rPr lang="zh-CN" altLang="en-US" sz="2400">
                <a:solidFill>
                  <a:srgbClr val="0000FF"/>
                </a:solidFill>
              </a:rPr>
              <a:t>共</a:t>
            </a:r>
            <a:r>
              <a:rPr lang="en-US" altLang="zh-CN" sz="2400">
                <a:solidFill>
                  <a:srgbClr val="0000FF"/>
                </a:solidFill>
              </a:rPr>
              <a:t>8</a:t>
            </a:r>
            <a:r>
              <a:rPr lang="zh-CN" altLang="en-US" sz="2400">
                <a:solidFill>
                  <a:srgbClr val="0000FF"/>
                </a:solidFill>
              </a:rPr>
              <a:t>块，每组</a:t>
            </a:r>
            <a:r>
              <a:rPr lang="en-US" altLang="zh-CN" sz="2400">
                <a:solidFill>
                  <a:srgbClr val="0000FF"/>
                </a:solidFill>
              </a:rPr>
              <a:t>2</a:t>
            </a:r>
            <a:r>
              <a:rPr lang="zh-CN" altLang="en-US" sz="2400">
                <a:solidFill>
                  <a:srgbClr val="0000FF"/>
                </a:solidFill>
              </a:rPr>
              <a:t>块；主存</a:t>
            </a:r>
            <a:r>
              <a:rPr lang="en-US" altLang="zh-CN" sz="2400">
                <a:solidFill>
                  <a:srgbClr val="0000FF"/>
                </a:solidFill>
              </a:rPr>
              <a:t>32</a:t>
            </a:r>
            <a:r>
              <a:rPr lang="zh-CN" altLang="en-US" sz="2400">
                <a:solidFill>
                  <a:srgbClr val="0000FF"/>
                </a:solidFill>
              </a:rPr>
              <a:t>块；每块</a:t>
            </a:r>
            <a:r>
              <a:rPr lang="en-US" altLang="zh-CN" sz="2400">
                <a:solidFill>
                  <a:srgbClr val="0000FF"/>
                </a:solidFill>
              </a:rPr>
              <a:t>64B</a:t>
            </a:r>
            <a:r>
              <a:rPr lang="zh-CN" altLang="en-US" sz="2400">
                <a:solidFill>
                  <a:srgbClr val="0000FF"/>
                </a:solidFill>
              </a:rPr>
              <a:t>。</a:t>
            </a:r>
          </a:p>
        </p:txBody>
      </p:sp>
      <p:sp>
        <p:nvSpPr>
          <p:cNvPr id="1644754" name="Text Box 210"/>
          <p:cNvSpPr txBox="1">
            <a:spLocks noChangeArrowheads="1"/>
          </p:cNvSpPr>
          <p:nvPr/>
        </p:nvSpPr>
        <p:spPr bwMode="auto">
          <a:xfrm rot="5400000">
            <a:off x="6938963" y="1925637"/>
            <a:ext cx="3384550" cy="485775"/>
          </a:xfrm>
          <a:prstGeom prst="rect">
            <a:avLst/>
          </a:prstGeom>
          <a:solidFill>
            <a:srgbClr val="FFFF99"/>
          </a:solidFill>
          <a:ln w="28575" algn="ctr">
            <a:solidFill>
              <a:srgbClr val="FF6600"/>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lang="zh-CN" altLang="en-US" sz="2400">
                <a:solidFill>
                  <a:srgbClr val="006600"/>
                </a:solidFill>
              </a:rPr>
              <a:t>区内块数＝</a:t>
            </a:r>
            <a:r>
              <a:rPr lang="en-US" altLang="zh-CN" sz="2400">
                <a:solidFill>
                  <a:srgbClr val="006600"/>
                </a:solidFill>
              </a:rPr>
              <a:t>Cache</a:t>
            </a:r>
            <a:r>
              <a:rPr lang="zh-CN" altLang="en-US" sz="2400">
                <a:solidFill>
                  <a:srgbClr val="006600"/>
                </a:solidFill>
              </a:rPr>
              <a:t>组数</a:t>
            </a:r>
          </a:p>
        </p:txBody>
      </p:sp>
      <p:sp>
        <p:nvSpPr>
          <p:cNvPr id="115" name="任意多边形 114"/>
          <p:cNvSpPr/>
          <p:nvPr/>
        </p:nvSpPr>
        <p:spPr bwMode="auto">
          <a:xfrm>
            <a:off x="4788024" y="1473798"/>
            <a:ext cx="1569745" cy="3162748"/>
          </a:xfrm>
          <a:custGeom>
            <a:avLst/>
            <a:gdLst>
              <a:gd name="connsiteX0" fmla="*/ 1441524 w 1441524"/>
              <a:gd name="connsiteY0" fmla="*/ 3162748 h 3162748"/>
              <a:gd name="connsiteX1" fmla="*/ 1194099 w 1441524"/>
              <a:gd name="connsiteY1" fmla="*/ 2463501 h 3162748"/>
              <a:gd name="connsiteX2" fmla="*/ 1065007 w 1441524"/>
              <a:gd name="connsiteY2" fmla="*/ 602428 h 3162748"/>
              <a:gd name="connsiteX3" fmla="*/ 0 w 1441524"/>
              <a:gd name="connsiteY3" fmla="*/ 0 h 3162748"/>
            </a:gdLst>
            <a:ahLst/>
            <a:cxnLst>
              <a:cxn ang="0">
                <a:pos x="connsiteX0" y="connsiteY0"/>
              </a:cxn>
              <a:cxn ang="0">
                <a:pos x="connsiteX1" y="connsiteY1"/>
              </a:cxn>
              <a:cxn ang="0">
                <a:pos x="connsiteX2" y="connsiteY2"/>
              </a:cxn>
              <a:cxn ang="0">
                <a:pos x="connsiteX3" y="connsiteY3"/>
              </a:cxn>
            </a:cxnLst>
            <a:rect l="l" t="t" r="r" b="b"/>
            <a:pathLst>
              <a:path w="1441524" h="3162748">
                <a:moveTo>
                  <a:pt x="1441524" y="3162748"/>
                </a:moveTo>
                <a:cubicBezTo>
                  <a:pt x="1349188" y="3026484"/>
                  <a:pt x="1256852" y="2890221"/>
                  <a:pt x="1194099" y="2463501"/>
                </a:cubicBezTo>
                <a:cubicBezTo>
                  <a:pt x="1131346" y="2036781"/>
                  <a:pt x="1264023" y="1013011"/>
                  <a:pt x="1065007" y="602428"/>
                </a:cubicBezTo>
                <a:cubicBezTo>
                  <a:pt x="865991" y="191845"/>
                  <a:pt x="432995" y="95922"/>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16" name="任意多边形 115"/>
          <p:cNvSpPr/>
          <p:nvPr/>
        </p:nvSpPr>
        <p:spPr bwMode="auto">
          <a:xfrm>
            <a:off x="4776395" y="3582296"/>
            <a:ext cx="1595805" cy="1070840"/>
          </a:xfrm>
          <a:custGeom>
            <a:avLst/>
            <a:gdLst>
              <a:gd name="connsiteX0" fmla="*/ 1602890 w 1602890"/>
              <a:gd name="connsiteY0" fmla="*/ 1054250 h 1054250"/>
              <a:gd name="connsiteX1" fmla="*/ 806824 w 1602890"/>
              <a:gd name="connsiteY1" fmla="*/ 215153 h 1054250"/>
              <a:gd name="connsiteX2" fmla="*/ 0 w 1602890"/>
              <a:gd name="connsiteY2" fmla="*/ 0 h 1054250"/>
            </a:gdLst>
            <a:ahLst/>
            <a:cxnLst>
              <a:cxn ang="0">
                <a:pos x="connsiteX0" y="connsiteY0"/>
              </a:cxn>
              <a:cxn ang="0">
                <a:pos x="connsiteX1" y="connsiteY1"/>
              </a:cxn>
              <a:cxn ang="0">
                <a:pos x="connsiteX2" y="connsiteY2"/>
              </a:cxn>
            </a:cxnLst>
            <a:rect l="l" t="t" r="r" b="b"/>
            <a:pathLst>
              <a:path w="1602890" h="1054250">
                <a:moveTo>
                  <a:pt x="1602890" y="1054250"/>
                </a:moveTo>
                <a:cubicBezTo>
                  <a:pt x="1338431" y="722555"/>
                  <a:pt x="1073972" y="390861"/>
                  <a:pt x="806824" y="215153"/>
                </a:cubicBezTo>
                <a:cubicBezTo>
                  <a:pt x="539676" y="39445"/>
                  <a:pt x="269838" y="19722"/>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lgn="ctr">
              <a:spcBef>
                <a:spcPct val="50000"/>
              </a:spcBef>
            </a:pPr>
            <a:endParaRPr lang="zh-CN" altLang="en-US" smtClean="0"/>
          </a:p>
        </p:txBody>
      </p:sp>
      <p:sp>
        <p:nvSpPr>
          <p:cNvPr id="117" name="Rectangle 157"/>
          <p:cNvSpPr>
            <a:spLocks noChangeArrowheads="1"/>
          </p:cNvSpPr>
          <p:nvPr/>
        </p:nvSpPr>
        <p:spPr bwMode="auto">
          <a:xfrm>
            <a:off x="2235470" y="3461274"/>
            <a:ext cx="720080" cy="216024"/>
          </a:xfrm>
          <a:prstGeom prst="rect">
            <a:avLst/>
          </a:prstGeom>
          <a:solidFill>
            <a:srgbClr val="CCECFF"/>
          </a:solidFill>
          <a:ln w="19050" algn="ctr">
            <a:noFill/>
            <a:miter lim="800000"/>
            <a:headEnd/>
            <a:tailEnd/>
          </a:ln>
        </p:spPr>
        <p:txBody>
          <a:bodyPr wrap="none" anchor="ctr"/>
          <a:lstStyle/>
          <a:p>
            <a:pPr algn="ctr"/>
            <a:r>
              <a:rPr lang="en-US" altLang="zh-CN" sz="1800" smtClean="0">
                <a:solidFill>
                  <a:srgbClr val="FF0000"/>
                </a:solidFill>
                <a:latin typeface="Arial" charset="0"/>
              </a:rPr>
              <a:t>011</a:t>
            </a:r>
            <a:endParaRPr lang="en-US" altLang="zh-CN" sz="1800">
              <a:solidFill>
                <a:srgbClr val="FF0000"/>
              </a:solidFill>
              <a:latin typeface="Arial" charset="0"/>
            </a:endParaRPr>
          </a:p>
        </p:txBody>
      </p:sp>
      <p:sp>
        <p:nvSpPr>
          <p:cNvPr id="118" name="Rectangle 161"/>
          <p:cNvSpPr>
            <a:spLocks noChangeArrowheads="1"/>
          </p:cNvSpPr>
          <p:nvPr/>
        </p:nvSpPr>
        <p:spPr bwMode="auto">
          <a:xfrm>
            <a:off x="1647626" y="3460410"/>
            <a:ext cx="288032" cy="216024"/>
          </a:xfrm>
          <a:prstGeom prst="rect">
            <a:avLst/>
          </a:prstGeom>
          <a:solidFill>
            <a:srgbClr val="CCECFF"/>
          </a:solidFill>
          <a:ln w="19050" algn="ctr">
            <a:noFill/>
            <a:miter lim="800000"/>
            <a:headEnd/>
            <a:tailEnd/>
          </a:ln>
        </p:spPr>
        <p:txBody>
          <a:bodyPr wrap="none" anchor="ctr"/>
          <a:lstStyle/>
          <a:p>
            <a:pPr algn="ctr"/>
            <a:r>
              <a:rPr lang="en-US" altLang="zh-CN" sz="1800" smtClean="0">
                <a:solidFill>
                  <a:srgbClr val="FF0000"/>
                </a:solidFill>
                <a:latin typeface="Arial" charset="0"/>
              </a:rPr>
              <a:t>1</a:t>
            </a:r>
            <a:endParaRPr lang="en-US" altLang="zh-CN" sz="1800">
              <a:solidFill>
                <a:srgbClr val="FF0000"/>
              </a:solidFill>
              <a:latin typeface="Arial" charset="0"/>
            </a:endParaRPr>
          </a:p>
        </p:txBody>
      </p:sp>
      <p:cxnSp>
        <p:nvCxnSpPr>
          <p:cNvPr id="123" name="直接箭头连接符 122"/>
          <p:cNvCxnSpPr/>
          <p:nvPr/>
        </p:nvCxnSpPr>
        <p:spPr bwMode="auto">
          <a:xfrm rot="10800000">
            <a:off x="2843808" y="3573016"/>
            <a:ext cx="1224136" cy="1588"/>
          </a:xfrm>
          <a:prstGeom prst="straightConnector1">
            <a:avLst/>
          </a:prstGeom>
          <a:noFill/>
          <a:ln w="28575" cap="flat" cmpd="sng" algn="ctr">
            <a:solidFill>
              <a:srgbClr val="FF0000"/>
            </a:solidFill>
            <a:prstDash val="solid"/>
            <a:round/>
            <a:headEnd type="none" w="med" len="med"/>
            <a:tailEnd type="triangle" w="med" len="lg"/>
          </a:ln>
          <a:effectLst/>
        </p:spPr>
      </p:cxnSp>
      <p:cxnSp>
        <p:nvCxnSpPr>
          <p:cNvPr id="129" name="直接箭头连接符 128"/>
          <p:cNvCxnSpPr/>
          <p:nvPr/>
        </p:nvCxnSpPr>
        <p:spPr bwMode="auto">
          <a:xfrm rot="10800000" flipV="1">
            <a:off x="1907704" y="3573016"/>
            <a:ext cx="432048" cy="3730"/>
          </a:xfrm>
          <a:prstGeom prst="straightConnector1">
            <a:avLst/>
          </a:prstGeom>
          <a:noFill/>
          <a:ln w="28575" cap="flat" cmpd="sng" algn="ctr">
            <a:solidFill>
              <a:srgbClr val="FF0000"/>
            </a:solidFill>
            <a:prstDash val="solid"/>
            <a:round/>
            <a:headEnd type="none" w="med" len="med"/>
            <a:tailEnd type="triangle" w="med" len="lg"/>
          </a:ln>
          <a:effectLst/>
        </p:spPr>
      </p:cxnSp>
      <p:sp>
        <p:nvSpPr>
          <p:cNvPr id="133" name="Rectangle 84"/>
          <p:cNvSpPr>
            <a:spLocks noChangeArrowheads="1"/>
          </p:cNvSpPr>
          <p:nvPr/>
        </p:nvSpPr>
        <p:spPr bwMode="auto">
          <a:xfrm>
            <a:off x="2771800" y="5157192"/>
            <a:ext cx="1440160" cy="287337"/>
          </a:xfrm>
          <a:prstGeom prst="rect">
            <a:avLst/>
          </a:prstGeom>
          <a:noFill/>
          <a:ln w="19050" algn="ctr">
            <a:noFill/>
            <a:miter lim="800000"/>
            <a:headEnd/>
            <a:tailEnd/>
          </a:ln>
        </p:spPr>
        <p:txBody>
          <a:bodyPr wrap="none" anchor="ctr"/>
          <a:lstStyle/>
          <a:p>
            <a:r>
              <a:rPr lang="zh-CN" altLang="en-US" sz="2000">
                <a:solidFill>
                  <a:srgbClr val="CC0000"/>
                </a:solidFill>
                <a:effectLst>
                  <a:outerShdw blurRad="38100" dist="38100" dir="2700000" algn="tl">
                    <a:srgbClr val="000000">
                      <a:alpha val="43137"/>
                    </a:srgbClr>
                  </a:outerShdw>
                </a:effectLst>
                <a:latin typeface="Arial" charset="0"/>
              </a:rPr>
              <a:t>主存地址</a:t>
            </a:r>
          </a:p>
        </p:txBody>
      </p:sp>
      <p:sp>
        <p:nvSpPr>
          <p:cNvPr id="134" name="Rectangle 118"/>
          <p:cNvSpPr>
            <a:spLocks noChangeArrowheads="1"/>
          </p:cNvSpPr>
          <p:nvPr/>
        </p:nvSpPr>
        <p:spPr bwMode="auto">
          <a:xfrm rot="5400000">
            <a:off x="7416080" y="4977754"/>
            <a:ext cx="2447925" cy="503238"/>
          </a:xfrm>
          <a:prstGeom prst="rect">
            <a:avLst/>
          </a:prstGeom>
          <a:noFill/>
          <a:ln w="19050" algn="ctr">
            <a:noFill/>
            <a:miter lim="800000"/>
            <a:headEnd/>
            <a:tailEnd/>
          </a:ln>
          <a:effectLst/>
        </p:spPr>
        <p:txBody>
          <a:bodyPr wrap="none" anchor="ctr"/>
          <a:lstStyle/>
          <a:p>
            <a:pPr algn="ctr">
              <a:defRPr/>
            </a:pPr>
            <a:r>
              <a:rPr lang="zh-CN" altLang="en-US" sz="2400">
                <a:solidFill>
                  <a:srgbClr val="000099"/>
                </a:solidFill>
                <a:effectLst>
                  <a:outerShdw blurRad="38100" dist="38100" dir="2700000" algn="tl">
                    <a:srgbClr val="C0C0C0"/>
                  </a:outerShdw>
                </a:effectLst>
                <a:latin typeface="Arial" pitchFamily="34" charset="0"/>
                <a:ea typeface="黑体" pitchFamily="49" charset="-122"/>
              </a:rPr>
              <a:t>位选择组相联</a:t>
            </a:r>
          </a:p>
        </p:txBody>
      </p:sp>
      <p:sp>
        <p:nvSpPr>
          <p:cNvPr id="135" name="Rectangle 118"/>
          <p:cNvSpPr>
            <a:spLocks noChangeArrowheads="1"/>
          </p:cNvSpPr>
          <p:nvPr/>
        </p:nvSpPr>
        <p:spPr bwMode="auto">
          <a:xfrm>
            <a:off x="2843808" y="44624"/>
            <a:ext cx="1800200" cy="404664"/>
          </a:xfrm>
          <a:prstGeom prst="rect">
            <a:avLst/>
          </a:prstGeom>
          <a:noFill/>
          <a:ln w="19050" algn="ctr">
            <a:noFill/>
            <a:miter lim="800000"/>
            <a:headEnd/>
            <a:tailEnd/>
          </a:ln>
          <a:effectLst/>
        </p:spPr>
        <p:txBody>
          <a:bodyPr wrap="none" anchor="ctr"/>
          <a:lstStyle/>
          <a:p>
            <a:pPr algn="ctr">
              <a:defRPr/>
            </a:pPr>
            <a:r>
              <a:rPr lang="en-US" altLang="zh-CN" sz="2400" smtClean="0">
                <a:solidFill>
                  <a:srgbClr val="CC0000"/>
                </a:solidFill>
                <a:effectLst>
                  <a:outerShdw blurRad="38100" dist="38100" dir="2700000" algn="tl">
                    <a:srgbClr val="C0C0C0"/>
                  </a:outerShdw>
                </a:effectLst>
                <a:latin typeface="Arial" pitchFamily="34" charset="0"/>
                <a:ea typeface="黑体" pitchFamily="49" charset="-122"/>
              </a:rPr>
              <a:t>2</a:t>
            </a:r>
            <a:r>
              <a:rPr lang="zh-CN" altLang="en-US" sz="2400" smtClean="0">
                <a:solidFill>
                  <a:srgbClr val="CC0000"/>
                </a:solidFill>
                <a:effectLst>
                  <a:outerShdw blurRad="38100" dist="38100" dir="2700000" algn="tl">
                    <a:srgbClr val="C0C0C0"/>
                  </a:outerShdw>
                </a:effectLst>
                <a:latin typeface="Arial" pitchFamily="34" charset="0"/>
                <a:ea typeface="黑体" pitchFamily="49" charset="-122"/>
              </a:rPr>
              <a:t>路组</a:t>
            </a:r>
            <a:r>
              <a:rPr lang="zh-CN" altLang="en-US" sz="2400">
                <a:solidFill>
                  <a:srgbClr val="CC0000"/>
                </a:solidFill>
                <a:effectLst>
                  <a:outerShdw blurRad="38100" dist="38100" dir="2700000" algn="tl">
                    <a:srgbClr val="C0C0C0"/>
                  </a:outerShdw>
                </a:effectLst>
                <a:latin typeface="Arial" pitchFamily="34" charset="0"/>
                <a:ea typeface="黑体" pitchFamily="49" charset="-122"/>
              </a:rPr>
              <a:t>相联</a:t>
            </a:r>
          </a:p>
        </p:txBody>
      </p:sp>
      <p:sp>
        <p:nvSpPr>
          <p:cNvPr id="136" name="TextBox 135"/>
          <p:cNvSpPr txBox="1"/>
          <p:nvPr/>
        </p:nvSpPr>
        <p:spPr>
          <a:xfrm>
            <a:off x="2843808" y="5418264"/>
            <a:ext cx="3384376" cy="923330"/>
          </a:xfrm>
          <a:prstGeom prst="rect">
            <a:avLst/>
          </a:prstGeom>
          <a:noFill/>
        </p:spPr>
        <p:txBody>
          <a:bodyPr wrap="square" rtlCol="0">
            <a:spAutoFit/>
          </a:bodyPr>
          <a:lstStyle/>
          <a:p>
            <a:r>
              <a:rPr lang="zh-CN" altLang="en-US" sz="1800" smtClean="0"/>
              <a:t>标志：</a:t>
            </a:r>
            <a:r>
              <a:rPr lang="en-US" altLang="zh-CN" sz="1800" smtClean="0"/>
              <a:t>Tag</a:t>
            </a:r>
            <a:r>
              <a:rPr lang="zh-CN" altLang="en-US" sz="1800" smtClean="0"/>
              <a:t>，主存字块标记</a:t>
            </a:r>
            <a:endParaRPr lang="en-US" altLang="zh-CN" sz="1800" smtClean="0"/>
          </a:p>
          <a:p>
            <a:r>
              <a:rPr lang="zh-CN" altLang="en-US" sz="1800" smtClean="0"/>
              <a:t>索引：</a:t>
            </a:r>
            <a:r>
              <a:rPr lang="en-US" altLang="zh-CN" sz="1800" smtClean="0"/>
              <a:t>Index</a:t>
            </a:r>
            <a:r>
              <a:rPr lang="zh-CN" altLang="en-US" sz="1800" smtClean="0"/>
              <a:t>，组地址，组号</a:t>
            </a:r>
            <a:endParaRPr lang="en-US" altLang="zh-CN" sz="1800" smtClean="0"/>
          </a:p>
          <a:p>
            <a:r>
              <a:rPr lang="zh-CN" altLang="en-US" sz="1800" smtClean="0"/>
              <a:t>块内地址：字块内地址</a:t>
            </a:r>
            <a:endParaRPr lang="zh-CN" altLang="en-US" sz="18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strips(upLeft)">
                                      <p:cBhvr>
                                        <p:cTn id="7" dur="500"/>
                                        <p:tgtEl>
                                          <p:spTgt spid="115"/>
                                        </p:tgtEl>
                                      </p:cBhvr>
                                    </p:animEffect>
                                  </p:childTnLst>
                                </p:cTn>
                              </p:par>
                              <p:par>
                                <p:cTn id="8" presetID="18" presetClass="entr" presetSubtype="9" fill="hold" grpId="0"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strips(upLeft)">
                                      <p:cBhvr>
                                        <p:cTn id="10" dur="500"/>
                                        <p:tgtEl>
                                          <p:spTgt spid="116"/>
                                        </p:tgtEl>
                                      </p:cBhvr>
                                    </p:animEffect>
                                  </p:childTnLst>
                                </p:cTn>
                              </p:par>
                            </p:childTnLst>
                          </p:cTn>
                        </p:par>
                      </p:childTnLst>
                    </p:cTn>
                  </p:par>
                  <p:par>
                    <p:cTn id="11" fill="hold">
                      <p:stCondLst>
                        <p:cond delay="indefinite"/>
                      </p:stCondLst>
                      <p:childTnLst>
                        <p:par>
                          <p:cTn id="12" fill="hold">
                            <p:stCondLst>
                              <p:cond delay="0"/>
                            </p:stCondLst>
                            <p:childTnLst>
                              <p:par>
                                <p:cTn id="13" presetID="17" presetClass="entr" presetSubtype="2" fill="hold" nodeType="clickEffect">
                                  <p:stCondLst>
                                    <p:cond delay="0"/>
                                  </p:stCondLst>
                                  <p:childTnLst>
                                    <p:set>
                                      <p:cBhvr>
                                        <p:cTn id="14" dur="1" fill="hold">
                                          <p:stCondLst>
                                            <p:cond delay="0"/>
                                          </p:stCondLst>
                                        </p:cTn>
                                        <p:tgtEl>
                                          <p:spTgt spid="123"/>
                                        </p:tgtEl>
                                        <p:attrNameLst>
                                          <p:attrName>style.visibility</p:attrName>
                                        </p:attrNameLst>
                                      </p:cBhvr>
                                      <p:to>
                                        <p:strVal val="visible"/>
                                      </p:to>
                                    </p:set>
                                    <p:anim calcmode="lin" valueType="num">
                                      <p:cBhvr>
                                        <p:cTn id="15" dur="500" fill="hold"/>
                                        <p:tgtEl>
                                          <p:spTgt spid="123"/>
                                        </p:tgtEl>
                                        <p:attrNameLst>
                                          <p:attrName>ppt_x</p:attrName>
                                        </p:attrNameLst>
                                      </p:cBhvr>
                                      <p:tavLst>
                                        <p:tav tm="0">
                                          <p:val>
                                            <p:strVal val="#ppt_x+#ppt_w/2"/>
                                          </p:val>
                                        </p:tav>
                                        <p:tav tm="100000">
                                          <p:val>
                                            <p:strVal val="#ppt_x"/>
                                          </p:val>
                                        </p:tav>
                                      </p:tavLst>
                                    </p:anim>
                                    <p:anim calcmode="lin" valueType="num">
                                      <p:cBhvr>
                                        <p:cTn id="16" dur="500" fill="hold"/>
                                        <p:tgtEl>
                                          <p:spTgt spid="123"/>
                                        </p:tgtEl>
                                        <p:attrNameLst>
                                          <p:attrName>ppt_y</p:attrName>
                                        </p:attrNameLst>
                                      </p:cBhvr>
                                      <p:tavLst>
                                        <p:tav tm="0">
                                          <p:val>
                                            <p:strVal val="#ppt_y"/>
                                          </p:val>
                                        </p:tav>
                                        <p:tav tm="100000">
                                          <p:val>
                                            <p:strVal val="#ppt_y"/>
                                          </p:val>
                                        </p:tav>
                                      </p:tavLst>
                                    </p:anim>
                                    <p:anim calcmode="lin" valueType="num">
                                      <p:cBhvr>
                                        <p:cTn id="17" dur="500" fill="hold"/>
                                        <p:tgtEl>
                                          <p:spTgt spid="123"/>
                                        </p:tgtEl>
                                        <p:attrNameLst>
                                          <p:attrName>ppt_w</p:attrName>
                                        </p:attrNameLst>
                                      </p:cBhvr>
                                      <p:tavLst>
                                        <p:tav tm="0">
                                          <p:val>
                                            <p:fltVal val="0"/>
                                          </p:val>
                                        </p:tav>
                                        <p:tav tm="100000">
                                          <p:val>
                                            <p:strVal val="#ppt_w"/>
                                          </p:val>
                                        </p:tav>
                                      </p:tavLst>
                                    </p:anim>
                                    <p:anim calcmode="lin" valueType="num">
                                      <p:cBhvr>
                                        <p:cTn id="18" dur="500" fill="hold"/>
                                        <p:tgtEl>
                                          <p:spTgt spid="123"/>
                                        </p:tgtEl>
                                        <p:attrNameLst>
                                          <p:attrName>ppt_h</p:attrName>
                                        </p:attrNameLst>
                                      </p:cBhvr>
                                      <p:tavLst>
                                        <p:tav tm="0">
                                          <p:val>
                                            <p:strVal val="#ppt_h"/>
                                          </p:val>
                                        </p:tav>
                                        <p:tav tm="100000">
                                          <p:val>
                                            <p:strVal val="#ppt_h"/>
                                          </p:val>
                                        </p:tav>
                                      </p:tavLst>
                                    </p:anim>
                                  </p:childTnLst>
                                </p:cTn>
                              </p:par>
                            </p:childTnLst>
                          </p:cTn>
                        </p:par>
                        <p:par>
                          <p:cTn id="19" fill="hold">
                            <p:stCondLst>
                              <p:cond delay="500"/>
                            </p:stCondLst>
                            <p:childTnLst>
                              <p:par>
                                <p:cTn id="20" presetID="22" presetClass="entr" presetSubtype="2" fill="hold" grpId="0" nodeType="afterEffect">
                                  <p:stCondLst>
                                    <p:cond delay="0"/>
                                  </p:stCondLst>
                                  <p:childTnLst>
                                    <p:set>
                                      <p:cBhvr>
                                        <p:cTn id="21" dur="1" fill="hold">
                                          <p:stCondLst>
                                            <p:cond delay="0"/>
                                          </p:stCondLst>
                                        </p:cTn>
                                        <p:tgtEl>
                                          <p:spTgt spid="117"/>
                                        </p:tgtEl>
                                        <p:attrNameLst>
                                          <p:attrName>style.visibility</p:attrName>
                                        </p:attrNameLst>
                                      </p:cBhvr>
                                      <p:to>
                                        <p:strVal val="visible"/>
                                      </p:to>
                                    </p:set>
                                    <p:animEffect transition="in" filter="wipe(right)">
                                      <p:cBhvr>
                                        <p:cTn id="22" dur="500"/>
                                        <p:tgtEl>
                                          <p:spTgt spid="117"/>
                                        </p:tgtEl>
                                      </p:cBhvr>
                                    </p:animEffect>
                                  </p:childTnLst>
                                </p:cTn>
                              </p:par>
                            </p:childTnLst>
                          </p:cTn>
                        </p:par>
                        <p:par>
                          <p:cTn id="23" fill="hold">
                            <p:stCondLst>
                              <p:cond delay="1000"/>
                            </p:stCondLst>
                            <p:childTnLst>
                              <p:par>
                                <p:cTn id="24" presetID="17" presetClass="entr" presetSubtype="2" fill="hold" nodeType="afterEffect">
                                  <p:stCondLst>
                                    <p:cond delay="0"/>
                                  </p:stCondLst>
                                  <p:childTnLst>
                                    <p:set>
                                      <p:cBhvr>
                                        <p:cTn id="25" dur="1" fill="hold">
                                          <p:stCondLst>
                                            <p:cond delay="0"/>
                                          </p:stCondLst>
                                        </p:cTn>
                                        <p:tgtEl>
                                          <p:spTgt spid="129"/>
                                        </p:tgtEl>
                                        <p:attrNameLst>
                                          <p:attrName>style.visibility</p:attrName>
                                        </p:attrNameLst>
                                      </p:cBhvr>
                                      <p:to>
                                        <p:strVal val="visible"/>
                                      </p:to>
                                    </p:set>
                                    <p:anim calcmode="lin" valueType="num">
                                      <p:cBhvr>
                                        <p:cTn id="26" dur="500" fill="hold"/>
                                        <p:tgtEl>
                                          <p:spTgt spid="129"/>
                                        </p:tgtEl>
                                        <p:attrNameLst>
                                          <p:attrName>ppt_x</p:attrName>
                                        </p:attrNameLst>
                                      </p:cBhvr>
                                      <p:tavLst>
                                        <p:tav tm="0">
                                          <p:val>
                                            <p:strVal val="#ppt_x+#ppt_w/2"/>
                                          </p:val>
                                        </p:tav>
                                        <p:tav tm="100000">
                                          <p:val>
                                            <p:strVal val="#ppt_x"/>
                                          </p:val>
                                        </p:tav>
                                      </p:tavLst>
                                    </p:anim>
                                    <p:anim calcmode="lin" valueType="num">
                                      <p:cBhvr>
                                        <p:cTn id="27" dur="500" fill="hold"/>
                                        <p:tgtEl>
                                          <p:spTgt spid="129"/>
                                        </p:tgtEl>
                                        <p:attrNameLst>
                                          <p:attrName>ppt_y</p:attrName>
                                        </p:attrNameLst>
                                      </p:cBhvr>
                                      <p:tavLst>
                                        <p:tav tm="0">
                                          <p:val>
                                            <p:strVal val="#ppt_y"/>
                                          </p:val>
                                        </p:tav>
                                        <p:tav tm="100000">
                                          <p:val>
                                            <p:strVal val="#ppt_y"/>
                                          </p:val>
                                        </p:tav>
                                      </p:tavLst>
                                    </p:anim>
                                    <p:anim calcmode="lin" valueType="num">
                                      <p:cBhvr>
                                        <p:cTn id="28" dur="500" fill="hold"/>
                                        <p:tgtEl>
                                          <p:spTgt spid="129"/>
                                        </p:tgtEl>
                                        <p:attrNameLst>
                                          <p:attrName>ppt_w</p:attrName>
                                        </p:attrNameLst>
                                      </p:cBhvr>
                                      <p:tavLst>
                                        <p:tav tm="0">
                                          <p:val>
                                            <p:fltVal val="0"/>
                                          </p:val>
                                        </p:tav>
                                        <p:tav tm="100000">
                                          <p:val>
                                            <p:strVal val="#ppt_w"/>
                                          </p:val>
                                        </p:tav>
                                      </p:tavLst>
                                    </p:anim>
                                    <p:anim calcmode="lin" valueType="num">
                                      <p:cBhvr>
                                        <p:cTn id="29" dur="500" fill="hold"/>
                                        <p:tgtEl>
                                          <p:spTgt spid="129"/>
                                        </p:tgtEl>
                                        <p:attrNameLst>
                                          <p:attrName>ppt_h</p:attrName>
                                        </p:attrNameLst>
                                      </p:cBhvr>
                                      <p:tavLst>
                                        <p:tav tm="0">
                                          <p:val>
                                            <p:strVal val="#ppt_h"/>
                                          </p:val>
                                        </p:tav>
                                        <p:tav tm="100000">
                                          <p:val>
                                            <p:strVal val="#ppt_h"/>
                                          </p:val>
                                        </p:tav>
                                      </p:tavLst>
                                    </p:anim>
                                  </p:childTnLst>
                                </p:cTn>
                              </p:par>
                            </p:childTnLst>
                          </p:cTn>
                        </p:par>
                        <p:par>
                          <p:cTn id="30" fill="hold">
                            <p:stCondLst>
                              <p:cond delay="1500"/>
                            </p:stCondLst>
                            <p:childTnLst>
                              <p:par>
                                <p:cTn id="31" presetID="22" presetClass="entr" presetSubtype="2" fill="hold" grpId="0" nodeType="afterEffect">
                                  <p:stCondLst>
                                    <p:cond delay="0"/>
                                  </p:stCondLst>
                                  <p:childTnLst>
                                    <p:set>
                                      <p:cBhvr>
                                        <p:cTn id="32" dur="1" fill="hold">
                                          <p:stCondLst>
                                            <p:cond delay="0"/>
                                          </p:stCondLst>
                                        </p:cTn>
                                        <p:tgtEl>
                                          <p:spTgt spid="118"/>
                                        </p:tgtEl>
                                        <p:attrNameLst>
                                          <p:attrName>style.visibility</p:attrName>
                                        </p:attrNameLst>
                                      </p:cBhvr>
                                      <p:to>
                                        <p:strVal val="visible"/>
                                      </p:to>
                                    </p:set>
                                    <p:animEffect transition="in" filter="wipe(right)">
                                      <p:cBhvr>
                                        <p:cTn id="33"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117" grpId="0" animBg="1"/>
      <p:bldP spid="1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4"/>
          <p:cNvSpPr>
            <a:spLocks noGrp="1"/>
          </p:cNvSpPr>
          <p:nvPr>
            <p:ph type="sldNum" sz="quarter" idx="11"/>
          </p:nvPr>
        </p:nvSpPr>
        <p:spPr>
          <a:noFill/>
        </p:spPr>
        <p:txBody>
          <a:bodyPr/>
          <a:lstStyle/>
          <a:p>
            <a:fld id="{E4E1410C-9550-4409-B158-0D0CE3798FBA}" type="slidenum">
              <a:rPr lang="zh-CN" altLang="en-US" smtClean="0"/>
              <a:pPr/>
              <a:t>5</a:t>
            </a:fld>
            <a:endParaRPr lang="en-US" altLang="zh-CN" smtClean="0"/>
          </a:p>
        </p:txBody>
      </p:sp>
      <p:sp>
        <p:nvSpPr>
          <p:cNvPr id="2052" name="Rectangle 2"/>
          <p:cNvSpPr>
            <a:spLocks noGrp="1" noChangeArrowheads="1"/>
          </p:cNvSpPr>
          <p:nvPr>
            <p:ph type="title"/>
          </p:nvPr>
        </p:nvSpPr>
        <p:spPr/>
        <p:txBody>
          <a:bodyPr/>
          <a:lstStyle/>
          <a:p>
            <a:pPr eaLnBrk="1" hangingPunct="1"/>
            <a:r>
              <a:rPr lang="en-US" altLang="en-US" smtClean="0"/>
              <a:t>4.3.0 </a:t>
            </a:r>
            <a:r>
              <a:rPr lang="zh-CN" altLang="en-US" sz="3200" b="0" smtClean="0">
                <a:ea typeface="隶书" pitchFamily="49" charset="-122"/>
              </a:rPr>
              <a:t>存储体系</a:t>
            </a:r>
          </a:p>
        </p:txBody>
      </p:sp>
      <p:sp>
        <p:nvSpPr>
          <p:cNvPr id="1602565" name="Rectangle 5"/>
          <p:cNvSpPr>
            <a:spLocks noChangeArrowheads="1"/>
          </p:cNvSpPr>
          <p:nvPr/>
        </p:nvSpPr>
        <p:spPr bwMode="auto">
          <a:xfrm>
            <a:off x="457200" y="1196975"/>
            <a:ext cx="8578850" cy="5400675"/>
          </a:xfrm>
          <a:prstGeom prst="rect">
            <a:avLst/>
          </a:prstGeom>
          <a:noFill/>
          <a:ln w="9525">
            <a:noFill/>
            <a:miter lim="800000"/>
            <a:headEnd/>
            <a:tailEnd/>
          </a:ln>
          <a:effectLst/>
        </p:spPr>
        <p:txBody>
          <a:bodyPr/>
          <a:lstStyle/>
          <a:p>
            <a:pPr marL="352425" indent="-352425">
              <a:lnSpc>
                <a:spcPct val="105000"/>
              </a:lnSpc>
              <a:spcBef>
                <a:spcPct val="5000"/>
              </a:spcBef>
              <a:buClr>
                <a:schemeClr val="bg2"/>
              </a:buClr>
              <a:buFont typeface="Wingdings" pitchFamily="2" charset="2"/>
              <a:buAutoNum type="arabicPeriod" startAt="2"/>
              <a:defRPr/>
            </a:pPr>
            <a:r>
              <a:rPr kumimoji="1" lang="zh-CN" altLang="en-US" dirty="0">
                <a:solidFill>
                  <a:srgbClr val="800000"/>
                </a:solidFill>
                <a:latin typeface="Arial" pitchFamily="34" charset="0"/>
                <a:ea typeface="黑体" pitchFamily="49" charset="-122"/>
              </a:rPr>
              <a:t>存储体系的</a:t>
            </a:r>
            <a:r>
              <a:rPr kumimoji="1" lang="zh-CN" altLang="en-US" dirty="0">
                <a:solidFill>
                  <a:srgbClr val="FF0000"/>
                </a:solidFill>
                <a:latin typeface="Arial" pitchFamily="34" charset="0"/>
                <a:ea typeface="黑体" pitchFamily="49" charset="-122"/>
              </a:rPr>
              <a:t>价格</a:t>
            </a:r>
          </a:p>
          <a:p>
            <a:pPr marL="901700" lvl="1" indent="-369888">
              <a:lnSpc>
                <a:spcPct val="105000"/>
              </a:lnSpc>
              <a:spcBef>
                <a:spcPct val="5000"/>
              </a:spcBef>
              <a:buClr>
                <a:schemeClr val="accent2"/>
              </a:buClr>
              <a:buSzPct val="80000"/>
              <a:buFont typeface="Wingdings" pitchFamily="2" charset="2"/>
              <a:buNone/>
              <a:defRPr/>
            </a:pPr>
            <a:endParaRPr kumimoji="1" lang="zh-CN" altLang="en-US" dirty="0">
              <a:latin typeface="Arial" pitchFamily="34" charset="0"/>
              <a:ea typeface="黑体" pitchFamily="49" charset="-122"/>
            </a:endParaRPr>
          </a:p>
          <a:p>
            <a:pPr marL="712788" lvl="1" indent="-355600">
              <a:lnSpc>
                <a:spcPct val="105000"/>
              </a:lnSpc>
              <a:spcBef>
                <a:spcPct val="5000"/>
              </a:spcBef>
              <a:buClr>
                <a:schemeClr val="accent2"/>
              </a:buClr>
              <a:buSzPct val="80000"/>
              <a:buFont typeface="Wingdings" pitchFamily="2" charset="2"/>
              <a:buNone/>
              <a:defRPr/>
            </a:pPr>
            <a:r>
              <a:rPr kumimoji="1" lang="zh-CN" altLang="en-US" dirty="0">
                <a:ea typeface="黑体" pitchFamily="49" charset="-122"/>
              </a:rPr>
              <a:t>每位平均价格：</a:t>
            </a:r>
          </a:p>
          <a:p>
            <a:pPr marL="901700" lvl="1" indent="-369888">
              <a:lnSpc>
                <a:spcPct val="105000"/>
              </a:lnSpc>
              <a:spcBef>
                <a:spcPct val="5000"/>
              </a:spcBef>
              <a:buClr>
                <a:schemeClr val="accent2"/>
              </a:buClr>
              <a:buSzPct val="80000"/>
              <a:buFont typeface="Wingdings" pitchFamily="2" charset="2"/>
              <a:buNone/>
              <a:defRPr/>
            </a:pPr>
            <a:endParaRPr kumimoji="1" lang="zh-CN" altLang="en-US" dirty="0">
              <a:ea typeface="黑体" pitchFamily="49" charset="-122"/>
            </a:endParaRPr>
          </a:p>
          <a:p>
            <a:pPr marL="901700" lvl="1" indent="-369888">
              <a:lnSpc>
                <a:spcPct val="105000"/>
              </a:lnSpc>
              <a:spcBef>
                <a:spcPct val="5000"/>
              </a:spcBef>
              <a:buClr>
                <a:schemeClr val="accent2"/>
              </a:buClr>
              <a:buSzPct val="80000"/>
              <a:buFont typeface="Wingdings" pitchFamily="2" charset="2"/>
              <a:buNone/>
              <a:defRPr/>
            </a:pPr>
            <a:endParaRPr kumimoji="1" lang="zh-CN" altLang="en-US" dirty="0">
              <a:ea typeface="黑体" pitchFamily="49" charset="-122"/>
            </a:endParaRPr>
          </a:p>
          <a:p>
            <a:pPr marL="901700" lvl="1" indent="-369888">
              <a:lnSpc>
                <a:spcPct val="105000"/>
              </a:lnSpc>
              <a:spcBef>
                <a:spcPct val="5000"/>
              </a:spcBef>
              <a:buClr>
                <a:schemeClr val="accent2"/>
              </a:buClr>
              <a:buSzPct val="80000"/>
              <a:buFont typeface="Wingdings" pitchFamily="2" charset="2"/>
              <a:buNone/>
              <a:defRPr/>
            </a:pPr>
            <a:endParaRPr kumimoji="1" lang="zh-CN" altLang="en-US" dirty="0">
              <a:ea typeface="黑体" pitchFamily="49" charset="-122"/>
            </a:endParaRPr>
          </a:p>
          <a:p>
            <a:pPr marL="901700" lvl="1" indent="-369888">
              <a:lnSpc>
                <a:spcPct val="105000"/>
              </a:lnSpc>
              <a:spcBef>
                <a:spcPct val="5000"/>
              </a:spcBef>
              <a:buClr>
                <a:schemeClr val="accent2"/>
              </a:buClr>
              <a:buSzPct val="80000"/>
              <a:buFont typeface="Wingdings" pitchFamily="2" charset="2"/>
              <a:buNone/>
              <a:defRPr/>
            </a:pPr>
            <a:endParaRPr lang="zh-CN" altLang="en-US" b="0" dirty="0"/>
          </a:p>
          <a:p>
            <a:pPr marL="712788" lvl="1" indent="-355600">
              <a:lnSpc>
                <a:spcPct val="105000"/>
              </a:lnSpc>
              <a:spcBef>
                <a:spcPct val="5000"/>
              </a:spcBef>
              <a:buClr>
                <a:schemeClr val="accent2"/>
              </a:buClr>
              <a:buSzPct val="80000"/>
              <a:buFont typeface="Wingdings" pitchFamily="2" charset="2"/>
              <a:buNone/>
              <a:defRPr/>
            </a:pPr>
            <a:r>
              <a:rPr lang="zh-CN" altLang="en-US" dirty="0"/>
              <a:t>当 </a:t>
            </a:r>
            <a:r>
              <a:rPr lang="en-US" altLang="zh-CN" i="1" dirty="0"/>
              <a:t>S</a:t>
            </a:r>
            <a:r>
              <a:rPr lang="en-US" altLang="zh-CN" i="1" baseline="-25000" dirty="0"/>
              <a:t>M2</a:t>
            </a:r>
            <a:r>
              <a:rPr lang="en-US" altLang="zh-CN" dirty="0"/>
              <a:t>&gt;&gt;</a:t>
            </a:r>
            <a:r>
              <a:rPr lang="en-US" altLang="zh-CN" i="1" dirty="0"/>
              <a:t>S</a:t>
            </a:r>
            <a:r>
              <a:rPr lang="en-US" altLang="zh-CN" i="1" baseline="-25000" dirty="0"/>
              <a:t>M1</a:t>
            </a:r>
            <a:r>
              <a:rPr lang="en-US" altLang="zh-CN" baseline="-25000" dirty="0"/>
              <a:t> </a:t>
            </a:r>
            <a:r>
              <a:rPr lang="zh-CN" altLang="en-US" dirty="0"/>
              <a:t>时，</a:t>
            </a:r>
          </a:p>
          <a:p>
            <a:pPr marL="712788" lvl="1" indent="-355600">
              <a:lnSpc>
                <a:spcPct val="105000"/>
              </a:lnSpc>
              <a:spcBef>
                <a:spcPct val="5000"/>
              </a:spcBef>
              <a:buClr>
                <a:schemeClr val="accent2"/>
              </a:buClr>
              <a:buSzPct val="80000"/>
              <a:buFont typeface="Wingdings" pitchFamily="2" charset="2"/>
              <a:buNone/>
              <a:defRPr/>
            </a:pPr>
            <a:r>
              <a:rPr lang="en-US" altLang="zh-CN" dirty="0"/>
              <a:t>c</a:t>
            </a:r>
            <a:r>
              <a:rPr lang="en-US" altLang="zh-CN" dirty="0">
                <a:latin typeface="+mn-ea"/>
                <a:ea typeface="+mn-ea"/>
              </a:rPr>
              <a:t>≈</a:t>
            </a:r>
            <a:r>
              <a:rPr lang="en-US" altLang="zh-CN" dirty="0"/>
              <a:t>c</a:t>
            </a:r>
            <a:r>
              <a:rPr lang="en-US" altLang="zh-CN" baseline="-25000" dirty="0"/>
              <a:t>2</a:t>
            </a:r>
          </a:p>
          <a:p>
            <a:pPr marL="901700" lvl="1" indent="-369888">
              <a:lnSpc>
                <a:spcPct val="105000"/>
              </a:lnSpc>
              <a:spcBef>
                <a:spcPct val="5000"/>
              </a:spcBef>
              <a:buClr>
                <a:schemeClr val="accent2"/>
              </a:buClr>
              <a:buSzPct val="80000"/>
              <a:buFont typeface="Wingdings" pitchFamily="2" charset="2"/>
              <a:buNone/>
              <a:defRPr/>
            </a:pPr>
            <a:endParaRPr lang="zh-CN" altLang="en-US" baseline="-25000" dirty="0"/>
          </a:p>
          <a:p>
            <a:pPr marL="712788" lvl="1" indent="-355600">
              <a:lnSpc>
                <a:spcPct val="105000"/>
              </a:lnSpc>
              <a:spcBef>
                <a:spcPct val="5000"/>
              </a:spcBef>
              <a:buClr>
                <a:schemeClr val="accent2"/>
              </a:buClr>
              <a:buSzPct val="80000"/>
              <a:buFont typeface="Wingdings" pitchFamily="2" charset="2"/>
              <a:buNone/>
              <a:defRPr/>
            </a:pPr>
            <a:r>
              <a:rPr lang="zh-CN" altLang="en-US" sz="2400" dirty="0">
                <a:ea typeface="黑体" pitchFamily="49" charset="-122"/>
              </a:rPr>
              <a:t>再加上由于采用存储体系所必须增加的</a:t>
            </a:r>
            <a:r>
              <a:rPr lang="zh-CN" altLang="en-US" sz="2400" dirty="0">
                <a:solidFill>
                  <a:srgbClr val="008000"/>
                </a:solidFill>
                <a:ea typeface="黑体" pitchFamily="49" charset="-122"/>
              </a:rPr>
              <a:t>辅助软、硬件价格</a:t>
            </a:r>
            <a:endParaRPr lang="zh-CN" altLang="en-US" dirty="0"/>
          </a:p>
        </p:txBody>
      </p:sp>
      <p:sp>
        <p:nvSpPr>
          <p:cNvPr id="2055" name="Rectangle 6"/>
          <p:cNvSpPr>
            <a:spLocks noChangeArrowheads="1"/>
          </p:cNvSpPr>
          <p:nvPr/>
        </p:nvSpPr>
        <p:spPr bwMode="auto">
          <a:xfrm>
            <a:off x="468313" y="512763"/>
            <a:ext cx="8064500" cy="539750"/>
          </a:xfrm>
          <a:prstGeom prst="rect">
            <a:avLst/>
          </a:prstGeom>
          <a:noFill/>
          <a:ln w="28575" algn="ctr">
            <a:noFill/>
            <a:miter lim="800000"/>
            <a:headEnd/>
            <a:tailEnd type="none" w="med" len="lg"/>
          </a:ln>
        </p:spPr>
        <p:txBody>
          <a:bodyPr>
            <a:spAutoFit/>
          </a:bodyPr>
          <a:lstStyle/>
          <a:p>
            <a:pPr>
              <a:lnSpc>
                <a:spcPct val="105000"/>
              </a:lnSpc>
              <a:spcBef>
                <a:spcPct val="5000"/>
              </a:spcBef>
              <a:buClr>
                <a:schemeClr val="bg2"/>
              </a:buClr>
              <a:buSzPct val="75000"/>
              <a:buFont typeface="Wingdings" pitchFamily="2" charset="2"/>
              <a:buChar char="n"/>
            </a:pPr>
            <a:r>
              <a:rPr kumimoji="1" lang="zh-CN" altLang="en-US">
                <a:solidFill>
                  <a:srgbClr val="FF0000"/>
                </a:solidFill>
                <a:latin typeface="黑体" pitchFamily="2" charset="-122"/>
                <a:ea typeface="黑体" pitchFamily="2" charset="-122"/>
              </a:rPr>
              <a:t> 存储体系</a:t>
            </a:r>
            <a:r>
              <a:rPr kumimoji="1" lang="zh-CN" altLang="en-US">
                <a:solidFill>
                  <a:srgbClr val="800000"/>
                </a:solidFill>
                <a:latin typeface="黑体" pitchFamily="2" charset="-122"/>
                <a:ea typeface="黑体" pitchFamily="2" charset="-122"/>
              </a:rPr>
              <a:t>的</a:t>
            </a:r>
            <a:r>
              <a:rPr kumimoji="1" lang="zh-CN" altLang="en-US">
                <a:solidFill>
                  <a:srgbClr val="0000FF"/>
                </a:solidFill>
                <a:latin typeface="黑体" pitchFamily="2" charset="-122"/>
                <a:ea typeface="黑体" pitchFamily="2" charset="-122"/>
              </a:rPr>
              <a:t>性能参数</a:t>
            </a:r>
            <a:endParaRPr kumimoji="1" lang="zh-CN" altLang="en-US" sz="2400"/>
          </a:p>
        </p:txBody>
      </p:sp>
      <p:grpSp>
        <p:nvGrpSpPr>
          <p:cNvPr id="2056" name="Group 7"/>
          <p:cNvGrpSpPr>
            <a:grpSpLocks/>
          </p:cNvGrpSpPr>
          <p:nvPr/>
        </p:nvGrpSpPr>
        <p:grpSpPr bwMode="auto">
          <a:xfrm>
            <a:off x="3347864" y="1412875"/>
            <a:ext cx="5546725" cy="4130675"/>
            <a:chOff x="1609" y="1207"/>
            <a:chExt cx="3494" cy="2602"/>
          </a:xfrm>
        </p:grpSpPr>
        <p:sp>
          <p:nvSpPr>
            <p:cNvPr id="2057" name="Rectangle 8"/>
            <p:cNvSpPr>
              <a:spLocks noChangeArrowheads="1"/>
            </p:cNvSpPr>
            <p:nvPr/>
          </p:nvSpPr>
          <p:spPr bwMode="auto">
            <a:xfrm>
              <a:off x="2426" y="2325"/>
              <a:ext cx="862" cy="544"/>
            </a:xfrm>
            <a:prstGeom prst="rect">
              <a:avLst/>
            </a:prstGeom>
            <a:noFill/>
            <a:ln w="38100" algn="ctr">
              <a:solidFill>
                <a:schemeClr val="tx1"/>
              </a:solidFill>
              <a:miter lim="800000"/>
              <a:headEnd/>
              <a:tailEnd/>
            </a:ln>
          </p:spPr>
          <p:txBody>
            <a:bodyPr wrap="none" anchor="ctr"/>
            <a:lstStyle/>
            <a:p>
              <a:pPr algn="ctr"/>
              <a:r>
                <a:rPr lang="en-US" altLang="zh-CN" i="1"/>
                <a:t>M</a:t>
              </a:r>
              <a:r>
                <a:rPr lang="en-US" altLang="zh-CN" i="1" baseline="-25000"/>
                <a:t>1</a:t>
              </a:r>
            </a:p>
          </p:txBody>
        </p:sp>
        <p:sp>
          <p:nvSpPr>
            <p:cNvPr id="2058" name="Rectangle 9"/>
            <p:cNvSpPr>
              <a:spLocks noChangeArrowheads="1"/>
            </p:cNvSpPr>
            <p:nvPr/>
          </p:nvSpPr>
          <p:spPr bwMode="auto">
            <a:xfrm>
              <a:off x="3923" y="2325"/>
              <a:ext cx="862" cy="544"/>
            </a:xfrm>
            <a:prstGeom prst="rect">
              <a:avLst/>
            </a:prstGeom>
            <a:noFill/>
            <a:ln w="38100" algn="ctr">
              <a:solidFill>
                <a:schemeClr val="tx1"/>
              </a:solidFill>
              <a:miter lim="800000"/>
              <a:headEnd/>
              <a:tailEnd/>
            </a:ln>
          </p:spPr>
          <p:txBody>
            <a:bodyPr wrap="none" anchor="ctr"/>
            <a:lstStyle/>
            <a:p>
              <a:pPr algn="ctr"/>
              <a:r>
                <a:rPr lang="en-US" altLang="zh-CN" i="1"/>
                <a:t>M</a:t>
              </a:r>
              <a:r>
                <a:rPr lang="en-US" altLang="zh-CN" i="1" baseline="-25000"/>
                <a:t>2</a:t>
              </a:r>
            </a:p>
          </p:txBody>
        </p:sp>
        <p:sp>
          <p:nvSpPr>
            <p:cNvPr id="2059" name="Line 10"/>
            <p:cNvSpPr>
              <a:spLocks noChangeShapeType="1"/>
            </p:cNvSpPr>
            <p:nvPr/>
          </p:nvSpPr>
          <p:spPr bwMode="auto">
            <a:xfrm>
              <a:off x="3288" y="2507"/>
              <a:ext cx="635" cy="0"/>
            </a:xfrm>
            <a:prstGeom prst="line">
              <a:avLst/>
            </a:prstGeom>
            <a:noFill/>
            <a:ln w="38100">
              <a:solidFill>
                <a:schemeClr val="tx1"/>
              </a:solidFill>
              <a:round/>
              <a:headEnd/>
              <a:tailEnd type="arrow" w="med" len="med"/>
            </a:ln>
          </p:spPr>
          <p:txBody>
            <a:bodyPr/>
            <a:lstStyle/>
            <a:p>
              <a:endParaRPr lang="zh-CN" altLang="en-US"/>
            </a:p>
          </p:txBody>
        </p:sp>
        <p:sp>
          <p:nvSpPr>
            <p:cNvPr id="2060" name="Line 11"/>
            <p:cNvSpPr>
              <a:spLocks noChangeShapeType="1"/>
            </p:cNvSpPr>
            <p:nvPr/>
          </p:nvSpPr>
          <p:spPr bwMode="auto">
            <a:xfrm flipH="1">
              <a:off x="3288" y="2688"/>
              <a:ext cx="635" cy="0"/>
            </a:xfrm>
            <a:prstGeom prst="line">
              <a:avLst/>
            </a:prstGeom>
            <a:noFill/>
            <a:ln w="38100">
              <a:solidFill>
                <a:schemeClr val="tx1"/>
              </a:solidFill>
              <a:round/>
              <a:headEnd/>
              <a:tailEnd type="arrow" w="med" len="med"/>
            </a:ln>
          </p:spPr>
          <p:txBody>
            <a:bodyPr/>
            <a:lstStyle/>
            <a:p>
              <a:endParaRPr lang="zh-CN" altLang="en-US"/>
            </a:p>
          </p:txBody>
        </p:sp>
        <p:sp>
          <p:nvSpPr>
            <p:cNvPr id="2061" name="Text Box 12"/>
            <p:cNvSpPr txBox="1">
              <a:spLocks noChangeArrowheads="1"/>
            </p:cNvSpPr>
            <p:nvPr/>
          </p:nvSpPr>
          <p:spPr bwMode="auto">
            <a:xfrm>
              <a:off x="2245" y="1962"/>
              <a:ext cx="2767" cy="288"/>
            </a:xfrm>
            <a:prstGeom prst="rect">
              <a:avLst/>
            </a:prstGeom>
            <a:noFill/>
            <a:ln w="38100" algn="ctr">
              <a:noFill/>
              <a:miter lim="800000"/>
              <a:headEnd/>
              <a:tailEnd/>
            </a:ln>
          </p:spPr>
          <p:txBody>
            <a:bodyPr>
              <a:spAutoFit/>
            </a:bodyPr>
            <a:lstStyle/>
            <a:p>
              <a:pPr>
                <a:spcBef>
                  <a:spcPct val="50000"/>
                </a:spcBef>
              </a:pPr>
              <a:r>
                <a:rPr lang="en-US" altLang="zh-CN" sz="2400" i="1"/>
                <a:t>c</a:t>
              </a:r>
              <a:r>
                <a:rPr lang="en-US" altLang="zh-CN" sz="2400" i="1" baseline="-25000"/>
                <a:t>1</a:t>
              </a:r>
              <a:r>
                <a:rPr lang="zh-CN" altLang="en-US" sz="2400" i="1"/>
                <a:t>、</a:t>
              </a:r>
              <a:r>
                <a:rPr lang="en-US" altLang="zh-CN" sz="2400" i="1"/>
                <a:t>S</a:t>
              </a:r>
              <a:r>
                <a:rPr lang="en-US" altLang="zh-CN" sz="2400" i="1" baseline="-25000"/>
                <a:t>M1</a:t>
              </a:r>
              <a:r>
                <a:rPr lang="zh-CN" altLang="en-US" sz="2400" i="1"/>
                <a:t>、</a:t>
              </a:r>
              <a:r>
                <a:rPr lang="en-US" altLang="zh-CN" sz="2400" i="1"/>
                <a:t>T</a:t>
              </a:r>
              <a:r>
                <a:rPr lang="en-US" altLang="zh-CN" sz="2400" i="1" baseline="-25000"/>
                <a:t>A1</a:t>
              </a:r>
              <a:r>
                <a:rPr lang="en-US" altLang="zh-CN" sz="2400" i="1"/>
                <a:t>        c</a:t>
              </a:r>
              <a:r>
                <a:rPr lang="en-US" altLang="zh-CN" sz="2400" i="1" baseline="-25000"/>
                <a:t>2</a:t>
              </a:r>
              <a:r>
                <a:rPr lang="zh-CN" altLang="en-US" sz="2400" i="1"/>
                <a:t>、</a:t>
              </a:r>
              <a:r>
                <a:rPr lang="en-US" altLang="zh-CN" sz="2400" i="1"/>
                <a:t>S</a:t>
              </a:r>
              <a:r>
                <a:rPr lang="en-US" altLang="zh-CN" sz="2400" i="1" baseline="-25000"/>
                <a:t>M2</a:t>
              </a:r>
              <a:r>
                <a:rPr lang="zh-CN" altLang="en-US" sz="2400" i="1"/>
                <a:t>、</a:t>
              </a:r>
              <a:r>
                <a:rPr lang="en-US" altLang="zh-CN" sz="2400" i="1"/>
                <a:t>T</a:t>
              </a:r>
              <a:r>
                <a:rPr lang="en-US" altLang="zh-CN" sz="2400" i="1" baseline="-25000"/>
                <a:t>A2</a:t>
              </a:r>
            </a:p>
          </p:txBody>
        </p:sp>
        <p:sp>
          <p:nvSpPr>
            <p:cNvPr id="2062" name="AutoShape 13"/>
            <p:cNvSpPr>
              <a:spLocks/>
            </p:cNvSpPr>
            <p:nvPr/>
          </p:nvSpPr>
          <p:spPr bwMode="auto">
            <a:xfrm rot="-5400000">
              <a:off x="3481" y="1815"/>
              <a:ext cx="250" cy="2450"/>
            </a:xfrm>
            <a:prstGeom prst="leftBrace">
              <a:avLst>
                <a:gd name="adj1" fmla="val 57711"/>
                <a:gd name="adj2" fmla="val 50000"/>
              </a:avLst>
            </a:prstGeom>
            <a:noFill/>
            <a:ln w="38100">
              <a:solidFill>
                <a:schemeClr val="tx1"/>
              </a:solidFill>
              <a:round/>
              <a:headEnd/>
              <a:tailEnd/>
            </a:ln>
          </p:spPr>
          <p:txBody>
            <a:bodyPr wrap="none" anchor="ctr"/>
            <a:lstStyle/>
            <a:p>
              <a:pPr algn="ctr">
                <a:spcBef>
                  <a:spcPct val="50000"/>
                </a:spcBef>
              </a:pPr>
              <a:endParaRPr lang="zh-CN" altLang="en-US"/>
            </a:p>
          </p:txBody>
        </p:sp>
        <p:sp>
          <p:nvSpPr>
            <p:cNvPr id="2063" name="Text Box 14"/>
            <p:cNvSpPr txBox="1">
              <a:spLocks noChangeArrowheads="1"/>
            </p:cNvSpPr>
            <p:nvPr/>
          </p:nvSpPr>
          <p:spPr bwMode="auto">
            <a:xfrm>
              <a:off x="3062" y="3142"/>
              <a:ext cx="1134" cy="288"/>
            </a:xfrm>
            <a:prstGeom prst="rect">
              <a:avLst/>
            </a:prstGeom>
            <a:noFill/>
            <a:ln w="38100" algn="ctr">
              <a:noFill/>
              <a:miter lim="800000"/>
              <a:headEnd/>
              <a:tailEnd/>
            </a:ln>
          </p:spPr>
          <p:txBody>
            <a:bodyPr>
              <a:spAutoFit/>
            </a:bodyPr>
            <a:lstStyle/>
            <a:p>
              <a:pPr>
                <a:spcBef>
                  <a:spcPct val="50000"/>
                </a:spcBef>
              </a:pPr>
              <a:r>
                <a:rPr lang="en-US" altLang="zh-CN" sz="2400" i="1"/>
                <a:t>c</a:t>
              </a:r>
              <a:r>
                <a:rPr lang="zh-CN" altLang="en-US" sz="2400" i="1"/>
                <a:t>、</a:t>
              </a:r>
              <a:r>
                <a:rPr lang="en-US" altLang="zh-CN" sz="2400" i="1"/>
                <a:t>S</a:t>
              </a:r>
              <a:r>
                <a:rPr lang="en-US" altLang="zh-CN" sz="2400" i="1" baseline="-25000"/>
                <a:t>M</a:t>
              </a:r>
              <a:r>
                <a:rPr lang="zh-CN" altLang="en-US" sz="2400" i="1"/>
                <a:t>、</a:t>
              </a:r>
              <a:r>
                <a:rPr lang="en-US" altLang="zh-CN" sz="2400" i="1"/>
                <a:t>T</a:t>
              </a:r>
              <a:r>
                <a:rPr lang="en-US" altLang="zh-CN" sz="2400" i="1" baseline="-25000"/>
                <a:t>A</a:t>
              </a:r>
            </a:p>
          </p:txBody>
        </p:sp>
        <p:sp>
          <p:nvSpPr>
            <p:cNvPr id="2064" name="AutoShape 15"/>
            <p:cNvSpPr>
              <a:spLocks noChangeArrowheads="1"/>
            </p:cNvSpPr>
            <p:nvPr/>
          </p:nvSpPr>
          <p:spPr bwMode="auto">
            <a:xfrm>
              <a:off x="2109" y="1917"/>
              <a:ext cx="2994" cy="1270"/>
            </a:xfrm>
            <a:prstGeom prst="bracketPair">
              <a:avLst>
                <a:gd name="adj" fmla="val 17370"/>
              </a:avLst>
            </a:prstGeom>
            <a:noFill/>
            <a:ln w="38100">
              <a:solidFill>
                <a:schemeClr val="tx1"/>
              </a:solidFill>
              <a:round/>
              <a:headEnd/>
              <a:tailEnd/>
            </a:ln>
          </p:spPr>
          <p:txBody>
            <a:bodyPr wrap="none" anchor="ctr"/>
            <a:lstStyle/>
            <a:p>
              <a:pPr algn="ctr">
                <a:spcBef>
                  <a:spcPct val="50000"/>
                </a:spcBef>
              </a:pPr>
              <a:endParaRPr lang="zh-CN" altLang="en-US"/>
            </a:p>
          </p:txBody>
        </p:sp>
        <p:sp>
          <p:nvSpPr>
            <p:cNvPr id="2065" name="Text Box 16"/>
            <p:cNvSpPr txBox="1">
              <a:spLocks noChangeArrowheads="1"/>
            </p:cNvSpPr>
            <p:nvPr/>
          </p:nvSpPr>
          <p:spPr bwMode="auto">
            <a:xfrm>
              <a:off x="1609" y="1525"/>
              <a:ext cx="953" cy="288"/>
            </a:xfrm>
            <a:prstGeom prst="rect">
              <a:avLst/>
            </a:prstGeom>
            <a:noFill/>
            <a:ln w="38100" algn="ctr">
              <a:noFill/>
              <a:miter lim="800000"/>
              <a:headEnd/>
              <a:tailEnd/>
            </a:ln>
          </p:spPr>
          <p:txBody>
            <a:bodyPr>
              <a:spAutoFit/>
            </a:bodyPr>
            <a:lstStyle/>
            <a:p>
              <a:pPr algn="ctr">
                <a:spcBef>
                  <a:spcPct val="50000"/>
                </a:spcBef>
              </a:pPr>
              <a:r>
                <a:rPr lang="zh-CN" altLang="en-US" sz="2400">
                  <a:solidFill>
                    <a:srgbClr val="FF6600"/>
                  </a:solidFill>
                  <a:latin typeface="Arial" charset="0"/>
                </a:rPr>
                <a:t>每位价格</a:t>
              </a:r>
            </a:p>
          </p:txBody>
        </p:sp>
        <p:sp>
          <p:nvSpPr>
            <p:cNvPr id="2066" name="Text Box 17"/>
            <p:cNvSpPr txBox="1">
              <a:spLocks noChangeArrowheads="1"/>
            </p:cNvSpPr>
            <p:nvPr/>
          </p:nvSpPr>
          <p:spPr bwMode="auto">
            <a:xfrm>
              <a:off x="2244" y="1207"/>
              <a:ext cx="1543" cy="288"/>
            </a:xfrm>
            <a:prstGeom prst="rect">
              <a:avLst/>
            </a:prstGeom>
            <a:noFill/>
            <a:ln w="38100" algn="ctr">
              <a:noFill/>
              <a:miter lim="800000"/>
              <a:headEnd/>
              <a:tailEnd/>
            </a:ln>
          </p:spPr>
          <p:txBody>
            <a:bodyPr>
              <a:spAutoFit/>
            </a:bodyPr>
            <a:lstStyle/>
            <a:p>
              <a:pPr algn="ctr">
                <a:spcBef>
                  <a:spcPct val="50000"/>
                </a:spcBef>
              </a:pPr>
              <a:r>
                <a:rPr lang="zh-CN" altLang="en-US" sz="2400">
                  <a:solidFill>
                    <a:srgbClr val="FF6600"/>
                  </a:solidFill>
                  <a:latin typeface="Arial" charset="0"/>
                </a:rPr>
                <a:t>存储容量（</a:t>
              </a:r>
              <a:r>
                <a:rPr lang="en-US" altLang="zh-CN" sz="2400">
                  <a:solidFill>
                    <a:srgbClr val="FF6600"/>
                  </a:solidFill>
                  <a:latin typeface="Arial" charset="0"/>
                </a:rPr>
                <a:t>bit</a:t>
              </a:r>
              <a:r>
                <a:rPr lang="zh-CN" altLang="en-US" sz="2400">
                  <a:solidFill>
                    <a:srgbClr val="FF6600"/>
                  </a:solidFill>
                  <a:latin typeface="Arial" charset="0"/>
                </a:rPr>
                <a:t>）</a:t>
              </a:r>
            </a:p>
          </p:txBody>
        </p:sp>
        <p:sp>
          <p:nvSpPr>
            <p:cNvPr id="2067" name="Text Box 18"/>
            <p:cNvSpPr txBox="1">
              <a:spLocks noChangeArrowheads="1"/>
            </p:cNvSpPr>
            <p:nvPr/>
          </p:nvSpPr>
          <p:spPr bwMode="auto">
            <a:xfrm>
              <a:off x="3061" y="1480"/>
              <a:ext cx="953" cy="288"/>
            </a:xfrm>
            <a:prstGeom prst="rect">
              <a:avLst/>
            </a:prstGeom>
            <a:noFill/>
            <a:ln w="38100" algn="ctr">
              <a:noFill/>
              <a:miter lim="800000"/>
              <a:headEnd/>
              <a:tailEnd/>
            </a:ln>
          </p:spPr>
          <p:txBody>
            <a:bodyPr>
              <a:spAutoFit/>
            </a:bodyPr>
            <a:lstStyle/>
            <a:p>
              <a:pPr algn="ctr">
                <a:spcBef>
                  <a:spcPct val="50000"/>
                </a:spcBef>
              </a:pPr>
              <a:r>
                <a:rPr lang="zh-CN" altLang="en-US" sz="2400">
                  <a:solidFill>
                    <a:srgbClr val="FF6600"/>
                  </a:solidFill>
                  <a:latin typeface="Arial" charset="0"/>
                </a:rPr>
                <a:t>访问时间</a:t>
              </a:r>
            </a:p>
          </p:txBody>
        </p:sp>
        <p:sp>
          <p:nvSpPr>
            <p:cNvPr id="2068" name="Freeform 19"/>
            <p:cNvSpPr>
              <a:spLocks/>
            </p:cNvSpPr>
            <p:nvPr/>
          </p:nvSpPr>
          <p:spPr bwMode="auto">
            <a:xfrm>
              <a:off x="2472" y="1752"/>
              <a:ext cx="90" cy="317"/>
            </a:xfrm>
            <a:custGeom>
              <a:avLst/>
              <a:gdLst>
                <a:gd name="T0" fmla="*/ 0 w 90"/>
                <a:gd name="T1" fmla="*/ 317 h 317"/>
                <a:gd name="T2" fmla="*/ 90 w 90"/>
                <a:gd name="T3" fmla="*/ 136 h 317"/>
                <a:gd name="T4" fmla="*/ 0 w 90"/>
                <a:gd name="T5" fmla="*/ 0 h 317"/>
                <a:gd name="T6" fmla="*/ 0 60000 65536"/>
                <a:gd name="T7" fmla="*/ 0 60000 65536"/>
                <a:gd name="T8" fmla="*/ 0 60000 65536"/>
                <a:gd name="T9" fmla="*/ 0 w 90"/>
                <a:gd name="T10" fmla="*/ 0 h 317"/>
                <a:gd name="T11" fmla="*/ 90 w 90"/>
                <a:gd name="T12" fmla="*/ 317 h 317"/>
              </a:gdLst>
              <a:ahLst/>
              <a:cxnLst>
                <a:cxn ang="T6">
                  <a:pos x="T0" y="T1"/>
                </a:cxn>
                <a:cxn ang="T7">
                  <a:pos x="T2" y="T3"/>
                </a:cxn>
                <a:cxn ang="T8">
                  <a:pos x="T4" y="T5"/>
                </a:cxn>
              </a:cxnLst>
              <a:rect l="T9" t="T10" r="T11" b="T12"/>
              <a:pathLst>
                <a:path w="90" h="317">
                  <a:moveTo>
                    <a:pt x="0" y="317"/>
                  </a:moveTo>
                  <a:cubicBezTo>
                    <a:pt x="45" y="253"/>
                    <a:pt x="90" y="189"/>
                    <a:pt x="90" y="136"/>
                  </a:cubicBezTo>
                  <a:cubicBezTo>
                    <a:pt x="90" y="83"/>
                    <a:pt x="45" y="41"/>
                    <a:pt x="0" y="0"/>
                  </a:cubicBezTo>
                </a:path>
              </a:pathLst>
            </a:custGeom>
            <a:noFill/>
            <a:ln w="38100" cap="flat" cmpd="sng">
              <a:solidFill>
                <a:srgbClr val="FF6600"/>
              </a:solidFill>
              <a:prstDash val="solid"/>
              <a:round/>
              <a:headEnd type="none" w="med" len="med"/>
              <a:tailEnd type="arrow" w="med" len="med"/>
            </a:ln>
          </p:spPr>
          <p:txBody>
            <a:bodyPr wrap="none" anchor="ctr"/>
            <a:lstStyle/>
            <a:p>
              <a:endParaRPr lang="zh-CN" altLang="en-US"/>
            </a:p>
          </p:txBody>
        </p:sp>
        <p:sp>
          <p:nvSpPr>
            <p:cNvPr id="2069" name="Freeform 20"/>
            <p:cNvSpPr>
              <a:spLocks/>
            </p:cNvSpPr>
            <p:nvPr/>
          </p:nvSpPr>
          <p:spPr bwMode="auto">
            <a:xfrm>
              <a:off x="3379" y="1752"/>
              <a:ext cx="181" cy="317"/>
            </a:xfrm>
            <a:custGeom>
              <a:avLst/>
              <a:gdLst>
                <a:gd name="T0" fmla="*/ 0 w 181"/>
                <a:gd name="T1" fmla="*/ 317 h 317"/>
                <a:gd name="T2" fmla="*/ 136 w 181"/>
                <a:gd name="T3" fmla="*/ 227 h 317"/>
                <a:gd name="T4" fmla="*/ 181 w 181"/>
                <a:gd name="T5" fmla="*/ 0 h 317"/>
                <a:gd name="T6" fmla="*/ 0 60000 65536"/>
                <a:gd name="T7" fmla="*/ 0 60000 65536"/>
                <a:gd name="T8" fmla="*/ 0 60000 65536"/>
                <a:gd name="T9" fmla="*/ 0 w 181"/>
                <a:gd name="T10" fmla="*/ 0 h 317"/>
                <a:gd name="T11" fmla="*/ 181 w 181"/>
                <a:gd name="T12" fmla="*/ 317 h 317"/>
              </a:gdLst>
              <a:ahLst/>
              <a:cxnLst>
                <a:cxn ang="T6">
                  <a:pos x="T0" y="T1"/>
                </a:cxn>
                <a:cxn ang="T7">
                  <a:pos x="T2" y="T3"/>
                </a:cxn>
                <a:cxn ang="T8">
                  <a:pos x="T4" y="T5"/>
                </a:cxn>
              </a:cxnLst>
              <a:rect l="T9" t="T10" r="T11" b="T12"/>
              <a:pathLst>
                <a:path w="181" h="317">
                  <a:moveTo>
                    <a:pt x="0" y="317"/>
                  </a:moveTo>
                  <a:cubicBezTo>
                    <a:pt x="53" y="298"/>
                    <a:pt x="106" y="280"/>
                    <a:pt x="136" y="227"/>
                  </a:cubicBezTo>
                  <a:cubicBezTo>
                    <a:pt x="166" y="174"/>
                    <a:pt x="173" y="87"/>
                    <a:pt x="181" y="0"/>
                  </a:cubicBezTo>
                </a:path>
              </a:pathLst>
            </a:custGeom>
            <a:noFill/>
            <a:ln w="38100" cap="flat" cmpd="sng">
              <a:solidFill>
                <a:srgbClr val="FF6600"/>
              </a:solidFill>
              <a:prstDash val="solid"/>
              <a:round/>
              <a:headEnd type="none" w="med" len="med"/>
              <a:tailEnd type="arrow" w="med" len="med"/>
            </a:ln>
          </p:spPr>
          <p:txBody>
            <a:bodyPr wrap="none" anchor="ctr"/>
            <a:lstStyle/>
            <a:p>
              <a:endParaRPr lang="zh-CN" altLang="en-US"/>
            </a:p>
          </p:txBody>
        </p:sp>
        <p:sp>
          <p:nvSpPr>
            <p:cNvPr id="2070" name="Freeform 21"/>
            <p:cNvSpPr>
              <a:spLocks/>
            </p:cNvSpPr>
            <p:nvPr/>
          </p:nvSpPr>
          <p:spPr bwMode="auto">
            <a:xfrm>
              <a:off x="2835" y="1480"/>
              <a:ext cx="90" cy="589"/>
            </a:xfrm>
            <a:custGeom>
              <a:avLst/>
              <a:gdLst>
                <a:gd name="T0" fmla="*/ 0 w 90"/>
                <a:gd name="T1" fmla="*/ 589 h 589"/>
                <a:gd name="T2" fmla="*/ 90 w 90"/>
                <a:gd name="T3" fmla="*/ 408 h 589"/>
                <a:gd name="T4" fmla="*/ 0 w 90"/>
                <a:gd name="T5" fmla="*/ 0 h 589"/>
                <a:gd name="T6" fmla="*/ 0 60000 65536"/>
                <a:gd name="T7" fmla="*/ 0 60000 65536"/>
                <a:gd name="T8" fmla="*/ 0 60000 65536"/>
                <a:gd name="T9" fmla="*/ 0 w 90"/>
                <a:gd name="T10" fmla="*/ 0 h 589"/>
                <a:gd name="T11" fmla="*/ 90 w 90"/>
                <a:gd name="T12" fmla="*/ 589 h 589"/>
              </a:gdLst>
              <a:ahLst/>
              <a:cxnLst>
                <a:cxn ang="T6">
                  <a:pos x="T0" y="T1"/>
                </a:cxn>
                <a:cxn ang="T7">
                  <a:pos x="T2" y="T3"/>
                </a:cxn>
                <a:cxn ang="T8">
                  <a:pos x="T4" y="T5"/>
                </a:cxn>
              </a:cxnLst>
              <a:rect l="T9" t="T10" r="T11" b="T12"/>
              <a:pathLst>
                <a:path w="90" h="589">
                  <a:moveTo>
                    <a:pt x="0" y="589"/>
                  </a:moveTo>
                  <a:cubicBezTo>
                    <a:pt x="45" y="547"/>
                    <a:pt x="90" y="506"/>
                    <a:pt x="90" y="408"/>
                  </a:cubicBezTo>
                  <a:cubicBezTo>
                    <a:pt x="90" y="310"/>
                    <a:pt x="45" y="155"/>
                    <a:pt x="0" y="0"/>
                  </a:cubicBezTo>
                </a:path>
              </a:pathLst>
            </a:custGeom>
            <a:noFill/>
            <a:ln w="38100" cap="flat" cmpd="sng">
              <a:solidFill>
                <a:srgbClr val="FF6600"/>
              </a:solidFill>
              <a:prstDash val="solid"/>
              <a:round/>
              <a:headEnd type="none" w="med" len="med"/>
              <a:tailEnd type="arrow" w="med" len="med"/>
            </a:ln>
          </p:spPr>
          <p:txBody>
            <a:bodyPr wrap="none" anchor="ctr"/>
            <a:lstStyle/>
            <a:p>
              <a:endParaRPr lang="zh-CN" altLang="en-US"/>
            </a:p>
          </p:txBody>
        </p:sp>
        <p:sp>
          <p:nvSpPr>
            <p:cNvPr id="2071" name="Text Box 22"/>
            <p:cNvSpPr txBox="1">
              <a:spLocks noChangeArrowheads="1"/>
            </p:cNvSpPr>
            <p:nvPr/>
          </p:nvSpPr>
          <p:spPr bwMode="auto">
            <a:xfrm>
              <a:off x="2926" y="3521"/>
              <a:ext cx="1406" cy="288"/>
            </a:xfrm>
            <a:prstGeom prst="rect">
              <a:avLst/>
            </a:prstGeom>
            <a:noFill/>
            <a:ln w="38100" algn="ctr">
              <a:noFill/>
              <a:miter lim="800000"/>
              <a:headEnd/>
              <a:tailEnd/>
            </a:ln>
          </p:spPr>
          <p:txBody>
            <a:bodyPr>
              <a:spAutoFit/>
            </a:bodyPr>
            <a:lstStyle/>
            <a:p>
              <a:pPr algn="ctr">
                <a:spcBef>
                  <a:spcPct val="50000"/>
                </a:spcBef>
              </a:pPr>
              <a:r>
                <a:rPr lang="zh-CN" altLang="en-US" sz="2400">
                  <a:solidFill>
                    <a:schemeClr val="bg2"/>
                  </a:solidFill>
                  <a:latin typeface="Arial" charset="0"/>
                </a:rPr>
                <a:t>二级存储体系</a:t>
              </a:r>
            </a:p>
          </p:txBody>
        </p:sp>
      </p:grpSp>
      <p:graphicFrame>
        <p:nvGraphicFramePr>
          <p:cNvPr id="1602583" name="Object 23"/>
          <p:cNvGraphicFramePr>
            <a:graphicFrameLocks noChangeAspect="1"/>
          </p:cNvGraphicFramePr>
          <p:nvPr>
            <p:extLst>
              <p:ext uri="{D42A27DB-BD31-4B8C-83A1-F6EECF244321}">
                <p14:modId xmlns:p14="http://schemas.microsoft.com/office/powerpoint/2010/main" val="2181064585"/>
              </p:ext>
            </p:extLst>
          </p:nvPr>
        </p:nvGraphicFramePr>
        <p:xfrm>
          <a:off x="899592" y="3284538"/>
          <a:ext cx="2492375" cy="1060450"/>
        </p:xfrm>
        <a:graphic>
          <a:graphicData uri="http://schemas.openxmlformats.org/presentationml/2006/ole">
            <mc:AlternateContent xmlns:mc="http://schemas.openxmlformats.org/markup-compatibility/2006">
              <mc:Choice xmlns:v="urn:schemas-microsoft-com:vml" Requires="v">
                <p:oleObj spid="_x0000_s2059" name="公式" r:id="rId3" imgW="1282680" imgH="482400" progId="Equation.3">
                  <p:embed/>
                </p:oleObj>
              </mc:Choice>
              <mc:Fallback>
                <p:oleObj name="公式" r:id="rId3" imgW="1282680" imgH="482400"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284538"/>
                        <a:ext cx="2492375" cy="10604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602565">
                                            <p:txEl>
                                              <p:pRg st="2" end="2"/>
                                            </p:txEl>
                                          </p:spTgt>
                                        </p:tgtEl>
                                        <p:attrNameLst>
                                          <p:attrName>style.visibility</p:attrName>
                                        </p:attrNameLst>
                                      </p:cBhvr>
                                      <p:to>
                                        <p:strVal val="visible"/>
                                      </p:to>
                                    </p:set>
                                    <p:anim calcmode="discrete" valueType="clr">
                                      <p:cBhvr override="childStyle">
                                        <p:cTn id="7" dur="80"/>
                                        <p:tgtEl>
                                          <p:spTgt spid="160256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602565">
                                            <p:txEl>
                                              <p:pRg st="2" end="2"/>
                                            </p:txEl>
                                          </p:spTgt>
                                        </p:tgtEl>
                                        <p:attrNameLst>
                                          <p:attrName>fillcolor</p:attrName>
                                        </p:attrNameLst>
                                      </p:cBhvr>
                                      <p:tavLst>
                                        <p:tav tm="0">
                                          <p:val>
                                            <p:clrVal>
                                              <a:schemeClr val="accent2"/>
                                            </p:clrVal>
                                          </p:val>
                                        </p:tav>
                                        <p:tav tm="50000">
                                          <p:val>
                                            <p:clrVal>
                                              <a:schemeClr val="hlink"/>
                                            </p:clrVal>
                                          </p:val>
                                        </p:tav>
                                      </p:tavLst>
                                    </p:anim>
                                    <p:set>
                                      <p:cBhvr>
                                        <p:cTn id="9" dur="80"/>
                                        <p:tgtEl>
                                          <p:spTgt spid="1602565">
                                            <p:txEl>
                                              <p:pRg st="2" end="2"/>
                                            </p:txEl>
                                          </p:spTgt>
                                        </p:tgtEl>
                                        <p:attrNameLst>
                                          <p:attrName>fill.type</p:attrName>
                                        </p:attrNameLst>
                                      </p:cBhvr>
                                      <p:to>
                                        <p:strVal val="solid"/>
                                      </p:to>
                                    </p:set>
                                  </p:childTnLst>
                                </p:cTn>
                              </p:par>
                            </p:childTnLst>
                          </p:cTn>
                        </p:par>
                        <p:par>
                          <p:cTn id="10" fill="hold">
                            <p:stCondLst>
                              <p:cond delay="320"/>
                            </p:stCondLst>
                            <p:childTnLst>
                              <p:par>
                                <p:cTn id="11" presetID="22" presetClass="entr" presetSubtype="8" fill="hold" nodeType="afterEffect">
                                  <p:stCondLst>
                                    <p:cond delay="0"/>
                                  </p:stCondLst>
                                  <p:childTnLst>
                                    <p:set>
                                      <p:cBhvr>
                                        <p:cTn id="12" dur="1" fill="hold">
                                          <p:stCondLst>
                                            <p:cond delay="0"/>
                                          </p:stCondLst>
                                        </p:cTn>
                                        <p:tgtEl>
                                          <p:spTgt spid="1602583"/>
                                        </p:tgtEl>
                                        <p:attrNameLst>
                                          <p:attrName>style.visibility</p:attrName>
                                        </p:attrNameLst>
                                      </p:cBhvr>
                                      <p:to>
                                        <p:strVal val="visible"/>
                                      </p:to>
                                    </p:set>
                                    <p:animEffect transition="in" filter="wipe(left)">
                                      <p:cBhvr>
                                        <p:cTn id="13" dur="500"/>
                                        <p:tgtEl>
                                          <p:spTgt spid="1602583"/>
                                        </p:tgtEl>
                                      </p:cBhvr>
                                    </p:animEffect>
                                  </p:childTnLst>
                                </p:cTn>
                              </p:par>
                            </p:childTnLst>
                          </p:cTn>
                        </p:par>
                        <p:par>
                          <p:cTn id="14" fill="hold">
                            <p:stCondLst>
                              <p:cond delay="820"/>
                            </p:stCondLst>
                            <p:childTnLst>
                              <p:par>
                                <p:cTn id="15" presetID="27" presetClass="entr" presetSubtype="0" fill="hold" nodeType="afterEffect">
                                  <p:stCondLst>
                                    <p:cond delay="0"/>
                                  </p:stCondLst>
                                  <p:iterate type="lt">
                                    <p:tmPct val="50000"/>
                                  </p:iterate>
                                  <p:childTnLst>
                                    <p:set>
                                      <p:cBhvr>
                                        <p:cTn id="16" dur="1" fill="hold">
                                          <p:stCondLst>
                                            <p:cond delay="0"/>
                                          </p:stCondLst>
                                        </p:cTn>
                                        <p:tgtEl>
                                          <p:spTgt spid="1602565">
                                            <p:txEl>
                                              <p:pRg st="7" end="7"/>
                                            </p:txEl>
                                          </p:spTgt>
                                        </p:tgtEl>
                                        <p:attrNameLst>
                                          <p:attrName>style.visibility</p:attrName>
                                        </p:attrNameLst>
                                      </p:cBhvr>
                                      <p:to>
                                        <p:strVal val="visible"/>
                                      </p:to>
                                    </p:set>
                                    <p:anim calcmode="discrete" valueType="clr">
                                      <p:cBhvr override="childStyle">
                                        <p:cTn id="17" dur="80"/>
                                        <p:tgtEl>
                                          <p:spTgt spid="1602565">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1602565">
                                            <p:txEl>
                                              <p:pRg st="7" end="7"/>
                                            </p:txEl>
                                          </p:spTgt>
                                        </p:tgtEl>
                                        <p:attrNameLst>
                                          <p:attrName>fillcolor</p:attrName>
                                        </p:attrNameLst>
                                      </p:cBhvr>
                                      <p:tavLst>
                                        <p:tav tm="0">
                                          <p:val>
                                            <p:clrVal>
                                              <a:schemeClr val="accent2"/>
                                            </p:clrVal>
                                          </p:val>
                                        </p:tav>
                                        <p:tav tm="50000">
                                          <p:val>
                                            <p:clrVal>
                                              <a:schemeClr val="hlink"/>
                                            </p:clrVal>
                                          </p:val>
                                        </p:tav>
                                      </p:tavLst>
                                    </p:anim>
                                    <p:set>
                                      <p:cBhvr>
                                        <p:cTn id="19" dur="80"/>
                                        <p:tgtEl>
                                          <p:spTgt spid="1602565">
                                            <p:txEl>
                                              <p:pRg st="7" end="7"/>
                                            </p:txEl>
                                          </p:spTgt>
                                        </p:tgtEl>
                                        <p:attrNameLst>
                                          <p:attrName>fill.type</p:attrName>
                                        </p:attrNameLst>
                                      </p:cBhvr>
                                      <p:to>
                                        <p:strVal val="solid"/>
                                      </p:to>
                                    </p:set>
                                  </p:childTnLst>
                                </p:cTn>
                              </p:par>
                            </p:childTnLst>
                          </p:cTn>
                        </p:par>
                        <p:par>
                          <p:cTn id="20" fill="hold">
                            <p:stCondLst>
                              <p:cond delay="1300"/>
                            </p:stCondLst>
                            <p:childTnLst>
                              <p:par>
                                <p:cTn id="21" presetID="27" presetClass="entr" presetSubtype="0" fill="hold" nodeType="afterEffect">
                                  <p:stCondLst>
                                    <p:cond delay="0"/>
                                  </p:stCondLst>
                                  <p:iterate type="lt">
                                    <p:tmPct val="50000"/>
                                  </p:iterate>
                                  <p:childTnLst>
                                    <p:set>
                                      <p:cBhvr>
                                        <p:cTn id="22" dur="1" fill="hold">
                                          <p:stCondLst>
                                            <p:cond delay="0"/>
                                          </p:stCondLst>
                                        </p:cTn>
                                        <p:tgtEl>
                                          <p:spTgt spid="1602565">
                                            <p:txEl>
                                              <p:pRg st="8" end="8"/>
                                            </p:txEl>
                                          </p:spTgt>
                                        </p:tgtEl>
                                        <p:attrNameLst>
                                          <p:attrName>style.visibility</p:attrName>
                                        </p:attrNameLst>
                                      </p:cBhvr>
                                      <p:to>
                                        <p:strVal val="visible"/>
                                      </p:to>
                                    </p:set>
                                    <p:anim calcmode="discrete" valueType="clr">
                                      <p:cBhvr override="childStyle">
                                        <p:cTn id="23" dur="80"/>
                                        <p:tgtEl>
                                          <p:spTgt spid="1602565">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1602565">
                                            <p:txEl>
                                              <p:pRg st="8" end="8"/>
                                            </p:txEl>
                                          </p:spTgt>
                                        </p:tgtEl>
                                        <p:attrNameLst>
                                          <p:attrName>fillcolor</p:attrName>
                                        </p:attrNameLst>
                                      </p:cBhvr>
                                      <p:tavLst>
                                        <p:tav tm="0">
                                          <p:val>
                                            <p:clrVal>
                                              <a:schemeClr val="accent2"/>
                                            </p:clrVal>
                                          </p:val>
                                        </p:tav>
                                        <p:tav tm="50000">
                                          <p:val>
                                            <p:clrVal>
                                              <a:schemeClr val="hlink"/>
                                            </p:clrVal>
                                          </p:val>
                                        </p:tav>
                                      </p:tavLst>
                                    </p:anim>
                                    <p:set>
                                      <p:cBhvr>
                                        <p:cTn id="25" dur="80"/>
                                        <p:tgtEl>
                                          <p:spTgt spid="1602565">
                                            <p:txEl>
                                              <p:pRg st="8" end="8"/>
                                            </p:txEl>
                                          </p:spTgt>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27" presetClass="entr" presetSubtype="0" fill="hold" nodeType="clickEffect">
                                  <p:stCondLst>
                                    <p:cond delay="0"/>
                                  </p:stCondLst>
                                  <p:iterate type="lt">
                                    <p:tmPct val="50000"/>
                                  </p:iterate>
                                  <p:childTnLst>
                                    <p:set>
                                      <p:cBhvr>
                                        <p:cTn id="29" dur="1" fill="hold">
                                          <p:stCondLst>
                                            <p:cond delay="0"/>
                                          </p:stCondLst>
                                        </p:cTn>
                                        <p:tgtEl>
                                          <p:spTgt spid="1602565">
                                            <p:txEl>
                                              <p:pRg st="10" end="10"/>
                                            </p:txEl>
                                          </p:spTgt>
                                        </p:tgtEl>
                                        <p:attrNameLst>
                                          <p:attrName>style.visibility</p:attrName>
                                        </p:attrNameLst>
                                      </p:cBhvr>
                                      <p:to>
                                        <p:strVal val="visible"/>
                                      </p:to>
                                    </p:set>
                                    <p:anim calcmode="discrete" valueType="clr">
                                      <p:cBhvr override="childStyle">
                                        <p:cTn id="30" dur="80"/>
                                        <p:tgtEl>
                                          <p:spTgt spid="1602565">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1602565">
                                            <p:txEl>
                                              <p:pRg st="10" end="10"/>
                                            </p:txEl>
                                          </p:spTgt>
                                        </p:tgtEl>
                                        <p:attrNameLst>
                                          <p:attrName>fillcolor</p:attrName>
                                        </p:attrNameLst>
                                      </p:cBhvr>
                                      <p:tavLst>
                                        <p:tav tm="0">
                                          <p:val>
                                            <p:clrVal>
                                              <a:schemeClr val="accent2"/>
                                            </p:clrVal>
                                          </p:val>
                                        </p:tav>
                                        <p:tav tm="50000">
                                          <p:val>
                                            <p:clrVal>
                                              <a:schemeClr val="hlink"/>
                                            </p:clrVal>
                                          </p:val>
                                        </p:tav>
                                      </p:tavLst>
                                    </p:anim>
                                    <p:set>
                                      <p:cBhvr>
                                        <p:cTn id="32" dur="80"/>
                                        <p:tgtEl>
                                          <p:spTgt spid="1602565">
                                            <p:txEl>
                                              <p:pRg st="10" end="1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7"/>
          <p:cNvSpPr txBox="1">
            <a:spLocks noChangeArrowheads="1"/>
          </p:cNvSpPr>
          <p:nvPr/>
        </p:nvSpPr>
        <p:spPr bwMode="auto">
          <a:xfrm>
            <a:off x="6372225" y="79375"/>
            <a:ext cx="1223963"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主存</a:t>
            </a:r>
            <a:endParaRPr lang="en-US" altLang="zh-CN" sz="2000">
              <a:solidFill>
                <a:srgbClr val="0000FF"/>
              </a:solidFill>
              <a:latin typeface="Arial" charset="0"/>
            </a:endParaRPr>
          </a:p>
        </p:txBody>
      </p:sp>
      <p:sp>
        <p:nvSpPr>
          <p:cNvPr id="51203" name="Rectangle 8"/>
          <p:cNvSpPr>
            <a:spLocks noChangeArrowheads="1"/>
          </p:cNvSpPr>
          <p:nvPr/>
        </p:nvSpPr>
        <p:spPr bwMode="auto">
          <a:xfrm>
            <a:off x="384968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04" name="Rectangle 9"/>
          <p:cNvSpPr>
            <a:spLocks noChangeArrowheads="1"/>
          </p:cNvSpPr>
          <p:nvPr/>
        </p:nvSpPr>
        <p:spPr bwMode="auto">
          <a:xfrm>
            <a:off x="3849688" y="1052513"/>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05" name="Rectangle 10"/>
          <p:cNvSpPr>
            <a:spLocks noChangeArrowheads="1"/>
          </p:cNvSpPr>
          <p:nvPr/>
        </p:nvSpPr>
        <p:spPr bwMode="auto">
          <a:xfrm>
            <a:off x="3849688" y="1341438"/>
            <a:ext cx="1223962"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06" name="Rectangle 11"/>
          <p:cNvSpPr>
            <a:spLocks noChangeArrowheads="1"/>
          </p:cNvSpPr>
          <p:nvPr/>
        </p:nvSpPr>
        <p:spPr bwMode="auto">
          <a:xfrm>
            <a:off x="3849688" y="163036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07" name="Text Box 12"/>
          <p:cNvSpPr txBox="1">
            <a:spLocks noChangeArrowheads="1"/>
          </p:cNvSpPr>
          <p:nvPr/>
        </p:nvSpPr>
        <p:spPr bwMode="auto">
          <a:xfrm>
            <a:off x="5075238" y="685800"/>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08" name="Text Box 13"/>
          <p:cNvSpPr txBox="1">
            <a:spLocks noChangeArrowheads="1"/>
          </p:cNvSpPr>
          <p:nvPr/>
        </p:nvSpPr>
        <p:spPr bwMode="auto">
          <a:xfrm>
            <a:off x="3849688" y="333375"/>
            <a:ext cx="1223962" cy="396875"/>
          </a:xfrm>
          <a:prstGeom prst="rect">
            <a:avLst/>
          </a:prstGeom>
          <a:noFill/>
          <a:ln w="28575" algn="ctr">
            <a:noFill/>
            <a:miter lim="800000"/>
            <a:headEnd/>
            <a:tailEnd/>
          </a:ln>
        </p:spPr>
        <p:txBody>
          <a:bodyPr>
            <a:spAutoFit/>
          </a:bodyPr>
          <a:lstStyle/>
          <a:p>
            <a:pPr algn="ctr">
              <a:spcBef>
                <a:spcPct val="50000"/>
              </a:spcBef>
            </a:pPr>
            <a:r>
              <a:rPr lang="en-US" altLang="zh-CN" sz="2000">
                <a:solidFill>
                  <a:srgbClr val="0000FF"/>
                </a:solidFill>
                <a:latin typeface="Arial" charset="0"/>
              </a:rPr>
              <a:t>Cache</a:t>
            </a:r>
          </a:p>
        </p:txBody>
      </p:sp>
      <p:sp>
        <p:nvSpPr>
          <p:cNvPr id="51209" name="Text Box 19"/>
          <p:cNvSpPr txBox="1">
            <a:spLocks noChangeArrowheads="1"/>
          </p:cNvSpPr>
          <p:nvPr/>
        </p:nvSpPr>
        <p:spPr bwMode="auto">
          <a:xfrm>
            <a:off x="1041400" y="477838"/>
            <a:ext cx="1008063" cy="311150"/>
          </a:xfrm>
          <a:prstGeom prst="rect">
            <a:avLst/>
          </a:prstGeom>
          <a:noFill/>
          <a:ln w="28575" algn="ctr">
            <a:noFill/>
            <a:miter lim="800000"/>
            <a:headEnd/>
            <a:tailEnd/>
          </a:ln>
        </p:spPr>
        <p:txBody>
          <a:bodyPr>
            <a:spAutoFit/>
          </a:bodyPr>
          <a:lstStyle/>
          <a:p>
            <a:pPr algn="r">
              <a:lnSpc>
                <a:spcPct val="80000"/>
              </a:lnSpc>
              <a:spcBef>
                <a:spcPct val="50000"/>
              </a:spcBef>
            </a:pPr>
            <a:r>
              <a:rPr lang="zh-CN" altLang="en-US" sz="1800">
                <a:solidFill>
                  <a:srgbClr val="D60093"/>
                </a:solidFill>
                <a:latin typeface="Arial" charset="0"/>
              </a:rPr>
              <a:t>有效位</a:t>
            </a:r>
            <a:endParaRPr lang="en-US" altLang="zh-CN" sz="1800">
              <a:solidFill>
                <a:srgbClr val="D60093"/>
              </a:solidFill>
              <a:latin typeface="Arial" charset="0"/>
            </a:endParaRPr>
          </a:p>
        </p:txBody>
      </p:sp>
      <p:sp>
        <p:nvSpPr>
          <p:cNvPr id="51210" name="Text Box 34"/>
          <p:cNvSpPr txBox="1">
            <a:spLocks noChangeArrowheads="1"/>
          </p:cNvSpPr>
          <p:nvPr/>
        </p:nvSpPr>
        <p:spPr bwMode="auto">
          <a:xfrm>
            <a:off x="5075238" y="974725"/>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组</a:t>
            </a:r>
            <a:r>
              <a:rPr lang="en-US" altLang="zh-CN" sz="1800">
                <a:solidFill>
                  <a:srgbClr val="D60093"/>
                </a:solidFill>
                <a:latin typeface="Arial" charset="0"/>
              </a:rPr>
              <a:t>1</a:t>
            </a:r>
          </a:p>
        </p:txBody>
      </p:sp>
      <p:sp>
        <p:nvSpPr>
          <p:cNvPr id="51211" name="Rectangle 36"/>
          <p:cNvSpPr>
            <a:spLocks noChangeArrowheads="1"/>
          </p:cNvSpPr>
          <p:nvPr/>
        </p:nvSpPr>
        <p:spPr bwMode="auto">
          <a:xfrm>
            <a:off x="6370638" y="47942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2" name="Rectangle 37"/>
          <p:cNvSpPr>
            <a:spLocks noChangeArrowheads="1"/>
          </p:cNvSpPr>
          <p:nvPr/>
        </p:nvSpPr>
        <p:spPr bwMode="auto">
          <a:xfrm>
            <a:off x="6370638" y="765175"/>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13" name="Rectangle 38"/>
          <p:cNvSpPr>
            <a:spLocks noChangeArrowheads="1"/>
          </p:cNvSpPr>
          <p:nvPr/>
        </p:nvSpPr>
        <p:spPr bwMode="auto">
          <a:xfrm>
            <a:off x="6370638" y="1050925"/>
            <a:ext cx="1223962" cy="287338"/>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14" name="Rectangle 39"/>
          <p:cNvSpPr>
            <a:spLocks noChangeArrowheads="1"/>
          </p:cNvSpPr>
          <p:nvPr/>
        </p:nvSpPr>
        <p:spPr bwMode="auto">
          <a:xfrm>
            <a:off x="6370638" y="134461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15" name="Text Box 40"/>
          <p:cNvSpPr txBox="1">
            <a:spLocks noChangeArrowheads="1"/>
          </p:cNvSpPr>
          <p:nvPr/>
        </p:nvSpPr>
        <p:spPr bwMode="auto">
          <a:xfrm>
            <a:off x="7739063" y="831850"/>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0</a:t>
            </a:r>
          </a:p>
        </p:txBody>
      </p:sp>
      <p:sp>
        <p:nvSpPr>
          <p:cNvPr id="51216" name="AutoShape 41"/>
          <p:cNvSpPr>
            <a:spLocks/>
          </p:cNvSpPr>
          <p:nvPr/>
        </p:nvSpPr>
        <p:spPr bwMode="auto">
          <a:xfrm>
            <a:off x="7666038" y="479425"/>
            <a:ext cx="146050" cy="107950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217" name="Rectangle 46"/>
          <p:cNvSpPr>
            <a:spLocks noChangeArrowheads="1"/>
          </p:cNvSpPr>
          <p:nvPr/>
        </p:nvSpPr>
        <p:spPr bwMode="auto">
          <a:xfrm>
            <a:off x="6372225" y="163036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8" name="Rectangle 47"/>
          <p:cNvSpPr>
            <a:spLocks noChangeArrowheads="1"/>
          </p:cNvSpPr>
          <p:nvPr/>
        </p:nvSpPr>
        <p:spPr bwMode="auto">
          <a:xfrm>
            <a:off x="6372225" y="1916113"/>
            <a:ext cx="1223963"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19" name="Rectangle 48"/>
          <p:cNvSpPr>
            <a:spLocks noChangeArrowheads="1"/>
          </p:cNvSpPr>
          <p:nvPr/>
        </p:nvSpPr>
        <p:spPr bwMode="auto">
          <a:xfrm>
            <a:off x="6372225" y="2201863"/>
            <a:ext cx="1223963"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20" name="Rectangle 49"/>
          <p:cNvSpPr>
            <a:spLocks noChangeArrowheads="1"/>
          </p:cNvSpPr>
          <p:nvPr/>
        </p:nvSpPr>
        <p:spPr bwMode="auto">
          <a:xfrm>
            <a:off x="6372225" y="2495550"/>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21" name="Text Box 50"/>
          <p:cNvSpPr txBox="1">
            <a:spLocks noChangeArrowheads="1"/>
          </p:cNvSpPr>
          <p:nvPr/>
        </p:nvSpPr>
        <p:spPr bwMode="auto">
          <a:xfrm>
            <a:off x="7740650" y="1984375"/>
            <a:ext cx="5762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1</a:t>
            </a:r>
          </a:p>
        </p:txBody>
      </p:sp>
      <p:sp>
        <p:nvSpPr>
          <p:cNvPr id="51222" name="AutoShape 51"/>
          <p:cNvSpPr>
            <a:spLocks/>
          </p:cNvSpPr>
          <p:nvPr/>
        </p:nvSpPr>
        <p:spPr bwMode="auto">
          <a:xfrm>
            <a:off x="7667625" y="1630363"/>
            <a:ext cx="144463" cy="1081087"/>
          </a:xfrm>
          <a:prstGeom prst="rightBrace">
            <a:avLst>
              <a:gd name="adj1" fmla="val 62362"/>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223" name="Rectangle 56"/>
          <p:cNvSpPr>
            <a:spLocks noChangeArrowheads="1"/>
          </p:cNvSpPr>
          <p:nvPr/>
        </p:nvSpPr>
        <p:spPr bwMode="auto">
          <a:xfrm>
            <a:off x="6372225" y="278288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24" name="Rectangle 57"/>
          <p:cNvSpPr>
            <a:spLocks noChangeArrowheads="1"/>
          </p:cNvSpPr>
          <p:nvPr/>
        </p:nvSpPr>
        <p:spPr bwMode="auto">
          <a:xfrm>
            <a:off x="6372225" y="3068638"/>
            <a:ext cx="1223963"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25" name="Rectangle 58"/>
          <p:cNvSpPr>
            <a:spLocks noChangeArrowheads="1"/>
          </p:cNvSpPr>
          <p:nvPr/>
        </p:nvSpPr>
        <p:spPr bwMode="auto">
          <a:xfrm>
            <a:off x="6372225" y="3354388"/>
            <a:ext cx="1223963"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26" name="Rectangle 59"/>
          <p:cNvSpPr>
            <a:spLocks noChangeArrowheads="1"/>
          </p:cNvSpPr>
          <p:nvPr/>
        </p:nvSpPr>
        <p:spPr bwMode="auto">
          <a:xfrm>
            <a:off x="6372225" y="3648075"/>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27" name="Text Box 60"/>
          <p:cNvSpPr txBox="1">
            <a:spLocks noChangeArrowheads="1"/>
          </p:cNvSpPr>
          <p:nvPr/>
        </p:nvSpPr>
        <p:spPr bwMode="auto">
          <a:xfrm>
            <a:off x="7740650" y="3143250"/>
            <a:ext cx="5762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2</a:t>
            </a:r>
          </a:p>
        </p:txBody>
      </p:sp>
      <p:sp>
        <p:nvSpPr>
          <p:cNvPr id="51228" name="AutoShape 61"/>
          <p:cNvSpPr>
            <a:spLocks/>
          </p:cNvSpPr>
          <p:nvPr/>
        </p:nvSpPr>
        <p:spPr bwMode="auto">
          <a:xfrm>
            <a:off x="7667625" y="2782888"/>
            <a:ext cx="144463" cy="1081087"/>
          </a:xfrm>
          <a:prstGeom prst="rightBrace">
            <a:avLst>
              <a:gd name="adj1" fmla="val 62362"/>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229" name="Rectangle 66"/>
          <p:cNvSpPr>
            <a:spLocks noChangeArrowheads="1"/>
          </p:cNvSpPr>
          <p:nvPr/>
        </p:nvSpPr>
        <p:spPr bwMode="auto">
          <a:xfrm>
            <a:off x="6370638" y="393541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30" name="Rectangle 67"/>
          <p:cNvSpPr>
            <a:spLocks noChangeArrowheads="1"/>
          </p:cNvSpPr>
          <p:nvPr/>
        </p:nvSpPr>
        <p:spPr bwMode="auto">
          <a:xfrm>
            <a:off x="6370638" y="4221163"/>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31" name="Rectangle 68"/>
          <p:cNvSpPr>
            <a:spLocks noChangeArrowheads="1"/>
          </p:cNvSpPr>
          <p:nvPr/>
        </p:nvSpPr>
        <p:spPr bwMode="auto">
          <a:xfrm>
            <a:off x="6370638" y="4506913"/>
            <a:ext cx="1223962"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solidFill>
                  <a:srgbClr val="FF0000"/>
                </a:solidFill>
                <a:latin typeface="Arial" charset="0"/>
              </a:rPr>
              <a:t>块</a:t>
            </a:r>
            <a:r>
              <a:rPr lang="en-US" altLang="zh-CN" sz="1800">
                <a:solidFill>
                  <a:srgbClr val="FF0000"/>
                </a:solidFill>
                <a:latin typeface="Arial" charset="0"/>
              </a:rPr>
              <a:t>2</a:t>
            </a:r>
          </a:p>
        </p:txBody>
      </p:sp>
      <p:sp>
        <p:nvSpPr>
          <p:cNvPr id="51232" name="Rectangle 69"/>
          <p:cNvSpPr>
            <a:spLocks noChangeArrowheads="1"/>
          </p:cNvSpPr>
          <p:nvPr/>
        </p:nvSpPr>
        <p:spPr bwMode="auto">
          <a:xfrm>
            <a:off x="6370638" y="4800600"/>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33" name="Text Box 70"/>
          <p:cNvSpPr txBox="1">
            <a:spLocks noChangeArrowheads="1"/>
          </p:cNvSpPr>
          <p:nvPr/>
        </p:nvSpPr>
        <p:spPr bwMode="auto">
          <a:xfrm>
            <a:off x="7739063" y="4360863"/>
            <a:ext cx="576262" cy="366712"/>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3</a:t>
            </a:r>
          </a:p>
        </p:txBody>
      </p:sp>
      <p:sp>
        <p:nvSpPr>
          <p:cNvPr id="51234" name="AutoShape 71"/>
          <p:cNvSpPr>
            <a:spLocks/>
          </p:cNvSpPr>
          <p:nvPr/>
        </p:nvSpPr>
        <p:spPr bwMode="auto">
          <a:xfrm>
            <a:off x="7666038" y="3935413"/>
            <a:ext cx="146050" cy="1152525"/>
          </a:xfrm>
          <a:prstGeom prst="rightBrace">
            <a:avLst>
              <a:gd name="adj1" fmla="val 65761"/>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235" name="Rectangle 77"/>
          <p:cNvSpPr>
            <a:spLocks noChangeArrowheads="1"/>
          </p:cNvSpPr>
          <p:nvPr/>
        </p:nvSpPr>
        <p:spPr bwMode="auto">
          <a:xfrm>
            <a:off x="466725" y="5661025"/>
            <a:ext cx="576263" cy="576263"/>
          </a:xfrm>
          <a:prstGeom prst="rect">
            <a:avLst/>
          </a:prstGeom>
          <a:noFill/>
          <a:ln w="19050" algn="ctr">
            <a:noFill/>
            <a:miter lim="800000"/>
            <a:headEnd/>
            <a:tailEnd/>
          </a:ln>
        </p:spPr>
        <p:txBody>
          <a:bodyPr wrap="none" anchor="ctr"/>
          <a:lstStyle/>
          <a:p>
            <a:pPr algn="ctr"/>
            <a:r>
              <a:rPr lang="zh-CN" altLang="en-US" sz="1800">
                <a:latin typeface="Arial" charset="0"/>
              </a:rPr>
              <a:t>标志</a:t>
            </a:r>
          </a:p>
          <a:p>
            <a:pPr algn="ctr"/>
            <a:r>
              <a:rPr lang="en-US" altLang="zh-CN" sz="1800">
                <a:latin typeface="Arial" charset="0"/>
              </a:rPr>
              <a:t>(</a:t>
            </a:r>
            <a:r>
              <a:rPr lang="zh-CN" altLang="en-US" sz="1800">
                <a:latin typeface="Arial" charset="0"/>
              </a:rPr>
              <a:t>区号</a:t>
            </a:r>
            <a:r>
              <a:rPr lang="en-US" altLang="zh-CN" sz="1800">
                <a:latin typeface="Arial" charset="0"/>
              </a:rPr>
              <a:t>)</a:t>
            </a:r>
          </a:p>
        </p:txBody>
      </p:sp>
      <p:sp>
        <p:nvSpPr>
          <p:cNvPr id="51236" name="Rectangle 78"/>
          <p:cNvSpPr>
            <a:spLocks noChangeArrowheads="1"/>
          </p:cNvSpPr>
          <p:nvPr/>
        </p:nvSpPr>
        <p:spPr bwMode="auto">
          <a:xfrm>
            <a:off x="1114425" y="5661025"/>
            <a:ext cx="576263" cy="576263"/>
          </a:xfrm>
          <a:prstGeom prst="rect">
            <a:avLst/>
          </a:prstGeom>
          <a:noFill/>
          <a:ln w="19050" algn="ctr">
            <a:noFill/>
            <a:miter lim="800000"/>
            <a:headEnd/>
            <a:tailEnd/>
          </a:ln>
        </p:spPr>
        <p:txBody>
          <a:bodyPr wrap="none" anchor="ctr"/>
          <a:lstStyle/>
          <a:p>
            <a:pPr algn="ctr"/>
            <a:r>
              <a:rPr lang="zh-CN" altLang="en-US" sz="1800">
                <a:latin typeface="Arial" charset="0"/>
              </a:rPr>
              <a:t>索引</a:t>
            </a:r>
            <a:br>
              <a:rPr lang="zh-CN" altLang="en-US" sz="1800">
                <a:latin typeface="Arial" charset="0"/>
              </a:rPr>
            </a:br>
            <a:r>
              <a:rPr lang="en-US" altLang="zh-CN" sz="1800">
                <a:latin typeface="Arial" charset="0"/>
              </a:rPr>
              <a:t>(</a:t>
            </a:r>
            <a:r>
              <a:rPr lang="zh-CN" altLang="en-US" sz="1800">
                <a:latin typeface="Arial" charset="0"/>
              </a:rPr>
              <a:t>组号</a:t>
            </a:r>
            <a:r>
              <a:rPr lang="en-US" altLang="zh-CN" sz="1800">
                <a:latin typeface="Arial" charset="0"/>
              </a:rPr>
              <a:t>)</a:t>
            </a:r>
          </a:p>
        </p:txBody>
      </p:sp>
      <p:sp>
        <p:nvSpPr>
          <p:cNvPr id="51237" name="Rectangle 79"/>
          <p:cNvSpPr>
            <a:spLocks noChangeArrowheads="1"/>
          </p:cNvSpPr>
          <p:nvPr/>
        </p:nvSpPr>
        <p:spPr bwMode="auto">
          <a:xfrm>
            <a:off x="1690688" y="5661025"/>
            <a:ext cx="1152525" cy="287338"/>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51238" name="Rectangle 81"/>
          <p:cNvSpPr>
            <a:spLocks noChangeArrowheads="1"/>
          </p:cNvSpPr>
          <p:nvPr/>
        </p:nvSpPr>
        <p:spPr bwMode="auto">
          <a:xfrm>
            <a:off x="1114425" y="5372100"/>
            <a:ext cx="576263"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10</a:t>
            </a:r>
          </a:p>
        </p:txBody>
      </p:sp>
      <p:sp>
        <p:nvSpPr>
          <p:cNvPr id="51239" name="Rectangle 82"/>
          <p:cNvSpPr>
            <a:spLocks noChangeArrowheads="1"/>
          </p:cNvSpPr>
          <p:nvPr/>
        </p:nvSpPr>
        <p:spPr bwMode="auto">
          <a:xfrm>
            <a:off x="1690688" y="5372100"/>
            <a:ext cx="1152525"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latin typeface="Arial" charset="0"/>
              </a:rPr>
              <a:t>011 000</a:t>
            </a:r>
          </a:p>
        </p:txBody>
      </p:sp>
      <p:sp>
        <p:nvSpPr>
          <p:cNvPr id="51240" name="Rectangle 83"/>
          <p:cNvSpPr>
            <a:spLocks noChangeArrowheads="1"/>
          </p:cNvSpPr>
          <p:nvPr/>
        </p:nvSpPr>
        <p:spPr bwMode="auto">
          <a:xfrm>
            <a:off x="395288" y="5372100"/>
            <a:ext cx="717550" cy="285750"/>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011</a:t>
            </a:r>
          </a:p>
        </p:txBody>
      </p:sp>
      <p:sp>
        <p:nvSpPr>
          <p:cNvPr id="51241" name="Rectangle 84"/>
          <p:cNvSpPr>
            <a:spLocks noChangeArrowheads="1"/>
          </p:cNvSpPr>
          <p:nvPr/>
        </p:nvSpPr>
        <p:spPr bwMode="auto">
          <a:xfrm>
            <a:off x="2771800" y="5157192"/>
            <a:ext cx="1440160" cy="287337"/>
          </a:xfrm>
          <a:prstGeom prst="rect">
            <a:avLst/>
          </a:prstGeom>
          <a:noFill/>
          <a:ln w="19050" algn="ctr">
            <a:noFill/>
            <a:miter lim="800000"/>
            <a:headEnd/>
            <a:tailEnd/>
          </a:ln>
        </p:spPr>
        <p:txBody>
          <a:bodyPr wrap="none" anchor="ctr"/>
          <a:lstStyle/>
          <a:p>
            <a:r>
              <a:rPr lang="zh-CN" altLang="en-US" sz="2000">
                <a:solidFill>
                  <a:srgbClr val="CC0000"/>
                </a:solidFill>
                <a:effectLst>
                  <a:outerShdw blurRad="38100" dist="38100" dir="2700000" algn="tl">
                    <a:srgbClr val="000000">
                      <a:alpha val="43137"/>
                    </a:srgbClr>
                  </a:outerShdw>
                </a:effectLst>
                <a:latin typeface="Arial" charset="0"/>
              </a:rPr>
              <a:t>主存地址</a:t>
            </a:r>
          </a:p>
        </p:txBody>
      </p:sp>
      <p:sp>
        <p:nvSpPr>
          <p:cNvPr id="1644662" name="Rectangle 118"/>
          <p:cNvSpPr>
            <a:spLocks noChangeArrowheads="1"/>
          </p:cNvSpPr>
          <p:nvPr/>
        </p:nvSpPr>
        <p:spPr bwMode="auto">
          <a:xfrm rot="5400000">
            <a:off x="7416080" y="4977754"/>
            <a:ext cx="2447925" cy="503238"/>
          </a:xfrm>
          <a:prstGeom prst="rect">
            <a:avLst/>
          </a:prstGeom>
          <a:noFill/>
          <a:ln w="19050" algn="ctr">
            <a:noFill/>
            <a:miter lim="800000"/>
            <a:headEnd/>
            <a:tailEnd/>
          </a:ln>
          <a:effectLst/>
        </p:spPr>
        <p:txBody>
          <a:bodyPr wrap="none" anchor="ctr"/>
          <a:lstStyle/>
          <a:p>
            <a:pPr algn="ctr">
              <a:defRPr/>
            </a:pPr>
            <a:r>
              <a:rPr lang="zh-CN" altLang="en-US" sz="2400">
                <a:solidFill>
                  <a:srgbClr val="000099"/>
                </a:solidFill>
                <a:effectLst>
                  <a:outerShdw blurRad="38100" dist="38100" dir="2700000" algn="tl">
                    <a:srgbClr val="C0C0C0"/>
                  </a:outerShdw>
                </a:effectLst>
                <a:latin typeface="Arial" pitchFamily="34" charset="0"/>
                <a:ea typeface="黑体" pitchFamily="49" charset="-122"/>
              </a:rPr>
              <a:t>位选择组相联</a:t>
            </a:r>
          </a:p>
        </p:txBody>
      </p:sp>
      <p:sp>
        <p:nvSpPr>
          <p:cNvPr id="51243" name="Text Box 126"/>
          <p:cNvSpPr txBox="1">
            <a:spLocks noChangeArrowheads="1"/>
          </p:cNvSpPr>
          <p:nvPr/>
        </p:nvSpPr>
        <p:spPr bwMode="auto">
          <a:xfrm>
            <a:off x="1473200" y="117475"/>
            <a:ext cx="1728788"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目录表</a:t>
            </a:r>
          </a:p>
        </p:txBody>
      </p:sp>
      <p:sp>
        <p:nvSpPr>
          <p:cNvPr id="51244" name="Text Box 134"/>
          <p:cNvSpPr txBox="1">
            <a:spLocks noChangeArrowheads="1"/>
          </p:cNvSpPr>
          <p:nvPr/>
        </p:nvSpPr>
        <p:spPr bwMode="auto">
          <a:xfrm>
            <a:off x="5073650" y="1333500"/>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00FF"/>
                </a:solidFill>
                <a:latin typeface="Arial" charset="0"/>
              </a:rPr>
              <a:t>组</a:t>
            </a:r>
            <a:r>
              <a:rPr lang="en-US" altLang="zh-CN" sz="1800">
                <a:solidFill>
                  <a:srgbClr val="0000FF"/>
                </a:solidFill>
                <a:latin typeface="Arial" charset="0"/>
              </a:rPr>
              <a:t>2</a:t>
            </a:r>
          </a:p>
        </p:txBody>
      </p:sp>
      <p:sp>
        <p:nvSpPr>
          <p:cNvPr id="51245" name="Text Box 135"/>
          <p:cNvSpPr txBox="1">
            <a:spLocks noChangeArrowheads="1"/>
          </p:cNvSpPr>
          <p:nvPr/>
        </p:nvSpPr>
        <p:spPr bwMode="auto">
          <a:xfrm>
            <a:off x="5073650" y="1622425"/>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3</a:t>
            </a:r>
          </a:p>
        </p:txBody>
      </p:sp>
      <p:sp>
        <p:nvSpPr>
          <p:cNvPr id="51246" name="Rectangle 136"/>
          <p:cNvSpPr>
            <a:spLocks noChangeArrowheads="1"/>
          </p:cNvSpPr>
          <p:nvPr/>
        </p:nvSpPr>
        <p:spPr bwMode="auto">
          <a:xfrm>
            <a:off x="3849688" y="2852738"/>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47" name="Rectangle 137"/>
          <p:cNvSpPr>
            <a:spLocks noChangeArrowheads="1"/>
          </p:cNvSpPr>
          <p:nvPr/>
        </p:nvSpPr>
        <p:spPr bwMode="auto">
          <a:xfrm>
            <a:off x="3849688" y="3138488"/>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48" name="Rectangle 138"/>
          <p:cNvSpPr>
            <a:spLocks noChangeArrowheads="1"/>
          </p:cNvSpPr>
          <p:nvPr/>
        </p:nvSpPr>
        <p:spPr bwMode="auto">
          <a:xfrm>
            <a:off x="3849688" y="3427413"/>
            <a:ext cx="1223962"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49" name="Rectangle 139"/>
          <p:cNvSpPr>
            <a:spLocks noChangeArrowheads="1"/>
          </p:cNvSpPr>
          <p:nvPr/>
        </p:nvSpPr>
        <p:spPr bwMode="auto">
          <a:xfrm>
            <a:off x="3849688" y="3716338"/>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50" name="Text Box 140"/>
          <p:cNvSpPr txBox="1">
            <a:spLocks noChangeArrowheads="1"/>
          </p:cNvSpPr>
          <p:nvPr/>
        </p:nvSpPr>
        <p:spPr bwMode="auto">
          <a:xfrm>
            <a:off x="5075238" y="2771775"/>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51" name="Text Box 141"/>
          <p:cNvSpPr txBox="1">
            <a:spLocks noChangeArrowheads="1"/>
          </p:cNvSpPr>
          <p:nvPr/>
        </p:nvSpPr>
        <p:spPr bwMode="auto">
          <a:xfrm>
            <a:off x="5075238" y="3060700"/>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组</a:t>
            </a:r>
            <a:r>
              <a:rPr lang="en-US" altLang="zh-CN" sz="1800">
                <a:solidFill>
                  <a:srgbClr val="D60093"/>
                </a:solidFill>
                <a:latin typeface="Arial" charset="0"/>
              </a:rPr>
              <a:t>1</a:t>
            </a:r>
          </a:p>
        </p:txBody>
      </p:sp>
      <p:sp>
        <p:nvSpPr>
          <p:cNvPr id="51252" name="Text Box 142"/>
          <p:cNvSpPr txBox="1">
            <a:spLocks noChangeArrowheads="1"/>
          </p:cNvSpPr>
          <p:nvPr/>
        </p:nvSpPr>
        <p:spPr bwMode="auto">
          <a:xfrm>
            <a:off x="5073650" y="3419475"/>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00FF"/>
                </a:solidFill>
                <a:latin typeface="Arial" charset="0"/>
              </a:rPr>
              <a:t>组</a:t>
            </a:r>
            <a:r>
              <a:rPr lang="en-US" altLang="zh-CN" sz="1800">
                <a:solidFill>
                  <a:srgbClr val="0000FF"/>
                </a:solidFill>
                <a:latin typeface="Arial" charset="0"/>
              </a:rPr>
              <a:t>2</a:t>
            </a:r>
          </a:p>
        </p:txBody>
      </p:sp>
      <p:sp>
        <p:nvSpPr>
          <p:cNvPr id="51253" name="Text Box 143"/>
          <p:cNvSpPr txBox="1">
            <a:spLocks noChangeArrowheads="1"/>
          </p:cNvSpPr>
          <p:nvPr/>
        </p:nvSpPr>
        <p:spPr bwMode="auto">
          <a:xfrm>
            <a:off x="5073650" y="3708400"/>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3</a:t>
            </a:r>
          </a:p>
        </p:txBody>
      </p:sp>
      <p:sp>
        <p:nvSpPr>
          <p:cNvPr id="51254" name="Rectangle 144"/>
          <p:cNvSpPr>
            <a:spLocks noChangeArrowheads="1"/>
          </p:cNvSpPr>
          <p:nvPr/>
        </p:nvSpPr>
        <p:spPr bwMode="auto">
          <a:xfrm>
            <a:off x="197643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010</a:t>
            </a:r>
          </a:p>
        </p:txBody>
      </p:sp>
      <p:sp>
        <p:nvSpPr>
          <p:cNvPr id="51255" name="Rectangle 145"/>
          <p:cNvSpPr>
            <a:spLocks noChangeArrowheads="1"/>
          </p:cNvSpPr>
          <p:nvPr/>
        </p:nvSpPr>
        <p:spPr bwMode="auto">
          <a:xfrm>
            <a:off x="1976438" y="1052513"/>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latin typeface="Arial" charset="0"/>
              </a:rPr>
              <a:t>110</a:t>
            </a:r>
          </a:p>
        </p:txBody>
      </p:sp>
      <p:sp>
        <p:nvSpPr>
          <p:cNvPr id="51256" name="Rectangle 146"/>
          <p:cNvSpPr>
            <a:spLocks noChangeArrowheads="1"/>
          </p:cNvSpPr>
          <p:nvPr/>
        </p:nvSpPr>
        <p:spPr bwMode="auto">
          <a:xfrm>
            <a:off x="1976438" y="1341438"/>
            <a:ext cx="1223962" cy="287337"/>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a:latin typeface="Arial" charset="0"/>
              </a:rPr>
              <a:t>001</a:t>
            </a:r>
          </a:p>
        </p:txBody>
      </p:sp>
      <p:sp>
        <p:nvSpPr>
          <p:cNvPr id="51257" name="Rectangle 147"/>
          <p:cNvSpPr>
            <a:spLocks noChangeArrowheads="1"/>
          </p:cNvSpPr>
          <p:nvPr/>
        </p:nvSpPr>
        <p:spPr bwMode="auto">
          <a:xfrm>
            <a:off x="1976438" y="163036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111</a:t>
            </a:r>
          </a:p>
        </p:txBody>
      </p:sp>
      <p:sp>
        <p:nvSpPr>
          <p:cNvPr id="51258" name="Rectangle 148"/>
          <p:cNvSpPr>
            <a:spLocks noChangeArrowheads="1"/>
          </p:cNvSpPr>
          <p:nvPr/>
        </p:nvSpPr>
        <p:spPr bwMode="auto">
          <a:xfrm>
            <a:off x="1616075" y="765175"/>
            <a:ext cx="3603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59" name="Rectangle 149"/>
          <p:cNvSpPr>
            <a:spLocks noChangeArrowheads="1"/>
          </p:cNvSpPr>
          <p:nvPr/>
        </p:nvSpPr>
        <p:spPr bwMode="auto">
          <a:xfrm>
            <a:off x="1616075" y="1050925"/>
            <a:ext cx="360363"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0" name="Rectangle 150"/>
          <p:cNvSpPr>
            <a:spLocks noChangeArrowheads="1"/>
          </p:cNvSpPr>
          <p:nvPr/>
        </p:nvSpPr>
        <p:spPr bwMode="auto">
          <a:xfrm>
            <a:off x="1616075" y="1339850"/>
            <a:ext cx="360363" cy="287338"/>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61" name="Text Box 153"/>
          <p:cNvSpPr txBox="1">
            <a:spLocks noChangeArrowheads="1"/>
          </p:cNvSpPr>
          <p:nvPr/>
        </p:nvSpPr>
        <p:spPr bwMode="auto">
          <a:xfrm>
            <a:off x="2049463" y="477838"/>
            <a:ext cx="1008062" cy="311150"/>
          </a:xfrm>
          <a:prstGeom prst="rect">
            <a:avLst/>
          </a:prstGeom>
          <a:noFill/>
          <a:ln w="28575" algn="ctr">
            <a:noFill/>
            <a:miter lim="800000"/>
            <a:headEnd/>
            <a:tailEnd/>
          </a:ln>
        </p:spPr>
        <p:txBody>
          <a:bodyPr>
            <a:spAutoFit/>
          </a:bodyPr>
          <a:lstStyle/>
          <a:p>
            <a:pPr algn="ctr">
              <a:lnSpc>
                <a:spcPct val="80000"/>
              </a:lnSpc>
              <a:spcBef>
                <a:spcPct val="50000"/>
              </a:spcBef>
            </a:pPr>
            <a:r>
              <a:rPr lang="zh-CN" altLang="en-US" sz="1800">
                <a:solidFill>
                  <a:srgbClr val="D60093"/>
                </a:solidFill>
                <a:latin typeface="Arial" charset="0"/>
              </a:rPr>
              <a:t>标志</a:t>
            </a:r>
            <a:endParaRPr lang="en-US" altLang="zh-CN" sz="1800">
              <a:solidFill>
                <a:srgbClr val="D60093"/>
              </a:solidFill>
              <a:latin typeface="Arial" charset="0"/>
            </a:endParaRPr>
          </a:p>
        </p:txBody>
      </p:sp>
      <p:sp>
        <p:nvSpPr>
          <p:cNvPr id="51262" name="Rectangle 154"/>
          <p:cNvSpPr>
            <a:spLocks noChangeArrowheads="1"/>
          </p:cNvSpPr>
          <p:nvPr/>
        </p:nvSpPr>
        <p:spPr bwMode="auto">
          <a:xfrm>
            <a:off x="1617663" y="1628775"/>
            <a:ext cx="360362"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3" name="Rectangle 155"/>
          <p:cNvSpPr>
            <a:spLocks noChangeArrowheads="1"/>
          </p:cNvSpPr>
          <p:nvPr/>
        </p:nvSpPr>
        <p:spPr bwMode="auto">
          <a:xfrm>
            <a:off x="1978025" y="285273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011</a:t>
            </a:r>
          </a:p>
        </p:txBody>
      </p:sp>
      <p:sp>
        <p:nvSpPr>
          <p:cNvPr id="51264" name="Rectangle 156"/>
          <p:cNvSpPr>
            <a:spLocks noChangeArrowheads="1"/>
          </p:cNvSpPr>
          <p:nvPr/>
        </p:nvSpPr>
        <p:spPr bwMode="auto">
          <a:xfrm>
            <a:off x="1978025" y="3138488"/>
            <a:ext cx="1223963"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latin typeface="Arial" charset="0"/>
              </a:rPr>
              <a:t>101</a:t>
            </a:r>
          </a:p>
        </p:txBody>
      </p:sp>
      <p:sp>
        <p:nvSpPr>
          <p:cNvPr id="51265" name="Rectangle 157"/>
          <p:cNvSpPr>
            <a:spLocks noChangeArrowheads="1"/>
          </p:cNvSpPr>
          <p:nvPr/>
        </p:nvSpPr>
        <p:spPr bwMode="auto">
          <a:xfrm>
            <a:off x="1978025" y="3427413"/>
            <a:ext cx="1223963" cy="287337"/>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a:latin typeface="Arial" charset="0"/>
              </a:rPr>
              <a:t>011</a:t>
            </a:r>
          </a:p>
        </p:txBody>
      </p:sp>
      <p:sp>
        <p:nvSpPr>
          <p:cNvPr id="51266" name="Rectangle 158"/>
          <p:cNvSpPr>
            <a:spLocks noChangeArrowheads="1"/>
          </p:cNvSpPr>
          <p:nvPr/>
        </p:nvSpPr>
        <p:spPr bwMode="auto">
          <a:xfrm>
            <a:off x="1978025" y="3716338"/>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100</a:t>
            </a:r>
          </a:p>
        </p:txBody>
      </p:sp>
      <p:sp>
        <p:nvSpPr>
          <p:cNvPr id="51267" name="Rectangle 159"/>
          <p:cNvSpPr>
            <a:spLocks noChangeArrowheads="1"/>
          </p:cNvSpPr>
          <p:nvPr/>
        </p:nvSpPr>
        <p:spPr bwMode="auto">
          <a:xfrm>
            <a:off x="1617663" y="2851150"/>
            <a:ext cx="3603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8" name="Rectangle 160"/>
          <p:cNvSpPr>
            <a:spLocks noChangeArrowheads="1"/>
          </p:cNvSpPr>
          <p:nvPr/>
        </p:nvSpPr>
        <p:spPr bwMode="auto">
          <a:xfrm>
            <a:off x="1617663" y="3136900"/>
            <a:ext cx="360362"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69" name="Rectangle 161"/>
          <p:cNvSpPr>
            <a:spLocks noChangeArrowheads="1"/>
          </p:cNvSpPr>
          <p:nvPr/>
        </p:nvSpPr>
        <p:spPr bwMode="auto">
          <a:xfrm>
            <a:off x="1617663" y="3425825"/>
            <a:ext cx="360362" cy="287338"/>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70" name="Rectangle 162"/>
          <p:cNvSpPr>
            <a:spLocks noChangeArrowheads="1"/>
          </p:cNvSpPr>
          <p:nvPr/>
        </p:nvSpPr>
        <p:spPr bwMode="auto">
          <a:xfrm>
            <a:off x="1619250" y="3714750"/>
            <a:ext cx="360363"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71" name="Rectangle 163"/>
          <p:cNvSpPr>
            <a:spLocks noChangeArrowheads="1"/>
          </p:cNvSpPr>
          <p:nvPr/>
        </p:nvSpPr>
        <p:spPr bwMode="auto">
          <a:xfrm>
            <a:off x="6372225" y="5087938"/>
            <a:ext cx="1223963" cy="285750"/>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51272" name="Rectangle 164"/>
          <p:cNvSpPr>
            <a:spLocks noChangeArrowheads="1"/>
          </p:cNvSpPr>
          <p:nvPr/>
        </p:nvSpPr>
        <p:spPr bwMode="auto">
          <a:xfrm>
            <a:off x="6372225" y="5378450"/>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73" name="Rectangle 165"/>
          <p:cNvSpPr>
            <a:spLocks noChangeArrowheads="1"/>
          </p:cNvSpPr>
          <p:nvPr/>
        </p:nvSpPr>
        <p:spPr bwMode="auto">
          <a:xfrm>
            <a:off x="6372225" y="5664200"/>
            <a:ext cx="1223963"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74" name="Rectangle 166"/>
          <p:cNvSpPr>
            <a:spLocks noChangeArrowheads="1"/>
          </p:cNvSpPr>
          <p:nvPr/>
        </p:nvSpPr>
        <p:spPr bwMode="auto">
          <a:xfrm>
            <a:off x="6372225" y="5949950"/>
            <a:ext cx="1223963" cy="287338"/>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75" name="Rectangle 167"/>
          <p:cNvSpPr>
            <a:spLocks noChangeArrowheads="1"/>
          </p:cNvSpPr>
          <p:nvPr/>
        </p:nvSpPr>
        <p:spPr bwMode="auto">
          <a:xfrm>
            <a:off x="6372225" y="6243638"/>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76" name="Text Box 168"/>
          <p:cNvSpPr txBox="1">
            <a:spLocks noChangeArrowheads="1"/>
          </p:cNvSpPr>
          <p:nvPr/>
        </p:nvSpPr>
        <p:spPr bwMode="auto">
          <a:xfrm>
            <a:off x="7740650" y="5803900"/>
            <a:ext cx="5762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7</a:t>
            </a:r>
          </a:p>
        </p:txBody>
      </p:sp>
      <p:sp>
        <p:nvSpPr>
          <p:cNvPr id="51277" name="AutoShape 169"/>
          <p:cNvSpPr>
            <a:spLocks/>
          </p:cNvSpPr>
          <p:nvPr/>
        </p:nvSpPr>
        <p:spPr bwMode="auto">
          <a:xfrm>
            <a:off x="7667625" y="5378450"/>
            <a:ext cx="146050" cy="1152525"/>
          </a:xfrm>
          <a:prstGeom prst="rightBrace">
            <a:avLst>
              <a:gd name="adj1" fmla="val 65761"/>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1644715" name="Line 171"/>
          <p:cNvSpPr>
            <a:spLocks noChangeShapeType="1"/>
          </p:cNvSpPr>
          <p:nvPr/>
        </p:nvSpPr>
        <p:spPr bwMode="auto">
          <a:xfrm flipV="1">
            <a:off x="1403350" y="1484313"/>
            <a:ext cx="0" cy="3889375"/>
          </a:xfrm>
          <a:prstGeom prst="line">
            <a:avLst/>
          </a:prstGeom>
          <a:noFill/>
          <a:ln w="28575">
            <a:solidFill>
              <a:srgbClr val="009900"/>
            </a:solidFill>
            <a:round/>
            <a:headEnd/>
            <a:tailEnd/>
          </a:ln>
        </p:spPr>
        <p:txBody>
          <a:bodyPr wrap="none" anchor="ctr"/>
          <a:lstStyle/>
          <a:p>
            <a:endParaRPr lang="zh-CN" altLang="en-US"/>
          </a:p>
        </p:txBody>
      </p:sp>
      <p:sp>
        <p:nvSpPr>
          <p:cNvPr id="1644716" name="Line 172"/>
          <p:cNvSpPr>
            <a:spLocks noChangeShapeType="1"/>
          </p:cNvSpPr>
          <p:nvPr/>
        </p:nvSpPr>
        <p:spPr bwMode="auto">
          <a:xfrm>
            <a:off x="1403350" y="1484313"/>
            <a:ext cx="215900" cy="0"/>
          </a:xfrm>
          <a:prstGeom prst="line">
            <a:avLst/>
          </a:prstGeom>
          <a:noFill/>
          <a:ln w="28575">
            <a:solidFill>
              <a:srgbClr val="009900"/>
            </a:solidFill>
            <a:round/>
            <a:headEnd/>
            <a:tailEnd type="triangle" w="med" len="lg"/>
          </a:ln>
        </p:spPr>
        <p:txBody>
          <a:bodyPr wrap="none" anchor="ctr"/>
          <a:lstStyle/>
          <a:p>
            <a:endParaRPr lang="zh-CN" altLang="en-US"/>
          </a:p>
        </p:txBody>
      </p:sp>
      <p:sp>
        <p:nvSpPr>
          <p:cNvPr id="1644717" name="Line 173"/>
          <p:cNvSpPr>
            <a:spLocks noChangeShapeType="1"/>
          </p:cNvSpPr>
          <p:nvPr/>
        </p:nvSpPr>
        <p:spPr bwMode="auto">
          <a:xfrm>
            <a:off x="1403350" y="3571875"/>
            <a:ext cx="215900" cy="1588"/>
          </a:xfrm>
          <a:prstGeom prst="line">
            <a:avLst/>
          </a:prstGeom>
          <a:noFill/>
          <a:ln w="28575">
            <a:solidFill>
              <a:srgbClr val="009900"/>
            </a:solidFill>
            <a:round/>
            <a:headEnd/>
            <a:tailEnd type="triangle" w="med" len="lg"/>
          </a:ln>
        </p:spPr>
        <p:txBody>
          <a:bodyPr wrap="none" anchor="ctr"/>
          <a:lstStyle/>
          <a:p>
            <a:endParaRPr lang="zh-CN" altLang="en-US"/>
          </a:p>
        </p:txBody>
      </p:sp>
      <p:sp>
        <p:nvSpPr>
          <p:cNvPr id="1644718" name="Line 174"/>
          <p:cNvSpPr>
            <a:spLocks noChangeShapeType="1"/>
          </p:cNvSpPr>
          <p:nvPr/>
        </p:nvSpPr>
        <p:spPr bwMode="auto">
          <a:xfrm>
            <a:off x="3492500" y="3500438"/>
            <a:ext cx="358775" cy="0"/>
          </a:xfrm>
          <a:prstGeom prst="line">
            <a:avLst/>
          </a:prstGeom>
          <a:noFill/>
          <a:ln w="28575">
            <a:solidFill>
              <a:srgbClr val="009900"/>
            </a:solidFill>
            <a:round/>
            <a:headEnd/>
            <a:tailEnd type="triangle" w="med" len="lg"/>
          </a:ln>
        </p:spPr>
        <p:txBody>
          <a:bodyPr wrap="none" anchor="ctr"/>
          <a:lstStyle/>
          <a:p>
            <a:endParaRPr lang="zh-CN" altLang="en-US"/>
          </a:p>
        </p:txBody>
      </p:sp>
      <p:sp>
        <p:nvSpPr>
          <p:cNvPr id="1644719" name="Line 175"/>
          <p:cNvSpPr>
            <a:spLocks noChangeShapeType="1"/>
          </p:cNvSpPr>
          <p:nvPr/>
        </p:nvSpPr>
        <p:spPr bwMode="auto">
          <a:xfrm>
            <a:off x="3492500" y="1412875"/>
            <a:ext cx="360363" cy="0"/>
          </a:xfrm>
          <a:prstGeom prst="line">
            <a:avLst/>
          </a:prstGeom>
          <a:noFill/>
          <a:ln w="28575">
            <a:solidFill>
              <a:srgbClr val="009900"/>
            </a:solidFill>
            <a:round/>
            <a:headEnd/>
            <a:tailEnd type="triangle" w="med" len="lg"/>
          </a:ln>
        </p:spPr>
        <p:txBody>
          <a:bodyPr wrap="none" anchor="ctr"/>
          <a:lstStyle/>
          <a:p>
            <a:endParaRPr lang="zh-CN" altLang="en-US"/>
          </a:p>
        </p:txBody>
      </p:sp>
      <p:sp>
        <p:nvSpPr>
          <p:cNvPr id="1644720" name="Line 176"/>
          <p:cNvSpPr>
            <a:spLocks noChangeShapeType="1"/>
          </p:cNvSpPr>
          <p:nvPr/>
        </p:nvSpPr>
        <p:spPr bwMode="auto">
          <a:xfrm flipV="1">
            <a:off x="3492500" y="1412875"/>
            <a:ext cx="0" cy="3529013"/>
          </a:xfrm>
          <a:prstGeom prst="line">
            <a:avLst/>
          </a:prstGeom>
          <a:noFill/>
          <a:ln w="28575">
            <a:solidFill>
              <a:srgbClr val="009900"/>
            </a:solidFill>
            <a:round/>
            <a:headEnd/>
            <a:tailEnd/>
          </a:ln>
        </p:spPr>
        <p:txBody>
          <a:bodyPr wrap="none" anchor="ctr"/>
          <a:lstStyle/>
          <a:p>
            <a:endParaRPr lang="zh-CN" altLang="en-US"/>
          </a:p>
        </p:txBody>
      </p:sp>
      <p:sp>
        <p:nvSpPr>
          <p:cNvPr id="1644721" name="Line 177"/>
          <p:cNvSpPr>
            <a:spLocks noChangeShapeType="1"/>
          </p:cNvSpPr>
          <p:nvPr/>
        </p:nvSpPr>
        <p:spPr bwMode="auto">
          <a:xfrm flipH="1">
            <a:off x="1403350" y="4941888"/>
            <a:ext cx="2089150" cy="0"/>
          </a:xfrm>
          <a:prstGeom prst="line">
            <a:avLst/>
          </a:prstGeom>
          <a:noFill/>
          <a:ln w="28575">
            <a:solidFill>
              <a:srgbClr val="009900"/>
            </a:solidFill>
            <a:round/>
            <a:headEnd/>
            <a:tailEnd/>
          </a:ln>
        </p:spPr>
        <p:txBody>
          <a:bodyPr wrap="none" anchor="ctr"/>
          <a:lstStyle/>
          <a:p>
            <a:endParaRPr lang="zh-CN" altLang="en-US"/>
          </a:p>
        </p:txBody>
      </p:sp>
      <p:sp>
        <p:nvSpPr>
          <p:cNvPr id="1644722" name="Line 178"/>
          <p:cNvSpPr>
            <a:spLocks noChangeShapeType="1"/>
          </p:cNvSpPr>
          <p:nvPr/>
        </p:nvSpPr>
        <p:spPr bwMode="auto">
          <a:xfrm flipV="1">
            <a:off x="2268538" y="5084763"/>
            <a:ext cx="0" cy="288925"/>
          </a:xfrm>
          <a:prstGeom prst="line">
            <a:avLst/>
          </a:prstGeom>
          <a:noFill/>
          <a:ln w="28575">
            <a:solidFill>
              <a:srgbClr val="9966FF"/>
            </a:solidFill>
            <a:round/>
            <a:headEnd/>
            <a:tailEnd/>
          </a:ln>
        </p:spPr>
        <p:txBody>
          <a:bodyPr wrap="none" anchor="ctr"/>
          <a:lstStyle/>
          <a:p>
            <a:endParaRPr lang="zh-CN" altLang="en-US"/>
          </a:p>
        </p:txBody>
      </p:sp>
      <p:sp>
        <p:nvSpPr>
          <p:cNvPr id="1644723" name="Line 179"/>
          <p:cNvSpPr>
            <a:spLocks noChangeShapeType="1"/>
          </p:cNvSpPr>
          <p:nvPr/>
        </p:nvSpPr>
        <p:spPr bwMode="auto">
          <a:xfrm>
            <a:off x="2268538" y="5084763"/>
            <a:ext cx="1366837" cy="0"/>
          </a:xfrm>
          <a:prstGeom prst="line">
            <a:avLst/>
          </a:prstGeom>
          <a:noFill/>
          <a:ln w="28575">
            <a:solidFill>
              <a:srgbClr val="9966FF"/>
            </a:solidFill>
            <a:round/>
            <a:headEnd/>
            <a:tailEnd/>
          </a:ln>
        </p:spPr>
        <p:txBody>
          <a:bodyPr wrap="none" anchor="ctr"/>
          <a:lstStyle/>
          <a:p>
            <a:endParaRPr lang="zh-CN" altLang="en-US"/>
          </a:p>
        </p:txBody>
      </p:sp>
      <p:sp>
        <p:nvSpPr>
          <p:cNvPr id="1644724" name="Line 180"/>
          <p:cNvSpPr>
            <a:spLocks noChangeShapeType="1"/>
          </p:cNvSpPr>
          <p:nvPr/>
        </p:nvSpPr>
        <p:spPr bwMode="auto">
          <a:xfrm flipV="1">
            <a:off x="3635375" y="1557338"/>
            <a:ext cx="0" cy="3527425"/>
          </a:xfrm>
          <a:prstGeom prst="line">
            <a:avLst/>
          </a:prstGeom>
          <a:noFill/>
          <a:ln w="28575">
            <a:solidFill>
              <a:srgbClr val="9966FF"/>
            </a:solidFill>
            <a:round/>
            <a:headEnd/>
            <a:tailEnd/>
          </a:ln>
        </p:spPr>
        <p:txBody>
          <a:bodyPr wrap="none" anchor="ctr"/>
          <a:lstStyle/>
          <a:p>
            <a:endParaRPr lang="zh-CN" altLang="en-US"/>
          </a:p>
        </p:txBody>
      </p:sp>
      <p:sp>
        <p:nvSpPr>
          <p:cNvPr id="1644725" name="Line 181"/>
          <p:cNvSpPr>
            <a:spLocks noChangeShapeType="1"/>
          </p:cNvSpPr>
          <p:nvPr/>
        </p:nvSpPr>
        <p:spPr bwMode="auto">
          <a:xfrm>
            <a:off x="3635375" y="3644900"/>
            <a:ext cx="217488" cy="0"/>
          </a:xfrm>
          <a:prstGeom prst="line">
            <a:avLst/>
          </a:prstGeom>
          <a:noFill/>
          <a:ln w="28575">
            <a:solidFill>
              <a:srgbClr val="9966FF"/>
            </a:solidFill>
            <a:round/>
            <a:headEnd/>
            <a:tailEnd type="triangle" w="med" len="lg"/>
          </a:ln>
        </p:spPr>
        <p:txBody>
          <a:bodyPr wrap="none" anchor="ctr"/>
          <a:lstStyle/>
          <a:p>
            <a:endParaRPr lang="zh-CN" altLang="en-US"/>
          </a:p>
        </p:txBody>
      </p:sp>
      <p:sp>
        <p:nvSpPr>
          <p:cNvPr id="1644726" name="Line 182"/>
          <p:cNvSpPr>
            <a:spLocks noChangeShapeType="1"/>
          </p:cNvSpPr>
          <p:nvPr/>
        </p:nvSpPr>
        <p:spPr bwMode="auto">
          <a:xfrm>
            <a:off x="3635375" y="1557338"/>
            <a:ext cx="217488" cy="0"/>
          </a:xfrm>
          <a:prstGeom prst="line">
            <a:avLst/>
          </a:prstGeom>
          <a:noFill/>
          <a:ln w="28575">
            <a:solidFill>
              <a:srgbClr val="9966FF"/>
            </a:solidFill>
            <a:round/>
            <a:headEnd/>
            <a:tailEnd type="triangle" w="med" len="lg"/>
          </a:ln>
        </p:spPr>
        <p:txBody>
          <a:bodyPr wrap="none" anchor="ctr"/>
          <a:lstStyle/>
          <a:p>
            <a:endParaRPr lang="zh-CN" altLang="en-US"/>
          </a:p>
        </p:txBody>
      </p:sp>
      <p:sp>
        <p:nvSpPr>
          <p:cNvPr id="1644727" name="Oval 183"/>
          <p:cNvSpPr>
            <a:spLocks noChangeArrowheads="1"/>
          </p:cNvSpPr>
          <p:nvPr/>
        </p:nvSpPr>
        <p:spPr bwMode="auto">
          <a:xfrm>
            <a:off x="2339975" y="2205038"/>
            <a:ext cx="433388" cy="431800"/>
          </a:xfrm>
          <a:prstGeom prst="ellipse">
            <a:avLst/>
          </a:prstGeom>
          <a:solidFill>
            <a:srgbClr val="FFFF00"/>
          </a:solidFill>
          <a:ln w="28575" algn="ctr">
            <a:solidFill>
              <a:srgbClr val="FF0000"/>
            </a:solidFill>
            <a:round/>
            <a:headEnd/>
            <a:tailEnd/>
          </a:ln>
        </p:spPr>
        <p:txBody>
          <a:bodyPr wrap="none" anchor="ctr"/>
          <a:lstStyle/>
          <a:p>
            <a:pPr algn="ctr">
              <a:spcBef>
                <a:spcPct val="50000"/>
              </a:spcBef>
            </a:pPr>
            <a:r>
              <a:rPr lang="en-US" altLang="zh-CN" sz="2400"/>
              <a:t>=?</a:t>
            </a:r>
          </a:p>
        </p:txBody>
      </p:sp>
      <p:sp>
        <p:nvSpPr>
          <p:cNvPr id="1644728" name="Line 184"/>
          <p:cNvSpPr>
            <a:spLocks noChangeShapeType="1"/>
          </p:cNvSpPr>
          <p:nvPr/>
        </p:nvSpPr>
        <p:spPr bwMode="auto">
          <a:xfrm>
            <a:off x="2628900" y="1557338"/>
            <a:ext cx="0" cy="64770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44729" name="Line 185"/>
          <p:cNvSpPr>
            <a:spLocks noChangeShapeType="1"/>
          </p:cNvSpPr>
          <p:nvPr/>
        </p:nvSpPr>
        <p:spPr bwMode="auto">
          <a:xfrm>
            <a:off x="1836738" y="1557338"/>
            <a:ext cx="0" cy="431800"/>
          </a:xfrm>
          <a:prstGeom prst="line">
            <a:avLst/>
          </a:prstGeom>
          <a:noFill/>
          <a:ln w="28575">
            <a:solidFill>
              <a:srgbClr val="FF0000"/>
            </a:solidFill>
            <a:round/>
            <a:headEnd/>
            <a:tailEnd/>
          </a:ln>
        </p:spPr>
        <p:txBody>
          <a:bodyPr wrap="none" anchor="ctr"/>
          <a:lstStyle/>
          <a:p>
            <a:endParaRPr lang="zh-CN" altLang="en-US"/>
          </a:p>
        </p:txBody>
      </p:sp>
      <p:sp>
        <p:nvSpPr>
          <p:cNvPr id="1644730" name="Line 186"/>
          <p:cNvSpPr>
            <a:spLocks noChangeShapeType="1"/>
          </p:cNvSpPr>
          <p:nvPr/>
        </p:nvSpPr>
        <p:spPr bwMode="auto">
          <a:xfrm>
            <a:off x="1836738" y="1989138"/>
            <a:ext cx="647700" cy="0"/>
          </a:xfrm>
          <a:prstGeom prst="line">
            <a:avLst/>
          </a:prstGeom>
          <a:noFill/>
          <a:ln w="28575">
            <a:solidFill>
              <a:srgbClr val="FF0000"/>
            </a:solidFill>
            <a:round/>
            <a:headEnd/>
            <a:tailEnd/>
          </a:ln>
        </p:spPr>
        <p:txBody>
          <a:bodyPr wrap="none" anchor="ctr"/>
          <a:lstStyle/>
          <a:p>
            <a:endParaRPr lang="zh-CN" altLang="en-US"/>
          </a:p>
        </p:txBody>
      </p:sp>
      <p:sp>
        <p:nvSpPr>
          <p:cNvPr id="1644731" name="Line 187"/>
          <p:cNvSpPr>
            <a:spLocks noChangeShapeType="1"/>
          </p:cNvSpPr>
          <p:nvPr/>
        </p:nvSpPr>
        <p:spPr bwMode="auto">
          <a:xfrm>
            <a:off x="2484438" y="1989138"/>
            <a:ext cx="0" cy="21590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44734" name="Oval 190"/>
          <p:cNvSpPr>
            <a:spLocks noChangeArrowheads="1"/>
          </p:cNvSpPr>
          <p:nvPr/>
        </p:nvSpPr>
        <p:spPr bwMode="auto">
          <a:xfrm>
            <a:off x="2339975" y="4294188"/>
            <a:ext cx="433388" cy="431800"/>
          </a:xfrm>
          <a:prstGeom prst="ellipse">
            <a:avLst/>
          </a:prstGeom>
          <a:solidFill>
            <a:srgbClr val="FFFF00"/>
          </a:solidFill>
          <a:ln w="28575" algn="ctr">
            <a:solidFill>
              <a:srgbClr val="FF0000"/>
            </a:solidFill>
            <a:round/>
            <a:headEnd/>
            <a:tailEnd/>
          </a:ln>
        </p:spPr>
        <p:txBody>
          <a:bodyPr wrap="none" anchor="ctr"/>
          <a:lstStyle/>
          <a:p>
            <a:pPr algn="ctr">
              <a:spcBef>
                <a:spcPct val="50000"/>
              </a:spcBef>
            </a:pPr>
            <a:r>
              <a:rPr lang="en-US" altLang="zh-CN" sz="2400"/>
              <a:t>=?</a:t>
            </a:r>
          </a:p>
        </p:txBody>
      </p:sp>
      <p:sp>
        <p:nvSpPr>
          <p:cNvPr id="1644735" name="Line 191"/>
          <p:cNvSpPr>
            <a:spLocks noChangeShapeType="1"/>
          </p:cNvSpPr>
          <p:nvPr/>
        </p:nvSpPr>
        <p:spPr bwMode="auto">
          <a:xfrm>
            <a:off x="2628900" y="3644900"/>
            <a:ext cx="0" cy="649288"/>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44736" name="Line 192"/>
          <p:cNvSpPr>
            <a:spLocks noChangeShapeType="1"/>
          </p:cNvSpPr>
          <p:nvPr/>
        </p:nvSpPr>
        <p:spPr bwMode="auto">
          <a:xfrm>
            <a:off x="1836738" y="3646488"/>
            <a:ext cx="0" cy="431800"/>
          </a:xfrm>
          <a:prstGeom prst="line">
            <a:avLst/>
          </a:prstGeom>
          <a:noFill/>
          <a:ln w="28575">
            <a:solidFill>
              <a:srgbClr val="FF0000"/>
            </a:solidFill>
            <a:round/>
            <a:headEnd/>
            <a:tailEnd/>
          </a:ln>
        </p:spPr>
        <p:txBody>
          <a:bodyPr wrap="none" anchor="ctr"/>
          <a:lstStyle/>
          <a:p>
            <a:endParaRPr lang="zh-CN" altLang="en-US"/>
          </a:p>
        </p:txBody>
      </p:sp>
      <p:sp>
        <p:nvSpPr>
          <p:cNvPr id="1644737" name="Line 193"/>
          <p:cNvSpPr>
            <a:spLocks noChangeShapeType="1"/>
          </p:cNvSpPr>
          <p:nvPr/>
        </p:nvSpPr>
        <p:spPr bwMode="auto">
          <a:xfrm>
            <a:off x="1836738" y="4078288"/>
            <a:ext cx="647700" cy="0"/>
          </a:xfrm>
          <a:prstGeom prst="line">
            <a:avLst/>
          </a:prstGeom>
          <a:noFill/>
          <a:ln w="28575">
            <a:solidFill>
              <a:srgbClr val="FF0000"/>
            </a:solidFill>
            <a:round/>
            <a:headEnd/>
            <a:tailEnd/>
          </a:ln>
        </p:spPr>
        <p:txBody>
          <a:bodyPr wrap="none" anchor="ctr"/>
          <a:lstStyle/>
          <a:p>
            <a:endParaRPr lang="zh-CN" altLang="en-US"/>
          </a:p>
        </p:txBody>
      </p:sp>
      <p:sp>
        <p:nvSpPr>
          <p:cNvPr id="1644738" name="Line 194"/>
          <p:cNvSpPr>
            <a:spLocks noChangeShapeType="1"/>
          </p:cNvSpPr>
          <p:nvPr/>
        </p:nvSpPr>
        <p:spPr bwMode="auto">
          <a:xfrm>
            <a:off x="2484438" y="4078288"/>
            <a:ext cx="0" cy="21590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44739" name="Line 195"/>
          <p:cNvSpPr>
            <a:spLocks noChangeShapeType="1"/>
          </p:cNvSpPr>
          <p:nvPr/>
        </p:nvSpPr>
        <p:spPr bwMode="auto">
          <a:xfrm flipV="1">
            <a:off x="755650" y="2420938"/>
            <a:ext cx="0" cy="2952750"/>
          </a:xfrm>
          <a:prstGeom prst="line">
            <a:avLst/>
          </a:prstGeom>
          <a:noFill/>
          <a:ln w="28575">
            <a:solidFill>
              <a:srgbClr val="FF0000"/>
            </a:solidFill>
            <a:round/>
            <a:headEnd/>
            <a:tailEnd/>
          </a:ln>
        </p:spPr>
        <p:txBody>
          <a:bodyPr wrap="none" anchor="ctr"/>
          <a:lstStyle/>
          <a:p>
            <a:endParaRPr lang="zh-CN" altLang="en-US"/>
          </a:p>
        </p:txBody>
      </p:sp>
      <p:sp>
        <p:nvSpPr>
          <p:cNvPr id="1644740" name="Line 196"/>
          <p:cNvSpPr>
            <a:spLocks noChangeShapeType="1"/>
          </p:cNvSpPr>
          <p:nvPr/>
        </p:nvSpPr>
        <p:spPr bwMode="auto">
          <a:xfrm>
            <a:off x="755650" y="2420938"/>
            <a:ext cx="1584325" cy="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44741" name="Line 197"/>
          <p:cNvSpPr>
            <a:spLocks noChangeShapeType="1"/>
          </p:cNvSpPr>
          <p:nvPr/>
        </p:nvSpPr>
        <p:spPr bwMode="auto">
          <a:xfrm>
            <a:off x="755650" y="4508500"/>
            <a:ext cx="1584325" cy="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44742" name="Line 198"/>
          <p:cNvSpPr>
            <a:spLocks noChangeShapeType="1"/>
          </p:cNvSpPr>
          <p:nvPr/>
        </p:nvSpPr>
        <p:spPr bwMode="auto">
          <a:xfrm>
            <a:off x="4716463" y="3644900"/>
            <a:ext cx="0" cy="649288"/>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44744" name="Line 200"/>
          <p:cNvSpPr>
            <a:spLocks noChangeShapeType="1"/>
          </p:cNvSpPr>
          <p:nvPr/>
        </p:nvSpPr>
        <p:spPr bwMode="auto">
          <a:xfrm>
            <a:off x="4716463" y="1557338"/>
            <a:ext cx="0" cy="576262"/>
          </a:xfrm>
          <a:prstGeom prst="line">
            <a:avLst/>
          </a:prstGeom>
          <a:noFill/>
          <a:ln w="28575">
            <a:solidFill>
              <a:srgbClr val="FF0000"/>
            </a:solidFill>
            <a:round/>
            <a:headEnd/>
            <a:tailEnd/>
          </a:ln>
        </p:spPr>
        <p:txBody>
          <a:bodyPr wrap="none" anchor="ctr"/>
          <a:lstStyle/>
          <a:p>
            <a:endParaRPr lang="zh-CN" altLang="en-US"/>
          </a:p>
        </p:txBody>
      </p:sp>
      <p:sp>
        <p:nvSpPr>
          <p:cNvPr id="1644745" name="Line 201"/>
          <p:cNvSpPr>
            <a:spLocks noChangeShapeType="1"/>
          </p:cNvSpPr>
          <p:nvPr/>
        </p:nvSpPr>
        <p:spPr bwMode="auto">
          <a:xfrm>
            <a:off x="4716463" y="2133600"/>
            <a:ext cx="935037" cy="0"/>
          </a:xfrm>
          <a:prstGeom prst="line">
            <a:avLst/>
          </a:prstGeom>
          <a:noFill/>
          <a:ln w="28575">
            <a:solidFill>
              <a:srgbClr val="FF0000"/>
            </a:solidFill>
            <a:round/>
            <a:headEnd/>
            <a:tailEnd/>
          </a:ln>
        </p:spPr>
        <p:txBody>
          <a:bodyPr wrap="none" anchor="ctr"/>
          <a:lstStyle/>
          <a:p>
            <a:endParaRPr lang="zh-CN" altLang="en-US"/>
          </a:p>
        </p:txBody>
      </p:sp>
      <p:sp>
        <p:nvSpPr>
          <p:cNvPr id="1644746" name="Line 202"/>
          <p:cNvSpPr>
            <a:spLocks noChangeShapeType="1"/>
          </p:cNvSpPr>
          <p:nvPr/>
        </p:nvSpPr>
        <p:spPr bwMode="auto">
          <a:xfrm>
            <a:off x="5651500" y="2133600"/>
            <a:ext cx="0" cy="215900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44747" name="Rectangle 203"/>
          <p:cNvSpPr>
            <a:spLocks noChangeArrowheads="1"/>
          </p:cNvSpPr>
          <p:nvPr/>
        </p:nvSpPr>
        <p:spPr bwMode="auto">
          <a:xfrm>
            <a:off x="4572000" y="4292600"/>
            <a:ext cx="1223963" cy="285750"/>
          </a:xfrm>
          <a:prstGeom prst="rect">
            <a:avLst/>
          </a:prstGeom>
          <a:solidFill>
            <a:srgbClr val="FFFF00"/>
          </a:solidFill>
          <a:ln w="28575" algn="ctr">
            <a:solidFill>
              <a:srgbClr val="FF0000"/>
            </a:solidFill>
            <a:miter lim="800000"/>
            <a:headEnd/>
            <a:tailEnd/>
          </a:ln>
        </p:spPr>
        <p:txBody>
          <a:bodyPr wrap="none" anchor="ctr"/>
          <a:lstStyle/>
          <a:p>
            <a:pPr algn="ctr">
              <a:spcBef>
                <a:spcPct val="50000"/>
              </a:spcBef>
            </a:pPr>
            <a:r>
              <a:rPr lang="en-US" altLang="zh-CN" sz="2000"/>
              <a:t>2:1 mux</a:t>
            </a:r>
          </a:p>
        </p:txBody>
      </p:sp>
      <p:sp>
        <p:nvSpPr>
          <p:cNvPr id="1644748" name="Line 204"/>
          <p:cNvSpPr>
            <a:spLocks noChangeShapeType="1"/>
          </p:cNvSpPr>
          <p:nvPr/>
        </p:nvSpPr>
        <p:spPr bwMode="auto">
          <a:xfrm>
            <a:off x="5219700" y="4581525"/>
            <a:ext cx="372" cy="431651"/>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44749" name="Line 205"/>
          <p:cNvSpPr>
            <a:spLocks noChangeShapeType="1"/>
          </p:cNvSpPr>
          <p:nvPr/>
        </p:nvSpPr>
        <p:spPr bwMode="auto">
          <a:xfrm>
            <a:off x="2771775" y="2420938"/>
            <a:ext cx="576263" cy="0"/>
          </a:xfrm>
          <a:prstGeom prst="line">
            <a:avLst/>
          </a:prstGeom>
          <a:noFill/>
          <a:ln w="28575">
            <a:solidFill>
              <a:srgbClr val="FF6600"/>
            </a:solidFill>
            <a:round/>
            <a:headEnd/>
            <a:tailEnd/>
          </a:ln>
        </p:spPr>
        <p:txBody>
          <a:bodyPr wrap="none" anchor="ctr"/>
          <a:lstStyle/>
          <a:p>
            <a:endParaRPr lang="zh-CN" altLang="en-US"/>
          </a:p>
        </p:txBody>
      </p:sp>
      <p:sp>
        <p:nvSpPr>
          <p:cNvPr id="1644750" name="Line 206"/>
          <p:cNvSpPr>
            <a:spLocks noChangeShapeType="1"/>
          </p:cNvSpPr>
          <p:nvPr/>
        </p:nvSpPr>
        <p:spPr bwMode="auto">
          <a:xfrm>
            <a:off x="3348038" y="2420938"/>
            <a:ext cx="0" cy="1944687"/>
          </a:xfrm>
          <a:prstGeom prst="line">
            <a:avLst/>
          </a:prstGeom>
          <a:noFill/>
          <a:ln w="28575">
            <a:solidFill>
              <a:srgbClr val="FF6600"/>
            </a:solidFill>
            <a:round/>
            <a:headEnd/>
            <a:tailEnd/>
          </a:ln>
        </p:spPr>
        <p:txBody>
          <a:bodyPr wrap="none" anchor="ctr"/>
          <a:lstStyle/>
          <a:p>
            <a:endParaRPr lang="zh-CN" altLang="en-US"/>
          </a:p>
        </p:txBody>
      </p:sp>
      <p:sp>
        <p:nvSpPr>
          <p:cNvPr id="1644751" name="Line 207"/>
          <p:cNvSpPr>
            <a:spLocks noChangeShapeType="1"/>
          </p:cNvSpPr>
          <p:nvPr/>
        </p:nvSpPr>
        <p:spPr bwMode="auto">
          <a:xfrm>
            <a:off x="3348038" y="4365625"/>
            <a:ext cx="1223962" cy="0"/>
          </a:xfrm>
          <a:prstGeom prst="line">
            <a:avLst/>
          </a:prstGeom>
          <a:noFill/>
          <a:ln w="28575">
            <a:solidFill>
              <a:srgbClr val="FF6600"/>
            </a:solidFill>
            <a:round/>
            <a:headEnd/>
            <a:tailEnd type="triangle" w="med" len="lg"/>
          </a:ln>
        </p:spPr>
        <p:txBody>
          <a:bodyPr wrap="none" anchor="ctr"/>
          <a:lstStyle/>
          <a:p>
            <a:endParaRPr lang="zh-CN" altLang="en-US"/>
          </a:p>
        </p:txBody>
      </p:sp>
      <p:sp>
        <p:nvSpPr>
          <p:cNvPr id="1644752" name="Line 208"/>
          <p:cNvSpPr>
            <a:spLocks noChangeShapeType="1"/>
          </p:cNvSpPr>
          <p:nvPr/>
        </p:nvSpPr>
        <p:spPr bwMode="auto">
          <a:xfrm>
            <a:off x="2771775" y="4508500"/>
            <a:ext cx="1800225" cy="0"/>
          </a:xfrm>
          <a:prstGeom prst="line">
            <a:avLst/>
          </a:prstGeom>
          <a:noFill/>
          <a:ln w="28575">
            <a:solidFill>
              <a:srgbClr val="FF6600"/>
            </a:solidFill>
            <a:round/>
            <a:headEnd/>
            <a:tailEnd type="triangle" w="med" len="lg"/>
          </a:ln>
        </p:spPr>
        <p:txBody>
          <a:bodyPr wrap="none" anchor="ctr"/>
          <a:lstStyle/>
          <a:p>
            <a:endParaRPr lang="zh-CN" altLang="en-US"/>
          </a:p>
        </p:txBody>
      </p:sp>
      <p:sp>
        <p:nvSpPr>
          <p:cNvPr id="51313" name="Rectangle 209"/>
          <p:cNvSpPr>
            <a:spLocks noChangeArrowheads="1"/>
          </p:cNvSpPr>
          <p:nvPr/>
        </p:nvSpPr>
        <p:spPr bwMode="auto">
          <a:xfrm>
            <a:off x="107950" y="6237288"/>
            <a:ext cx="7127875" cy="503237"/>
          </a:xfrm>
          <a:prstGeom prst="rect">
            <a:avLst/>
          </a:prstGeom>
          <a:noFill/>
          <a:ln w="19050" algn="ctr">
            <a:noFill/>
            <a:miter lim="800000"/>
            <a:headEnd/>
            <a:tailEnd/>
          </a:ln>
        </p:spPr>
        <p:txBody>
          <a:bodyPr wrap="none" anchor="ctr"/>
          <a:lstStyle/>
          <a:p>
            <a:r>
              <a:rPr lang="en-US" altLang="zh-CN" sz="2400">
                <a:solidFill>
                  <a:srgbClr val="0000FF"/>
                </a:solidFill>
              </a:rPr>
              <a:t>Cache</a:t>
            </a:r>
            <a:r>
              <a:rPr lang="zh-CN" altLang="en-US" sz="2400">
                <a:solidFill>
                  <a:srgbClr val="0000FF"/>
                </a:solidFill>
              </a:rPr>
              <a:t>共</a:t>
            </a:r>
            <a:r>
              <a:rPr lang="en-US" altLang="zh-CN" sz="2400">
                <a:solidFill>
                  <a:srgbClr val="0000FF"/>
                </a:solidFill>
              </a:rPr>
              <a:t>8</a:t>
            </a:r>
            <a:r>
              <a:rPr lang="zh-CN" altLang="en-US" sz="2400">
                <a:solidFill>
                  <a:srgbClr val="0000FF"/>
                </a:solidFill>
              </a:rPr>
              <a:t>块，每组</a:t>
            </a:r>
            <a:r>
              <a:rPr lang="en-US" altLang="zh-CN" sz="2400">
                <a:solidFill>
                  <a:srgbClr val="0000FF"/>
                </a:solidFill>
              </a:rPr>
              <a:t>2</a:t>
            </a:r>
            <a:r>
              <a:rPr lang="zh-CN" altLang="en-US" sz="2400">
                <a:solidFill>
                  <a:srgbClr val="0000FF"/>
                </a:solidFill>
              </a:rPr>
              <a:t>块；主存</a:t>
            </a:r>
            <a:r>
              <a:rPr lang="en-US" altLang="zh-CN" sz="2400">
                <a:solidFill>
                  <a:srgbClr val="0000FF"/>
                </a:solidFill>
              </a:rPr>
              <a:t>32</a:t>
            </a:r>
            <a:r>
              <a:rPr lang="zh-CN" altLang="en-US" sz="2400">
                <a:solidFill>
                  <a:srgbClr val="0000FF"/>
                </a:solidFill>
              </a:rPr>
              <a:t>块；每块</a:t>
            </a:r>
            <a:r>
              <a:rPr lang="en-US" altLang="zh-CN" sz="2400">
                <a:solidFill>
                  <a:srgbClr val="0000FF"/>
                </a:solidFill>
              </a:rPr>
              <a:t>64B</a:t>
            </a:r>
            <a:r>
              <a:rPr lang="zh-CN" altLang="en-US" sz="2400">
                <a:solidFill>
                  <a:srgbClr val="0000FF"/>
                </a:solidFill>
              </a:rPr>
              <a:t>。</a:t>
            </a:r>
          </a:p>
        </p:txBody>
      </p:sp>
      <p:sp>
        <p:nvSpPr>
          <p:cNvPr id="1644754" name="Text Box 210"/>
          <p:cNvSpPr txBox="1">
            <a:spLocks noChangeArrowheads="1"/>
          </p:cNvSpPr>
          <p:nvPr/>
        </p:nvSpPr>
        <p:spPr bwMode="auto">
          <a:xfrm rot="5400000">
            <a:off x="6938963" y="1925637"/>
            <a:ext cx="3384550" cy="485775"/>
          </a:xfrm>
          <a:prstGeom prst="rect">
            <a:avLst/>
          </a:prstGeom>
          <a:solidFill>
            <a:srgbClr val="FFFF99"/>
          </a:solidFill>
          <a:ln w="28575" algn="ctr">
            <a:solidFill>
              <a:srgbClr val="FF6600"/>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lang="zh-CN" altLang="en-US" sz="2400">
                <a:solidFill>
                  <a:srgbClr val="006600"/>
                </a:solidFill>
              </a:rPr>
              <a:t>区内块数＝</a:t>
            </a:r>
            <a:r>
              <a:rPr lang="en-US" altLang="zh-CN" sz="2400">
                <a:solidFill>
                  <a:srgbClr val="006600"/>
                </a:solidFill>
              </a:rPr>
              <a:t>Cache</a:t>
            </a:r>
            <a:r>
              <a:rPr lang="zh-CN" altLang="en-US" sz="2400">
                <a:solidFill>
                  <a:srgbClr val="006600"/>
                </a:solidFill>
              </a:rPr>
              <a:t>组数</a:t>
            </a:r>
          </a:p>
        </p:txBody>
      </p:sp>
      <p:sp>
        <p:nvSpPr>
          <p:cNvPr id="115" name="Rectangle 118"/>
          <p:cNvSpPr>
            <a:spLocks noChangeArrowheads="1"/>
          </p:cNvSpPr>
          <p:nvPr/>
        </p:nvSpPr>
        <p:spPr bwMode="auto">
          <a:xfrm>
            <a:off x="2843808" y="44624"/>
            <a:ext cx="1800200" cy="404664"/>
          </a:xfrm>
          <a:prstGeom prst="rect">
            <a:avLst/>
          </a:prstGeom>
          <a:noFill/>
          <a:ln w="19050" algn="ctr">
            <a:noFill/>
            <a:miter lim="800000"/>
            <a:headEnd/>
            <a:tailEnd/>
          </a:ln>
          <a:effectLst/>
        </p:spPr>
        <p:txBody>
          <a:bodyPr wrap="none" anchor="ctr"/>
          <a:lstStyle/>
          <a:p>
            <a:pPr algn="ctr">
              <a:defRPr/>
            </a:pPr>
            <a:r>
              <a:rPr lang="en-US" altLang="zh-CN" sz="2400" smtClean="0">
                <a:solidFill>
                  <a:srgbClr val="CC0000"/>
                </a:solidFill>
                <a:effectLst>
                  <a:outerShdw blurRad="38100" dist="38100" dir="2700000" algn="tl">
                    <a:srgbClr val="C0C0C0"/>
                  </a:outerShdw>
                </a:effectLst>
                <a:latin typeface="Arial" pitchFamily="34" charset="0"/>
                <a:ea typeface="黑体" pitchFamily="49" charset="-122"/>
              </a:rPr>
              <a:t>2</a:t>
            </a:r>
            <a:r>
              <a:rPr lang="zh-CN" altLang="en-US" sz="2400" smtClean="0">
                <a:solidFill>
                  <a:srgbClr val="CC0000"/>
                </a:solidFill>
                <a:effectLst>
                  <a:outerShdw blurRad="38100" dist="38100" dir="2700000" algn="tl">
                    <a:srgbClr val="C0C0C0"/>
                  </a:outerShdw>
                </a:effectLst>
                <a:latin typeface="Arial" pitchFamily="34" charset="0"/>
                <a:ea typeface="黑体" pitchFamily="49" charset="-122"/>
              </a:rPr>
              <a:t>路组</a:t>
            </a:r>
            <a:r>
              <a:rPr lang="zh-CN" altLang="en-US" sz="2400">
                <a:solidFill>
                  <a:srgbClr val="CC0000"/>
                </a:solidFill>
                <a:effectLst>
                  <a:outerShdw blurRad="38100" dist="38100" dir="2700000" algn="tl">
                    <a:srgbClr val="C0C0C0"/>
                  </a:outerShdw>
                </a:effectLst>
                <a:latin typeface="Arial" pitchFamily="34" charset="0"/>
                <a:ea typeface="黑体" pitchFamily="49" charset="-122"/>
              </a:rPr>
              <a:t>相联</a:t>
            </a:r>
          </a:p>
        </p:txBody>
      </p:sp>
      <p:sp>
        <p:nvSpPr>
          <p:cNvPr id="116" name="TextBox 115"/>
          <p:cNvSpPr txBox="1"/>
          <p:nvPr/>
        </p:nvSpPr>
        <p:spPr>
          <a:xfrm>
            <a:off x="2843808" y="5418264"/>
            <a:ext cx="3384376" cy="923330"/>
          </a:xfrm>
          <a:prstGeom prst="rect">
            <a:avLst/>
          </a:prstGeom>
          <a:noFill/>
        </p:spPr>
        <p:txBody>
          <a:bodyPr wrap="square" rtlCol="0">
            <a:spAutoFit/>
          </a:bodyPr>
          <a:lstStyle/>
          <a:p>
            <a:r>
              <a:rPr lang="zh-CN" altLang="en-US" sz="1800" smtClean="0"/>
              <a:t>标志：</a:t>
            </a:r>
            <a:r>
              <a:rPr lang="en-US" altLang="zh-CN" sz="1800" smtClean="0"/>
              <a:t>Tag</a:t>
            </a:r>
            <a:r>
              <a:rPr lang="zh-CN" altLang="en-US" sz="1800" smtClean="0"/>
              <a:t>，主存字块标记</a:t>
            </a:r>
            <a:endParaRPr lang="en-US" altLang="zh-CN" sz="1800" smtClean="0"/>
          </a:p>
          <a:p>
            <a:r>
              <a:rPr lang="zh-CN" altLang="en-US" sz="1800" smtClean="0"/>
              <a:t>索引：</a:t>
            </a:r>
            <a:r>
              <a:rPr lang="en-US" altLang="zh-CN" sz="1800" smtClean="0"/>
              <a:t>Index</a:t>
            </a:r>
            <a:r>
              <a:rPr lang="zh-CN" altLang="en-US" sz="1800" smtClean="0"/>
              <a:t>，组地址，组号</a:t>
            </a:r>
            <a:endParaRPr lang="en-US" altLang="zh-CN" sz="1800" smtClean="0"/>
          </a:p>
          <a:p>
            <a:r>
              <a:rPr lang="zh-CN" altLang="en-US" sz="1800" smtClean="0"/>
              <a:t>块内地址：字块内地址</a:t>
            </a:r>
            <a:endParaRPr lang="zh-CN" altLang="en-US" sz="1800"/>
          </a:p>
        </p:txBody>
      </p:sp>
      <p:cxnSp>
        <p:nvCxnSpPr>
          <p:cNvPr id="118" name="直接连接符 117"/>
          <p:cNvCxnSpPr>
            <a:endCxn id="1644748" idx="0"/>
          </p:cNvCxnSpPr>
          <p:nvPr/>
        </p:nvCxnSpPr>
        <p:spPr bwMode="auto">
          <a:xfrm>
            <a:off x="4716016" y="4293096"/>
            <a:ext cx="503684" cy="288429"/>
          </a:xfrm>
          <a:prstGeom prst="line">
            <a:avLst/>
          </a:prstGeom>
          <a:solidFill>
            <a:srgbClr val="FFFF99"/>
          </a:solidFill>
          <a:ln w="28575" cap="flat" cmpd="sng" algn="ctr">
            <a:solidFill>
              <a:srgbClr val="FF0000"/>
            </a:solidFill>
            <a:prstDash val="solid"/>
            <a:round/>
            <a:headEnd type="none" w="med" len="med"/>
            <a:tailEnd type="none" w="med" len="med"/>
          </a:ln>
          <a:effectLst/>
        </p:spPr>
      </p:cxnSp>
      <p:sp>
        <p:nvSpPr>
          <p:cNvPr id="120" name="Text Box 126"/>
          <p:cNvSpPr txBox="1">
            <a:spLocks noChangeArrowheads="1"/>
          </p:cNvSpPr>
          <p:nvPr/>
        </p:nvSpPr>
        <p:spPr bwMode="auto">
          <a:xfrm>
            <a:off x="4283968" y="4901098"/>
            <a:ext cx="2160836" cy="400110"/>
          </a:xfrm>
          <a:prstGeom prst="rect">
            <a:avLst/>
          </a:prstGeom>
          <a:noFill/>
          <a:ln w="28575" algn="ctr">
            <a:noFill/>
            <a:miter lim="800000"/>
            <a:headEnd/>
            <a:tailEnd/>
          </a:ln>
        </p:spPr>
        <p:txBody>
          <a:bodyPr wrap="square">
            <a:spAutoFit/>
          </a:bodyPr>
          <a:lstStyle/>
          <a:p>
            <a:pPr>
              <a:spcBef>
                <a:spcPts val="0"/>
              </a:spcBef>
            </a:pPr>
            <a:r>
              <a:rPr lang="en-US" altLang="zh-CN" sz="2000" smtClean="0">
                <a:solidFill>
                  <a:srgbClr val="FF0000"/>
                </a:solidFill>
                <a:latin typeface="+mn-lt"/>
              </a:rPr>
              <a:t>to CPU Data in</a:t>
            </a:r>
            <a:endParaRPr lang="zh-CN" altLang="en-US" sz="2000">
              <a:solidFill>
                <a:srgbClr val="FF0000"/>
              </a:solidFill>
              <a:latin typeface="+mn-l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644715"/>
                                        </p:tgtEl>
                                        <p:attrNameLst>
                                          <p:attrName>style.visibility</p:attrName>
                                        </p:attrNameLst>
                                      </p:cBhvr>
                                      <p:to>
                                        <p:strVal val="visible"/>
                                      </p:to>
                                    </p:set>
                                    <p:anim calcmode="lin" valueType="num">
                                      <p:cBhvr>
                                        <p:cTn id="7" dur="500" fill="hold"/>
                                        <p:tgtEl>
                                          <p:spTgt spid="1644715"/>
                                        </p:tgtEl>
                                        <p:attrNameLst>
                                          <p:attrName>ppt_x</p:attrName>
                                        </p:attrNameLst>
                                      </p:cBhvr>
                                      <p:tavLst>
                                        <p:tav tm="0">
                                          <p:val>
                                            <p:strVal val="#ppt_x"/>
                                          </p:val>
                                        </p:tav>
                                        <p:tav tm="100000">
                                          <p:val>
                                            <p:strVal val="#ppt_x"/>
                                          </p:val>
                                        </p:tav>
                                      </p:tavLst>
                                    </p:anim>
                                    <p:anim calcmode="lin" valueType="num">
                                      <p:cBhvr>
                                        <p:cTn id="8" dur="500" fill="hold"/>
                                        <p:tgtEl>
                                          <p:spTgt spid="1644715"/>
                                        </p:tgtEl>
                                        <p:attrNameLst>
                                          <p:attrName>ppt_y</p:attrName>
                                        </p:attrNameLst>
                                      </p:cBhvr>
                                      <p:tavLst>
                                        <p:tav tm="0">
                                          <p:val>
                                            <p:strVal val="#ppt_y+#ppt_h/2"/>
                                          </p:val>
                                        </p:tav>
                                        <p:tav tm="100000">
                                          <p:val>
                                            <p:strVal val="#ppt_y"/>
                                          </p:val>
                                        </p:tav>
                                      </p:tavLst>
                                    </p:anim>
                                    <p:anim calcmode="lin" valueType="num">
                                      <p:cBhvr>
                                        <p:cTn id="9" dur="500" fill="hold"/>
                                        <p:tgtEl>
                                          <p:spTgt spid="1644715"/>
                                        </p:tgtEl>
                                        <p:attrNameLst>
                                          <p:attrName>ppt_w</p:attrName>
                                        </p:attrNameLst>
                                      </p:cBhvr>
                                      <p:tavLst>
                                        <p:tav tm="0">
                                          <p:val>
                                            <p:strVal val="#ppt_w"/>
                                          </p:val>
                                        </p:tav>
                                        <p:tav tm="100000">
                                          <p:val>
                                            <p:strVal val="#ppt_w"/>
                                          </p:val>
                                        </p:tav>
                                      </p:tavLst>
                                    </p:anim>
                                    <p:anim calcmode="lin" valueType="num">
                                      <p:cBhvr>
                                        <p:cTn id="10" dur="500" fill="hold"/>
                                        <p:tgtEl>
                                          <p:spTgt spid="1644715"/>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1644716"/>
                                        </p:tgtEl>
                                        <p:attrNameLst>
                                          <p:attrName>style.visibility</p:attrName>
                                        </p:attrNameLst>
                                      </p:cBhvr>
                                      <p:to>
                                        <p:strVal val="visible"/>
                                      </p:to>
                                    </p:set>
                                    <p:anim calcmode="lin" valueType="num">
                                      <p:cBhvr>
                                        <p:cTn id="14" dur="500" fill="hold"/>
                                        <p:tgtEl>
                                          <p:spTgt spid="1644716"/>
                                        </p:tgtEl>
                                        <p:attrNameLst>
                                          <p:attrName>ppt_x</p:attrName>
                                        </p:attrNameLst>
                                      </p:cBhvr>
                                      <p:tavLst>
                                        <p:tav tm="0">
                                          <p:val>
                                            <p:strVal val="#ppt_x-#ppt_w/2"/>
                                          </p:val>
                                        </p:tav>
                                        <p:tav tm="100000">
                                          <p:val>
                                            <p:strVal val="#ppt_x"/>
                                          </p:val>
                                        </p:tav>
                                      </p:tavLst>
                                    </p:anim>
                                    <p:anim calcmode="lin" valueType="num">
                                      <p:cBhvr>
                                        <p:cTn id="15" dur="500" fill="hold"/>
                                        <p:tgtEl>
                                          <p:spTgt spid="1644716"/>
                                        </p:tgtEl>
                                        <p:attrNameLst>
                                          <p:attrName>ppt_y</p:attrName>
                                        </p:attrNameLst>
                                      </p:cBhvr>
                                      <p:tavLst>
                                        <p:tav tm="0">
                                          <p:val>
                                            <p:strVal val="#ppt_y"/>
                                          </p:val>
                                        </p:tav>
                                        <p:tav tm="100000">
                                          <p:val>
                                            <p:strVal val="#ppt_y"/>
                                          </p:val>
                                        </p:tav>
                                      </p:tavLst>
                                    </p:anim>
                                    <p:anim calcmode="lin" valueType="num">
                                      <p:cBhvr>
                                        <p:cTn id="16" dur="500" fill="hold"/>
                                        <p:tgtEl>
                                          <p:spTgt spid="1644716"/>
                                        </p:tgtEl>
                                        <p:attrNameLst>
                                          <p:attrName>ppt_w</p:attrName>
                                        </p:attrNameLst>
                                      </p:cBhvr>
                                      <p:tavLst>
                                        <p:tav tm="0">
                                          <p:val>
                                            <p:fltVal val="0"/>
                                          </p:val>
                                        </p:tav>
                                        <p:tav tm="100000">
                                          <p:val>
                                            <p:strVal val="#ppt_w"/>
                                          </p:val>
                                        </p:tav>
                                      </p:tavLst>
                                    </p:anim>
                                    <p:anim calcmode="lin" valueType="num">
                                      <p:cBhvr>
                                        <p:cTn id="17" dur="500" fill="hold"/>
                                        <p:tgtEl>
                                          <p:spTgt spid="1644716"/>
                                        </p:tgtEl>
                                        <p:attrNameLst>
                                          <p:attrName>ppt_h</p:attrName>
                                        </p:attrNameLst>
                                      </p:cBhvr>
                                      <p:tavLst>
                                        <p:tav tm="0">
                                          <p:val>
                                            <p:strVal val="#ppt_h"/>
                                          </p:val>
                                        </p:tav>
                                        <p:tav tm="100000">
                                          <p:val>
                                            <p:strVal val="#ppt_h"/>
                                          </p:val>
                                        </p:tav>
                                      </p:tavLst>
                                    </p:anim>
                                  </p:childTnLst>
                                </p:cTn>
                              </p:par>
                              <p:par>
                                <p:cTn id="18" presetID="17" presetClass="entr" presetSubtype="8" fill="hold" grpId="0" nodeType="withEffect">
                                  <p:stCondLst>
                                    <p:cond delay="0"/>
                                  </p:stCondLst>
                                  <p:childTnLst>
                                    <p:set>
                                      <p:cBhvr>
                                        <p:cTn id="19" dur="1" fill="hold">
                                          <p:stCondLst>
                                            <p:cond delay="0"/>
                                          </p:stCondLst>
                                        </p:cTn>
                                        <p:tgtEl>
                                          <p:spTgt spid="1644717"/>
                                        </p:tgtEl>
                                        <p:attrNameLst>
                                          <p:attrName>style.visibility</p:attrName>
                                        </p:attrNameLst>
                                      </p:cBhvr>
                                      <p:to>
                                        <p:strVal val="visible"/>
                                      </p:to>
                                    </p:set>
                                    <p:anim calcmode="lin" valueType="num">
                                      <p:cBhvr>
                                        <p:cTn id="20" dur="500" fill="hold"/>
                                        <p:tgtEl>
                                          <p:spTgt spid="1644717"/>
                                        </p:tgtEl>
                                        <p:attrNameLst>
                                          <p:attrName>ppt_x</p:attrName>
                                        </p:attrNameLst>
                                      </p:cBhvr>
                                      <p:tavLst>
                                        <p:tav tm="0">
                                          <p:val>
                                            <p:strVal val="#ppt_x-#ppt_w/2"/>
                                          </p:val>
                                        </p:tav>
                                        <p:tav tm="100000">
                                          <p:val>
                                            <p:strVal val="#ppt_x"/>
                                          </p:val>
                                        </p:tav>
                                      </p:tavLst>
                                    </p:anim>
                                    <p:anim calcmode="lin" valueType="num">
                                      <p:cBhvr>
                                        <p:cTn id="21" dur="500" fill="hold"/>
                                        <p:tgtEl>
                                          <p:spTgt spid="1644717"/>
                                        </p:tgtEl>
                                        <p:attrNameLst>
                                          <p:attrName>ppt_y</p:attrName>
                                        </p:attrNameLst>
                                      </p:cBhvr>
                                      <p:tavLst>
                                        <p:tav tm="0">
                                          <p:val>
                                            <p:strVal val="#ppt_y"/>
                                          </p:val>
                                        </p:tav>
                                        <p:tav tm="100000">
                                          <p:val>
                                            <p:strVal val="#ppt_y"/>
                                          </p:val>
                                        </p:tav>
                                      </p:tavLst>
                                    </p:anim>
                                    <p:anim calcmode="lin" valueType="num">
                                      <p:cBhvr>
                                        <p:cTn id="22" dur="500" fill="hold"/>
                                        <p:tgtEl>
                                          <p:spTgt spid="1644717"/>
                                        </p:tgtEl>
                                        <p:attrNameLst>
                                          <p:attrName>ppt_w</p:attrName>
                                        </p:attrNameLst>
                                      </p:cBhvr>
                                      <p:tavLst>
                                        <p:tav tm="0">
                                          <p:val>
                                            <p:fltVal val="0"/>
                                          </p:val>
                                        </p:tav>
                                        <p:tav tm="100000">
                                          <p:val>
                                            <p:strVal val="#ppt_w"/>
                                          </p:val>
                                        </p:tav>
                                      </p:tavLst>
                                    </p:anim>
                                    <p:anim calcmode="lin" valueType="num">
                                      <p:cBhvr>
                                        <p:cTn id="23" dur="500" fill="hold"/>
                                        <p:tgtEl>
                                          <p:spTgt spid="1644717"/>
                                        </p:tgtEl>
                                        <p:attrNameLst>
                                          <p:attrName>ppt_h</p:attrName>
                                        </p:attrNameLst>
                                      </p:cBhvr>
                                      <p:tavLst>
                                        <p:tav tm="0">
                                          <p:val>
                                            <p:strVal val="#ppt_h"/>
                                          </p:val>
                                        </p:tav>
                                        <p:tav tm="100000">
                                          <p:val>
                                            <p:strVal val="#ppt_h"/>
                                          </p:val>
                                        </p:tav>
                                      </p:tavLst>
                                    </p:anim>
                                  </p:childTnLst>
                                </p:cTn>
                              </p:par>
                            </p:childTnLst>
                          </p:cTn>
                        </p:par>
                        <p:par>
                          <p:cTn id="24" fill="hold">
                            <p:stCondLst>
                              <p:cond delay="1000"/>
                            </p:stCondLst>
                            <p:childTnLst>
                              <p:par>
                                <p:cTn id="25" presetID="17" presetClass="entr" presetSubtype="8" fill="hold" grpId="0" nodeType="afterEffect">
                                  <p:stCondLst>
                                    <p:cond delay="0"/>
                                  </p:stCondLst>
                                  <p:childTnLst>
                                    <p:set>
                                      <p:cBhvr>
                                        <p:cTn id="26" dur="1" fill="hold">
                                          <p:stCondLst>
                                            <p:cond delay="0"/>
                                          </p:stCondLst>
                                        </p:cTn>
                                        <p:tgtEl>
                                          <p:spTgt spid="1644721"/>
                                        </p:tgtEl>
                                        <p:attrNameLst>
                                          <p:attrName>style.visibility</p:attrName>
                                        </p:attrNameLst>
                                      </p:cBhvr>
                                      <p:to>
                                        <p:strVal val="visible"/>
                                      </p:to>
                                    </p:set>
                                    <p:anim calcmode="lin" valueType="num">
                                      <p:cBhvr>
                                        <p:cTn id="27" dur="500" fill="hold"/>
                                        <p:tgtEl>
                                          <p:spTgt spid="1644721"/>
                                        </p:tgtEl>
                                        <p:attrNameLst>
                                          <p:attrName>ppt_x</p:attrName>
                                        </p:attrNameLst>
                                      </p:cBhvr>
                                      <p:tavLst>
                                        <p:tav tm="0">
                                          <p:val>
                                            <p:strVal val="#ppt_x-#ppt_w/2"/>
                                          </p:val>
                                        </p:tav>
                                        <p:tav tm="100000">
                                          <p:val>
                                            <p:strVal val="#ppt_x"/>
                                          </p:val>
                                        </p:tav>
                                      </p:tavLst>
                                    </p:anim>
                                    <p:anim calcmode="lin" valueType="num">
                                      <p:cBhvr>
                                        <p:cTn id="28" dur="500" fill="hold"/>
                                        <p:tgtEl>
                                          <p:spTgt spid="1644721"/>
                                        </p:tgtEl>
                                        <p:attrNameLst>
                                          <p:attrName>ppt_y</p:attrName>
                                        </p:attrNameLst>
                                      </p:cBhvr>
                                      <p:tavLst>
                                        <p:tav tm="0">
                                          <p:val>
                                            <p:strVal val="#ppt_y"/>
                                          </p:val>
                                        </p:tav>
                                        <p:tav tm="100000">
                                          <p:val>
                                            <p:strVal val="#ppt_y"/>
                                          </p:val>
                                        </p:tav>
                                      </p:tavLst>
                                    </p:anim>
                                    <p:anim calcmode="lin" valueType="num">
                                      <p:cBhvr>
                                        <p:cTn id="29" dur="500" fill="hold"/>
                                        <p:tgtEl>
                                          <p:spTgt spid="1644721"/>
                                        </p:tgtEl>
                                        <p:attrNameLst>
                                          <p:attrName>ppt_w</p:attrName>
                                        </p:attrNameLst>
                                      </p:cBhvr>
                                      <p:tavLst>
                                        <p:tav tm="0">
                                          <p:val>
                                            <p:fltVal val="0"/>
                                          </p:val>
                                        </p:tav>
                                        <p:tav tm="100000">
                                          <p:val>
                                            <p:strVal val="#ppt_w"/>
                                          </p:val>
                                        </p:tav>
                                      </p:tavLst>
                                    </p:anim>
                                    <p:anim calcmode="lin" valueType="num">
                                      <p:cBhvr>
                                        <p:cTn id="30" dur="500" fill="hold"/>
                                        <p:tgtEl>
                                          <p:spTgt spid="1644721"/>
                                        </p:tgtEl>
                                        <p:attrNameLst>
                                          <p:attrName>ppt_h</p:attrName>
                                        </p:attrNameLst>
                                      </p:cBhvr>
                                      <p:tavLst>
                                        <p:tav tm="0">
                                          <p:val>
                                            <p:strVal val="#ppt_h"/>
                                          </p:val>
                                        </p:tav>
                                        <p:tav tm="100000">
                                          <p:val>
                                            <p:strVal val="#ppt_h"/>
                                          </p:val>
                                        </p:tav>
                                      </p:tavLst>
                                    </p:anim>
                                  </p:childTnLst>
                                </p:cTn>
                              </p:par>
                            </p:childTnLst>
                          </p:cTn>
                        </p:par>
                        <p:par>
                          <p:cTn id="31" fill="hold">
                            <p:stCondLst>
                              <p:cond delay="1500"/>
                            </p:stCondLst>
                            <p:childTnLst>
                              <p:par>
                                <p:cTn id="32" presetID="17" presetClass="entr" presetSubtype="4" fill="hold" grpId="0" nodeType="afterEffect">
                                  <p:stCondLst>
                                    <p:cond delay="0"/>
                                  </p:stCondLst>
                                  <p:childTnLst>
                                    <p:set>
                                      <p:cBhvr>
                                        <p:cTn id="33" dur="1" fill="hold">
                                          <p:stCondLst>
                                            <p:cond delay="0"/>
                                          </p:stCondLst>
                                        </p:cTn>
                                        <p:tgtEl>
                                          <p:spTgt spid="1644720"/>
                                        </p:tgtEl>
                                        <p:attrNameLst>
                                          <p:attrName>style.visibility</p:attrName>
                                        </p:attrNameLst>
                                      </p:cBhvr>
                                      <p:to>
                                        <p:strVal val="visible"/>
                                      </p:to>
                                    </p:set>
                                    <p:anim calcmode="lin" valueType="num">
                                      <p:cBhvr>
                                        <p:cTn id="34" dur="500" fill="hold"/>
                                        <p:tgtEl>
                                          <p:spTgt spid="1644720"/>
                                        </p:tgtEl>
                                        <p:attrNameLst>
                                          <p:attrName>ppt_x</p:attrName>
                                        </p:attrNameLst>
                                      </p:cBhvr>
                                      <p:tavLst>
                                        <p:tav tm="0">
                                          <p:val>
                                            <p:strVal val="#ppt_x"/>
                                          </p:val>
                                        </p:tav>
                                        <p:tav tm="100000">
                                          <p:val>
                                            <p:strVal val="#ppt_x"/>
                                          </p:val>
                                        </p:tav>
                                      </p:tavLst>
                                    </p:anim>
                                    <p:anim calcmode="lin" valueType="num">
                                      <p:cBhvr>
                                        <p:cTn id="35" dur="500" fill="hold"/>
                                        <p:tgtEl>
                                          <p:spTgt spid="1644720"/>
                                        </p:tgtEl>
                                        <p:attrNameLst>
                                          <p:attrName>ppt_y</p:attrName>
                                        </p:attrNameLst>
                                      </p:cBhvr>
                                      <p:tavLst>
                                        <p:tav tm="0">
                                          <p:val>
                                            <p:strVal val="#ppt_y+#ppt_h/2"/>
                                          </p:val>
                                        </p:tav>
                                        <p:tav tm="100000">
                                          <p:val>
                                            <p:strVal val="#ppt_y"/>
                                          </p:val>
                                        </p:tav>
                                      </p:tavLst>
                                    </p:anim>
                                    <p:anim calcmode="lin" valueType="num">
                                      <p:cBhvr>
                                        <p:cTn id="36" dur="500" fill="hold"/>
                                        <p:tgtEl>
                                          <p:spTgt spid="1644720"/>
                                        </p:tgtEl>
                                        <p:attrNameLst>
                                          <p:attrName>ppt_w</p:attrName>
                                        </p:attrNameLst>
                                      </p:cBhvr>
                                      <p:tavLst>
                                        <p:tav tm="0">
                                          <p:val>
                                            <p:strVal val="#ppt_w"/>
                                          </p:val>
                                        </p:tav>
                                        <p:tav tm="100000">
                                          <p:val>
                                            <p:strVal val="#ppt_w"/>
                                          </p:val>
                                        </p:tav>
                                      </p:tavLst>
                                    </p:anim>
                                    <p:anim calcmode="lin" valueType="num">
                                      <p:cBhvr>
                                        <p:cTn id="37" dur="500" fill="hold"/>
                                        <p:tgtEl>
                                          <p:spTgt spid="1644720"/>
                                        </p:tgtEl>
                                        <p:attrNameLst>
                                          <p:attrName>ppt_h</p:attrName>
                                        </p:attrNameLst>
                                      </p:cBhvr>
                                      <p:tavLst>
                                        <p:tav tm="0">
                                          <p:val>
                                            <p:fltVal val="0"/>
                                          </p:val>
                                        </p:tav>
                                        <p:tav tm="100000">
                                          <p:val>
                                            <p:strVal val="#ppt_h"/>
                                          </p:val>
                                        </p:tav>
                                      </p:tavLst>
                                    </p:anim>
                                  </p:childTnLst>
                                </p:cTn>
                              </p:par>
                            </p:childTnLst>
                          </p:cTn>
                        </p:par>
                        <p:par>
                          <p:cTn id="38" fill="hold">
                            <p:stCondLst>
                              <p:cond delay="2000"/>
                            </p:stCondLst>
                            <p:childTnLst>
                              <p:par>
                                <p:cTn id="39" presetID="17" presetClass="entr" presetSubtype="8" fill="hold" grpId="0" nodeType="afterEffect">
                                  <p:stCondLst>
                                    <p:cond delay="0"/>
                                  </p:stCondLst>
                                  <p:childTnLst>
                                    <p:set>
                                      <p:cBhvr>
                                        <p:cTn id="40" dur="1" fill="hold">
                                          <p:stCondLst>
                                            <p:cond delay="0"/>
                                          </p:stCondLst>
                                        </p:cTn>
                                        <p:tgtEl>
                                          <p:spTgt spid="1644718"/>
                                        </p:tgtEl>
                                        <p:attrNameLst>
                                          <p:attrName>style.visibility</p:attrName>
                                        </p:attrNameLst>
                                      </p:cBhvr>
                                      <p:to>
                                        <p:strVal val="visible"/>
                                      </p:to>
                                    </p:set>
                                    <p:anim calcmode="lin" valueType="num">
                                      <p:cBhvr>
                                        <p:cTn id="41" dur="500" fill="hold"/>
                                        <p:tgtEl>
                                          <p:spTgt spid="1644718"/>
                                        </p:tgtEl>
                                        <p:attrNameLst>
                                          <p:attrName>ppt_x</p:attrName>
                                        </p:attrNameLst>
                                      </p:cBhvr>
                                      <p:tavLst>
                                        <p:tav tm="0">
                                          <p:val>
                                            <p:strVal val="#ppt_x-#ppt_w/2"/>
                                          </p:val>
                                        </p:tav>
                                        <p:tav tm="100000">
                                          <p:val>
                                            <p:strVal val="#ppt_x"/>
                                          </p:val>
                                        </p:tav>
                                      </p:tavLst>
                                    </p:anim>
                                    <p:anim calcmode="lin" valueType="num">
                                      <p:cBhvr>
                                        <p:cTn id="42" dur="500" fill="hold"/>
                                        <p:tgtEl>
                                          <p:spTgt spid="1644718"/>
                                        </p:tgtEl>
                                        <p:attrNameLst>
                                          <p:attrName>ppt_y</p:attrName>
                                        </p:attrNameLst>
                                      </p:cBhvr>
                                      <p:tavLst>
                                        <p:tav tm="0">
                                          <p:val>
                                            <p:strVal val="#ppt_y"/>
                                          </p:val>
                                        </p:tav>
                                        <p:tav tm="100000">
                                          <p:val>
                                            <p:strVal val="#ppt_y"/>
                                          </p:val>
                                        </p:tav>
                                      </p:tavLst>
                                    </p:anim>
                                    <p:anim calcmode="lin" valueType="num">
                                      <p:cBhvr>
                                        <p:cTn id="43" dur="500" fill="hold"/>
                                        <p:tgtEl>
                                          <p:spTgt spid="1644718"/>
                                        </p:tgtEl>
                                        <p:attrNameLst>
                                          <p:attrName>ppt_w</p:attrName>
                                        </p:attrNameLst>
                                      </p:cBhvr>
                                      <p:tavLst>
                                        <p:tav tm="0">
                                          <p:val>
                                            <p:fltVal val="0"/>
                                          </p:val>
                                        </p:tav>
                                        <p:tav tm="100000">
                                          <p:val>
                                            <p:strVal val="#ppt_w"/>
                                          </p:val>
                                        </p:tav>
                                      </p:tavLst>
                                    </p:anim>
                                    <p:anim calcmode="lin" valueType="num">
                                      <p:cBhvr>
                                        <p:cTn id="44" dur="500" fill="hold"/>
                                        <p:tgtEl>
                                          <p:spTgt spid="1644718"/>
                                        </p:tgtEl>
                                        <p:attrNameLst>
                                          <p:attrName>ppt_h</p:attrName>
                                        </p:attrNameLst>
                                      </p:cBhvr>
                                      <p:tavLst>
                                        <p:tav tm="0">
                                          <p:val>
                                            <p:strVal val="#ppt_h"/>
                                          </p:val>
                                        </p:tav>
                                        <p:tav tm="100000">
                                          <p:val>
                                            <p:strVal val="#ppt_h"/>
                                          </p:val>
                                        </p:tav>
                                      </p:tavLst>
                                    </p:anim>
                                  </p:childTnLst>
                                </p:cTn>
                              </p:par>
                              <p:par>
                                <p:cTn id="45" presetID="17" presetClass="entr" presetSubtype="8" fill="hold" grpId="0" nodeType="withEffect">
                                  <p:stCondLst>
                                    <p:cond delay="0"/>
                                  </p:stCondLst>
                                  <p:childTnLst>
                                    <p:set>
                                      <p:cBhvr>
                                        <p:cTn id="46" dur="1" fill="hold">
                                          <p:stCondLst>
                                            <p:cond delay="0"/>
                                          </p:stCondLst>
                                        </p:cTn>
                                        <p:tgtEl>
                                          <p:spTgt spid="1644719"/>
                                        </p:tgtEl>
                                        <p:attrNameLst>
                                          <p:attrName>style.visibility</p:attrName>
                                        </p:attrNameLst>
                                      </p:cBhvr>
                                      <p:to>
                                        <p:strVal val="visible"/>
                                      </p:to>
                                    </p:set>
                                    <p:anim calcmode="lin" valueType="num">
                                      <p:cBhvr>
                                        <p:cTn id="47" dur="500" fill="hold"/>
                                        <p:tgtEl>
                                          <p:spTgt spid="1644719"/>
                                        </p:tgtEl>
                                        <p:attrNameLst>
                                          <p:attrName>ppt_x</p:attrName>
                                        </p:attrNameLst>
                                      </p:cBhvr>
                                      <p:tavLst>
                                        <p:tav tm="0">
                                          <p:val>
                                            <p:strVal val="#ppt_x-#ppt_w/2"/>
                                          </p:val>
                                        </p:tav>
                                        <p:tav tm="100000">
                                          <p:val>
                                            <p:strVal val="#ppt_x"/>
                                          </p:val>
                                        </p:tav>
                                      </p:tavLst>
                                    </p:anim>
                                    <p:anim calcmode="lin" valueType="num">
                                      <p:cBhvr>
                                        <p:cTn id="48" dur="500" fill="hold"/>
                                        <p:tgtEl>
                                          <p:spTgt spid="1644719"/>
                                        </p:tgtEl>
                                        <p:attrNameLst>
                                          <p:attrName>ppt_y</p:attrName>
                                        </p:attrNameLst>
                                      </p:cBhvr>
                                      <p:tavLst>
                                        <p:tav tm="0">
                                          <p:val>
                                            <p:strVal val="#ppt_y"/>
                                          </p:val>
                                        </p:tav>
                                        <p:tav tm="100000">
                                          <p:val>
                                            <p:strVal val="#ppt_y"/>
                                          </p:val>
                                        </p:tav>
                                      </p:tavLst>
                                    </p:anim>
                                    <p:anim calcmode="lin" valueType="num">
                                      <p:cBhvr>
                                        <p:cTn id="49" dur="500" fill="hold"/>
                                        <p:tgtEl>
                                          <p:spTgt spid="1644719"/>
                                        </p:tgtEl>
                                        <p:attrNameLst>
                                          <p:attrName>ppt_w</p:attrName>
                                        </p:attrNameLst>
                                      </p:cBhvr>
                                      <p:tavLst>
                                        <p:tav tm="0">
                                          <p:val>
                                            <p:fltVal val="0"/>
                                          </p:val>
                                        </p:tav>
                                        <p:tav tm="100000">
                                          <p:val>
                                            <p:strVal val="#ppt_w"/>
                                          </p:val>
                                        </p:tav>
                                      </p:tavLst>
                                    </p:anim>
                                    <p:anim calcmode="lin" valueType="num">
                                      <p:cBhvr>
                                        <p:cTn id="50" dur="500" fill="hold"/>
                                        <p:tgtEl>
                                          <p:spTgt spid="1644719"/>
                                        </p:tgtEl>
                                        <p:attrNameLst>
                                          <p:attrName>ppt_h</p:attrName>
                                        </p:attrNameLst>
                                      </p:cBhvr>
                                      <p:tavLst>
                                        <p:tav tm="0">
                                          <p:val>
                                            <p:strVal val="#ppt_h"/>
                                          </p:val>
                                        </p:tav>
                                        <p:tav tm="100000">
                                          <p:val>
                                            <p:strVal val="#ppt_h"/>
                                          </p:val>
                                        </p:tav>
                                      </p:tavLst>
                                    </p:anim>
                                  </p:childTnLst>
                                </p:cTn>
                              </p:par>
                            </p:childTnLst>
                          </p:cTn>
                        </p:par>
                        <p:par>
                          <p:cTn id="51" fill="hold">
                            <p:stCondLst>
                              <p:cond delay="2500"/>
                            </p:stCondLst>
                            <p:childTnLst>
                              <p:par>
                                <p:cTn id="52" presetID="17" presetClass="entr" presetSubtype="4" fill="hold" grpId="0" nodeType="afterEffect">
                                  <p:stCondLst>
                                    <p:cond delay="0"/>
                                  </p:stCondLst>
                                  <p:childTnLst>
                                    <p:set>
                                      <p:cBhvr>
                                        <p:cTn id="53" dur="1" fill="hold">
                                          <p:stCondLst>
                                            <p:cond delay="0"/>
                                          </p:stCondLst>
                                        </p:cTn>
                                        <p:tgtEl>
                                          <p:spTgt spid="1644722"/>
                                        </p:tgtEl>
                                        <p:attrNameLst>
                                          <p:attrName>style.visibility</p:attrName>
                                        </p:attrNameLst>
                                      </p:cBhvr>
                                      <p:to>
                                        <p:strVal val="visible"/>
                                      </p:to>
                                    </p:set>
                                    <p:anim calcmode="lin" valueType="num">
                                      <p:cBhvr>
                                        <p:cTn id="54" dur="500" fill="hold"/>
                                        <p:tgtEl>
                                          <p:spTgt spid="1644722"/>
                                        </p:tgtEl>
                                        <p:attrNameLst>
                                          <p:attrName>ppt_x</p:attrName>
                                        </p:attrNameLst>
                                      </p:cBhvr>
                                      <p:tavLst>
                                        <p:tav tm="0">
                                          <p:val>
                                            <p:strVal val="#ppt_x"/>
                                          </p:val>
                                        </p:tav>
                                        <p:tav tm="100000">
                                          <p:val>
                                            <p:strVal val="#ppt_x"/>
                                          </p:val>
                                        </p:tav>
                                      </p:tavLst>
                                    </p:anim>
                                    <p:anim calcmode="lin" valueType="num">
                                      <p:cBhvr>
                                        <p:cTn id="55" dur="500" fill="hold"/>
                                        <p:tgtEl>
                                          <p:spTgt spid="1644722"/>
                                        </p:tgtEl>
                                        <p:attrNameLst>
                                          <p:attrName>ppt_y</p:attrName>
                                        </p:attrNameLst>
                                      </p:cBhvr>
                                      <p:tavLst>
                                        <p:tav tm="0">
                                          <p:val>
                                            <p:strVal val="#ppt_y+#ppt_h/2"/>
                                          </p:val>
                                        </p:tav>
                                        <p:tav tm="100000">
                                          <p:val>
                                            <p:strVal val="#ppt_y"/>
                                          </p:val>
                                        </p:tav>
                                      </p:tavLst>
                                    </p:anim>
                                    <p:anim calcmode="lin" valueType="num">
                                      <p:cBhvr>
                                        <p:cTn id="56" dur="500" fill="hold"/>
                                        <p:tgtEl>
                                          <p:spTgt spid="1644722"/>
                                        </p:tgtEl>
                                        <p:attrNameLst>
                                          <p:attrName>ppt_w</p:attrName>
                                        </p:attrNameLst>
                                      </p:cBhvr>
                                      <p:tavLst>
                                        <p:tav tm="0">
                                          <p:val>
                                            <p:strVal val="#ppt_w"/>
                                          </p:val>
                                        </p:tav>
                                        <p:tav tm="100000">
                                          <p:val>
                                            <p:strVal val="#ppt_w"/>
                                          </p:val>
                                        </p:tav>
                                      </p:tavLst>
                                    </p:anim>
                                    <p:anim calcmode="lin" valueType="num">
                                      <p:cBhvr>
                                        <p:cTn id="57" dur="500" fill="hold"/>
                                        <p:tgtEl>
                                          <p:spTgt spid="1644722"/>
                                        </p:tgtEl>
                                        <p:attrNameLst>
                                          <p:attrName>ppt_h</p:attrName>
                                        </p:attrNameLst>
                                      </p:cBhvr>
                                      <p:tavLst>
                                        <p:tav tm="0">
                                          <p:val>
                                            <p:fltVal val="0"/>
                                          </p:val>
                                        </p:tav>
                                        <p:tav tm="100000">
                                          <p:val>
                                            <p:strVal val="#ppt_h"/>
                                          </p:val>
                                        </p:tav>
                                      </p:tavLst>
                                    </p:anim>
                                  </p:childTnLst>
                                </p:cTn>
                              </p:par>
                            </p:childTnLst>
                          </p:cTn>
                        </p:par>
                        <p:par>
                          <p:cTn id="58" fill="hold">
                            <p:stCondLst>
                              <p:cond delay="3000"/>
                            </p:stCondLst>
                            <p:childTnLst>
                              <p:par>
                                <p:cTn id="59" presetID="17" presetClass="entr" presetSubtype="8" fill="hold" grpId="0" nodeType="afterEffect">
                                  <p:stCondLst>
                                    <p:cond delay="0"/>
                                  </p:stCondLst>
                                  <p:childTnLst>
                                    <p:set>
                                      <p:cBhvr>
                                        <p:cTn id="60" dur="1" fill="hold">
                                          <p:stCondLst>
                                            <p:cond delay="0"/>
                                          </p:stCondLst>
                                        </p:cTn>
                                        <p:tgtEl>
                                          <p:spTgt spid="1644723"/>
                                        </p:tgtEl>
                                        <p:attrNameLst>
                                          <p:attrName>style.visibility</p:attrName>
                                        </p:attrNameLst>
                                      </p:cBhvr>
                                      <p:to>
                                        <p:strVal val="visible"/>
                                      </p:to>
                                    </p:set>
                                    <p:anim calcmode="lin" valueType="num">
                                      <p:cBhvr>
                                        <p:cTn id="61" dur="500" fill="hold"/>
                                        <p:tgtEl>
                                          <p:spTgt spid="1644723"/>
                                        </p:tgtEl>
                                        <p:attrNameLst>
                                          <p:attrName>ppt_x</p:attrName>
                                        </p:attrNameLst>
                                      </p:cBhvr>
                                      <p:tavLst>
                                        <p:tav tm="0">
                                          <p:val>
                                            <p:strVal val="#ppt_x-#ppt_w/2"/>
                                          </p:val>
                                        </p:tav>
                                        <p:tav tm="100000">
                                          <p:val>
                                            <p:strVal val="#ppt_x"/>
                                          </p:val>
                                        </p:tav>
                                      </p:tavLst>
                                    </p:anim>
                                    <p:anim calcmode="lin" valueType="num">
                                      <p:cBhvr>
                                        <p:cTn id="62" dur="500" fill="hold"/>
                                        <p:tgtEl>
                                          <p:spTgt spid="1644723"/>
                                        </p:tgtEl>
                                        <p:attrNameLst>
                                          <p:attrName>ppt_y</p:attrName>
                                        </p:attrNameLst>
                                      </p:cBhvr>
                                      <p:tavLst>
                                        <p:tav tm="0">
                                          <p:val>
                                            <p:strVal val="#ppt_y"/>
                                          </p:val>
                                        </p:tav>
                                        <p:tav tm="100000">
                                          <p:val>
                                            <p:strVal val="#ppt_y"/>
                                          </p:val>
                                        </p:tav>
                                      </p:tavLst>
                                    </p:anim>
                                    <p:anim calcmode="lin" valueType="num">
                                      <p:cBhvr>
                                        <p:cTn id="63" dur="500" fill="hold"/>
                                        <p:tgtEl>
                                          <p:spTgt spid="1644723"/>
                                        </p:tgtEl>
                                        <p:attrNameLst>
                                          <p:attrName>ppt_w</p:attrName>
                                        </p:attrNameLst>
                                      </p:cBhvr>
                                      <p:tavLst>
                                        <p:tav tm="0">
                                          <p:val>
                                            <p:fltVal val="0"/>
                                          </p:val>
                                        </p:tav>
                                        <p:tav tm="100000">
                                          <p:val>
                                            <p:strVal val="#ppt_w"/>
                                          </p:val>
                                        </p:tav>
                                      </p:tavLst>
                                    </p:anim>
                                    <p:anim calcmode="lin" valueType="num">
                                      <p:cBhvr>
                                        <p:cTn id="64" dur="500" fill="hold"/>
                                        <p:tgtEl>
                                          <p:spTgt spid="1644723"/>
                                        </p:tgtEl>
                                        <p:attrNameLst>
                                          <p:attrName>ppt_h</p:attrName>
                                        </p:attrNameLst>
                                      </p:cBhvr>
                                      <p:tavLst>
                                        <p:tav tm="0">
                                          <p:val>
                                            <p:strVal val="#ppt_h"/>
                                          </p:val>
                                        </p:tav>
                                        <p:tav tm="100000">
                                          <p:val>
                                            <p:strVal val="#ppt_h"/>
                                          </p:val>
                                        </p:tav>
                                      </p:tavLst>
                                    </p:anim>
                                  </p:childTnLst>
                                </p:cTn>
                              </p:par>
                            </p:childTnLst>
                          </p:cTn>
                        </p:par>
                        <p:par>
                          <p:cTn id="65" fill="hold">
                            <p:stCondLst>
                              <p:cond delay="3500"/>
                            </p:stCondLst>
                            <p:childTnLst>
                              <p:par>
                                <p:cTn id="66" presetID="17" presetClass="entr" presetSubtype="4" fill="hold" grpId="0" nodeType="afterEffect">
                                  <p:stCondLst>
                                    <p:cond delay="0"/>
                                  </p:stCondLst>
                                  <p:childTnLst>
                                    <p:set>
                                      <p:cBhvr>
                                        <p:cTn id="67" dur="1" fill="hold">
                                          <p:stCondLst>
                                            <p:cond delay="0"/>
                                          </p:stCondLst>
                                        </p:cTn>
                                        <p:tgtEl>
                                          <p:spTgt spid="1644724"/>
                                        </p:tgtEl>
                                        <p:attrNameLst>
                                          <p:attrName>style.visibility</p:attrName>
                                        </p:attrNameLst>
                                      </p:cBhvr>
                                      <p:to>
                                        <p:strVal val="visible"/>
                                      </p:to>
                                    </p:set>
                                    <p:anim calcmode="lin" valueType="num">
                                      <p:cBhvr>
                                        <p:cTn id="68" dur="500" fill="hold"/>
                                        <p:tgtEl>
                                          <p:spTgt spid="1644724"/>
                                        </p:tgtEl>
                                        <p:attrNameLst>
                                          <p:attrName>ppt_x</p:attrName>
                                        </p:attrNameLst>
                                      </p:cBhvr>
                                      <p:tavLst>
                                        <p:tav tm="0">
                                          <p:val>
                                            <p:strVal val="#ppt_x"/>
                                          </p:val>
                                        </p:tav>
                                        <p:tav tm="100000">
                                          <p:val>
                                            <p:strVal val="#ppt_x"/>
                                          </p:val>
                                        </p:tav>
                                      </p:tavLst>
                                    </p:anim>
                                    <p:anim calcmode="lin" valueType="num">
                                      <p:cBhvr>
                                        <p:cTn id="69" dur="500" fill="hold"/>
                                        <p:tgtEl>
                                          <p:spTgt spid="1644724"/>
                                        </p:tgtEl>
                                        <p:attrNameLst>
                                          <p:attrName>ppt_y</p:attrName>
                                        </p:attrNameLst>
                                      </p:cBhvr>
                                      <p:tavLst>
                                        <p:tav tm="0">
                                          <p:val>
                                            <p:strVal val="#ppt_y+#ppt_h/2"/>
                                          </p:val>
                                        </p:tav>
                                        <p:tav tm="100000">
                                          <p:val>
                                            <p:strVal val="#ppt_y"/>
                                          </p:val>
                                        </p:tav>
                                      </p:tavLst>
                                    </p:anim>
                                    <p:anim calcmode="lin" valueType="num">
                                      <p:cBhvr>
                                        <p:cTn id="70" dur="500" fill="hold"/>
                                        <p:tgtEl>
                                          <p:spTgt spid="1644724"/>
                                        </p:tgtEl>
                                        <p:attrNameLst>
                                          <p:attrName>ppt_w</p:attrName>
                                        </p:attrNameLst>
                                      </p:cBhvr>
                                      <p:tavLst>
                                        <p:tav tm="0">
                                          <p:val>
                                            <p:strVal val="#ppt_w"/>
                                          </p:val>
                                        </p:tav>
                                        <p:tav tm="100000">
                                          <p:val>
                                            <p:strVal val="#ppt_w"/>
                                          </p:val>
                                        </p:tav>
                                      </p:tavLst>
                                    </p:anim>
                                    <p:anim calcmode="lin" valueType="num">
                                      <p:cBhvr>
                                        <p:cTn id="71" dur="500" fill="hold"/>
                                        <p:tgtEl>
                                          <p:spTgt spid="1644724"/>
                                        </p:tgtEl>
                                        <p:attrNameLst>
                                          <p:attrName>ppt_h</p:attrName>
                                        </p:attrNameLst>
                                      </p:cBhvr>
                                      <p:tavLst>
                                        <p:tav tm="0">
                                          <p:val>
                                            <p:fltVal val="0"/>
                                          </p:val>
                                        </p:tav>
                                        <p:tav tm="100000">
                                          <p:val>
                                            <p:strVal val="#ppt_h"/>
                                          </p:val>
                                        </p:tav>
                                      </p:tavLst>
                                    </p:anim>
                                  </p:childTnLst>
                                </p:cTn>
                              </p:par>
                            </p:childTnLst>
                          </p:cTn>
                        </p:par>
                        <p:par>
                          <p:cTn id="72" fill="hold">
                            <p:stCondLst>
                              <p:cond delay="4000"/>
                            </p:stCondLst>
                            <p:childTnLst>
                              <p:par>
                                <p:cTn id="73" presetID="17" presetClass="entr" presetSubtype="8" fill="hold" grpId="0" nodeType="afterEffect">
                                  <p:stCondLst>
                                    <p:cond delay="0"/>
                                  </p:stCondLst>
                                  <p:childTnLst>
                                    <p:set>
                                      <p:cBhvr>
                                        <p:cTn id="74" dur="1" fill="hold">
                                          <p:stCondLst>
                                            <p:cond delay="0"/>
                                          </p:stCondLst>
                                        </p:cTn>
                                        <p:tgtEl>
                                          <p:spTgt spid="1644726"/>
                                        </p:tgtEl>
                                        <p:attrNameLst>
                                          <p:attrName>style.visibility</p:attrName>
                                        </p:attrNameLst>
                                      </p:cBhvr>
                                      <p:to>
                                        <p:strVal val="visible"/>
                                      </p:to>
                                    </p:set>
                                    <p:anim calcmode="lin" valueType="num">
                                      <p:cBhvr>
                                        <p:cTn id="75" dur="500" fill="hold"/>
                                        <p:tgtEl>
                                          <p:spTgt spid="1644726"/>
                                        </p:tgtEl>
                                        <p:attrNameLst>
                                          <p:attrName>ppt_x</p:attrName>
                                        </p:attrNameLst>
                                      </p:cBhvr>
                                      <p:tavLst>
                                        <p:tav tm="0">
                                          <p:val>
                                            <p:strVal val="#ppt_x-#ppt_w/2"/>
                                          </p:val>
                                        </p:tav>
                                        <p:tav tm="100000">
                                          <p:val>
                                            <p:strVal val="#ppt_x"/>
                                          </p:val>
                                        </p:tav>
                                      </p:tavLst>
                                    </p:anim>
                                    <p:anim calcmode="lin" valueType="num">
                                      <p:cBhvr>
                                        <p:cTn id="76" dur="500" fill="hold"/>
                                        <p:tgtEl>
                                          <p:spTgt spid="1644726"/>
                                        </p:tgtEl>
                                        <p:attrNameLst>
                                          <p:attrName>ppt_y</p:attrName>
                                        </p:attrNameLst>
                                      </p:cBhvr>
                                      <p:tavLst>
                                        <p:tav tm="0">
                                          <p:val>
                                            <p:strVal val="#ppt_y"/>
                                          </p:val>
                                        </p:tav>
                                        <p:tav tm="100000">
                                          <p:val>
                                            <p:strVal val="#ppt_y"/>
                                          </p:val>
                                        </p:tav>
                                      </p:tavLst>
                                    </p:anim>
                                    <p:anim calcmode="lin" valueType="num">
                                      <p:cBhvr>
                                        <p:cTn id="77" dur="500" fill="hold"/>
                                        <p:tgtEl>
                                          <p:spTgt spid="1644726"/>
                                        </p:tgtEl>
                                        <p:attrNameLst>
                                          <p:attrName>ppt_w</p:attrName>
                                        </p:attrNameLst>
                                      </p:cBhvr>
                                      <p:tavLst>
                                        <p:tav tm="0">
                                          <p:val>
                                            <p:fltVal val="0"/>
                                          </p:val>
                                        </p:tav>
                                        <p:tav tm="100000">
                                          <p:val>
                                            <p:strVal val="#ppt_w"/>
                                          </p:val>
                                        </p:tav>
                                      </p:tavLst>
                                    </p:anim>
                                    <p:anim calcmode="lin" valueType="num">
                                      <p:cBhvr>
                                        <p:cTn id="78" dur="500" fill="hold"/>
                                        <p:tgtEl>
                                          <p:spTgt spid="1644726"/>
                                        </p:tgtEl>
                                        <p:attrNameLst>
                                          <p:attrName>ppt_h</p:attrName>
                                        </p:attrNameLst>
                                      </p:cBhvr>
                                      <p:tavLst>
                                        <p:tav tm="0">
                                          <p:val>
                                            <p:strVal val="#ppt_h"/>
                                          </p:val>
                                        </p:tav>
                                        <p:tav tm="100000">
                                          <p:val>
                                            <p:strVal val="#ppt_h"/>
                                          </p:val>
                                        </p:tav>
                                      </p:tavLst>
                                    </p:anim>
                                  </p:childTnLst>
                                </p:cTn>
                              </p:par>
                              <p:par>
                                <p:cTn id="79" presetID="17" presetClass="entr" presetSubtype="8" fill="hold" grpId="0" nodeType="withEffect">
                                  <p:stCondLst>
                                    <p:cond delay="0"/>
                                  </p:stCondLst>
                                  <p:childTnLst>
                                    <p:set>
                                      <p:cBhvr>
                                        <p:cTn id="80" dur="1" fill="hold">
                                          <p:stCondLst>
                                            <p:cond delay="0"/>
                                          </p:stCondLst>
                                        </p:cTn>
                                        <p:tgtEl>
                                          <p:spTgt spid="1644725"/>
                                        </p:tgtEl>
                                        <p:attrNameLst>
                                          <p:attrName>style.visibility</p:attrName>
                                        </p:attrNameLst>
                                      </p:cBhvr>
                                      <p:to>
                                        <p:strVal val="visible"/>
                                      </p:to>
                                    </p:set>
                                    <p:anim calcmode="lin" valueType="num">
                                      <p:cBhvr>
                                        <p:cTn id="81" dur="500" fill="hold"/>
                                        <p:tgtEl>
                                          <p:spTgt spid="1644725"/>
                                        </p:tgtEl>
                                        <p:attrNameLst>
                                          <p:attrName>ppt_x</p:attrName>
                                        </p:attrNameLst>
                                      </p:cBhvr>
                                      <p:tavLst>
                                        <p:tav tm="0">
                                          <p:val>
                                            <p:strVal val="#ppt_x-#ppt_w/2"/>
                                          </p:val>
                                        </p:tav>
                                        <p:tav tm="100000">
                                          <p:val>
                                            <p:strVal val="#ppt_x"/>
                                          </p:val>
                                        </p:tav>
                                      </p:tavLst>
                                    </p:anim>
                                    <p:anim calcmode="lin" valueType="num">
                                      <p:cBhvr>
                                        <p:cTn id="82" dur="500" fill="hold"/>
                                        <p:tgtEl>
                                          <p:spTgt spid="1644725"/>
                                        </p:tgtEl>
                                        <p:attrNameLst>
                                          <p:attrName>ppt_y</p:attrName>
                                        </p:attrNameLst>
                                      </p:cBhvr>
                                      <p:tavLst>
                                        <p:tav tm="0">
                                          <p:val>
                                            <p:strVal val="#ppt_y"/>
                                          </p:val>
                                        </p:tav>
                                        <p:tav tm="100000">
                                          <p:val>
                                            <p:strVal val="#ppt_y"/>
                                          </p:val>
                                        </p:tav>
                                      </p:tavLst>
                                    </p:anim>
                                    <p:anim calcmode="lin" valueType="num">
                                      <p:cBhvr>
                                        <p:cTn id="83" dur="500" fill="hold"/>
                                        <p:tgtEl>
                                          <p:spTgt spid="1644725"/>
                                        </p:tgtEl>
                                        <p:attrNameLst>
                                          <p:attrName>ppt_w</p:attrName>
                                        </p:attrNameLst>
                                      </p:cBhvr>
                                      <p:tavLst>
                                        <p:tav tm="0">
                                          <p:val>
                                            <p:fltVal val="0"/>
                                          </p:val>
                                        </p:tav>
                                        <p:tav tm="100000">
                                          <p:val>
                                            <p:strVal val="#ppt_w"/>
                                          </p:val>
                                        </p:tav>
                                      </p:tavLst>
                                    </p:anim>
                                    <p:anim calcmode="lin" valueType="num">
                                      <p:cBhvr>
                                        <p:cTn id="84" dur="500" fill="hold"/>
                                        <p:tgtEl>
                                          <p:spTgt spid="1644725"/>
                                        </p:tgtEl>
                                        <p:attrNameLst>
                                          <p:attrName>ppt_h</p:attrName>
                                        </p:attrNameLst>
                                      </p:cBhvr>
                                      <p:tavLst>
                                        <p:tav tm="0">
                                          <p:val>
                                            <p:strVal val="#ppt_h"/>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7" presetClass="entr" presetSubtype="1" fill="hold" grpId="0" nodeType="clickEffect">
                                  <p:stCondLst>
                                    <p:cond delay="0"/>
                                  </p:stCondLst>
                                  <p:childTnLst>
                                    <p:set>
                                      <p:cBhvr>
                                        <p:cTn id="88" dur="1" fill="hold">
                                          <p:stCondLst>
                                            <p:cond delay="0"/>
                                          </p:stCondLst>
                                        </p:cTn>
                                        <p:tgtEl>
                                          <p:spTgt spid="1644729"/>
                                        </p:tgtEl>
                                        <p:attrNameLst>
                                          <p:attrName>style.visibility</p:attrName>
                                        </p:attrNameLst>
                                      </p:cBhvr>
                                      <p:to>
                                        <p:strVal val="visible"/>
                                      </p:to>
                                    </p:set>
                                    <p:anim calcmode="lin" valueType="num">
                                      <p:cBhvr>
                                        <p:cTn id="89" dur="500" fill="hold"/>
                                        <p:tgtEl>
                                          <p:spTgt spid="1644729"/>
                                        </p:tgtEl>
                                        <p:attrNameLst>
                                          <p:attrName>ppt_x</p:attrName>
                                        </p:attrNameLst>
                                      </p:cBhvr>
                                      <p:tavLst>
                                        <p:tav tm="0">
                                          <p:val>
                                            <p:strVal val="#ppt_x"/>
                                          </p:val>
                                        </p:tav>
                                        <p:tav tm="100000">
                                          <p:val>
                                            <p:strVal val="#ppt_x"/>
                                          </p:val>
                                        </p:tav>
                                      </p:tavLst>
                                    </p:anim>
                                    <p:anim calcmode="lin" valueType="num">
                                      <p:cBhvr>
                                        <p:cTn id="90" dur="500" fill="hold"/>
                                        <p:tgtEl>
                                          <p:spTgt spid="1644729"/>
                                        </p:tgtEl>
                                        <p:attrNameLst>
                                          <p:attrName>ppt_y</p:attrName>
                                        </p:attrNameLst>
                                      </p:cBhvr>
                                      <p:tavLst>
                                        <p:tav tm="0">
                                          <p:val>
                                            <p:strVal val="#ppt_y-#ppt_h/2"/>
                                          </p:val>
                                        </p:tav>
                                        <p:tav tm="100000">
                                          <p:val>
                                            <p:strVal val="#ppt_y"/>
                                          </p:val>
                                        </p:tav>
                                      </p:tavLst>
                                    </p:anim>
                                    <p:anim calcmode="lin" valueType="num">
                                      <p:cBhvr>
                                        <p:cTn id="91" dur="500" fill="hold"/>
                                        <p:tgtEl>
                                          <p:spTgt spid="1644729"/>
                                        </p:tgtEl>
                                        <p:attrNameLst>
                                          <p:attrName>ppt_w</p:attrName>
                                        </p:attrNameLst>
                                      </p:cBhvr>
                                      <p:tavLst>
                                        <p:tav tm="0">
                                          <p:val>
                                            <p:strVal val="#ppt_w"/>
                                          </p:val>
                                        </p:tav>
                                        <p:tav tm="100000">
                                          <p:val>
                                            <p:strVal val="#ppt_w"/>
                                          </p:val>
                                        </p:tav>
                                      </p:tavLst>
                                    </p:anim>
                                    <p:anim calcmode="lin" valueType="num">
                                      <p:cBhvr>
                                        <p:cTn id="92" dur="500" fill="hold"/>
                                        <p:tgtEl>
                                          <p:spTgt spid="1644729"/>
                                        </p:tgtEl>
                                        <p:attrNameLst>
                                          <p:attrName>ppt_h</p:attrName>
                                        </p:attrNameLst>
                                      </p:cBhvr>
                                      <p:tavLst>
                                        <p:tav tm="0">
                                          <p:val>
                                            <p:fltVal val="0"/>
                                          </p:val>
                                        </p:tav>
                                        <p:tav tm="100000">
                                          <p:val>
                                            <p:strVal val="#ppt_h"/>
                                          </p:val>
                                        </p:tav>
                                      </p:tavLst>
                                    </p:anim>
                                  </p:childTnLst>
                                </p:cTn>
                              </p:par>
                            </p:childTnLst>
                          </p:cTn>
                        </p:par>
                        <p:par>
                          <p:cTn id="93" fill="hold">
                            <p:stCondLst>
                              <p:cond delay="500"/>
                            </p:stCondLst>
                            <p:childTnLst>
                              <p:par>
                                <p:cTn id="94" presetID="17" presetClass="entr" presetSubtype="8" fill="hold" grpId="0" nodeType="afterEffect">
                                  <p:stCondLst>
                                    <p:cond delay="0"/>
                                  </p:stCondLst>
                                  <p:childTnLst>
                                    <p:set>
                                      <p:cBhvr>
                                        <p:cTn id="95" dur="1" fill="hold">
                                          <p:stCondLst>
                                            <p:cond delay="0"/>
                                          </p:stCondLst>
                                        </p:cTn>
                                        <p:tgtEl>
                                          <p:spTgt spid="1644730"/>
                                        </p:tgtEl>
                                        <p:attrNameLst>
                                          <p:attrName>style.visibility</p:attrName>
                                        </p:attrNameLst>
                                      </p:cBhvr>
                                      <p:to>
                                        <p:strVal val="visible"/>
                                      </p:to>
                                    </p:set>
                                    <p:anim calcmode="lin" valueType="num">
                                      <p:cBhvr>
                                        <p:cTn id="96" dur="500" fill="hold"/>
                                        <p:tgtEl>
                                          <p:spTgt spid="1644730"/>
                                        </p:tgtEl>
                                        <p:attrNameLst>
                                          <p:attrName>ppt_x</p:attrName>
                                        </p:attrNameLst>
                                      </p:cBhvr>
                                      <p:tavLst>
                                        <p:tav tm="0">
                                          <p:val>
                                            <p:strVal val="#ppt_x-#ppt_w/2"/>
                                          </p:val>
                                        </p:tav>
                                        <p:tav tm="100000">
                                          <p:val>
                                            <p:strVal val="#ppt_x"/>
                                          </p:val>
                                        </p:tav>
                                      </p:tavLst>
                                    </p:anim>
                                    <p:anim calcmode="lin" valueType="num">
                                      <p:cBhvr>
                                        <p:cTn id="97" dur="500" fill="hold"/>
                                        <p:tgtEl>
                                          <p:spTgt spid="1644730"/>
                                        </p:tgtEl>
                                        <p:attrNameLst>
                                          <p:attrName>ppt_y</p:attrName>
                                        </p:attrNameLst>
                                      </p:cBhvr>
                                      <p:tavLst>
                                        <p:tav tm="0">
                                          <p:val>
                                            <p:strVal val="#ppt_y"/>
                                          </p:val>
                                        </p:tav>
                                        <p:tav tm="100000">
                                          <p:val>
                                            <p:strVal val="#ppt_y"/>
                                          </p:val>
                                        </p:tav>
                                      </p:tavLst>
                                    </p:anim>
                                    <p:anim calcmode="lin" valueType="num">
                                      <p:cBhvr>
                                        <p:cTn id="98" dur="500" fill="hold"/>
                                        <p:tgtEl>
                                          <p:spTgt spid="1644730"/>
                                        </p:tgtEl>
                                        <p:attrNameLst>
                                          <p:attrName>ppt_w</p:attrName>
                                        </p:attrNameLst>
                                      </p:cBhvr>
                                      <p:tavLst>
                                        <p:tav tm="0">
                                          <p:val>
                                            <p:fltVal val="0"/>
                                          </p:val>
                                        </p:tav>
                                        <p:tav tm="100000">
                                          <p:val>
                                            <p:strVal val="#ppt_w"/>
                                          </p:val>
                                        </p:tav>
                                      </p:tavLst>
                                    </p:anim>
                                    <p:anim calcmode="lin" valueType="num">
                                      <p:cBhvr>
                                        <p:cTn id="99" dur="500" fill="hold"/>
                                        <p:tgtEl>
                                          <p:spTgt spid="1644730"/>
                                        </p:tgtEl>
                                        <p:attrNameLst>
                                          <p:attrName>ppt_h</p:attrName>
                                        </p:attrNameLst>
                                      </p:cBhvr>
                                      <p:tavLst>
                                        <p:tav tm="0">
                                          <p:val>
                                            <p:strVal val="#ppt_h"/>
                                          </p:val>
                                        </p:tav>
                                        <p:tav tm="100000">
                                          <p:val>
                                            <p:strVal val="#ppt_h"/>
                                          </p:val>
                                        </p:tav>
                                      </p:tavLst>
                                    </p:anim>
                                  </p:childTnLst>
                                </p:cTn>
                              </p:par>
                            </p:childTnLst>
                          </p:cTn>
                        </p:par>
                        <p:par>
                          <p:cTn id="100" fill="hold">
                            <p:stCondLst>
                              <p:cond delay="1000"/>
                            </p:stCondLst>
                            <p:childTnLst>
                              <p:par>
                                <p:cTn id="101" presetID="17" presetClass="entr" presetSubtype="1" fill="hold" grpId="0" nodeType="afterEffect">
                                  <p:stCondLst>
                                    <p:cond delay="0"/>
                                  </p:stCondLst>
                                  <p:childTnLst>
                                    <p:set>
                                      <p:cBhvr>
                                        <p:cTn id="102" dur="1" fill="hold">
                                          <p:stCondLst>
                                            <p:cond delay="0"/>
                                          </p:stCondLst>
                                        </p:cTn>
                                        <p:tgtEl>
                                          <p:spTgt spid="1644731"/>
                                        </p:tgtEl>
                                        <p:attrNameLst>
                                          <p:attrName>style.visibility</p:attrName>
                                        </p:attrNameLst>
                                      </p:cBhvr>
                                      <p:to>
                                        <p:strVal val="visible"/>
                                      </p:to>
                                    </p:set>
                                    <p:anim calcmode="lin" valueType="num">
                                      <p:cBhvr>
                                        <p:cTn id="103" dur="500" fill="hold"/>
                                        <p:tgtEl>
                                          <p:spTgt spid="1644731"/>
                                        </p:tgtEl>
                                        <p:attrNameLst>
                                          <p:attrName>ppt_x</p:attrName>
                                        </p:attrNameLst>
                                      </p:cBhvr>
                                      <p:tavLst>
                                        <p:tav tm="0">
                                          <p:val>
                                            <p:strVal val="#ppt_x"/>
                                          </p:val>
                                        </p:tav>
                                        <p:tav tm="100000">
                                          <p:val>
                                            <p:strVal val="#ppt_x"/>
                                          </p:val>
                                        </p:tav>
                                      </p:tavLst>
                                    </p:anim>
                                    <p:anim calcmode="lin" valueType="num">
                                      <p:cBhvr>
                                        <p:cTn id="104" dur="500" fill="hold"/>
                                        <p:tgtEl>
                                          <p:spTgt spid="1644731"/>
                                        </p:tgtEl>
                                        <p:attrNameLst>
                                          <p:attrName>ppt_y</p:attrName>
                                        </p:attrNameLst>
                                      </p:cBhvr>
                                      <p:tavLst>
                                        <p:tav tm="0">
                                          <p:val>
                                            <p:strVal val="#ppt_y-#ppt_h/2"/>
                                          </p:val>
                                        </p:tav>
                                        <p:tav tm="100000">
                                          <p:val>
                                            <p:strVal val="#ppt_y"/>
                                          </p:val>
                                        </p:tav>
                                      </p:tavLst>
                                    </p:anim>
                                    <p:anim calcmode="lin" valueType="num">
                                      <p:cBhvr>
                                        <p:cTn id="105" dur="500" fill="hold"/>
                                        <p:tgtEl>
                                          <p:spTgt spid="1644731"/>
                                        </p:tgtEl>
                                        <p:attrNameLst>
                                          <p:attrName>ppt_w</p:attrName>
                                        </p:attrNameLst>
                                      </p:cBhvr>
                                      <p:tavLst>
                                        <p:tav tm="0">
                                          <p:val>
                                            <p:strVal val="#ppt_w"/>
                                          </p:val>
                                        </p:tav>
                                        <p:tav tm="100000">
                                          <p:val>
                                            <p:strVal val="#ppt_w"/>
                                          </p:val>
                                        </p:tav>
                                      </p:tavLst>
                                    </p:anim>
                                    <p:anim calcmode="lin" valueType="num">
                                      <p:cBhvr>
                                        <p:cTn id="106" dur="500" fill="hold"/>
                                        <p:tgtEl>
                                          <p:spTgt spid="1644731"/>
                                        </p:tgtEl>
                                        <p:attrNameLst>
                                          <p:attrName>ppt_h</p:attrName>
                                        </p:attrNameLst>
                                      </p:cBhvr>
                                      <p:tavLst>
                                        <p:tav tm="0">
                                          <p:val>
                                            <p:fltVal val="0"/>
                                          </p:val>
                                        </p:tav>
                                        <p:tav tm="100000">
                                          <p:val>
                                            <p:strVal val="#ppt_h"/>
                                          </p:val>
                                        </p:tav>
                                      </p:tavLst>
                                    </p:anim>
                                  </p:childTnLst>
                                </p:cTn>
                              </p:par>
                            </p:childTnLst>
                          </p:cTn>
                        </p:par>
                        <p:par>
                          <p:cTn id="107" fill="hold">
                            <p:stCondLst>
                              <p:cond delay="1500"/>
                            </p:stCondLst>
                            <p:childTnLst>
                              <p:par>
                                <p:cTn id="108" presetID="17" presetClass="entr" presetSubtype="1" fill="hold" grpId="0" nodeType="afterEffect">
                                  <p:stCondLst>
                                    <p:cond delay="0"/>
                                  </p:stCondLst>
                                  <p:childTnLst>
                                    <p:set>
                                      <p:cBhvr>
                                        <p:cTn id="109" dur="1" fill="hold">
                                          <p:stCondLst>
                                            <p:cond delay="0"/>
                                          </p:stCondLst>
                                        </p:cTn>
                                        <p:tgtEl>
                                          <p:spTgt spid="1644728"/>
                                        </p:tgtEl>
                                        <p:attrNameLst>
                                          <p:attrName>style.visibility</p:attrName>
                                        </p:attrNameLst>
                                      </p:cBhvr>
                                      <p:to>
                                        <p:strVal val="visible"/>
                                      </p:to>
                                    </p:set>
                                    <p:anim calcmode="lin" valueType="num">
                                      <p:cBhvr>
                                        <p:cTn id="110" dur="500" fill="hold"/>
                                        <p:tgtEl>
                                          <p:spTgt spid="1644728"/>
                                        </p:tgtEl>
                                        <p:attrNameLst>
                                          <p:attrName>ppt_x</p:attrName>
                                        </p:attrNameLst>
                                      </p:cBhvr>
                                      <p:tavLst>
                                        <p:tav tm="0">
                                          <p:val>
                                            <p:strVal val="#ppt_x"/>
                                          </p:val>
                                        </p:tav>
                                        <p:tav tm="100000">
                                          <p:val>
                                            <p:strVal val="#ppt_x"/>
                                          </p:val>
                                        </p:tav>
                                      </p:tavLst>
                                    </p:anim>
                                    <p:anim calcmode="lin" valueType="num">
                                      <p:cBhvr>
                                        <p:cTn id="111" dur="500" fill="hold"/>
                                        <p:tgtEl>
                                          <p:spTgt spid="1644728"/>
                                        </p:tgtEl>
                                        <p:attrNameLst>
                                          <p:attrName>ppt_y</p:attrName>
                                        </p:attrNameLst>
                                      </p:cBhvr>
                                      <p:tavLst>
                                        <p:tav tm="0">
                                          <p:val>
                                            <p:strVal val="#ppt_y-#ppt_h/2"/>
                                          </p:val>
                                        </p:tav>
                                        <p:tav tm="100000">
                                          <p:val>
                                            <p:strVal val="#ppt_y"/>
                                          </p:val>
                                        </p:tav>
                                      </p:tavLst>
                                    </p:anim>
                                    <p:anim calcmode="lin" valueType="num">
                                      <p:cBhvr>
                                        <p:cTn id="112" dur="500" fill="hold"/>
                                        <p:tgtEl>
                                          <p:spTgt spid="1644728"/>
                                        </p:tgtEl>
                                        <p:attrNameLst>
                                          <p:attrName>ppt_w</p:attrName>
                                        </p:attrNameLst>
                                      </p:cBhvr>
                                      <p:tavLst>
                                        <p:tav tm="0">
                                          <p:val>
                                            <p:strVal val="#ppt_w"/>
                                          </p:val>
                                        </p:tav>
                                        <p:tav tm="100000">
                                          <p:val>
                                            <p:strVal val="#ppt_w"/>
                                          </p:val>
                                        </p:tav>
                                      </p:tavLst>
                                    </p:anim>
                                    <p:anim calcmode="lin" valueType="num">
                                      <p:cBhvr>
                                        <p:cTn id="113" dur="500" fill="hold"/>
                                        <p:tgtEl>
                                          <p:spTgt spid="1644728"/>
                                        </p:tgtEl>
                                        <p:attrNameLst>
                                          <p:attrName>ppt_h</p:attrName>
                                        </p:attrNameLst>
                                      </p:cBhvr>
                                      <p:tavLst>
                                        <p:tav tm="0">
                                          <p:val>
                                            <p:fltVal val="0"/>
                                          </p:val>
                                        </p:tav>
                                        <p:tav tm="100000">
                                          <p:val>
                                            <p:strVal val="#ppt_h"/>
                                          </p:val>
                                        </p:tav>
                                      </p:tavLst>
                                    </p:anim>
                                  </p:childTnLst>
                                </p:cTn>
                              </p:par>
                            </p:childTnLst>
                          </p:cTn>
                        </p:par>
                        <p:par>
                          <p:cTn id="114" fill="hold">
                            <p:stCondLst>
                              <p:cond delay="2000"/>
                            </p:stCondLst>
                            <p:childTnLst>
                              <p:par>
                                <p:cTn id="115" presetID="17" presetClass="entr" presetSubtype="1" fill="hold" grpId="0" nodeType="afterEffect">
                                  <p:stCondLst>
                                    <p:cond delay="0"/>
                                  </p:stCondLst>
                                  <p:childTnLst>
                                    <p:set>
                                      <p:cBhvr>
                                        <p:cTn id="116" dur="1" fill="hold">
                                          <p:stCondLst>
                                            <p:cond delay="0"/>
                                          </p:stCondLst>
                                        </p:cTn>
                                        <p:tgtEl>
                                          <p:spTgt spid="1644736"/>
                                        </p:tgtEl>
                                        <p:attrNameLst>
                                          <p:attrName>style.visibility</p:attrName>
                                        </p:attrNameLst>
                                      </p:cBhvr>
                                      <p:to>
                                        <p:strVal val="visible"/>
                                      </p:to>
                                    </p:set>
                                    <p:anim calcmode="lin" valueType="num">
                                      <p:cBhvr>
                                        <p:cTn id="117" dur="500" fill="hold"/>
                                        <p:tgtEl>
                                          <p:spTgt spid="1644736"/>
                                        </p:tgtEl>
                                        <p:attrNameLst>
                                          <p:attrName>ppt_x</p:attrName>
                                        </p:attrNameLst>
                                      </p:cBhvr>
                                      <p:tavLst>
                                        <p:tav tm="0">
                                          <p:val>
                                            <p:strVal val="#ppt_x"/>
                                          </p:val>
                                        </p:tav>
                                        <p:tav tm="100000">
                                          <p:val>
                                            <p:strVal val="#ppt_x"/>
                                          </p:val>
                                        </p:tav>
                                      </p:tavLst>
                                    </p:anim>
                                    <p:anim calcmode="lin" valueType="num">
                                      <p:cBhvr>
                                        <p:cTn id="118" dur="500" fill="hold"/>
                                        <p:tgtEl>
                                          <p:spTgt spid="1644736"/>
                                        </p:tgtEl>
                                        <p:attrNameLst>
                                          <p:attrName>ppt_y</p:attrName>
                                        </p:attrNameLst>
                                      </p:cBhvr>
                                      <p:tavLst>
                                        <p:tav tm="0">
                                          <p:val>
                                            <p:strVal val="#ppt_y-#ppt_h/2"/>
                                          </p:val>
                                        </p:tav>
                                        <p:tav tm="100000">
                                          <p:val>
                                            <p:strVal val="#ppt_y"/>
                                          </p:val>
                                        </p:tav>
                                      </p:tavLst>
                                    </p:anim>
                                    <p:anim calcmode="lin" valueType="num">
                                      <p:cBhvr>
                                        <p:cTn id="119" dur="500" fill="hold"/>
                                        <p:tgtEl>
                                          <p:spTgt spid="1644736"/>
                                        </p:tgtEl>
                                        <p:attrNameLst>
                                          <p:attrName>ppt_w</p:attrName>
                                        </p:attrNameLst>
                                      </p:cBhvr>
                                      <p:tavLst>
                                        <p:tav tm="0">
                                          <p:val>
                                            <p:strVal val="#ppt_w"/>
                                          </p:val>
                                        </p:tav>
                                        <p:tav tm="100000">
                                          <p:val>
                                            <p:strVal val="#ppt_w"/>
                                          </p:val>
                                        </p:tav>
                                      </p:tavLst>
                                    </p:anim>
                                    <p:anim calcmode="lin" valueType="num">
                                      <p:cBhvr>
                                        <p:cTn id="120" dur="500" fill="hold"/>
                                        <p:tgtEl>
                                          <p:spTgt spid="1644736"/>
                                        </p:tgtEl>
                                        <p:attrNameLst>
                                          <p:attrName>ppt_h</p:attrName>
                                        </p:attrNameLst>
                                      </p:cBhvr>
                                      <p:tavLst>
                                        <p:tav tm="0">
                                          <p:val>
                                            <p:fltVal val="0"/>
                                          </p:val>
                                        </p:tav>
                                        <p:tav tm="100000">
                                          <p:val>
                                            <p:strVal val="#ppt_h"/>
                                          </p:val>
                                        </p:tav>
                                      </p:tavLst>
                                    </p:anim>
                                  </p:childTnLst>
                                </p:cTn>
                              </p:par>
                            </p:childTnLst>
                          </p:cTn>
                        </p:par>
                        <p:par>
                          <p:cTn id="121" fill="hold">
                            <p:stCondLst>
                              <p:cond delay="2500"/>
                            </p:stCondLst>
                            <p:childTnLst>
                              <p:par>
                                <p:cTn id="122" presetID="17" presetClass="entr" presetSubtype="8" fill="hold" grpId="0" nodeType="afterEffect">
                                  <p:stCondLst>
                                    <p:cond delay="0"/>
                                  </p:stCondLst>
                                  <p:childTnLst>
                                    <p:set>
                                      <p:cBhvr>
                                        <p:cTn id="123" dur="1" fill="hold">
                                          <p:stCondLst>
                                            <p:cond delay="0"/>
                                          </p:stCondLst>
                                        </p:cTn>
                                        <p:tgtEl>
                                          <p:spTgt spid="1644737"/>
                                        </p:tgtEl>
                                        <p:attrNameLst>
                                          <p:attrName>style.visibility</p:attrName>
                                        </p:attrNameLst>
                                      </p:cBhvr>
                                      <p:to>
                                        <p:strVal val="visible"/>
                                      </p:to>
                                    </p:set>
                                    <p:anim calcmode="lin" valueType="num">
                                      <p:cBhvr>
                                        <p:cTn id="124" dur="500" fill="hold"/>
                                        <p:tgtEl>
                                          <p:spTgt spid="1644737"/>
                                        </p:tgtEl>
                                        <p:attrNameLst>
                                          <p:attrName>ppt_x</p:attrName>
                                        </p:attrNameLst>
                                      </p:cBhvr>
                                      <p:tavLst>
                                        <p:tav tm="0">
                                          <p:val>
                                            <p:strVal val="#ppt_x-#ppt_w/2"/>
                                          </p:val>
                                        </p:tav>
                                        <p:tav tm="100000">
                                          <p:val>
                                            <p:strVal val="#ppt_x"/>
                                          </p:val>
                                        </p:tav>
                                      </p:tavLst>
                                    </p:anim>
                                    <p:anim calcmode="lin" valueType="num">
                                      <p:cBhvr>
                                        <p:cTn id="125" dur="500" fill="hold"/>
                                        <p:tgtEl>
                                          <p:spTgt spid="1644737"/>
                                        </p:tgtEl>
                                        <p:attrNameLst>
                                          <p:attrName>ppt_y</p:attrName>
                                        </p:attrNameLst>
                                      </p:cBhvr>
                                      <p:tavLst>
                                        <p:tav tm="0">
                                          <p:val>
                                            <p:strVal val="#ppt_y"/>
                                          </p:val>
                                        </p:tav>
                                        <p:tav tm="100000">
                                          <p:val>
                                            <p:strVal val="#ppt_y"/>
                                          </p:val>
                                        </p:tav>
                                      </p:tavLst>
                                    </p:anim>
                                    <p:anim calcmode="lin" valueType="num">
                                      <p:cBhvr>
                                        <p:cTn id="126" dur="500" fill="hold"/>
                                        <p:tgtEl>
                                          <p:spTgt spid="1644737"/>
                                        </p:tgtEl>
                                        <p:attrNameLst>
                                          <p:attrName>ppt_w</p:attrName>
                                        </p:attrNameLst>
                                      </p:cBhvr>
                                      <p:tavLst>
                                        <p:tav tm="0">
                                          <p:val>
                                            <p:fltVal val="0"/>
                                          </p:val>
                                        </p:tav>
                                        <p:tav tm="100000">
                                          <p:val>
                                            <p:strVal val="#ppt_w"/>
                                          </p:val>
                                        </p:tav>
                                      </p:tavLst>
                                    </p:anim>
                                    <p:anim calcmode="lin" valueType="num">
                                      <p:cBhvr>
                                        <p:cTn id="127" dur="500" fill="hold"/>
                                        <p:tgtEl>
                                          <p:spTgt spid="1644737"/>
                                        </p:tgtEl>
                                        <p:attrNameLst>
                                          <p:attrName>ppt_h</p:attrName>
                                        </p:attrNameLst>
                                      </p:cBhvr>
                                      <p:tavLst>
                                        <p:tav tm="0">
                                          <p:val>
                                            <p:strVal val="#ppt_h"/>
                                          </p:val>
                                        </p:tav>
                                        <p:tav tm="100000">
                                          <p:val>
                                            <p:strVal val="#ppt_h"/>
                                          </p:val>
                                        </p:tav>
                                      </p:tavLst>
                                    </p:anim>
                                  </p:childTnLst>
                                </p:cTn>
                              </p:par>
                            </p:childTnLst>
                          </p:cTn>
                        </p:par>
                        <p:par>
                          <p:cTn id="128" fill="hold">
                            <p:stCondLst>
                              <p:cond delay="3000"/>
                            </p:stCondLst>
                            <p:childTnLst>
                              <p:par>
                                <p:cTn id="129" presetID="17" presetClass="entr" presetSubtype="1" fill="hold" grpId="0" nodeType="afterEffect">
                                  <p:stCondLst>
                                    <p:cond delay="0"/>
                                  </p:stCondLst>
                                  <p:childTnLst>
                                    <p:set>
                                      <p:cBhvr>
                                        <p:cTn id="130" dur="1" fill="hold">
                                          <p:stCondLst>
                                            <p:cond delay="0"/>
                                          </p:stCondLst>
                                        </p:cTn>
                                        <p:tgtEl>
                                          <p:spTgt spid="1644738"/>
                                        </p:tgtEl>
                                        <p:attrNameLst>
                                          <p:attrName>style.visibility</p:attrName>
                                        </p:attrNameLst>
                                      </p:cBhvr>
                                      <p:to>
                                        <p:strVal val="visible"/>
                                      </p:to>
                                    </p:set>
                                    <p:anim calcmode="lin" valueType="num">
                                      <p:cBhvr>
                                        <p:cTn id="131" dur="500" fill="hold"/>
                                        <p:tgtEl>
                                          <p:spTgt spid="1644738"/>
                                        </p:tgtEl>
                                        <p:attrNameLst>
                                          <p:attrName>ppt_x</p:attrName>
                                        </p:attrNameLst>
                                      </p:cBhvr>
                                      <p:tavLst>
                                        <p:tav tm="0">
                                          <p:val>
                                            <p:strVal val="#ppt_x"/>
                                          </p:val>
                                        </p:tav>
                                        <p:tav tm="100000">
                                          <p:val>
                                            <p:strVal val="#ppt_x"/>
                                          </p:val>
                                        </p:tav>
                                      </p:tavLst>
                                    </p:anim>
                                    <p:anim calcmode="lin" valueType="num">
                                      <p:cBhvr>
                                        <p:cTn id="132" dur="500" fill="hold"/>
                                        <p:tgtEl>
                                          <p:spTgt spid="1644738"/>
                                        </p:tgtEl>
                                        <p:attrNameLst>
                                          <p:attrName>ppt_y</p:attrName>
                                        </p:attrNameLst>
                                      </p:cBhvr>
                                      <p:tavLst>
                                        <p:tav tm="0">
                                          <p:val>
                                            <p:strVal val="#ppt_y-#ppt_h/2"/>
                                          </p:val>
                                        </p:tav>
                                        <p:tav tm="100000">
                                          <p:val>
                                            <p:strVal val="#ppt_y"/>
                                          </p:val>
                                        </p:tav>
                                      </p:tavLst>
                                    </p:anim>
                                    <p:anim calcmode="lin" valueType="num">
                                      <p:cBhvr>
                                        <p:cTn id="133" dur="500" fill="hold"/>
                                        <p:tgtEl>
                                          <p:spTgt spid="1644738"/>
                                        </p:tgtEl>
                                        <p:attrNameLst>
                                          <p:attrName>ppt_w</p:attrName>
                                        </p:attrNameLst>
                                      </p:cBhvr>
                                      <p:tavLst>
                                        <p:tav tm="0">
                                          <p:val>
                                            <p:strVal val="#ppt_w"/>
                                          </p:val>
                                        </p:tav>
                                        <p:tav tm="100000">
                                          <p:val>
                                            <p:strVal val="#ppt_w"/>
                                          </p:val>
                                        </p:tav>
                                      </p:tavLst>
                                    </p:anim>
                                    <p:anim calcmode="lin" valueType="num">
                                      <p:cBhvr>
                                        <p:cTn id="134" dur="500" fill="hold"/>
                                        <p:tgtEl>
                                          <p:spTgt spid="1644738"/>
                                        </p:tgtEl>
                                        <p:attrNameLst>
                                          <p:attrName>ppt_h</p:attrName>
                                        </p:attrNameLst>
                                      </p:cBhvr>
                                      <p:tavLst>
                                        <p:tav tm="0">
                                          <p:val>
                                            <p:fltVal val="0"/>
                                          </p:val>
                                        </p:tav>
                                        <p:tav tm="100000">
                                          <p:val>
                                            <p:strVal val="#ppt_h"/>
                                          </p:val>
                                        </p:tav>
                                      </p:tavLst>
                                    </p:anim>
                                  </p:childTnLst>
                                </p:cTn>
                              </p:par>
                            </p:childTnLst>
                          </p:cTn>
                        </p:par>
                        <p:par>
                          <p:cTn id="135" fill="hold">
                            <p:stCondLst>
                              <p:cond delay="3500"/>
                            </p:stCondLst>
                            <p:childTnLst>
                              <p:par>
                                <p:cTn id="136" presetID="17" presetClass="entr" presetSubtype="1" fill="hold" grpId="0" nodeType="afterEffect">
                                  <p:stCondLst>
                                    <p:cond delay="0"/>
                                  </p:stCondLst>
                                  <p:childTnLst>
                                    <p:set>
                                      <p:cBhvr>
                                        <p:cTn id="137" dur="1" fill="hold">
                                          <p:stCondLst>
                                            <p:cond delay="0"/>
                                          </p:stCondLst>
                                        </p:cTn>
                                        <p:tgtEl>
                                          <p:spTgt spid="1644735"/>
                                        </p:tgtEl>
                                        <p:attrNameLst>
                                          <p:attrName>style.visibility</p:attrName>
                                        </p:attrNameLst>
                                      </p:cBhvr>
                                      <p:to>
                                        <p:strVal val="visible"/>
                                      </p:to>
                                    </p:set>
                                    <p:anim calcmode="lin" valueType="num">
                                      <p:cBhvr>
                                        <p:cTn id="138" dur="500" fill="hold"/>
                                        <p:tgtEl>
                                          <p:spTgt spid="1644735"/>
                                        </p:tgtEl>
                                        <p:attrNameLst>
                                          <p:attrName>ppt_x</p:attrName>
                                        </p:attrNameLst>
                                      </p:cBhvr>
                                      <p:tavLst>
                                        <p:tav tm="0">
                                          <p:val>
                                            <p:strVal val="#ppt_x"/>
                                          </p:val>
                                        </p:tav>
                                        <p:tav tm="100000">
                                          <p:val>
                                            <p:strVal val="#ppt_x"/>
                                          </p:val>
                                        </p:tav>
                                      </p:tavLst>
                                    </p:anim>
                                    <p:anim calcmode="lin" valueType="num">
                                      <p:cBhvr>
                                        <p:cTn id="139" dur="500" fill="hold"/>
                                        <p:tgtEl>
                                          <p:spTgt spid="1644735"/>
                                        </p:tgtEl>
                                        <p:attrNameLst>
                                          <p:attrName>ppt_y</p:attrName>
                                        </p:attrNameLst>
                                      </p:cBhvr>
                                      <p:tavLst>
                                        <p:tav tm="0">
                                          <p:val>
                                            <p:strVal val="#ppt_y-#ppt_h/2"/>
                                          </p:val>
                                        </p:tav>
                                        <p:tav tm="100000">
                                          <p:val>
                                            <p:strVal val="#ppt_y"/>
                                          </p:val>
                                        </p:tav>
                                      </p:tavLst>
                                    </p:anim>
                                    <p:anim calcmode="lin" valueType="num">
                                      <p:cBhvr>
                                        <p:cTn id="140" dur="500" fill="hold"/>
                                        <p:tgtEl>
                                          <p:spTgt spid="1644735"/>
                                        </p:tgtEl>
                                        <p:attrNameLst>
                                          <p:attrName>ppt_w</p:attrName>
                                        </p:attrNameLst>
                                      </p:cBhvr>
                                      <p:tavLst>
                                        <p:tav tm="0">
                                          <p:val>
                                            <p:strVal val="#ppt_w"/>
                                          </p:val>
                                        </p:tav>
                                        <p:tav tm="100000">
                                          <p:val>
                                            <p:strVal val="#ppt_w"/>
                                          </p:val>
                                        </p:tav>
                                      </p:tavLst>
                                    </p:anim>
                                    <p:anim calcmode="lin" valueType="num">
                                      <p:cBhvr>
                                        <p:cTn id="141" dur="500" fill="hold"/>
                                        <p:tgtEl>
                                          <p:spTgt spid="1644735"/>
                                        </p:tgtEl>
                                        <p:attrNameLst>
                                          <p:attrName>ppt_h</p:attrName>
                                        </p:attrNameLst>
                                      </p:cBhvr>
                                      <p:tavLst>
                                        <p:tav tm="0">
                                          <p:val>
                                            <p:fltVal val="0"/>
                                          </p:val>
                                        </p:tav>
                                        <p:tav tm="100000">
                                          <p:val>
                                            <p:strVal val="#ppt_h"/>
                                          </p:val>
                                        </p:tav>
                                      </p:tavLst>
                                    </p:anim>
                                  </p:childTnLst>
                                </p:cTn>
                              </p:par>
                            </p:childTnLst>
                          </p:cTn>
                        </p:par>
                        <p:par>
                          <p:cTn id="142" fill="hold">
                            <p:stCondLst>
                              <p:cond delay="4000"/>
                            </p:stCondLst>
                            <p:childTnLst>
                              <p:par>
                                <p:cTn id="143" presetID="17" presetClass="entr" presetSubtype="4" fill="hold" grpId="0" nodeType="afterEffect">
                                  <p:stCondLst>
                                    <p:cond delay="0"/>
                                  </p:stCondLst>
                                  <p:childTnLst>
                                    <p:set>
                                      <p:cBhvr>
                                        <p:cTn id="144" dur="1" fill="hold">
                                          <p:stCondLst>
                                            <p:cond delay="0"/>
                                          </p:stCondLst>
                                        </p:cTn>
                                        <p:tgtEl>
                                          <p:spTgt spid="1644739"/>
                                        </p:tgtEl>
                                        <p:attrNameLst>
                                          <p:attrName>style.visibility</p:attrName>
                                        </p:attrNameLst>
                                      </p:cBhvr>
                                      <p:to>
                                        <p:strVal val="visible"/>
                                      </p:to>
                                    </p:set>
                                    <p:anim calcmode="lin" valueType="num">
                                      <p:cBhvr>
                                        <p:cTn id="145" dur="500" fill="hold"/>
                                        <p:tgtEl>
                                          <p:spTgt spid="1644739"/>
                                        </p:tgtEl>
                                        <p:attrNameLst>
                                          <p:attrName>ppt_x</p:attrName>
                                        </p:attrNameLst>
                                      </p:cBhvr>
                                      <p:tavLst>
                                        <p:tav tm="0">
                                          <p:val>
                                            <p:strVal val="#ppt_x"/>
                                          </p:val>
                                        </p:tav>
                                        <p:tav tm="100000">
                                          <p:val>
                                            <p:strVal val="#ppt_x"/>
                                          </p:val>
                                        </p:tav>
                                      </p:tavLst>
                                    </p:anim>
                                    <p:anim calcmode="lin" valueType="num">
                                      <p:cBhvr>
                                        <p:cTn id="146" dur="500" fill="hold"/>
                                        <p:tgtEl>
                                          <p:spTgt spid="1644739"/>
                                        </p:tgtEl>
                                        <p:attrNameLst>
                                          <p:attrName>ppt_y</p:attrName>
                                        </p:attrNameLst>
                                      </p:cBhvr>
                                      <p:tavLst>
                                        <p:tav tm="0">
                                          <p:val>
                                            <p:strVal val="#ppt_y+#ppt_h/2"/>
                                          </p:val>
                                        </p:tav>
                                        <p:tav tm="100000">
                                          <p:val>
                                            <p:strVal val="#ppt_y"/>
                                          </p:val>
                                        </p:tav>
                                      </p:tavLst>
                                    </p:anim>
                                    <p:anim calcmode="lin" valueType="num">
                                      <p:cBhvr>
                                        <p:cTn id="147" dur="500" fill="hold"/>
                                        <p:tgtEl>
                                          <p:spTgt spid="1644739"/>
                                        </p:tgtEl>
                                        <p:attrNameLst>
                                          <p:attrName>ppt_w</p:attrName>
                                        </p:attrNameLst>
                                      </p:cBhvr>
                                      <p:tavLst>
                                        <p:tav tm="0">
                                          <p:val>
                                            <p:strVal val="#ppt_w"/>
                                          </p:val>
                                        </p:tav>
                                        <p:tav tm="100000">
                                          <p:val>
                                            <p:strVal val="#ppt_w"/>
                                          </p:val>
                                        </p:tav>
                                      </p:tavLst>
                                    </p:anim>
                                    <p:anim calcmode="lin" valueType="num">
                                      <p:cBhvr>
                                        <p:cTn id="148" dur="500" fill="hold"/>
                                        <p:tgtEl>
                                          <p:spTgt spid="1644739"/>
                                        </p:tgtEl>
                                        <p:attrNameLst>
                                          <p:attrName>ppt_h</p:attrName>
                                        </p:attrNameLst>
                                      </p:cBhvr>
                                      <p:tavLst>
                                        <p:tav tm="0">
                                          <p:val>
                                            <p:fltVal val="0"/>
                                          </p:val>
                                        </p:tav>
                                        <p:tav tm="100000">
                                          <p:val>
                                            <p:strVal val="#ppt_h"/>
                                          </p:val>
                                        </p:tav>
                                      </p:tavLst>
                                    </p:anim>
                                  </p:childTnLst>
                                </p:cTn>
                              </p:par>
                            </p:childTnLst>
                          </p:cTn>
                        </p:par>
                        <p:par>
                          <p:cTn id="149" fill="hold">
                            <p:stCondLst>
                              <p:cond delay="4500"/>
                            </p:stCondLst>
                            <p:childTnLst>
                              <p:par>
                                <p:cTn id="150" presetID="17" presetClass="entr" presetSubtype="8" fill="hold" grpId="0" nodeType="afterEffect">
                                  <p:stCondLst>
                                    <p:cond delay="0"/>
                                  </p:stCondLst>
                                  <p:childTnLst>
                                    <p:set>
                                      <p:cBhvr>
                                        <p:cTn id="151" dur="1" fill="hold">
                                          <p:stCondLst>
                                            <p:cond delay="0"/>
                                          </p:stCondLst>
                                        </p:cTn>
                                        <p:tgtEl>
                                          <p:spTgt spid="1644740"/>
                                        </p:tgtEl>
                                        <p:attrNameLst>
                                          <p:attrName>style.visibility</p:attrName>
                                        </p:attrNameLst>
                                      </p:cBhvr>
                                      <p:to>
                                        <p:strVal val="visible"/>
                                      </p:to>
                                    </p:set>
                                    <p:anim calcmode="lin" valueType="num">
                                      <p:cBhvr>
                                        <p:cTn id="152" dur="500" fill="hold"/>
                                        <p:tgtEl>
                                          <p:spTgt spid="1644740"/>
                                        </p:tgtEl>
                                        <p:attrNameLst>
                                          <p:attrName>ppt_x</p:attrName>
                                        </p:attrNameLst>
                                      </p:cBhvr>
                                      <p:tavLst>
                                        <p:tav tm="0">
                                          <p:val>
                                            <p:strVal val="#ppt_x-#ppt_w/2"/>
                                          </p:val>
                                        </p:tav>
                                        <p:tav tm="100000">
                                          <p:val>
                                            <p:strVal val="#ppt_x"/>
                                          </p:val>
                                        </p:tav>
                                      </p:tavLst>
                                    </p:anim>
                                    <p:anim calcmode="lin" valueType="num">
                                      <p:cBhvr>
                                        <p:cTn id="153" dur="500" fill="hold"/>
                                        <p:tgtEl>
                                          <p:spTgt spid="1644740"/>
                                        </p:tgtEl>
                                        <p:attrNameLst>
                                          <p:attrName>ppt_y</p:attrName>
                                        </p:attrNameLst>
                                      </p:cBhvr>
                                      <p:tavLst>
                                        <p:tav tm="0">
                                          <p:val>
                                            <p:strVal val="#ppt_y"/>
                                          </p:val>
                                        </p:tav>
                                        <p:tav tm="100000">
                                          <p:val>
                                            <p:strVal val="#ppt_y"/>
                                          </p:val>
                                        </p:tav>
                                      </p:tavLst>
                                    </p:anim>
                                    <p:anim calcmode="lin" valueType="num">
                                      <p:cBhvr>
                                        <p:cTn id="154" dur="500" fill="hold"/>
                                        <p:tgtEl>
                                          <p:spTgt spid="1644740"/>
                                        </p:tgtEl>
                                        <p:attrNameLst>
                                          <p:attrName>ppt_w</p:attrName>
                                        </p:attrNameLst>
                                      </p:cBhvr>
                                      <p:tavLst>
                                        <p:tav tm="0">
                                          <p:val>
                                            <p:fltVal val="0"/>
                                          </p:val>
                                        </p:tav>
                                        <p:tav tm="100000">
                                          <p:val>
                                            <p:strVal val="#ppt_w"/>
                                          </p:val>
                                        </p:tav>
                                      </p:tavLst>
                                    </p:anim>
                                    <p:anim calcmode="lin" valueType="num">
                                      <p:cBhvr>
                                        <p:cTn id="155" dur="500" fill="hold"/>
                                        <p:tgtEl>
                                          <p:spTgt spid="1644740"/>
                                        </p:tgtEl>
                                        <p:attrNameLst>
                                          <p:attrName>ppt_h</p:attrName>
                                        </p:attrNameLst>
                                      </p:cBhvr>
                                      <p:tavLst>
                                        <p:tav tm="0">
                                          <p:val>
                                            <p:strVal val="#ppt_h"/>
                                          </p:val>
                                        </p:tav>
                                        <p:tav tm="100000">
                                          <p:val>
                                            <p:strVal val="#ppt_h"/>
                                          </p:val>
                                        </p:tav>
                                      </p:tavLst>
                                    </p:anim>
                                  </p:childTnLst>
                                </p:cTn>
                              </p:par>
                              <p:par>
                                <p:cTn id="156" presetID="17" presetClass="entr" presetSubtype="8" fill="hold" grpId="0" nodeType="withEffect">
                                  <p:stCondLst>
                                    <p:cond delay="0"/>
                                  </p:stCondLst>
                                  <p:childTnLst>
                                    <p:set>
                                      <p:cBhvr>
                                        <p:cTn id="157" dur="1" fill="hold">
                                          <p:stCondLst>
                                            <p:cond delay="0"/>
                                          </p:stCondLst>
                                        </p:cTn>
                                        <p:tgtEl>
                                          <p:spTgt spid="1644741"/>
                                        </p:tgtEl>
                                        <p:attrNameLst>
                                          <p:attrName>style.visibility</p:attrName>
                                        </p:attrNameLst>
                                      </p:cBhvr>
                                      <p:to>
                                        <p:strVal val="visible"/>
                                      </p:to>
                                    </p:set>
                                    <p:anim calcmode="lin" valueType="num">
                                      <p:cBhvr>
                                        <p:cTn id="158" dur="500" fill="hold"/>
                                        <p:tgtEl>
                                          <p:spTgt spid="1644741"/>
                                        </p:tgtEl>
                                        <p:attrNameLst>
                                          <p:attrName>ppt_x</p:attrName>
                                        </p:attrNameLst>
                                      </p:cBhvr>
                                      <p:tavLst>
                                        <p:tav tm="0">
                                          <p:val>
                                            <p:strVal val="#ppt_x-#ppt_w/2"/>
                                          </p:val>
                                        </p:tav>
                                        <p:tav tm="100000">
                                          <p:val>
                                            <p:strVal val="#ppt_x"/>
                                          </p:val>
                                        </p:tav>
                                      </p:tavLst>
                                    </p:anim>
                                    <p:anim calcmode="lin" valueType="num">
                                      <p:cBhvr>
                                        <p:cTn id="159" dur="500" fill="hold"/>
                                        <p:tgtEl>
                                          <p:spTgt spid="1644741"/>
                                        </p:tgtEl>
                                        <p:attrNameLst>
                                          <p:attrName>ppt_y</p:attrName>
                                        </p:attrNameLst>
                                      </p:cBhvr>
                                      <p:tavLst>
                                        <p:tav tm="0">
                                          <p:val>
                                            <p:strVal val="#ppt_y"/>
                                          </p:val>
                                        </p:tav>
                                        <p:tav tm="100000">
                                          <p:val>
                                            <p:strVal val="#ppt_y"/>
                                          </p:val>
                                        </p:tav>
                                      </p:tavLst>
                                    </p:anim>
                                    <p:anim calcmode="lin" valueType="num">
                                      <p:cBhvr>
                                        <p:cTn id="160" dur="500" fill="hold"/>
                                        <p:tgtEl>
                                          <p:spTgt spid="1644741"/>
                                        </p:tgtEl>
                                        <p:attrNameLst>
                                          <p:attrName>ppt_w</p:attrName>
                                        </p:attrNameLst>
                                      </p:cBhvr>
                                      <p:tavLst>
                                        <p:tav tm="0">
                                          <p:val>
                                            <p:fltVal val="0"/>
                                          </p:val>
                                        </p:tav>
                                        <p:tav tm="100000">
                                          <p:val>
                                            <p:strVal val="#ppt_w"/>
                                          </p:val>
                                        </p:tav>
                                      </p:tavLst>
                                    </p:anim>
                                    <p:anim calcmode="lin" valueType="num">
                                      <p:cBhvr>
                                        <p:cTn id="161" dur="500" fill="hold"/>
                                        <p:tgtEl>
                                          <p:spTgt spid="1644741"/>
                                        </p:tgtEl>
                                        <p:attrNameLst>
                                          <p:attrName>ppt_h</p:attrName>
                                        </p:attrNameLst>
                                      </p:cBhvr>
                                      <p:tavLst>
                                        <p:tav tm="0">
                                          <p:val>
                                            <p:strVal val="#ppt_h"/>
                                          </p:val>
                                        </p:tav>
                                        <p:tav tm="100000">
                                          <p:val>
                                            <p:strVal val="#ppt_h"/>
                                          </p:val>
                                        </p:tav>
                                      </p:tavLst>
                                    </p:anim>
                                  </p:childTnLst>
                                </p:cTn>
                              </p:par>
                            </p:childTnLst>
                          </p:cTn>
                        </p:par>
                        <p:par>
                          <p:cTn id="162" fill="hold">
                            <p:stCondLst>
                              <p:cond delay="5000"/>
                            </p:stCondLst>
                            <p:childTnLst>
                              <p:par>
                                <p:cTn id="163" presetID="1" presetClass="entr" presetSubtype="0" fill="hold" grpId="0" nodeType="afterEffect">
                                  <p:stCondLst>
                                    <p:cond delay="0"/>
                                  </p:stCondLst>
                                  <p:childTnLst>
                                    <p:set>
                                      <p:cBhvr>
                                        <p:cTn id="164" dur="1" fill="hold">
                                          <p:stCondLst>
                                            <p:cond delay="0"/>
                                          </p:stCondLst>
                                        </p:cTn>
                                        <p:tgtEl>
                                          <p:spTgt spid="164472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644734"/>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7" presetClass="entr" presetSubtype="1" fill="hold" grpId="0" nodeType="clickEffect">
                                  <p:stCondLst>
                                    <p:cond delay="0"/>
                                  </p:stCondLst>
                                  <p:childTnLst>
                                    <p:set>
                                      <p:cBhvr>
                                        <p:cTn id="170" dur="1" fill="hold">
                                          <p:stCondLst>
                                            <p:cond delay="0"/>
                                          </p:stCondLst>
                                        </p:cTn>
                                        <p:tgtEl>
                                          <p:spTgt spid="1644744"/>
                                        </p:tgtEl>
                                        <p:attrNameLst>
                                          <p:attrName>style.visibility</p:attrName>
                                        </p:attrNameLst>
                                      </p:cBhvr>
                                      <p:to>
                                        <p:strVal val="visible"/>
                                      </p:to>
                                    </p:set>
                                    <p:anim calcmode="lin" valueType="num">
                                      <p:cBhvr>
                                        <p:cTn id="171" dur="500" fill="hold"/>
                                        <p:tgtEl>
                                          <p:spTgt spid="1644744"/>
                                        </p:tgtEl>
                                        <p:attrNameLst>
                                          <p:attrName>ppt_x</p:attrName>
                                        </p:attrNameLst>
                                      </p:cBhvr>
                                      <p:tavLst>
                                        <p:tav tm="0">
                                          <p:val>
                                            <p:strVal val="#ppt_x"/>
                                          </p:val>
                                        </p:tav>
                                        <p:tav tm="100000">
                                          <p:val>
                                            <p:strVal val="#ppt_x"/>
                                          </p:val>
                                        </p:tav>
                                      </p:tavLst>
                                    </p:anim>
                                    <p:anim calcmode="lin" valueType="num">
                                      <p:cBhvr>
                                        <p:cTn id="172" dur="500" fill="hold"/>
                                        <p:tgtEl>
                                          <p:spTgt spid="1644744"/>
                                        </p:tgtEl>
                                        <p:attrNameLst>
                                          <p:attrName>ppt_y</p:attrName>
                                        </p:attrNameLst>
                                      </p:cBhvr>
                                      <p:tavLst>
                                        <p:tav tm="0">
                                          <p:val>
                                            <p:strVal val="#ppt_y-#ppt_h/2"/>
                                          </p:val>
                                        </p:tav>
                                        <p:tav tm="100000">
                                          <p:val>
                                            <p:strVal val="#ppt_y"/>
                                          </p:val>
                                        </p:tav>
                                      </p:tavLst>
                                    </p:anim>
                                    <p:anim calcmode="lin" valueType="num">
                                      <p:cBhvr>
                                        <p:cTn id="173" dur="500" fill="hold"/>
                                        <p:tgtEl>
                                          <p:spTgt spid="1644744"/>
                                        </p:tgtEl>
                                        <p:attrNameLst>
                                          <p:attrName>ppt_w</p:attrName>
                                        </p:attrNameLst>
                                      </p:cBhvr>
                                      <p:tavLst>
                                        <p:tav tm="0">
                                          <p:val>
                                            <p:strVal val="#ppt_w"/>
                                          </p:val>
                                        </p:tav>
                                        <p:tav tm="100000">
                                          <p:val>
                                            <p:strVal val="#ppt_w"/>
                                          </p:val>
                                        </p:tav>
                                      </p:tavLst>
                                    </p:anim>
                                    <p:anim calcmode="lin" valueType="num">
                                      <p:cBhvr>
                                        <p:cTn id="174" dur="500" fill="hold"/>
                                        <p:tgtEl>
                                          <p:spTgt spid="1644744"/>
                                        </p:tgtEl>
                                        <p:attrNameLst>
                                          <p:attrName>ppt_h</p:attrName>
                                        </p:attrNameLst>
                                      </p:cBhvr>
                                      <p:tavLst>
                                        <p:tav tm="0">
                                          <p:val>
                                            <p:fltVal val="0"/>
                                          </p:val>
                                        </p:tav>
                                        <p:tav tm="100000">
                                          <p:val>
                                            <p:strVal val="#ppt_h"/>
                                          </p:val>
                                        </p:tav>
                                      </p:tavLst>
                                    </p:anim>
                                  </p:childTnLst>
                                </p:cTn>
                              </p:par>
                            </p:childTnLst>
                          </p:cTn>
                        </p:par>
                        <p:par>
                          <p:cTn id="175" fill="hold">
                            <p:stCondLst>
                              <p:cond delay="500"/>
                            </p:stCondLst>
                            <p:childTnLst>
                              <p:par>
                                <p:cTn id="176" presetID="17" presetClass="entr" presetSubtype="8" fill="hold" grpId="0" nodeType="afterEffect">
                                  <p:stCondLst>
                                    <p:cond delay="0"/>
                                  </p:stCondLst>
                                  <p:childTnLst>
                                    <p:set>
                                      <p:cBhvr>
                                        <p:cTn id="177" dur="1" fill="hold">
                                          <p:stCondLst>
                                            <p:cond delay="0"/>
                                          </p:stCondLst>
                                        </p:cTn>
                                        <p:tgtEl>
                                          <p:spTgt spid="1644745"/>
                                        </p:tgtEl>
                                        <p:attrNameLst>
                                          <p:attrName>style.visibility</p:attrName>
                                        </p:attrNameLst>
                                      </p:cBhvr>
                                      <p:to>
                                        <p:strVal val="visible"/>
                                      </p:to>
                                    </p:set>
                                    <p:anim calcmode="lin" valueType="num">
                                      <p:cBhvr>
                                        <p:cTn id="178" dur="500" fill="hold"/>
                                        <p:tgtEl>
                                          <p:spTgt spid="1644745"/>
                                        </p:tgtEl>
                                        <p:attrNameLst>
                                          <p:attrName>ppt_x</p:attrName>
                                        </p:attrNameLst>
                                      </p:cBhvr>
                                      <p:tavLst>
                                        <p:tav tm="0">
                                          <p:val>
                                            <p:strVal val="#ppt_x-#ppt_w/2"/>
                                          </p:val>
                                        </p:tav>
                                        <p:tav tm="100000">
                                          <p:val>
                                            <p:strVal val="#ppt_x"/>
                                          </p:val>
                                        </p:tav>
                                      </p:tavLst>
                                    </p:anim>
                                    <p:anim calcmode="lin" valueType="num">
                                      <p:cBhvr>
                                        <p:cTn id="179" dur="500" fill="hold"/>
                                        <p:tgtEl>
                                          <p:spTgt spid="1644745"/>
                                        </p:tgtEl>
                                        <p:attrNameLst>
                                          <p:attrName>ppt_y</p:attrName>
                                        </p:attrNameLst>
                                      </p:cBhvr>
                                      <p:tavLst>
                                        <p:tav tm="0">
                                          <p:val>
                                            <p:strVal val="#ppt_y"/>
                                          </p:val>
                                        </p:tav>
                                        <p:tav tm="100000">
                                          <p:val>
                                            <p:strVal val="#ppt_y"/>
                                          </p:val>
                                        </p:tav>
                                      </p:tavLst>
                                    </p:anim>
                                    <p:anim calcmode="lin" valueType="num">
                                      <p:cBhvr>
                                        <p:cTn id="180" dur="500" fill="hold"/>
                                        <p:tgtEl>
                                          <p:spTgt spid="1644745"/>
                                        </p:tgtEl>
                                        <p:attrNameLst>
                                          <p:attrName>ppt_w</p:attrName>
                                        </p:attrNameLst>
                                      </p:cBhvr>
                                      <p:tavLst>
                                        <p:tav tm="0">
                                          <p:val>
                                            <p:fltVal val="0"/>
                                          </p:val>
                                        </p:tav>
                                        <p:tav tm="100000">
                                          <p:val>
                                            <p:strVal val="#ppt_w"/>
                                          </p:val>
                                        </p:tav>
                                      </p:tavLst>
                                    </p:anim>
                                    <p:anim calcmode="lin" valueType="num">
                                      <p:cBhvr>
                                        <p:cTn id="181" dur="500" fill="hold"/>
                                        <p:tgtEl>
                                          <p:spTgt spid="1644745"/>
                                        </p:tgtEl>
                                        <p:attrNameLst>
                                          <p:attrName>ppt_h</p:attrName>
                                        </p:attrNameLst>
                                      </p:cBhvr>
                                      <p:tavLst>
                                        <p:tav tm="0">
                                          <p:val>
                                            <p:strVal val="#ppt_h"/>
                                          </p:val>
                                        </p:tav>
                                        <p:tav tm="100000">
                                          <p:val>
                                            <p:strVal val="#ppt_h"/>
                                          </p:val>
                                        </p:tav>
                                      </p:tavLst>
                                    </p:anim>
                                  </p:childTnLst>
                                </p:cTn>
                              </p:par>
                            </p:childTnLst>
                          </p:cTn>
                        </p:par>
                        <p:par>
                          <p:cTn id="182" fill="hold">
                            <p:stCondLst>
                              <p:cond delay="1000"/>
                            </p:stCondLst>
                            <p:childTnLst>
                              <p:par>
                                <p:cTn id="183" presetID="17" presetClass="entr" presetSubtype="1" fill="hold" grpId="0" nodeType="afterEffect">
                                  <p:stCondLst>
                                    <p:cond delay="0"/>
                                  </p:stCondLst>
                                  <p:childTnLst>
                                    <p:set>
                                      <p:cBhvr>
                                        <p:cTn id="184" dur="1" fill="hold">
                                          <p:stCondLst>
                                            <p:cond delay="0"/>
                                          </p:stCondLst>
                                        </p:cTn>
                                        <p:tgtEl>
                                          <p:spTgt spid="1644746"/>
                                        </p:tgtEl>
                                        <p:attrNameLst>
                                          <p:attrName>style.visibility</p:attrName>
                                        </p:attrNameLst>
                                      </p:cBhvr>
                                      <p:to>
                                        <p:strVal val="visible"/>
                                      </p:to>
                                    </p:set>
                                    <p:anim calcmode="lin" valueType="num">
                                      <p:cBhvr>
                                        <p:cTn id="185" dur="500" fill="hold"/>
                                        <p:tgtEl>
                                          <p:spTgt spid="1644746"/>
                                        </p:tgtEl>
                                        <p:attrNameLst>
                                          <p:attrName>ppt_x</p:attrName>
                                        </p:attrNameLst>
                                      </p:cBhvr>
                                      <p:tavLst>
                                        <p:tav tm="0">
                                          <p:val>
                                            <p:strVal val="#ppt_x"/>
                                          </p:val>
                                        </p:tav>
                                        <p:tav tm="100000">
                                          <p:val>
                                            <p:strVal val="#ppt_x"/>
                                          </p:val>
                                        </p:tav>
                                      </p:tavLst>
                                    </p:anim>
                                    <p:anim calcmode="lin" valueType="num">
                                      <p:cBhvr>
                                        <p:cTn id="186" dur="500" fill="hold"/>
                                        <p:tgtEl>
                                          <p:spTgt spid="1644746"/>
                                        </p:tgtEl>
                                        <p:attrNameLst>
                                          <p:attrName>ppt_y</p:attrName>
                                        </p:attrNameLst>
                                      </p:cBhvr>
                                      <p:tavLst>
                                        <p:tav tm="0">
                                          <p:val>
                                            <p:strVal val="#ppt_y-#ppt_h/2"/>
                                          </p:val>
                                        </p:tav>
                                        <p:tav tm="100000">
                                          <p:val>
                                            <p:strVal val="#ppt_y"/>
                                          </p:val>
                                        </p:tav>
                                      </p:tavLst>
                                    </p:anim>
                                    <p:anim calcmode="lin" valueType="num">
                                      <p:cBhvr>
                                        <p:cTn id="187" dur="500" fill="hold"/>
                                        <p:tgtEl>
                                          <p:spTgt spid="1644746"/>
                                        </p:tgtEl>
                                        <p:attrNameLst>
                                          <p:attrName>ppt_w</p:attrName>
                                        </p:attrNameLst>
                                      </p:cBhvr>
                                      <p:tavLst>
                                        <p:tav tm="0">
                                          <p:val>
                                            <p:strVal val="#ppt_w"/>
                                          </p:val>
                                        </p:tav>
                                        <p:tav tm="100000">
                                          <p:val>
                                            <p:strVal val="#ppt_w"/>
                                          </p:val>
                                        </p:tav>
                                      </p:tavLst>
                                    </p:anim>
                                    <p:anim calcmode="lin" valueType="num">
                                      <p:cBhvr>
                                        <p:cTn id="188" dur="500" fill="hold"/>
                                        <p:tgtEl>
                                          <p:spTgt spid="1644746"/>
                                        </p:tgtEl>
                                        <p:attrNameLst>
                                          <p:attrName>ppt_h</p:attrName>
                                        </p:attrNameLst>
                                      </p:cBhvr>
                                      <p:tavLst>
                                        <p:tav tm="0">
                                          <p:val>
                                            <p:fltVal val="0"/>
                                          </p:val>
                                        </p:tav>
                                        <p:tav tm="100000">
                                          <p:val>
                                            <p:strVal val="#ppt_h"/>
                                          </p:val>
                                        </p:tav>
                                      </p:tavLst>
                                    </p:anim>
                                  </p:childTnLst>
                                </p:cTn>
                              </p:par>
                            </p:childTnLst>
                          </p:cTn>
                        </p:par>
                        <p:par>
                          <p:cTn id="189" fill="hold">
                            <p:stCondLst>
                              <p:cond delay="1500"/>
                            </p:stCondLst>
                            <p:childTnLst>
                              <p:par>
                                <p:cTn id="190" presetID="17" presetClass="entr" presetSubtype="1" fill="hold" grpId="0" nodeType="afterEffect">
                                  <p:stCondLst>
                                    <p:cond delay="0"/>
                                  </p:stCondLst>
                                  <p:childTnLst>
                                    <p:set>
                                      <p:cBhvr>
                                        <p:cTn id="191" dur="1" fill="hold">
                                          <p:stCondLst>
                                            <p:cond delay="0"/>
                                          </p:stCondLst>
                                        </p:cTn>
                                        <p:tgtEl>
                                          <p:spTgt spid="1644742"/>
                                        </p:tgtEl>
                                        <p:attrNameLst>
                                          <p:attrName>style.visibility</p:attrName>
                                        </p:attrNameLst>
                                      </p:cBhvr>
                                      <p:to>
                                        <p:strVal val="visible"/>
                                      </p:to>
                                    </p:set>
                                    <p:anim calcmode="lin" valueType="num">
                                      <p:cBhvr>
                                        <p:cTn id="192" dur="500" fill="hold"/>
                                        <p:tgtEl>
                                          <p:spTgt spid="1644742"/>
                                        </p:tgtEl>
                                        <p:attrNameLst>
                                          <p:attrName>ppt_x</p:attrName>
                                        </p:attrNameLst>
                                      </p:cBhvr>
                                      <p:tavLst>
                                        <p:tav tm="0">
                                          <p:val>
                                            <p:strVal val="#ppt_x"/>
                                          </p:val>
                                        </p:tav>
                                        <p:tav tm="100000">
                                          <p:val>
                                            <p:strVal val="#ppt_x"/>
                                          </p:val>
                                        </p:tav>
                                      </p:tavLst>
                                    </p:anim>
                                    <p:anim calcmode="lin" valueType="num">
                                      <p:cBhvr>
                                        <p:cTn id="193" dur="500" fill="hold"/>
                                        <p:tgtEl>
                                          <p:spTgt spid="1644742"/>
                                        </p:tgtEl>
                                        <p:attrNameLst>
                                          <p:attrName>ppt_y</p:attrName>
                                        </p:attrNameLst>
                                      </p:cBhvr>
                                      <p:tavLst>
                                        <p:tav tm="0">
                                          <p:val>
                                            <p:strVal val="#ppt_y-#ppt_h/2"/>
                                          </p:val>
                                        </p:tav>
                                        <p:tav tm="100000">
                                          <p:val>
                                            <p:strVal val="#ppt_y"/>
                                          </p:val>
                                        </p:tav>
                                      </p:tavLst>
                                    </p:anim>
                                    <p:anim calcmode="lin" valueType="num">
                                      <p:cBhvr>
                                        <p:cTn id="194" dur="500" fill="hold"/>
                                        <p:tgtEl>
                                          <p:spTgt spid="1644742"/>
                                        </p:tgtEl>
                                        <p:attrNameLst>
                                          <p:attrName>ppt_w</p:attrName>
                                        </p:attrNameLst>
                                      </p:cBhvr>
                                      <p:tavLst>
                                        <p:tav tm="0">
                                          <p:val>
                                            <p:strVal val="#ppt_w"/>
                                          </p:val>
                                        </p:tav>
                                        <p:tav tm="100000">
                                          <p:val>
                                            <p:strVal val="#ppt_w"/>
                                          </p:val>
                                        </p:tav>
                                      </p:tavLst>
                                    </p:anim>
                                    <p:anim calcmode="lin" valueType="num">
                                      <p:cBhvr>
                                        <p:cTn id="195" dur="500" fill="hold"/>
                                        <p:tgtEl>
                                          <p:spTgt spid="1644742"/>
                                        </p:tgtEl>
                                        <p:attrNameLst>
                                          <p:attrName>ppt_h</p:attrName>
                                        </p:attrNameLst>
                                      </p:cBhvr>
                                      <p:tavLst>
                                        <p:tav tm="0">
                                          <p:val>
                                            <p:fltVal val="0"/>
                                          </p:val>
                                        </p:tav>
                                        <p:tav tm="100000">
                                          <p:val>
                                            <p:strVal val="#ppt_h"/>
                                          </p:val>
                                        </p:tav>
                                      </p:tavLst>
                                    </p:anim>
                                  </p:childTnLst>
                                </p:cTn>
                              </p:par>
                            </p:childTnLst>
                          </p:cTn>
                        </p:par>
                        <p:par>
                          <p:cTn id="196" fill="hold">
                            <p:stCondLst>
                              <p:cond delay="2000"/>
                            </p:stCondLst>
                            <p:childTnLst>
                              <p:par>
                                <p:cTn id="197" presetID="1" presetClass="entr" presetSubtype="0" fill="hold" grpId="0" nodeType="afterEffect">
                                  <p:stCondLst>
                                    <p:cond delay="0"/>
                                  </p:stCondLst>
                                  <p:childTnLst>
                                    <p:set>
                                      <p:cBhvr>
                                        <p:cTn id="198" dur="1" fill="hold">
                                          <p:stCondLst>
                                            <p:cond delay="0"/>
                                          </p:stCondLst>
                                        </p:cTn>
                                        <p:tgtEl>
                                          <p:spTgt spid="1644747"/>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7" presetClass="entr" presetSubtype="8" fill="hold" grpId="0" nodeType="clickEffect">
                                  <p:stCondLst>
                                    <p:cond delay="0"/>
                                  </p:stCondLst>
                                  <p:childTnLst>
                                    <p:set>
                                      <p:cBhvr>
                                        <p:cTn id="202" dur="1" fill="hold">
                                          <p:stCondLst>
                                            <p:cond delay="0"/>
                                          </p:stCondLst>
                                        </p:cTn>
                                        <p:tgtEl>
                                          <p:spTgt spid="1644749"/>
                                        </p:tgtEl>
                                        <p:attrNameLst>
                                          <p:attrName>style.visibility</p:attrName>
                                        </p:attrNameLst>
                                      </p:cBhvr>
                                      <p:to>
                                        <p:strVal val="visible"/>
                                      </p:to>
                                    </p:set>
                                    <p:anim calcmode="lin" valueType="num">
                                      <p:cBhvr>
                                        <p:cTn id="203" dur="500" fill="hold"/>
                                        <p:tgtEl>
                                          <p:spTgt spid="1644749"/>
                                        </p:tgtEl>
                                        <p:attrNameLst>
                                          <p:attrName>ppt_x</p:attrName>
                                        </p:attrNameLst>
                                      </p:cBhvr>
                                      <p:tavLst>
                                        <p:tav tm="0">
                                          <p:val>
                                            <p:strVal val="#ppt_x-#ppt_w/2"/>
                                          </p:val>
                                        </p:tav>
                                        <p:tav tm="100000">
                                          <p:val>
                                            <p:strVal val="#ppt_x"/>
                                          </p:val>
                                        </p:tav>
                                      </p:tavLst>
                                    </p:anim>
                                    <p:anim calcmode="lin" valueType="num">
                                      <p:cBhvr>
                                        <p:cTn id="204" dur="500" fill="hold"/>
                                        <p:tgtEl>
                                          <p:spTgt spid="1644749"/>
                                        </p:tgtEl>
                                        <p:attrNameLst>
                                          <p:attrName>ppt_y</p:attrName>
                                        </p:attrNameLst>
                                      </p:cBhvr>
                                      <p:tavLst>
                                        <p:tav tm="0">
                                          <p:val>
                                            <p:strVal val="#ppt_y"/>
                                          </p:val>
                                        </p:tav>
                                        <p:tav tm="100000">
                                          <p:val>
                                            <p:strVal val="#ppt_y"/>
                                          </p:val>
                                        </p:tav>
                                      </p:tavLst>
                                    </p:anim>
                                    <p:anim calcmode="lin" valueType="num">
                                      <p:cBhvr>
                                        <p:cTn id="205" dur="500" fill="hold"/>
                                        <p:tgtEl>
                                          <p:spTgt spid="1644749"/>
                                        </p:tgtEl>
                                        <p:attrNameLst>
                                          <p:attrName>ppt_w</p:attrName>
                                        </p:attrNameLst>
                                      </p:cBhvr>
                                      <p:tavLst>
                                        <p:tav tm="0">
                                          <p:val>
                                            <p:fltVal val="0"/>
                                          </p:val>
                                        </p:tav>
                                        <p:tav tm="100000">
                                          <p:val>
                                            <p:strVal val="#ppt_w"/>
                                          </p:val>
                                        </p:tav>
                                      </p:tavLst>
                                    </p:anim>
                                    <p:anim calcmode="lin" valueType="num">
                                      <p:cBhvr>
                                        <p:cTn id="206" dur="500" fill="hold"/>
                                        <p:tgtEl>
                                          <p:spTgt spid="1644749"/>
                                        </p:tgtEl>
                                        <p:attrNameLst>
                                          <p:attrName>ppt_h</p:attrName>
                                        </p:attrNameLst>
                                      </p:cBhvr>
                                      <p:tavLst>
                                        <p:tav tm="0">
                                          <p:val>
                                            <p:strVal val="#ppt_h"/>
                                          </p:val>
                                        </p:tav>
                                        <p:tav tm="100000">
                                          <p:val>
                                            <p:strVal val="#ppt_h"/>
                                          </p:val>
                                        </p:tav>
                                      </p:tavLst>
                                    </p:anim>
                                  </p:childTnLst>
                                </p:cTn>
                              </p:par>
                            </p:childTnLst>
                          </p:cTn>
                        </p:par>
                        <p:par>
                          <p:cTn id="207" fill="hold">
                            <p:stCondLst>
                              <p:cond delay="500"/>
                            </p:stCondLst>
                            <p:childTnLst>
                              <p:par>
                                <p:cTn id="208" presetID="17" presetClass="entr" presetSubtype="1" fill="hold" grpId="0" nodeType="afterEffect">
                                  <p:stCondLst>
                                    <p:cond delay="0"/>
                                  </p:stCondLst>
                                  <p:childTnLst>
                                    <p:set>
                                      <p:cBhvr>
                                        <p:cTn id="209" dur="1" fill="hold">
                                          <p:stCondLst>
                                            <p:cond delay="0"/>
                                          </p:stCondLst>
                                        </p:cTn>
                                        <p:tgtEl>
                                          <p:spTgt spid="1644750"/>
                                        </p:tgtEl>
                                        <p:attrNameLst>
                                          <p:attrName>style.visibility</p:attrName>
                                        </p:attrNameLst>
                                      </p:cBhvr>
                                      <p:to>
                                        <p:strVal val="visible"/>
                                      </p:to>
                                    </p:set>
                                    <p:anim calcmode="lin" valueType="num">
                                      <p:cBhvr>
                                        <p:cTn id="210" dur="500" fill="hold"/>
                                        <p:tgtEl>
                                          <p:spTgt spid="1644750"/>
                                        </p:tgtEl>
                                        <p:attrNameLst>
                                          <p:attrName>ppt_x</p:attrName>
                                        </p:attrNameLst>
                                      </p:cBhvr>
                                      <p:tavLst>
                                        <p:tav tm="0">
                                          <p:val>
                                            <p:strVal val="#ppt_x"/>
                                          </p:val>
                                        </p:tav>
                                        <p:tav tm="100000">
                                          <p:val>
                                            <p:strVal val="#ppt_x"/>
                                          </p:val>
                                        </p:tav>
                                      </p:tavLst>
                                    </p:anim>
                                    <p:anim calcmode="lin" valueType="num">
                                      <p:cBhvr>
                                        <p:cTn id="211" dur="500" fill="hold"/>
                                        <p:tgtEl>
                                          <p:spTgt spid="1644750"/>
                                        </p:tgtEl>
                                        <p:attrNameLst>
                                          <p:attrName>ppt_y</p:attrName>
                                        </p:attrNameLst>
                                      </p:cBhvr>
                                      <p:tavLst>
                                        <p:tav tm="0">
                                          <p:val>
                                            <p:strVal val="#ppt_y-#ppt_h/2"/>
                                          </p:val>
                                        </p:tav>
                                        <p:tav tm="100000">
                                          <p:val>
                                            <p:strVal val="#ppt_y"/>
                                          </p:val>
                                        </p:tav>
                                      </p:tavLst>
                                    </p:anim>
                                    <p:anim calcmode="lin" valueType="num">
                                      <p:cBhvr>
                                        <p:cTn id="212" dur="500" fill="hold"/>
                                        <p:tgtEl>
                                          <p:spTgt spid="1644750"/>
                                        </p:tgtEl>
                                        <p:attrNameLst>
                                          <p:attrName>ppt_w</p:attrName>
                                        </p:attrNameLst>
                                      </p:cBhvr>
                                      <p:tavLst>
                                        <p:tav tm="0">
                                          <p:val>
                                            <p:strVal val="#ppt_w"/>
                                          </p:val>
                                        </p:tav>
                                        <p:tav tm="100000">
                                          <p:val>
                                            <p:strVal val="#ppt_w"/>
                                          </p:val>
                                        </p:tav>
                                      </p:tavLst>
                                    </p:anim>
                                    <p:anim calcmode="lin" valueType="num">
                                      <p:cBhvr>
                                        <p:cTn id="213" dur="500" fill="hold"/>
                                        <p:tgtEl>
                                          <p:spTgt spid="1644750"/>
                                        </p:tgtEl>
                                        <p:attrNameLst>
                                          <p:attrName>ppt_h</p:attrName>
                                        </p:attrNameLst>
                                      </p:cBhvr>
                                      <p:tavLst>
                                        <p:tav tm="0">
                                          <p:val>
                                            <p:fltVal val="0"/>
                                          </p:val>
                                        </p:tav>
                                        <p:tav tm="100000">
                                          <p:val>
                                            <p:strVal val="#ppt_h"/>
                                          </p:val>
                                        </p:tav>
                                      </p:tavLst>
                                    </p:anim>
                                  </p:childTnLst>
                                </p:cTn>
                              </p:par>
                            </p:childTnLst>
                          </p:cTn>
                        </p:par>
                        <p:par>
                          <p:cTn id="214" fill="hold">
                            <p:stCondLst>
                              <p:cond delay="1000"/>
                            </p:stCondLst>
                            <p:childTnLst>
                              <p:par>
                                <p:cTn id="215" presetID="17" presetClass="entr" presetSubtype="8" fill="hold" grpId="0" nodeType="afterEffect">
                                  <p:stCondLst>
                                    <p:cond delay="0"/>
                                  </p:stCondLst>
                                  <p:childTnLst>
                                    <p:set>
                                      <p:cBhvr>
                                        <p:cTn id="216" dur="1" fill="hold">
                                          <p:stCondLst>
                                            <p:cond delay="0"/>
                                          </p:stCondLst>
                                        </p:cTn>
                                        <p:tgtEl>
                                          <p:spTgt spid="1644751"/>
                                        </p:tgtEl>
                                        <p:attrNameLst>
                                          <p:attrName>style.visibility</p:attrName>
                                        </p:attrNameLst>
                                      </p:cBhvr>
                                      <p:to>
                                        <p:strVal val="visible"/>
                                      </p:to>
                                    </p:set>
                                    <p:anim calcmode="lin" valueType="num">
                                      <p:cBhvr>
                                        <p:cTn id="217" dur="500" fill="hold"/>
                                        <p:tgtEl>
                                          <p:spTgt spid="1644751"/>
                                        </p:tgtEl>
                                        <p:attrNameLst>
                                          <p:attrName>ppt_x</p:attrName>
                                        </p:attrNameLst>
                                      </p:cBhvr>
                                      <p:tavLst>
                                        <p:tav tm="0">
                                          <p:val>
                                            <p:strVal val="#ppt_x-#ppt_w/2"/>
                                          </p:val>
                                        </p:tav>
                                        <p:tav tm="100000">
                                          <p:val>
                                            <p:strVal val="#ppt_x"/>
                                          </p:val>
                                        </p:tav>
                                      </p:tavLst>
                                    </p:anim>
                                    <p:anim calcmode="lin" valueType="num">
                                      <p:cBhvr>
                                        <p:cTn id="218" dur="500" fill="hold"/>
                                        <p:tgtEl>
                                          <p:spTgt spid="1644751"/>
                                        </p:tgtEl>
                                        <p:attrNameLst>
                                          <p:attrName>ppt_y</p:attrName>
                                        </p:attrNameLst>
                                      </p:cBhvr>
                                      <p:tavLst>
                                        <p:tav tm="0">
                                          <p:val>
                                            <p:strVal val="#ppt_y"/>
                                          </p:val>
                                        </p:tav>
                                        <p:tav tm="100000">
                                          <p:val>
                                            <p:strVal val="#ppt_y"/>
                                          </p:val>
                                        </p:tav>
                                      </p:tavLst>
                                    </p:anim>
                                    <p:anim calcmode="lin" valueType="num">
                                      <p:cBhvr>
                                        <p:cTn id="219" dur="500" fill="hold"/>
                                        <p:tgtEl>
                                          <p:spTgt spid="1644751"/>
                                        </p:tgtEl>
                                        <p:attrNameLst>
                                          <p:attrName>ppt_w</p:attrName>
                                        </p:attrNameLst>
                                      </p:cBhvr>
                                      <p:tavLst>
                                        <p:tav tm="0">
                                          <p:val>
                                            <p:fltVal val="0"/>
                                          </p:val>
                                        </p:tav>
                                        <p:tav tm="100000">
                                          <p:val>
                                            <p:strVal val="#ppt_w"/>
                                          </p:val>
                                        </p:tav>
                                      </p:tavLst>
                                    </p:anim>
                                    <p:anim calcmode="lin" valueType="num">
                                      <p:cBhvr>
                                        <p:cTn id="220" dur="500" fill="hold"/>
                                        <p:tgtEl>
                                          <p:spTgt spid="1644751"/>
                                        </p:tgtEl>
                                        <p:attrNameLst>
                                          <p:attrName>ppt_h</p:attrName>
                                        </p:attrNameLst>
                                      </p:cBhvr>
                                      <p:tavLst>
                                        <p:tav tm="0">
                                          <p:val>
                                            <p:strVal val="#ppt_h"/>
                                          </p:val>
                                        </p:tav>
                                        <p:tav tm="100000">
                                          <p:val>
                                            <p:strVal val="#ppt_h"/>
                                          </p:val>
                                        </p:tav>
                                      </p:tavLst>
                                    </p:anim>
                                  </p:childTnLst>
                                </p:cTn>
                              </p:par>
                            </p:childTnLst>
                          </p:cTn>
                        </p:par>
                        <p:par>
                          <p:cTn id="221" fill="hold">
                            <p:stCondLst>
                              <p:cond delay="1500"/>
                            </p:stCondLst>
                            <p:childTnLst>
                              <p:par>
                                <p:cTn id="222" presetID="17" presetClass="entr" presetSubtype="8" fill="hold" grpId="0" nodeType="afterEffect">
                                  <p:stCondLst>
                                    <p:cond delay="0"/>
                                  </p:stCondLst>
                                  <p:childTnLst>
                                    <p:set>
                                      <p:cBhvr>
                                        <p:cTn id="223" dur="1" fill="hold">
                                          <p:stCondLst>
                                            <p:cond delay="0"/>
                                          </p:stCondLst>
                                        </p:cTn>
                                        <p:tgtEl>
                                          <p:spTgt spid="1644752"/>
                                        </p:tgtEl>
                                        <p:attrNameLst>
                                          <p:attrName>style.visibility</p:attrName>
                                        </p:attrNameLst>
                                      </p:cBhvr>
                                      <p:to>
                                        <p:strVal val="visible"/>
                                      </p:to>
                                    </p:set>
                                    <p:anim calcmode="lin" valueType="num">
                                      <p:cBhvr>
                                        <p:cTn id="224" dur="500" fill="hold"/>
                                        <p:tgtEl>
                                          <p:spTgt spid="1644752"/>
                                        </p:tgtEl>
                                        <p:attrNameLst>
                                          <p:attrName>ppt_x</p:attrName>
                                        </p:attrNameLst>
                                      </p:cBhvr>
                                      <p:tavLst>
                                        <p:tav tm="0">
                                          <p:val>
                                            <p:strVal val="#ppt_x-#ppt_w/2"/>
                                          </p:val>
                                        </p:tav>
                                        <p:tav tm="100000">
                                          <p:val>
                                            <p:strVal val="#ppt_x"/>
                                          </p:val>
                                        </p:tav>
                                      </p:tavLst>
                                    </p:anim>
                                    <p:anim calcmode="lin" valueType="num">
                                      <p:cBhvr>
                                        <p:cTn id="225" dur="500" fill="hold"/>
                                        <p:tgtEl>
                                          <p:spTgt spid="1644752"/>
                                        </p:tgtEl>
                                        <p:attrNameLst>
                                          <p:attrName>ppt_y</p:attrName>
                                        </p:attrNameLst>
                                      </p:cBhvr>
                                      <p:tavLst>
                                        <p:tav tm="0">
                                          <p:val>
                                            <p:strVal val="#ppt_y"/>
                                          </p:val>
                                        </p:tav>
                                        <p:tav tm="100000">
                                          <p:val>
                                            <p:strVal val="#ppt_y"/>
                                          </p:val>
                                        </p:tav>
                                      </p:tavLst>
                                    </p:anim>
                                    <p:anim calcmode="lin" valueType="num">
                                      <p:cBhvr>
                                        <p:cTn id="226" dur="500" fill="hold"/>
                                        <p:tgtEl>
                                          <p:spTgt spid="1644752"/>
                                        </p:tgtEl>
                                        <p:attrNameLst>
                                          <p:attrName>ppt_w</p:attrName>
                                        </p:attrNameLst>
                                      </p:cBhvr>
                                      <p:tavLst>
                                        <p:tav tm="0">
                                          <p:val>
                                            <p:fltVal val="0"/>
                                          </p:val>
                                        </p:tav>
                                        <p:tav tm="100000">
                                          <p:val>
                                            <p:strVal val="#ppt_w"/>
                                          </p:val>
                                        </p:tav>
                                      </p:tavLst>
                                    </p:anim>
                                    <p:anim calcmode="lin" valueType="num">
                                      <p:cBhvr>
                                        <p:cTn id="227" dur="500" fill="hold"/>
                                        <p:tgtEl>
                                          <p:spTgt spid="1644752"/>
                                        </p:tgtEl>
                                        <p:attrNameLst>
                                          <p:attrName>ppt_h</p:attrName>
                                        </p:attrNameLst>
                                      </p:cBhvr>
                                      <p:tavLst>
                                        <p:tav tm="0">
                                          <p:val>
                                            <p:strVal val="#ppt_h"/>
                                          </p:val>
                                        </p:tav>
                                        <p:tav tm="100000">
                                          <p:val>
                                            <p:strVal val="#ppt_h"/>
                                          </p:val>
                                        </p:tav>
                                      </p:tavLst>
                                    </p:anim>
                                  </p:childTnLst>
                                </p:cTn>
                              </p:par>
                            </p:childTnLst>
                          </p:cTn>
                        </p:par>
                      </p:childTnLst>
                    </p:cTn>
                  </p:par>
                  <p:par>
                    <p:cTn id="228" fill="hold">
                      <p:stCondLst>
                        <p:cond delay="indefinite"/>
                      </p:stCondLst>
                      <p:childTnLst>
                        <p:par>
                          <p:cTn id="229" fill="hold">
                            <p:stCondLst>
                              <p:cond delay="0"/>
                            </p:stCondLst>
                            <p:childTnLst>
                              <p:par>
                                <p:cTn id="230" presetID="18" presetClass="entr" presetSubtype="6" fill="hold" nodeType="clickEffect">
                                  <p:stCondLst>
                                    <p:cond delay="0"/>
                                  </p:stCondLst>
                                  <p:childTnLst>
                                    <p:set>
                                      <p:cBhvr>
                                        <p:cTn id="231" dur="1" fill="hold">
                                          <p:stCondLst>
                                            <p:cond delay="0"/>
                                          </p:stCondLst>
                                        </p:cTn>
                                        <p:tgtEl>
                                          <p:spTgt spid="118"/>
                                        </p:tgtEl>
                                        <p:attrNameLst>
                                          <p:attrName>style.visibility</p:attrName>
                                        </p:attrNameLst>
                                      </p:cBhvr>
                                      <p:to>
                                        <p:strVal val="visible"/>
                                      </p:to>
                                    </p:set>
                                    <p:animEffect transition="in" filter="strips(downRight)">
                                      <p:cBhvr>
                                        <p:cTn id="232" dur="500"/>
                                        <p:tgtEl>
                                          <p:spTgt spid="118"/>
                                        </p:tgtEl>
                                      </p:cBhvr>
                                    </p:animEffect>
                                  </p:childTnLst>
                                </p:cTn>
                              </p:par>
                            </p:childTnLst>
                          </p:cTn>
                        </p:par>
                        <p:par>
                          <p:cTn id="233" fill="hold">
                            <p:stCondLst>
                              <p:cond delay="500"/>
                            </p:stCondLst>
                            <p:childTnLst>
                              <p:par>
                                <p:cTn id="234" presetID="17" presetClass="entr" presetSubtype="1" fill="hold" grpId="0" nodeType="afterEffect">
                                  <p:stCondLst>
                                    <p:cond delay="0"/>
                                  </p:stCondLst>
                                  <p:childTnLst>
                                    <p:set>
                                      <p:cBhvr>
                                        <p:cTn id="235" dur="1" fill="hold">
                                          <p:stCondLst>
                                            <p:cond delay="0"/>
                                          </p:stCondLst>
                                        </p:cTn>
                                        <p:tgtEl>
                                          <p:spTgt spid="1644748"/>
                                        </p:tgtEl>
                                        <p:attrNameLst>
                                          <p:attrName>style.visibility</p:attrName>
                                        </p:attrNameLst>
                                      </p:cBhvr>
                                      <p:to>
                                        <p:strVal val="visible"/>
                                      </p:to>
                                    </p:set>
                                    <p:anim calcmode="lin" valueType="num">
                                      <p:cBhvr>
                                        <p:cTn id="236" dur="500" fill="hold"/>
                                        <p:tgtEl>
                                          <p:spTgt spid="1644748"/>
                                        </p:tgtEl>
                                        <p:attrNameLst>
                                          <p:attrName>ppt_x</p:attrName>
                                        </p:attrNameLst>
                                      </p:cBhvr>
                                      <p:tavLst>
                                        <p:tav tm="0">
                                          <p:val>
                                            <p:strVal val="#ppt_x"/>
                                          </p:val>
                                        </p:tav>
                                        <p:tav tm="100000">
                                          <p:val>
                                            <p:strVal val="#ppt_x"/>
                                          </p:val>
                                        </p:tav>
                                      </p:tavLst>
                                    </p:anim>
                                    <p:anim calcmode="lin" valueType="num">
                                      <p:cBhvr>
                                        <p:cTn id="237" dur="500" fill="hold"/>
                                        <p:tgtEl>
                                          <p:spTgt spid="1644748"/>
                                        </p:tgtEl>
                                        <p:attrNameLst>
                                          <p:attrName>ppt_y</p:attrName>
                                        </p:attrNameLst>
                                      </p:cBhvr>
                                      <p:tavLst>
                                        <p:tav tm="0">
                                          <p:val>
                                            <p:strVal val="#ppt_y-#ppt_h/2"/>
                                          </p:val>
                                        </p:tav>
                                        <p:tav tm="100000">
                                          <p:val>
                                            <p:strVal val="#ppt_y"/>
                                          </p:val>
                                        </p:tav>
                                      </p:tavLst>
                                    </p:anim>
                                    <p:anim calcmode="lin" valueType="num">
                                      <p:cBhvr>
                                        <p:cTn id="238" dur="500" fill="hold"/>
                                        <p:tgtEl>
                                          <p:spTgt spid="1644748"/>
                                        </p:tgtEl>
                                        <p:attrNameLst>
                                          <p:attrName>ppt_w</p:attrName>
                                        </p:attrNameLst>
                                      </p:cBhvr>
                                      <p:tavLst>
                                        <p:tav tm="0">
                                          <p:val>
                                            <p:strVal val="#ppt_w"/>
                                          </p:val>
                                        </p:tav>
                                        <p:tav tm="100000">
                                          <p:val>
                                            <p:strVal val="#ppt_w"/>
                                          </p:val>
                                        </p:tav>
                                      </p:tavLst>
                                    </p:anim>
                                    <p:anim calcmode="lin" valueType="num">
                                      <p:cBhvr>
                                        <p:cTn id="239" dur="500" fill="hold"/>
                                        <p:tgtEl>
                                          <p:spTgt spid="1644748"/>
                                        </p:tgtEl>
                                        <p:attrNameLst>
                                          <p:attrName>ppt_h</p:attrName>
                                        </p:attrNameLst>
                                      </p:cBhvr>
                                      <p:tavLst>
                                        <p:tav tm="0">
                                          <p:val>
                                            <p:fltVal val="0"/>
                                          </p:val>
                                        </p:tav>
                                        <p:tav tm="100000">
                                          <p:val>
                                            <p:strVal val="#ppt_h"/>
                                          </p:val>
                                        </p:tav>
                                      </p:tavLst>
                                    </p:anim>
                                  </p:childTnLst>
                                </p:cTn>
                              </p:par>
                            </p:childTnLst>
                          </p:cTn>
                        </p:par>
                        <p:par>
                          <p:cTn id="240" fill="hold">
                            <p:stCondLst>
                              <p:cond delay="1000"/>
                            </p:stCondLst>
                            <p:childTnLst>
                              <p:par>
                                <p:cTn id="241" presetID="22" presetClass="entr" presetSubtype="8" fill="hold" grpId="0" nodeType="afterEffect">
                                  <p:stCondLst>
                                    <p:cond delay="0"/>
                                  </p:stCondLst>
                                  <p:childTnLst>
                                    <p:set>
                                      <p:cBhvr>
                                        <p:cTn id="242" dur="1" fill="hold">
                                          <p:stCondLst>
                                            <p:cond delay="0"/>
                                          </p:stCondLst>
                                        </p:cTn>
                                        <p:tgtEl>
                                          <p:spTgt spid="120"/>
                                        </p:tgtEl>
                                        <p:attrNameLst>
                                          <p:attrName>style.visibility</p:attrName>
                                        </p:attrNameLst>
                                      </p:cBhvr>
                                      <p:to>
                                        <p:strVal val="visible"/>
                                      </p:to>
                                    </p:set>
                                    <p:animEffect transition="in" filter="wipe(left)">
                                      <p:cBhvr>
                                        <p:cTn id="243"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715" grpId="0" animBg="1"/>
      <p:bldP spid="1644716" grpId="0" animBg="1"/>
      <p:bldP spid="1644717" grpId="0" animBg="1"/>
      <p:bldP spid="1644718" grpId="0" animBg="1"/>
      <p:bldP spid="1644719" grpId="0" animBg="1"/>
      <p:bldP spid="1644720" grpId="0" animBg="1"/>
      <p:bldP spid="1644721" grpId="0" animBg="1"/>
      <p:bldP spid="1644722" grpId="0" animBg="1"/>
      <p:bldP spid="1644723" grpId="0" animBg="1"/>
      <p:bldP spid="1644724" grpId="0" animBg="1"/>
      <p:bldP spid="1644725" grpId="0" animBg="1"/>
      <p:bldP spid="1644726" grpId="0" animBg="1"/>
      <p:bldP spid="1644727" grpId="0" animBg="1"/>
      <p:bldP spid="1644728" grpId="0" animBg="1"/>
      <p:bldP spid="1644729" grpId="0" animBg="1"/>
      <p:bldP spid="1644730" grpId="0" animBg="1"/>
      <p:bldP spid="1644731" grpId="0" animBg="1"/>
      <p:bldP spid="1644734" grpId="0" animBg="1"/>
      <p:bldP spid="1644735" grpId="0" animBg="1"/>
      <p:bldP spid="1644736" grpId="0" animBg="1"/>
      <p:bldP spid="1644737" grpId="0" animBg="1"/>
      <p:bldP spid="1644738" grpId="0" animBg="1"/>
      <p:bldP spid="1644739" grpId="0" animBg="1"/>
      <p:bldP spid="1644740" grpId="0" animBg="1"/>
      <p:bldP spid="1644741" grpId="0" animBg="1"/>
      <p:bldP spid="1644742" grpId="0" animBg="1"/>
      <p:bldP spid="1644744" grpId="0" animBg="1"/>
      <p:bldP spid="1644745" grpId="0" animBg="1"/>
      <p:bldP spid="1644746" grpId="0" animBg="1"/>
      <p:bldP spid="1644747" grpId="0" animBg="1"/>
      <p:bldP spid="1644748" grpId="0" animBg="1"/>
      <p:bldP spid="1644749" grpId="0" animBg="1"/>
      <p:bldP spid="1644750" grpId="0" animBg="1"/>
      <p:bldP spid="1644751" grpId="0" animBg="1"/>
      <p:bldP spid="1644752" grpId="0" animBg="1"/>
      <p:bldP spid="120"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226"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03350" y="188913"/>
            <a:ext cx="7167563" cy="6507162"/>
          </a:xfrm>
          <a:prstGeom prst="rect">
            <a:avLst/>
          </a:prstGeom>
          <a:noFill/>
          <a:ln w="28575" algn="ctr">
            <a:noFill/>
            <a:miter lim="800000"/>
            <a:headEnd/>
            <a:tailEnd/>
          </a:ln>
        </p:spPr>
      </p:pic>
      <p:sp>
        <p:nvSpPr>
          <p:cNvPr id="52227" name="Rectangle 2"/>
          <p:cNvSpPr>
            <a:spLocks noGrp="1" noChangeArrowheads="1"/>
          </p:cNvSpPr>
          <p:nvPr>
            <p:ph type="body" idx="1"/>
          </p:nvPr>
        </p:nvSpPr>
        <p:spPr>
          <a:xfrm>
            <a:off x="312738" y="5948363"/>
            <a:ext cx="6130925" cy="576262"/>
          </a:xfrm>
        </p:spPr>
        <p:txBody>
          <a:bodyPr/>
          <a:lstStyle/>
          <a:p>
            <a:pPr eaLnBrk="1" hangingPunct="1">
              <a:buFont typeface="Wingdings" pitchFamily="2" charset="2"/>
              <a:buNone/>
            </a:pPr>
            <a:r>
              <a:rPr lang="zh-CN" altLang="en-US" smtClean="0">
                <a:solidFill>
                  <a:srgbClr val="0000FF"/>
                </a:solidFill>
              </a:rPr>
              <a:t>例子：</a:t>
            </a:r>
            <a:r>
              <a:rPr lang="en-US" altLang="zh-CN" smtClean="0">
                <a:solidFill>
                  <a:srgbClr val="0000FF"/>
                </a:solidFill>
              </a:rPr>
              <a:t>AMD Opteron </a:t>
            </a:r>
            <a:r>
              <a:rPr lang="zh-CN" altLang="en-US" smtClean="0">
                <a:solidFill>
                  <a:srgbClr val="0000FF"/>
                </a:solidFill>
              </a:rPr>
              <a:t>的数据 </a:t>
            </a:r>
            <a:r>
              <a:rPr lang="en-US" altLang="zh-CN" smtClean="0">
                <a:solidFill>
                  <a:srgbClr val="0000FF"/>
                </a:solidFill>
              </a:rPr>
              <a:t>Cache</a:t>
            </a:r>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7"/>
          <p:cNvSpPr txBox="1">
            <a:spLocks noChangeArrowheads="1"/>
          </p:cNvSpPr>
          <p:nvPr/>
        </p:nvSpPr>
        <p:spPr bwMode="auto">
          <a:xfrm>
            <a:off x="6372225" y="79375"/>
            <a:ext cx="1223963"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主存</a:t>
            </a:r>
            <a:endParaRPr lang="en-US" altLang="zh-CN" sz="2000">
              <a:solidFill>
                <a:srgbClr val="0000FF"/>
              </a:solidFill>
              <a:latin typeface="Arial" charset="0"/>
            </a:endParaRPr>
          </a:p>
        </p:txBody>
      </p:sp>
      <p:sp>
        <p:nvSpPr>
          <p:cNvPr id="51203" name="Rectangle 8"/>
          <p:cNvSpPr>
            <a:spLocks noChangeArrowheads="1"/>
          </p:cNvSpPr>
          <p:nvPr/>
        </p:nvSpPr>
        <p:spPr bwMode="auto">
          <a:xfrm>
            <a:off x="384968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04" name="Rectangle 9"/>
          <p:cNvSpPr>
            <a:spLocks noChangeArrowheads="1"/>
          </p:cNvSpPr>
          <p:nvPr/>
        </p:nvSpPr>
        <p:spPr bwMode="auto">
          <a:xfrm>
            <a:off x="3849688" y="105251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05" name="Rectangle 10"/>
          <p:cNvSpPr>
            <a:spLocks noChangeArrowheads="1"/>
          </p:cNvSpPr>
          <p:nvPr/>
        </p:nvSpPr>
        <p:spPr bwMode="auto">
          <a:xfrm>
            <a:off x="3849688" y="1853779"/>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06" name="Rectangle 11"/>
          <p:cNvSpPr>
            <a:spLocks noChangeArrowheads="1"/>
          </p:cNvSpPr>
          <p:nvPr/>
        </p:nvSpPr>
        <p:spPr bwMode="auto">
          <a:xfrm>
            <a:off x="3849688" y="2142704"/>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1</a:t>
            </a:r>
            <a:endParaRPr lang="en-US" altLang="zh-CN" sz="1800">
              <a:latin typeface="Arial" charset="0"/>
            </a:endParaRPr>
          </a:p>
        </p:txBody>
      </p:sp>
      <p:sp>
        <p:nvSpPr>
          <p:cNvPr id="51207" name="Text Box 12"/>
          <p:cNvSpPr txBox="1">
            <a:spLocks noChangeArrowheads="1"/>
          </p:cNvSpPr>
          <p:nvPr/>
        </p:nvSpPr>
        <p:spPr bwMode="auto">
          <a:xfrm>
            <a:off x="5075238" y="685800"/>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08" name="Text Box 13"/>
          <p:cNvSpPr txBox="1">
            <a:spLocks noChangeArrowheads="1"/>
          </p:cNvSpPr>
          <p:nvPr/>
        </p:nvSpPr>
        <p:spPr bwMode="auto">
          <a:xfrm>
            <a:off x="3849688" y="333375"/>
            <a:ext cx="1223962" cy="396875"/>
          </a:xfrm>
          <a:prstGeom prst="rect">
            <a:avLst/>
          </a:prstGeom>
          <a:noFill/>
          <a:ln w="28575" algn="ctr">
            <a:noFill/>
            <a:miter lim="800000"/>
            <a:headEnd/>
            <a:tailEnd/>
          </a:ln>
        </p:spPr>
        <p:txBody>
          <a:bodyPr>
            <a:spAutoFit/>
          </a:bodyPr>
          <a:lstStyle/>
          <a:p>
            <a:pPr algn="ctr">
              <a:spcBef>
                <a:spcPct val="50000"/>
              </a:spcBef>
            </a:pPr>
            <a:r>
              <a:rPr lang="en-US" altLang="zh-CN" sz="2000">
                <a:solidFill>
                  <a:srgbClr val="0000FF"/>
                </a:solidFill>
                <a:latin typeface="Arial" charset="0"/>
              </a:rPr>
              <a:t>Cache</a:t>
            </a:r>
          </a:p>
        </p:txBody>
      </p:sp>
      <p:sp>
        <p:nvSpPr>
          <p:cNvPr id="51209" name="Text Box 19"/>
          <p:cNvSpPr txBox="1">
            <a:spLocks noChangeArrowheads="1"/>
          </p:cNvSpPr>
          <p:nvPr/>
        </p:nvSpPr>
        <p:spPr bwMode="auto">
          <a:xfrm>
            <a:off x="1041400" y="477838"/>
            <a:ext cx="1008063" cy="311150"/>
          </a:xfrm>
          <a:prstGeom prst="rect">
            <a:avLst/>
          </a:prstGeom>
          <a:noFill/>
          <a:ln w="28575" algn="ctr">
            <a:noFill/>
            <a:miter lim="800000"/>
            <a:headEnd/>
            <a:tailEnd/>
          </a:ln>
        </p:spPr>
        <p:txBody>
          <a:bodyPr>
            <a:spAutoFit/>
          </a:bodyPr>
          <a:lstStyle/>
          <a:p>
            <a:pPr algn="r">
              <a:lnSpc>
                <a:spcPct val="80000"/>
              </a:lnSpc>
              <a:spcBef>
                <a:spcPct val="50000"/>
              </a:spcBef>
            </a:pPr>
            <a:r>
              <a:rPr lang="zh-CN" altLang="en-US" sz="1800">
                <a:solidFill>
                  <a:srgbClr val="D60093"/>
                </a:solidFill>
                <a:latin typeface="Arial" charset="0"/>
              </a:rPr>
              <a:t>有效位</a:t>
            </a:r>
            <a:endParaRPr lang="en-US" altLang="zh-CN" sz="1800">
              <a:solidFill>
                <a:srgbClr val="D60093"/>
              </a:solidFill>
              <a:latin typeface="Arial" charset="0"/>
            </a:endParaRPr>
          </a:p>
        </p:txBody>
      </p:sp>
      <p:sp>
        <p:nvSpPr>
          <p:cNvPr id="51210" name="Text Box 34"/>
          <p:cNvSpPr txBox="1">
            <a:spLocks noChangeArrowheads="1"/>
          </p:cNvSpPr>
          <p:nvPr/>
        </p:nvSpPr>
        <p:spPr bwMode="auto">
          <a:xfrm>
            <a:off x="5075238" y="974725"/>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1</a:t>
            </a:r>
          </a:p>
        </p:txBody>
      </p:sp>
      <p:sp>
        <p:nvSpPr>
          <p:cNvPr id="51211" name="Rectangle 36"/>
          <p:cNvSpPr>
            <a:spLocks noChangeArrowheads="1"/>
          </p:cNvSpPr>
          <p:nvPr/>
        </p:nvSpPr>
        <p:spPr bwMode="auto">
          <a:xfrm>
            <a:off x="6370638" y="47942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2" name="Rectangle 37"/>
          <p:cNvSpPr>
            <a:spLocks noChangeArrowheads="1"/>
          </p:cNvSpPr>
          <p:nvPr/>
        </p:nvSpPr>
        <p:spPr bwMode="auto">
          <a:xfrm>
            <a:off x="6370638" y="765175"/>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13" name="Rectangle 38"/>
          <p:cNvSpPr>
            <a:spLocks noChangeArrowheads="1"/>
          </p:cNvSpPr>
          <p:nvPr/>
        </p:nvSpPr>
        <p:spPr bwMode="auto">
          <a:xfrm>
            <a:off x="6370638" y="1050925"/>
            <a:ext cx="1223962" cy="287338"/>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14" name="Rectangle 39"/>
          <p:cNvSpPr>
            <a:spLocks noChangeArrowheads="1"/>
          </p:cNvSpPr>
          <p:nvPr/>
        </p:nvSpPr>
        <p:spPr bwMode="auto">
          <a:xfrm>
            <a:off x="6370638" y="134461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1</a:t>
            </a:r>
            <a:endParaRPr lang="en-US" altLang="zh-CN" sz="1800">
              <a:latin typeface="Arial" charset="0"/>
            </a:endParaRPr>
          </a:p>
        </p:txBody>
      </p:sp>
      <p:sp>
        <p:nvSpPr>
          <p:cNvPr id="51215" name="Text Box 40"/>
          <p:cNvSpPr txBox="1">
            <a:spLocks noChangeArrowheads="1"/>
          </p:cNvSpPr>
          <p:nvPr/>
        </p:nvSpPr>
        <p:spPr bwMode="auto">
          <a:xfrm>
            <a:off x="7739063" y="548680"/>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0</a:t>
            </a:r>
          </a:p>
        </p:txBody>
      </p:sp>
      <p:sp>
        <p:nvSpPr>
          <p:cNvPr id="51216" name="AutoShape 41"/>
          <p:cNvSpPr>
            <a:spLocks/>
          </p:cNvSpPr>
          <p:nvPr/>
        </p:nvSpPr>
        <p:spPr bwMode="auto">
          <a:xfrm>
            <a:off x="7666038" y="479425"/>
            <a:ext cx="146322" cy="501303"/>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217" name="Rectangle 46"/>
          <p:cNvSpPr>
            <a:spLocks noChangeArrowheads="1"/>
          </p:cNvSpPr>
          <p:nvPr/>
        </p:nvSpPr>
        <p:spPr bwMode="auto">
          <a:xfrm>
            <a:off x="6372225" y="163036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8" name="Rectangle 47"/>
          <p:cNvSpPr>
            <a:spLocks noChangeArrowheads="1"/>
          </p:cNvSpPr>
          <p:nvPr/>
        </p:nvSpPr>
        <p:spPr bwMode="auto">
          <a:xfrm>
            <a:off x="6372225" y="1916113"/>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19" name="Rectangle 48"/>
          <p:cNvSpPr>
            <a:spLocks noChangeArrowheads="1"/>
          </p:cNvSpPr>
          <p:nvPr/>
        </p:nvSpPr>
        <p:spPr bwMode="auto">
          <a:xfrm>
            <a:off x="6372225" y="2201863"/>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20" name="Rectangle 49"/>
          <p:cNvSpPr>
            <a:spLocks noChangeArrowheads="1"/>
          </p:cNvSpPr>
          <p:nvPr/>
        </p:nvSpPr>
        <p:spPr bwMode="auto">
          <a:xfrm>
            <a:off x="6372225" y="2495550"/>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1</a:t>
            </a:r>
            <a:endParaRPr lang="en-US" altLang="zh-CN" sz="1800">
              <a:latin typeface="Arial" charset="0"/>
            </a:endParaRPr>
          </a:p>
        </p:txBody>
      </p:sp>
      <p:sp>
        <p:nvSpPr>
          <p:cNvPr id="51223" name="Rectangle 56"/>
          <p:cNvSpPr>
            <a:spLocks noChangeArrowheads="1"/>
          </p:cNvSpPr>
          <p:nvPr/>
        </p:nvSpPr>
        <p:spPr bwMode="auto">
          <a:xfrm>
            <a:off x="6372225" y="278288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24" name="Rectangle 57"/>
          <p:cNvSpPr>
            <a:spLocks noChangeArrowheads="1"/>
          </p:cNvSpPr>
          <p:nvPr/>
        </p:nvSpPr>
        <p:spPr bwMode="auto">
          <a:xfrm>
            <a:off x="6372225" y="3068638"/>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25" name="Rectangle 58"/>
          <p:cNvSpPr>
            <a:spLocks noChangeArrowheads="1"/>
          </p:cNvSpPr>
          <p:nvPr/>
        </p:nvSpPr>
        <p:spPr bwMode="auto">
          <a:xfrm>
            <a:off x="6372225" y="3354388"/>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26" name="Rectangle 59"/>
          <p:cNvSpPr>
            <a:spLocks noChangeArrowheads="1"/>
          </p:cNvSpPr>
          <p:nvPr/>
        </p:nvSpPr>
        <p:spPr bwMode="auto">
          <a:xfrm>
            <a:off x="6372225" y="3648075"/>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1</a:t>
            </a:r>
            <a:endParaRPr lang="en-US" altLang="zh-CN" sz="1800">
              <a:latin typeface="Arial" charset="0"/>
            </a:endParaRPr>
          </a:p>
        </p:txBody>
      </p:sp>
      <p:sp>
        <p:nvSpPr>
          <p:cNvPr id="51229" name="Rectangle 66"/>
          <p:cNvSpPr>
            <a:spLocks noChangeArrowheads="1"/>
          </p:cNvSpPr>
          <p:nvPr/>
        </p:nvSpPr>
        <p:spPr bwMode="auto">
          <a:xfrm>
            <a:off x="6370638" y="393541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30" name="Rectangle 67"/>
          <p:cNvSpPr>
            <a:spLocks noChangeArrowheads="1"/>
          </p:cNvSpPr>
          <p:nvPr/>
        </p:nvSpPr>
        <p:spPr bwMode="auto">
          <a:xfrm>
            <a:off x="6370638" y="422116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31" name="Rectangle 68"/>
          <p:cNvSpPr>
            <a:spLocks noChangeArrowheads="1"/>
          </p:cNvSpPr>
          <p:nvPr/>
        </p:nvSpPr>
        <p:spPr bwMode="auto">
          <a:xfrm>
            <a:off x="6370638" y="4506913"/>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solidFill>
                  <a:srgbClr val="FF0000"/>
                </a:solidFill>
                <a:latin typeface="Arial" charset="0"/>
              </a:rPr>
              <a:t>块</a:t>
            </a:r>
            <a:r>
              <a:rPr lang="en-US" altLang="zh-CN" sz="1800" smtClean="0">
                <a:solidFill>
                  <a:srgbClr val="FF0000"/>
                </a:solidFill>
                <a:latin typeface="Arial" charset="0"/>
              </a:rPr>
              <a:t>0</a:t>
            </a:r>
            <a:endParaRPr lang="en-US" altLang="zh-CN" sz="1800">
              <a:solidFill>
                <a:srgbClr val="FF0000"/>
              </a:solidFill>
              <a:latin typeface="Arial" charset="0"/>
            </a:endParaRPr>
          </a:p>
        </p:txBody>
      </p:sp>
      <p:sp>
        <p:nvSpPr>
          <p:cNvPr id="51232" name="Rectangle 69"/>
          <p:cNvSpPr>
            <a:spLocks noChangeArrowheads="1"/>
          </p:cNvSpPr>
          <p:nvPr/>
        </p:nvSpPr>
        <p:spPr bwMode="auto">
          <a:xfrm>
            <a:off x="6370638" y="4800600"/>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1</a:t>
            </a:r>
            <a:endParaRPr lang="en-US" altLang="zh-CN" sz="1800">
              <a:latin typeface="Arial" charset="0"/>
            </a:endParaRPr>
          </a:p>
        </p:txBody>
      </p:sp>
      <p:sp>
        <p:nvSpPr>
          <p:cNvPr id="51235" name="Rectangle 77"/>
          <p:cNvSpPr>
            <a:spLocks noChangeArrowheads="1"/>
          </p:cNvSpPr>
          <p:nvPr/>
        </p:nvSpPr>
        <p:spPr bwMode="auto">
          <a:xfrm>
            <a:off x="394965" y="5661025"/>
            <a:ext cx="576263" cy="576263"/>
          </a:xfrm>
          <a:prstGeom prst="rect">
            <a:avLst/>
          </a:prstGeom>
          <a:noFill/>
          <a:ln w="19050" algn="ctr">
            <a:noFill/>
            <a:miter lim="800000"/>
            <a:headEnd/>
            <a:tailEnd/>
          </a:ln>
        </p:spPr>
        <p:txBody>
          <a:bodyPr wrap="none" anchor="ctr"/>
          <a:lstStyle/>
          <a:p>
            <a:pPr algn="ctr"/>
            <a:r>
              <a:rPr lang="zh-CN" altLang="en-US" sz="1800">
                <a:latin typeface="Arial" charset="0"/>
              </a:rPr>
              <a:t>标志</a:t>
            </a:r>
          </a:p>
          <a:p>
            <a:pPr algn="ctr"/>
            <a:r>
              <a:rPr lang="en-US" altLang="zh-CN" sz="1800">
                <a:latin typeface="Arial" charset="0"/>
              </a:rPr>
              <a:t>(</a:t>
            </a:r>
            <a:r>
              <a:rPr lang="zh-CN" altLang="en-US" sz="1800">
                <a:latin typeface="Arial" charset="0"/>
              </a:rPr>
              <a:t>区号</a:t>
            </a:r>
            <a:r>
              <a:rPr lang="en-US" altLang="zh-CN" sz="1800">
                <a:latin typeface="Arial" charset="0"/>
              </a:rPr>
              <a:t>)</a:t>
            </a:r>
          </a:p>
        </p:txBody>
      </p:sp>
      <p:sp>
        <p:nvSpPr>
          <p:cNvPr id="51236" name="Rectangle 78"/>
          <p:cNvSpPr>
            <a:spLocks noChangeArrowheads="1"/>
          </p:cNvSpPr>
          <p:nvPr/>
        </p:nvSpPr>
        <p:spPr bwMode="auto">
          <a:xfrm>
            <a:off x="1115665" y="5661025"/>
            <a:ext cx="576263" cy="576263"/>
          </a:xfrm>
          <a:prstGeom prst="rect">
            <a:avLst/>
          </a:prstGeom>
          <a:noFill/>
          <a:ln w="19050" algn="ctr">
            <a:noFill/>
            <a:miter lim="800000"/>
            <a:headEnd/>
            <a:tailEnd/>
          </a:ln>
        </p:spPr>
        <p:txBody>
          <a:bodyPr wrap="none" anchor="ctr"/>
          <a:lstStyle/>
          <a:p>
            <a:pPr algn="ctr"/>
            <a:r>
              <a:rPr lang="zh-CN" altLang="en-US" sz="1800">
                <a:latin typeface="Arial" charset="0"/>
              </a:rPr>
              <a:t>索引</a:t>
            </a:r>
            <a:br>
              <a:rPr lang="zh-CN" altLang="en-US" sz="1800">
                <a:latin typeface="Arial" charset="0"/>
              </a:rPr>
            </a:br>
            <a:r>
              <a:rPr lang="en-US" altLang="zh-CN" sz="1800">
                <a:latin typeface="Arial" charset="0"/>
              </a:rPr>
              <a:t>(</a:t>
            </a:r>
            <a:r>
              <a:rPr lang="zh-CN" altLang="en-US" sz="1800">
                <a:latin typeface="Arial" charset="0"/>
              </a:rPr>
              <a:t>组号</a:t>
            </a:r>
            <a:r>
              <a:rPr lang="en-US" altLang="zh-CN" sz="1800">
                <a:latin typeface="Arial" charset="0"/>
              </a:rPr>
              <a:t>)</a:t>
            </a:r>
          </a:p>
        </p:txBody>
      </p:sp>
      <p:sp>
        <p:nvSpPr>
          <p:cNvPr id="51237" name="Rectangle 79"/>
          <p:cNvSpPr>
            <a:spLocks noChangeArrowheads="1"/>
          </p:cNvSpPr>
          <p:nvPr/>
        </p:nvSpPr>
        <p:spPr bwMode="auto">
          <a:xfrm>
            <a:off x="1618928" y="5661025"/>
            <a:ext cx="1152525" cy="287338"/>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51238" name="Rectangle 81"/>
          <p:cNvSpPr>
            <a:spLocks noChangeArrowheads="1"/>
          </p:cNvSpPr>
          <p:nvPr/>
        </p:nvSpPr>
        <p:spPr bwMode="auto">
          <a:xfrm>
            <a:off x="1187872" y="5372100"/>
            <a:ext cx="431056"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smtClean="0">
                <a:solidFill>
                  <a:srgbClr val="FF0000"/>
                </a:solidFill>
                <a:latin typeface="Arial" charset="0"/>
              </a:rPr>
              <a:t>0</a:t>
            </a:r>
            <a:endParaRPr lang="en-US" altLang="zh-CN" sz="1800">
              <a:solidFill>
                <a:srgbClr val="FF0000"/>
              </a:solidFill>
              <a:latin typeface="Arial" charset="0"/>
            </a:endParaRPr>
          </a:p>
        </p:txBody>
      </p:sp>
      <p:sp>
        <p:nvSpPr>
          <p:cNvPr id="51239" name="Rectangle 82"/>
          <p:cNvSpPr>
            <a:spLocks noChangeArrowheads="1"/>
          </p:cNvSpPr>
          <p:nvPr/>
        </p:nvSpPr>
        <p:spPr bwMode="auto">
          <a:xfrm>
            <a:off x="1618928" y="5372100"/>
            <a:ext cx="1152525"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latin typeface="Arial" charset="0"/>
              </a:rPr>
              <a:t>011 000</a:t>
            </a:r>
          </a:p>
        </p:txBody>
      </p:sp>
      <p:sp>
        <p:nvSpPr>
          <p:cNvPr id="51240" name="Rectangle 83"/>
          <p:cNvSpPr>
            <a:spLocks noChangeArrowheads="1"/>
          </p:cNvSpPr>
          <p:nvPr/>
        </p:nvSpPr>
        <p:spPr bwMode="auto">
          <a:xfrm>
            <a:off x="323528" y="5372100"/>
            <a:ext cx="864344" cy="285750"/>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smtClean="0">
                <a:solidFill>
                  <a:srgbClr val="FF0000"/>
                </a:solidFill>
                <a:latin typeface="Arial" charset="0"/>
              </a:rPr>
              <a:t>0111</a:t>
            </a:r>
            <a:endParaRPr lang="en-US" altLang="zh-CN" sz="1800">
              <a:solidFill>
                <a:srgbClr val="FF0000"/>
              </a:solidFill>
              <a:latin typeface="Arial" charset="0"/>
            </a:endParaRPr>
          </a:p>
        </p:txBody>
      </p:sp>
      <p:sp>
        <p:nvSpPr>
          <p:cNvPr id="51243" name="Text Box 126"/>
          <p:cNvSpPr txBox="1">
            <a:spLocks noChangeArrowheads="1"/>
          </p:cNvSpPr>
          <p:nvPr/>
        </p:nvSpPr>
        <p:spPr bwMode="auto">
          <a:xfrm>
            <a:off x="1473200" y="117475"/>
            <a:ext cx="1728788"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目录表</a:t>
            </a:r>
          </a:p>
        </p:txBody>
      </p:sp>
      <p:sp>
        <p:nvSpPr>
          <p:cNvPr id="51244" name="Text Box 134"/>
          <p:cNvSpPr txBox="1">
            <a:spLocks noChangeArrowheads="1"/>
          </p:cNvSpPr>
          <p:nvPr/>
        </p:nvSpPr>
        <p:spPr bwMode="auto">
          <a:xfrm>
            <a:off x="5073650" y="1844824"/>
            <a:ext cx="576263" cy="366713"/>
          </a:xfrm>
          <a:prstGeom prst="rect">
            <a:avLst/>
          </a:prstGeom>
          <a:noFill/>
          <a:ln w="28575" algn="ctr">
            <a:noFill/>
            <a:miter lim="800000"/>
            <a:headEnd/>
            <a:tailEnd/>
          </a:ln>
        </p:spPr>
        <p:txBody>
          <a:bodyPr>
            <a:spAutoFit/>
          </a:bodyPr>
          <a:lstStyle/>
          <a:p>
            <a:pPr>
              <a:spcBef>
                <a:spcPct val="50000"/>
              </a:spcBef>
            </a:pPr>
            <a:r>
              <a:rPr lang="zh-CN" altLang="en-US" sz="1800" smtClean="0">
                <a:solidFill>
                  <a:srgbClr val="FF6600"/>
                </a:solidFill>
                <a:latin typeface="Arial" charset="0"/>
              </a:rPr>
              <a:t>组</a:t>
            </a:r>
            <a:r>
              <a:rPr lang="en-US" altLang="zh-CN" sz="1800" smtClean="0">
                <a:solidFill>
                  <a:srgbClr val="FF6600"/>
                </a:solidFill>
                <a:latin typeface="Arial" charset="0"/>
              </a:rPr>
              <a:t>0</a:t>
            </a:r>
            <a:endParaRPr lang="en-US" altLang="zh-CN" sz="1800">
              <a:solidFill>
                <a:srgbClr val="FF6600"/>
              </a:solidFill>
              <a:latin typeface="Arial" charset="0"/>
            </a:endParaRPr>
          </a:p>
        </p:txBody>
      </p:sp>
      <p:sp>
        <p:nvSpPr>
          <p:cNvPr id="51245" name="Text Box 135"/>
          <p:cNvSpPr txBox="1">
            <a:spLocks noChangeArrowheads="1"/>
          </p:cNvSpPr>
          <p:nvPr/>
        </p:nvSpPr>
        <p:spPr bwMode="auto">
          <a:xfrm>
            <a:off x="5073650" y="2133749"/>
            <a:ext cx="576263" cy="366713"/>
          </a:xfrm>
          <a:prstGeom prst="rect">
            <a:avLst/>
          </a:prstGeom>
          <a:noFill/>
          <a:ln w="28575" algn="ctr">
            <a:noFill/>
            <a:miter lim="800000"/>
            <a:headEnd/>
            <a:tailEnd/>
          </a:ln>
        </p:spPr>
        <p:txBody>
          <a:bodyPr>
            <a:spAutoFit/>
          </a:bodyPr>
          <a:lstStyle/>
          <a:p>
            <a:pPr>
              <a:spcBef>
                <a:spcPct val="50000"/>
              </a:spcBef>
            </a:pPr>
            <a:r>
              <a:rPr lang="zh-CN" altLang="en-US" sz="1800" smtClean="0">
                <a:solidFill>
                  <a:srgbClr val="006600"/>
                </a:solidFill>
                <a:latin typeface="Arial" charset="0"/>
              </a:rPr>
              <a:t>组</a:t>
            </a:r>
            <a:r>
              <a:rPr lang="en-US" altLang="zh-CN" sz="1800" smtClean="0">
                <a:solidFill>
                  <a:srgbClr val="006600"/>
                </a:solidFill>
                <a:latin typeface="Arial" charset="0"/>
              </a:rPr>
              <a:t>1</a:t>
            </a:r>
            <a:endParaRPr lang="en-US" altLang="zh-CN" sz="1800">
              <a:solidFill>
                <a:srgbClr val="006600"/>
              </a:solidFill>
              <a:latin typeface="Arial" charset="0"/>
            </a:endParaRPr>
          </a:p>
        </p:txBody>
      </p:sp>
      <p:sp>
        <p:nvSpPr>
          <p:cNvPr id="51246" name="Rectangle 136"/>
          <p:cNvSpPr>
            <a:spLocks noChangeArrowheads="1"/>
          </p:cNvSpPr>
          <p:nvPr/>
        </p:nvSpPr>
        <p:spPr bwMode="auto">
          <a:xfrm>
            <a:off x="3849688" y="2933899"/>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47" name="Rectangle 137"/>
          <p:cNvSpPr>
            <a:spLocks noChangeArrowheads="1"/>
          </p:cNvSpPr>
          <p:nvPr/>
        </p:nvSpPr>
        <p:spPr bwMode="auto">
          <a:xfrm>
            <a:off x="3849688" y="3219649"/>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48" name="Rectangle 138"/>
          <p:cNvSpPr>
            <a:spLocks noChangeArrowheads="1"/>
          </p:cNvSpPr>
          <p:nvPr/>
        </p:nvSpPr>
        <p:spPr bwMode="auto">
          <a:xfrm>
            <a:off x="3849688" y="4013002"/>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49" name="Rectangle 139"/>
          <p:cNvSpPr>
            <a:spLocks noChangeArrowheads="1"/>
          </p:cNvSpPr>
          <p:nvPr/>
        </p:nvSpPr>
        <p:spPr bwMode="auto">
          <a:xfrm>
            <a:off x="3849688" y="4301927"/>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1</a:t>
            </a:r>
            <a:endParaRPr lang="en-US" altLang="zh-CN" sz="1800">
              <a:latin typeface="Arial" charset="0"/>
            </a:endParaRPr>
          </a:p>
        </p:txBody>
      </p:sp>
      <p:sp>
        <p:nvSpPr>
          <p:cNvPr id="51250" name="Text Box 140"/>
          <p:cNvSpPr txBox="1">
            <a:spLocks noChangeArrowheads="1"/>
          </p:cNvSpPr>
          <p:nvPr/>
        </p:nvSpPr>
        <p:spPr bwMode="auto">
          <a:xfrm>
            <a:off x="5075238" y="2852936"/>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51" name="Text Box 141"/>
          <p:cNvSpPr txBox="1">
            <a:spLocks noChangeArrowheads="1"/>
          </p:cNvSpPr>
          <p:nvPr/>
        </p:nvSpPr>
        <p:spPr bwMode="auto">
          <a:xfrm>
            <a:off x="5075238" y="3141861"/>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1</a:t>
            </a:r>
          </a:p>
        </p:txBody>
      </p:sp>
      <p:sp>
        <p:nvSpPr>
          <p:cNvPr id="51252" name="Text Box 142"/>
          <p:cNvSpPr txBox="1">
            <a:spLocks noChangeArrowheads="1"/>
          </p:cNvSpPr>
          <p:nvPr/>
        </p:nvSpPr>
        <p:spPr bwMode="auto">
          <a:xfrm>
            <a:off x="5073650" y="4005064"/>
            <a:ext cx="576263" cy="366713"/>
          </a:xfrm>
          <a:prstGeom prst="rect">
            <a:avLst/>
          </a:prstGeom>
          <a:noFill/>
          <a:ln w="28575" algn="ctr">
            <a:noFill/>
            <a:miter lim="800000"/>
            <a:headEnd/>
            <a:tailEnd/>
          </a:ln>
        </p:spPr>
        <p:txBody>
          <a:bodyPr>
            <a:spAutoFit/>
          </a:bodyPr>
          <a:lstStyle/>
          <a:p>
            <a:pPr>
              <a:spcBef>
                <a:spcPct val="50000"/>
              </a:spcBef>
            </a:pPr>
            <a:r>
              <a:rPr lang="zh-CN" altLang="en-US" sz="1800" smtClean="0">
                <a:solidFill>
                  <a:srgbClr val="FF6600"/>
                </a:solidFill>
                <a:latin typeface="Arial" charset="0"/>
              </a:rPr>
              <a:t>组</a:t>
            </a:r>
            <a:r>
              <a:rPr lang="en-US" altLang="zh-CN" sz="1800" smtClean="0">
                <a:solidFill>
                  <a:srgbClr val="FF6600"/>
                </a:solidFill>
                <a:latin typeface="Arial" charset="0"/>
              </a:rPr>
              <a:t>0</a:t>
            </a:r>
            <a:endParaRPr lang="en-US" altLang="zh-CN" sz="1800">
              <a:solidFill>
                <a:srgbClr val="FF6600"/>
              </a:solidFill>
              <a:latin typeface="Arial" charset="0"/>
            </a:endParaRPr>
          </a:p>
        </p:txBody>
      </p:sp>
      <p:sp>
        <p:nvSpPr>
          <p:cNvPr id="51253" name="Text Box 143"/>
          <p:cNvSpPr txBox="1">
            <a:spLocks noChangeArrowheads="1"/>
          </p:cNvSpPr>
          <p:nvPr/>
        </p:nvSpPr>
        <p:spPr bwMode="auto">
          <a:xfrm>
            <a:off x="5073650" y="4293989"/>
            <a:ext cx="576263" cy="366713"/>
          </a:xfrm>
          <a:prstGeom prst="rect">
            <a:avLst/>
          </a:prstGeom>
          <a:noFill/>
          <a:ln w="28575" algn="ctr">
            <a:noFill/>
            <a:miter lim="800000"/>
            <a:headEnd/>
            <a:tailEnd/>
          </a:ln>
        </p:spPr>
        <p:txBody>
          <a:bodyPr>
            <a:spAutoFit/>
          </a:bodyPr>
          <a:lstStyle/>
          <a:p>
            <a:pPr>
              <a:spcBef>
                <a:spcPct val="50000"/>
              </a:spcBef>
            </a:pPr>
            <a:r>
              <a:rPr lang="zh-CN" altLang="en-US" sz="1800" smtClean="0">
                <a:solidFill>
                  <a:srgbClr val="006600"/>
                </a:solidFill>
                <a:latin typeface="Arial" charset="0"/>
              </a:rPr>
              <a:t>组</a:t>
            </a:r>
            <a:r>
              <a:rPr lang="en-US" altLang="zh-CN" sz="1800" smtClean="0">
                <a:solidFill>
                  <a:srgbClr val="006600"/>
                </a:solidFill>
                <a:latin typeface="Arial" charset="0"/>
              </a:rPr>
              <a:t>1</a:t>
            </a:r>
            <a:endParaRPr lang="en-US" altLang="zh-CN" sz="1800">
              <a:solidFill>
                <a:srgbClr val="006600"/>
              </a:solidFill>
              <a:latin typeface="Arial" charset="0"/>
            </a:endParaRPr>
          </a:p>
        </p:txBody>
      </p:sp>
      <p:sp>
        <p:nvSpPr>
          <p:cNvPr id="51254" name="Rectangle 144"/>
          <p:cNvSpPr>
            <a:spLocks noChangeArrowheads="1"/>
          </p:cNvSpPr>
          <p:nvPr/>
        </p:nvSpPr>
        <p:spPr bwMode="auto">
          <a:xfrm>
            <a:off x="197643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latin typeface="Arial" charset="0"/>
              </a:rPr>
              <a:t>0101</a:t>
            </a:r>
            <a:endParaRPr lang="en-US" altLang="zh-CN" sz="1800">
              <a:latin typeface="Arial" charset="0"/>
            </a:endParaRPr>
          </a:p>
        </p:txBody>
      </p:sp>
      <p:sp>
        <p:nvSpPr>
          <p:cNvPr id="51255" name="Rectangle 145"/>
          <p:cNvSpPr>
            <a:spLocks noChangeArrowheads="1"/>
          </p:cNvSpPr>
          <p:nvPr/>
        </p:nvSpPr>
        <p:spPr bwMode="auto">
          <a:xfrm>
            <a:off x="1976438" y="105251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smtClean="0">
                <a:latin typeface="Arial" charset="0"/>
              </a:rPr>
              <a:t>1110</a:t>
            </a:r>
            <a:endParaRPr lang="en-US" altLang="zh-CN" sz="1800">
              <a:latin typeface="Arial" charset="0"/>
            </a:endParaRPr>
          </a:p>
        </p:txBody>
      </p:sp>
      <p:sp>
        <p:nvSpPr>
          <p:cNvPr id="51256" name="Rectangle 146"/>
          <p:cNvSpPr>
            <a:spLocks noChangeArrowheads="1"/>
          </p:cNvSpPr>
          <p:nvPr/>
        </p:nvSpPr>
        <p:spPr bwMode="auto">
          <a:xfrm>
            <a:off x="1976438" y="1853779"/>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latin typeface="Arial" charset="0"/>
              </a:rPr>
              <a:t>0010</a:t>
            </a:r>
            <a:endParaRPr lang="en-US" altLang="zh-CN" sz="1800">
              <a:latin typeface="Arial" charset="0"/>
            </a:endParaRPr>
          </a:p>
        </p:txBody>
      </p:sp>
      <p:sp>
        <p:nvSpPr>
          <p:cNvPr id="51257" name="Rectangle 147"/>
          <p:cNvSpPr>
            <a:spLocks noChangeArrowheads="1"/>
          </p:cNvSpPr>
          <p:nvPr/>
        </p:nvSpPr>
        <p:spPr bwMode="auto">
          <a:xfrm>
            <a:off x="1976438" y="2142704"/>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smtClean="0">
                <a:latin typeface="Arial" charset="0"/>
              </a:rPr>
              <a:t>1110</a:t>
            </a:r>
            <a:endParaRPr lang="en-US" altLang="zh-CN" sz="1800">
              <a:latin typeface="Arial" charset="0"/>
            </a:endParaRPr>
          </a:p>
        </p:txBody>
      </p:sp>
      <p:sp>
        <p:nvSpPr>
          <p:cNvPr id="51258" name="Rectangle 148"/>
          <p:cNvSpPr>
            <a:spLocks noChangeArrowheads="1"/>
          </p:cNvSpPr>
          <p:nvPr/>
        </p:nvSpPr>
        <p:spPr bwMode="auto">
          <a:xfrm>
            <a:off x="1616075" y="765175"/>
            <a:ext cx="3603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59" name="Rectangle 149"/>
          <p:cNvSpPr>
            <a:spLocks noChangeArrowheads="1"/>
          </p:cNvSpPr>
          <p:nvPr/>
        </p:nvSpPr>
        <p:spPr bwMode="auto">
          <a:xfrm>
            <a:off x="1616075" y="1050925"/>
            <a:ext cx="360363"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0" name="Rectangle 150"/>
          <p:cNvSpPr>
            <a:spLocks noChangeArrowheads="1"/>
          </p:cNvSpPr>
          <p:nvPr/>
        </p:nvSpPr>
        <p:spPr bwMode="auto">
          <a:xfrm>
            <a:off x="1616075" y="1852191"/>
            <a:ext cx="360363" cy="287338"/>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61" name="Text Box 153"/>
          <p:cNvSpPr txBox="1">
            <a:spLocks noChangeArrowheads="1"/>
          </p:cNvSpPr>
          <p:nvPr/>
        </p:nvSpPr>
        <p:spPr bwMode="auto">
          <a:xfrm>
            <a:off x="2049463" y="477838"/>
            <a:ext cx="1008062" cy="311150"/>
          </a:xfrm>
          <a:prstGeom prst="rect">
            <a:avLst/>
          </a:prstGeom>
          <a:noFill/>
          <a:ln w="28575" algn="ctr">
            <a:noFill/>
            <a:miter lim="800000"/>
            <a:headEnd/>
            <a:tailEnd/>
          </a:ln>
        </p:spPr>
        <p:txBody>
          <a:bodyPr>
            <a:spAutoFit/>
          </a:bodyPr>
          <a:lstStyle/>
          <a:p>
            <a:pPr algn="ctr">
              <a:lnSpc>
                <a:spcPct val="80000"/>
              </a:lnSpc>
              <a:spcBef>
                <a:spcPct val="50000"/>
              </a:spcBef>
            </a:pPr>
            <a:r>
              <a:rPr lang="zh-CN" altLang="en-US" sz="1800">
                <a:solidFill>
                  <a:srgbClr val="D60093"/>
                </a:solidFill>
                <a:latin typeface="Arial" charset="0"/>
              </a:rPr>
              <a:t>标志</a:t>
            </a:r>
            <a:endParaRPr lang="en-US" altLang="zh-CN" sz="1800">
              <a:solidFill>
                <a:srgbClr val="D60093"/>
              </a:solidFill>
              <a:latin typeface="Arial" charset="0"/>
            </a:endParaRPr>
          </a:p>
        </p:txBody>
      </p:sp>
      <p:sp>
        <p:nvSpPr>
          <p:cNvPr id="51262" name="Rectangle 154"/>
          <p:cNvSpPr>
            <a:spLocks noChangeArrowheads="1"/>
          </p:cNvSpPr>
          <p:nvPr/>
        </p:nvSpPr>
        <p:spPr bwMode="auto">
          <a:xfrm>
            <a:off x="1617663" y="2141116"/>
            <a:ext cx="360362"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3" name="Rectangle 155"/>
          <p:cNvSpPr>
            <a:spLocks noChangeArrowheads="1"/>
          </p:cNvSpPr>
          <p:nvPr/>
        </p:nvSpPr>
        <p:spPr bwMode="auto">
          <a:xfrm>
            <a:off x="1978025" y="2933899"/>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latin typeface="Arial" charset="0"/>
              </a:rPr>
              <a:t>0110</a:t>
            </a:r>
            <a:endParaRPr lang="en-US" altLang="zh-CN" sz="1800">
              <a:latin typeface="Arial" charset="0"/>
            </a:endParaRPr>
          </a:p>
        </p:txBody>
      </p:sp>
      <p:sp>
        <p:nvSpPr>
          <p:cNvPr id="51264" name="Rectangle 156"/>
          <p:cNvSpPr>
            <a:spLocks noChangeArrowheads="1"/>
          </p:cNvSpPr>
          <p:nvPr/>
        </p:nvSpPr>
        <p:spPr bwMode="auto">
          <a:xfrm>
            <a:off x="1978025" y="3219649"/>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smtClean="0">
                <a:latin typeface="Arial" charset="0"/>
              </a:rPr>
              <a:t>1100</a:t>
            </a:r>
            <a:endParaRPr lang="en-US" altLang="zh-CN" sz="1800">
              <a:latin typeface="Arial" charset="0"/>
            </a:endParaRPr>
          </a:p>
        </p:txBody>
      </p:sp>
      <p:sp>
        <p:nvSpPr>
          <p:cNvPr id="51265" name="Rectangle 157"/>
          <p:cNvSpPr>
            <a:spLocks noChangeArrowheads="1"/>
          </p:cNvSpPr>
          <p:nvPr/>
        </p:nvSpPr>
        <p:spPr bwMode="auto">
          <a:xfrm>
            <a:off x="1978025" y="4013002"/>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latin typeface="Arial" charset="0"/>
              </a:rPr>
              <a:t>1010</a:t>
            </a:r>
            <a:endParaRPr lang="en-US" altLang="zh-CN" sz="1800">
              <a:latin typeface="Arial" charset="0"/>
            </a:endParaRPr>
          </a:p>
        </p:txBody>
      </p:sp>
      <p:sp>
        <p:nvSpPr>
          <p:cNvPr id="51266" name="Rectangle 158"/>
          <p:cNvSpPr>
            <a:spLocks noChangeArrowheads="1"/>
          </p:cNvSpPr>
          <p:nvPr/>
        </p:nvSpPr>
        <p:spPr bwMode="auto">
          <a:xfrm>
            <a:off x="1978025" y="4301927"/>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smtClean="0">
                <a:latin typeface="Arial" charset="0"/>
              </a:rPr>
              <a:t>0111</a:t>
            </a:r>
            <a:endParaRPr lang="en-US" altLang="zh-CN" sz="1800">
              <a:latin typeface="Arial" charset="0"/>
            </a:endParaRPr>
          </a:p>
        </p:txBody>
      </p:sp>
      <p:sp>
        <p:nvSpPr>
          <p:cNvPr id="51267" name="Rectangle 159"/>
          <p:cNvSpPr>
            <a:spLocks noChangeArrowheads="1"/>
          </p:cNvSpPr>
          <p:nvPr/>
        </p:nvSpPr>
        <p:spPr bwMode="auto">
          <a:xfrm>
            <a:off x="1617663" y="2932311"/>
            <a:ext cx="3603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8" name="Rectangle 160"/>
          <p:cNvSpPr>
            <a:spLocks noChangeArrowheads="1"/>
          </p:cNvSpPr>
          <p:nvPr/>
        </p:nvSpPr>
        <p:spPr bwMode="auto">
          <a:xfrm>
            <a:off x="1617663" y="3218061"/>
            <a:ext cx="360362"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69" name="Rectangle 161"/>
          <p:cNvSpPr>
            <a:spLocks noChangeArrowheads="1"/>
          </p:cNvSpPr>
          <p:nvPr/>
        </p:nvSpPr>
        <p:spPr bwMode="auto">
          <a:xfrm>
            <a:off x="1617663" y="4011414"/>
            <a:ext cx="360362" cy="287338"/>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latin typeface="Arial" charset="0"/>
              </a:rPr>
              <a:t>0</a:t>
            </a:r>
            <a:endParaRPr lang="en-US" altLang="zh-CN" sz="1800">
              <a:latin typeface="Arial" charset="0"/>
            </a:endParaRPr>
          </a:p>
        </p:txBody>
      </p:sp>
      <p:sp>
        <p:nvSpPr>
          <p:cNvPr id="51270" name="Rectangle 162"/>
          <p:cNvSpPr>
            <a:spLocks noChangeArrowheads="1"/>
          </p:cNvSpPr>
          <p:nvPr/>
        </p:nvSpPr>
        <p:spPr bwMode="auto">
          <a:xfrm>
            <a:off x="1619250" y="4300339"/>
            <a:ext cx="360363"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71" name="Rectangle 163"/>
          <p:cNvSpPr>
            <a:spLocks noChangeArrowheads="1"/>
          </p:cNvSpPr>
          <p:nvPr/>
        </p:nvSpPr>
        <p:spPr bwMode="auto">
          <a:xfrm>
            <a:off x="6372225" y="5087938"/>
            <a:ext cx="1223963" cy="285750"/>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51272" name="Rectangle 164"/>
          <p:cNvSpPr>
            <a:spLocks noChangeArrowheads="1"/>
          </p:cNvSpPr>
          <p:nvPr/>
        </p:nvSpPr>
        <p:spPr bwMode="auto">
          <a:xfrm>
            <a:off x="6372225" y="5378450"/>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73" name="Rectangle 165"/>
          <p:cNvSpPr>
            <a:spLocks noChangeArrowheads="1"/>
          </p:cNvSpPr>
          <p:nvPr/>
        </p:nvSpPr>
        <p:spPr bwMode="auto">
          <a:xfrm>
            <a:off x="6372225" y="5664200"/>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74" name="Rectangle 166"/>
          <p:cNvSpPr>
            <a:spLocks noChangeArrowheads="1"/>
          </p:cNvSpPr>
          <p:nvPr/>
        </p:nvSpPr>
        <p:spPr bwMode="auto">
          <a:xfrm>
            <a:off x="6372225" y="5949950"/>
            <a:ext cx="1223963" cy="287338"/>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75" name="Rectangle 167"/>
          <p:cNvSpPr>
            <a:spLocks noChangeArrowheads="1"/>
          </p:cNvSpPr>
          <p:nvPr/>
        </p:nvSpPr>
        <p:spPr bwMode="auto">
          <a:xfrm>
            <a:off x="6372225" y="6243638"/>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1</a:t>
            </a:r>
            <a:endParaRPr lang="en-US" altLang="zh-CN" sz="1800">
              <a:latin typeface="Arial" charset="0"/>
            </a:endParaRPr>
          </a:p>
        </p:txBody>
      </p:sp>
      <p:sp>
        <p:nvSpPr>
          <p:cNvPr id="51313" name="Rectangle 209"/>
          <p:cNvSpPr>
            <a:spLocks noChangeArrowheads="1"/>
          </p:cNvSpPr>
          <p:nvPr/>
        </p:nvSpPr>
        <p:spPr bwMode="auto">
          <a:xfrm>
            <a:off x="107950" y="6237288"/>
            <a:ext cx="7127875" cy="503237"/>
          </a:xfrm>
          <a:prstGeom prst="rect">
            <a:avLst/>
          </a:prstGeom>
          <a:noFill/>
          <a:ln w="19050" algn="ctr">
            <a:noFill/>
            <a:miter lim="800000"/>
            <a:headEnd/>
            <a:tailEnd/>
          </a:ln>
        </p:spPr>
        <p:txBody>
          <a:bodyPr wrap="none" anchor="ctr"/>
          <a:lstStyle/>
          <a:p>
            <a:r>
              <a:rPr lang="en-US" altLang="zh-CN" sz="2400">
                <a:solidFill>
                  <a:srgbClr val="0000FF"/>
                </a:solidFill>
              </a:rPr>
              <a:t>Cache</a:t>
            </a:r>
            <a:r>
              <a:rPr lang="zh-CN" altLang="en-US" sz="2400">
                <a:solidFill>
                  <a:srgbClr val="0000FF"/>
                </a:solidFill>
              </a:rPr>
              <a:t>共</a:t>
            </a:r>
            <a:r>
              <a:rPr lang="en-US" altLang="zh-CN" sz="2400">
                <a:solidFill>
                  <a:srgbClr val="0000FF"/>
                </a:solidFill>
              </a:rPr>
              <a:t>8</a:t>
            </a:r>
            <a:r>
              <a:rPr lang="zh-CN" altLang="en-US" sz="2400" smtClean="0">
                <a:solidFill>
                  <a:srgbClr val="0000FF"/>
                </a:solidFill>
              </a:rPr>
              <a:t>块</a:t>
            </a:r>
            <a:r>
              <a:rPr lang="en-US" altLang="zh-CN" sz="2400" smtClean="0">
                <a:solidFill>
                  <a:srgbClr val="0000FF"/>
                </a:solidFill>
              </a:rPr>
              <a:t>, 4</a:t>
            </a:r>
            <a:r>
              <a:rPr lang="zh-CN" altLang="en-US" sz="2400" smtClean="0">
                <a:solidFill>
                  <a:srgbClr val="0000FF"/>
                </a:solidFill>
              </a:rPr>
              <a:t>路组相联</a:t>
            </a:r>
            <a:r>
              <a:rPr lang="en-US" altLang="zh-CN" sz="2400" smtClean="0">
                <a:solidFill>
                  <a:srgbClr val="0000FF"/>
                </a:solidFill>
              </a:rPr>
              <a:t>; </a:t>
            </a:r>
            <a:r>
              <a:rPr lang="zh-CN" altLang="en-US" sz="2400" smtClean="0">
                <a:solidFill>
                  <a:srgbClr val="0000FF"/>
                </a:solidFill>
              </a:rPr>
              <a:t>主存</a:t>
            </a:r>
            <a:r>
              <a:rPr lang="en-US" altLang="zh-CN" sz="2400">
                <a:solidFill>
                  <a:srgbClr val="0000FF"/>
                </a:solidFill>
              </a:rPr>
              <a:t>32</a:t>
            </a:r>
            <a:r>
              <a:rPr lang="zh-CN" altLang="en-US" sz="2400" smtClean="0">
                <a:solidFill>
                  <a:srgbClr val="0000FF"/>
                </a:solidFill>
              </a:rPr>
              <a:t>块</a:t>
            </a:r>
            <a:r>
              <a:rPr lang="en-US" altLang="zh-CN" sz="2400" smtClean="0">
                <a:solidFill>
                  <a:srgbClr val="0000FF"/>
                </a:solidFill>
              </a:rPr>
              <a:t>, </a:t>
            </a:r>
            <a:r>
              <a:rPr lang="zh-CN" altLang="en-US" sz="2400" smtClean="0">
                <a:solidFill>
                  <a:srgbClr val="0000FF"/>
                </a:solidFill>
              </a:rPr>
              <a:t>每</a:t>
            </a:r>
            <a:r>
              <a:rPr lang="zh-CN" altLang="en-US" sz="2400">
                <a:solidFill>
                  <a:srgbClr val="0000FF"/>
                </a:solidFill>
              </a:rPr>
              <a:t>块</a:t>
            </a:r>
            <a:r>
              <a:rPr lang="en-US" altLang="zh-CN" sz="2400">
                <a:solidFill>
                  <a:srgbClr val="0000FF"/>
                </a:solidFill>
              </a:rPr>
              <a:t>64B</a:t>
            </a:r>
            <a:r>
              <a:rPr lang="zh-CN" altLang="en-US" sz="2400">
                <a:solidFill>
                  <a:srgbClr val="0000FF"/>
                </a:solidFill>
              </a:rPr>
              <a:t>。</a:t>
            </a:r>
          </a:p>
        </p:txBody>
      </p:sp>
      <p:sp>
        <p:nvSpPr>
          <p:cNvPr id="1644754" name="Text Box 210"/>
          <p:cNvSpPr txBox="1">
            <a:spLocks noChangeArrowheads="1"/>
          </p:cNvSpPr>
          <p:nvPr/>
        </p:nvSpPr>
        <p:spPr bwMode="auto">
          <a:xfrm rot="5400000">
            <a:off x="6938963" y="1925637"/>
            <a:ext cx="3384550" cy="485775"/>
          </a:xfrm>
          <a:prstGeom prst="rect">
            <a:avLst/>
          </a:prstGeom>
          <a:solidFill>
            <a:srgbClr val="FFFF99"/>
          </a:solidFill>
          <a:ln w="28575" algn="ctr">
            <a:solidFill>
              <a:srgbClr val="FF6600"/>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lang="zh-CN" altLang="en-US" sz="2400">
                <a:solidFill>
                  <a:srgbClr val="006600"/>
                </a:solidFill>
              </a:rPr>
              <a:t>区内块数＝</a:t>
            </a:r>
            <a:r>
              <a:rPr lang="en-US" altLang="zh-CN" sz="2400">
                <a:solidFill>
                  <a:srgbClr val="006600"/>
                </a:solidFill>
              </a:rPr>
              <a:t>Cache</a:t>
            </a:r>
            <a:r>
              <a:rPr lang="zh-CN" altLang="en-US" sz="2400">
                <a:solidFill>
                  <a:srgbClr val="006600"/>
                </a:solidFill>
              </a:rPr>
              <a:t>组数</a:t>
            </a:r>
          </a:p>
        </p:txBody>
      </p:sp>
      <p:sp>
        <p:nvSpPr>
          <p:cNvPr id="117" name="Rectangle 157"/>
          <p:cNvSpPr>
            <a:spLocks noChangeArrowheads="1"/>
          </p:cNvSpPr>
          <p:nvPr/>
        </p:nvSpPr>
        <p:spPr bwMode="auto">
          <a:xfrm>
            <a:off x="2228011" y="2964678"/>
            <a:ext cx="720080" cy="216024"/>
          </a:xfrm>
          <a:prstGeom prst="rect">
            <a:avLst/>
          </a:prstGeom>
          <a:solidFill>
            <a:srgbClr val="FFFF66"/>
          </a:solidFill>
          <a:ln w="19050" algn="ctr">
            <a:noFill/>
            <a:miter lim="800000"/>
            <a:headEnd/>
            <a:tailEnd/>
          </a:ln>
        </p:spPr>
        <p:txBody>
          <a:bodyPr wrap="none" anchor="ctr"/>
          <a:lstStyle/>
          <a:p>
            <a:pPr algn="ctr"/>
            <a:r>
              <a:rPr lang="en-US" altLang="zh-CN" sz="1800" smtClean="0">
                <a:solidFill>
                  <a:srgbClr val="FF0000"/>
                </a:solidFill>
                <a:latin typeface="Arial" charset="0"/>
              </a:rPr>
              <a:t>0111</a:t>
            </a:r>
            <a:endParaRPr lang="en-US" altLang="zh-CN" sz="1800">
              <a:solidFill>
                <a:srgbClr val="FF0000"/>
              </a:solidFill>
              <a:latin typeface="Arial" charset="0"/>
            </a:endParaRPr>
          </a:p>
        </p:txBody>
      </p:sp>
      <p:sp>
        <p:nvSpPr>
          <p:cNvPr id="118" name="Rectangle 161"/>
          <p:cNvSpPr>
            <a:spLocks noChangeArrowheads="1"/>
          </p:cNvSpPr>
          <p:nvPr/>
        </p:nvSpPr>
        <p:spPr bwMode="auto">
          <a:xfrm>
            <a:off x="1643423" y="2965362"/>
            <a:ext cx="288032" cy="216024"/>
          </a:xfrm>
          <a:prstGeom prst="rect">
            <a:avLst/>
          </a:prstGeom>
          <a:solidFill>
            <a:srgbClr val="FFFF66"/>
          </a:solidFill>
          <a:ln w="19050" algn="ctr">
            <a:noFill/>
            <a:miter lim="800000"/>
            <a:headEnd/>
            <a:tailEnd/>
          </a:ln>
        </p:spPr>
        <p:txBody>
          <a:bodyPr wrap="none" anchor="ctr"/>
          <a:lstStyle/>
          <a:p>
            <a:pPr algn="ctr"/>
            <a:r>
              <a:rPr lang="en-US" altLang="zh-CN" sz="1800" smtClean="0">
                <a:solidFill>
                  <a:srgbClr val="FF0000"/>
                </a:solidFill>
                <a:latin typeface="Arial" charset="0"/>
              </a:rPr>
              <a:t>1</a:t>
            </a:r>
            <a:endParaRPr lang="en-US" altLang="zh-CN" sz="1800">
              <a:solidFill>
                <a:srgbClr val="FF0000"/>
              </a:solidFill>
              <a:latin typeface="Arial" charset="0"/>
            </a:endParaRPr>
          </a:p>
        </p:txBody>
      </p:sp>
      <p:cxnSp>
        <p:nvCxnSpPr>
          <p:cNvPr id="123" name="直接箭头连接符 122"/>
          <p:cNvCxnSpPr/>
          <p:nvPr/>
        </p:nvCxnSpPr>
        <p:spPr bwMode="auto">
          <a:xfrm rot="10800000">
            <a:off x="2915816" y="3068960"/>
            <a:ext cx="1224136" cy="1588"/>
          </a:xfrm>
          <a:prstGeom prst="straightConnector1">
            <a:avLst/>
          </a:prstGeom>
          <a:noFill/>
          <a:ln w="28575" cap="flat" cmpd="sng" algn="ctr">
            <a:solidFill>
              <a:srgbClr val="FF0000"/>
            </a:solidFill>
            <a:prstDash val="solid"/>
            <a:round/>
            <a:headEnd type="none" w="med" len="med"/>
            <a:tailEnd type="triangle" w="med" len="lg"/>
          </a:ln>
          <a:effectLst/>
        </p:spPr>
      </p:cxnSp>
      <p:cxnSp>
        <p:nvCxnSpPr>
          <p:cNvPr id="129" name="直接箭头连接符 128"/>
          <p:cNvCxnSpPr/>
          <p:nvPr/>
        </p:nvCxnSpPr>
        <p:spPr bwMode="auto">
          <a:xfrm rot="10800000">
            <a:off x="1907704" y="3072690"/>
            <a:ext cx="360040" cy="1588"/>
          </a:xfrm>
          <a:prstGeom prst="straightConnector1">
            <a:avLst/>
          </a:prstGeom>
          <a:noFill/>
          <a:ln w="28575" cap="flat" cmpd="sng" algn="ctr">
            <a:solidFill>
              <a:srgbClr val="FF0000"/>
            </a:solidFill>
            <a:prstDash val="solid"/>
            <a:round/>
            <a:headEnd type="none" w="med" len="med"/>
            <a:tailEnd type="triangle" w="med" len="lg"/>
          </a:ln>
          <a:effectLst/>
        </p:spPr>
      </p:cxnSp>
      <p:sp>
        <p:nvSpPr>
          <p:cNvPr id="133" name="Rectangle 84"/>
          <p:cNvSpPr>
            <a:spLocks noChangeArrowheads="1"/>
          </p:cNvSpPr>
          <p:nvPr/>
        </p:nvSpPr>
        <p:spPr bwMode="auto">
          <a:xfrm>
            <a:off x="2771800" y="5157192"/>
            <a:ext cx="1440160" cy="287337"/>
          </a:xfrm>
          <a:prstGeom prst="rect">
            <a:avLst/>
          </a:prstGeom>
          <a:noFill/>
          <a:ln w="19050" algn="ctr">
            <a:noFill/>
            <a:miter lim="800000"/>
            <a:headEnd/>
            <a:tailEnd/>
          </a:ln>
        </p:spPr>
        <p:txBody>
          <a:bodyPr wrap="none" anchor="ctr"/>
          <a:lstStyle/>
          <a:p>
            <a:r>
              <a:rPr lang="zh-CN" altLang="en-US" sz="2000">
                <a:solidFill>
                  <a:srgbClr val="CC0000"/>
                </a:solidFill>
                <a:effectLst>
                  <a:outerShdw blurRad="38100" dist="38100" dir="2700000" algn="tl">
                    <a:srgbClr val="000000">
                      <a:alpha val="43137"/>
                    </a:srgbClr>
                  </a:outerShdw>
                </a:effectLst>
                <a:latin typeface="Arial" charset="0"/>
              </a:rPr>
              <a:t>主存地址</a:t>
            </a:r>
          </a:p>
        </p:txBody>
      </p:sp>
      <p:sp>
        <p:nvSpPr>
          <p:cNvPr id="134" name="Rectangle 118"/>
          <p:cNvSpPr>
            <a:spLocks noChangeArrowheads="1"/>
          </p:cNvSpPr>
          <p:nvPr/>
        </p:nvSpPr>
        <p:spPr bwMode="auto">
          <a:xfrm rot="5400000">
            <a:off x="7416080" y="4977754"/>
            <a:ext cx="2447925" cy="503238"/>
          </a:xfrm>
          <a:prstGeom prst="rect">
            <a:avLst/>
          </a:prstGeom>
          <a:noFill/>
          <a:ln w="19050" algn="ctr">
            <a:noFill/>
            <a:miter lim="800000"/>
            <a:headEnd/>
            <a:tailEnd/>
          </a:ln>
          <a:effectLst/>
        </p:spPr>
        <p:txBody>
          <a:bodyPr wrap="none" anchor="ctr"/>
          <a:lstStyle/>
          <a:p>
            <a:pPr algn="ctr">
              <a:defRPr/>
            </a:pPr>
            <a:r>
              <a:rPr lang="zh-CN" altLang="en-US" sz="2400">
                <a:solidFill>
                  <a:srgbClr val="000099"/>
                </a:solidFill>
                <a:effectLst>
                  <a:outerShdw blurRad="38100" dist="38100" dir="2700000" algn="tl">
                    <a:srgbClr val="C0C0C0"/>
                  </a:outerShdw>
                </a:effectLst>
                <a:latin typeface="Arial" pitchFamily="34" charset="0"/>
                <a:ea typeface="黑体" pitchFamily="49" charset="-122"/>
              </a:rPr>
              <a:t>位选择组相联</a:t>
            </a:r>
          </a:p>
        </p:txBody>
      </p:sp>
      <p:sp>
        <p:nvSpPr>
          <p:cNvPr id="135" name="Rectangle 118"/>
          <p:cNvSpPr>
            <a:spLocks noChangeArrowheads="1"/>
          </p:cNvSpPr>
          <p:nvPr/>
        </p:nvSpPr>
        <p:spPr bwMode="auto">
          <a:xfrm>
            <a:off x="2843808" y="44624"/>
            <a:ext cx="1800200" cy="404664"/>
          </a:xfrm>
          <a:prstGeom prst="rect">
            <a:avLst/>
          </a:prstGeom>
          <a:noFill/>
          <a:ln w="19050" algn="ctr">
            <a:noFill/>
            <a:miter lim="800000"/>
            <a:headEnd/>
            <a:tailEnd/>
          </a:ln>
          <a:effectLst/>
        </p:spPr>
        <p:txBody>
          <a:bodyPr wrap="none" anchor="ctr"/>
          <a:lstStyle/>
          <a:p>
            <a:pPr algn="ctr">
              <a:defRPr/>
            </a:pPr>
            <a:r>
              <a:rPr lang="en-US" altLang="zh-CN" sz="2400" smtClean="0">
                <a:solidFill>
                  <a:srgbClr val="CC0000"/>
                </a:solidFill>
                <a:effectLst>
                  <a:outerShdw blurRad="38100" dist="38100" dir="2700000" algn="tl">
                    <a:srgbClr val="C0C0C0"/>
                  </a:outerShdw>
                </a:effectLst>
                <a:latin typeface="Arial" pitchFamily="34" charset="0"/>
                <a:ea typeface="黑体" pitchFamily="49" charset="-122"/>
              </a:rPr>
              <a:t>4</a:t>
            </a:r>
            <a:r>
              <a:rPr lang="zh-CN" altLang="en-US" sz="2400" smtClean="0">
                <a:solidFill>
                  <a:srgbClr val="CC0000"/>
                </a:solidFill>
                <a:effectLst>
                  <a:outerShdw blurRad="38100" dist="38100" dir="2700000" algn="tl">
                    <a:srgbClr val="C0C0C0"/>
                  </a:outerShdw>
                </a:effectLst>
                <a:latin typeface="Arial" pitchFamily="34" charset="0"/>
                <a:ea typeface="黑体" pitchFamily="49" charset="-122"/>
              </a:rPr>
              <a:t>路组</a:t>
            </a:r>
            <a:r>
              <a:rPr lang="zh-CN" altLang="en-US" sz="2400">
                <a:solidFill>
                  <a:srgbClr val="CC0000"/>
                </a:solidFill>
                <a:effectLst>
                  <a:outerShdw blurRad="38100" dist="38100" dir="2700000" algn="tl">
                    <a:srgbClr val="C0C0C0"/>
                  </a:outerShdw>
                </a:effectLst>
                <a:latin typeface="Arial" pitchFamily="34" charset="0"/>
                <a:ea typeface="黑体" pitchFamily="49" charset="-122"/>
              </a:rPr>
              <a:t>相联</a:t>
            </a:r>
          </a:p>
        </p:txBody>
      </p:sp>
      <p:sp>
        <p:nvSpPr>
          <p:cNvPr id="136" name="TextBox 135"/>
          <p:cNvSpPr txBox="1"/>
          <p:nvPr/>
        </p:nvSpPr>
        <p:spPr>
          <a:xfrm>
            <a:off x="2843808" y="5418264"/>
            <a:ext cx="3384376" cy="923330"/>
          </a:xfrm>
          <a:prstGeom prst="rect">
            <a:avLst/>
          </a:prstGeom>
          <a:noFill/>
        </p:spPr>
        <p:txBody>
          <a:bodyPr wrap="square" rtlCol="0">
            <a:spAutoFit/>
          </a:bodyPr>
          <a:lstStyle/>
          <a:p>
            <a:r>
              <a:rPr lang="zh-CN" altLang="en-US" sz="1800" smtClean="0"/>
              <a:t>标志：</a:t>
            </a:r>
            <a:r>
              <a:rPr lang="en-US" altLang="zh-CN" sz="1800" smtClean="0"/>
              <a:t>Tag</a:t>
            </a:r>
            <a:r>
              <a:rPr lang="zh-CN" altLang="en-US" sz="1800" smtClean="0"/>
              <a:t>，主存字块标记</a:t>
            </a:r>
            <a:endParaRPr lang="en-US" altLang="zh-CN" sz="1800" smtClean="0"/>
          </a:p>
          <a:p>
            <a:r>
              <a:rPr lang="zh-CN" altLang="en-US" sz="1800" smtClean="0"/>
              <a:t>索引：</a:t>
            </a:r>
            <a:r>
              <a:rPr lang="en-US" altLang="zh-CN" sz="1800" smtClean="0"/>
              <a:t>Index</a:t>
            </a:r>
            <a:r>
              <a:rPr lang="zh-CN" altLang="en-US" sz="1800" smtClean="0"/>
              <a:t>，组地址，组号</a:t>
            </a:r>
            <a:endParaRPr lang="en-US" altLang="zh-CN" sz="1800" smtClean="0"/>
          </a:p>
          <a:p>
            <a:r>
              <a:rPr lang="zh-CN" altLang="en-US" sz="1800" smtClean="0"/>
              <a:t>块内地址：字块内地址</a:t>
            </a:r>
            <a:endParaRPr lang="zh-CN" altLang="en-US" sz="1800"/>
          </a:p>
        </p:txBody>
      </p:sp>
      <p:sp>
        <p:nvSpPr>
          <p:cNvPr id="88" name="Text Box 40"/>
          <p:cNvSpPr txBox="1">
            <a:spLocks noChangeArrowheads="1"/>
          </p:cNvSpPr>
          <p:nvPr/>
        </p:nvSpPr>
        <p:spPr bwMode="auto">
          <a:xfrm>
            <a:off x="7740352" y="1121991"/>
            <a:ext cx="576262" cy="366713"/>
          </a:xfrm>
          <a:prstGeom prst="rect">
            <a:avLst/>
          </a:prstGeom>
          <a:noFill/>
          <a:ln w="28575" algn="ctr">
            <a:noFill/>
            <a:miter lim="800000"/>
            <a:headEnd/>
            <a:tailEnd/>
          </a:ln>
        </p:spPr>
        <p:txBody>
          <a:bodyPr>
            <a:spAutoFit/>
          </a:bodyPr>
          <a:lstStyle/>
          <a:p>
            <a:pPr>
              <a:spcBef>
                <a:spcPct val="50000"/>
              </a:spcBef>
            </a:pPr>
            <a:r>
              <a:rPr lang="zh-CN" altLang="en-US" sz="1800" smtClean="0">
                <a:latin typeface="Arial" charset="0"/>
              </a:rPr>
              <a:t>区</a:t>
            </a:r>
            <a:r>
              <a:rPr lang="en-US" altLang="zh-CN" sz="1800" smtClean="0">
                <a:latin typeface="Arial" charset="0"/>
              </a:rPr>
              <a:t>1</a:t>
            </a:r>
            <a:endParaRPr lang="en-US" altLang="zh-CN" sz="1800">
              <a:latin typeface="Arial" charset="0"/>
            </a:endParaRPr>
          </a:p>
        </p:txBody>
      </p:sp>
      <p:sp>
        <p:nvSpPr>
          <p:cNvPr id="89" name="AutoShape 41"/>
          <p:cNvSpPr>
            <a:spLocks/>
          </p:cNvSpPr>
          <p:nvPr/>
        </p:nvSpPr>
        <p:spPr bwMode="auto">
          <a:xfrm>
            <a:off x="7667327" y="1052737"/>
            <a:ext cx="146322" cy="504056"/>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90" name="Text Box 40"/>
          <p:cNvSpPr txBox="1">
            <a:spLocks noChangeArrowheads="1"/>
          </p:cNvSpPr>
          <p:nvPr/>
        </p:nvSpPr>
        <p:spPr bwMode="auto">
          <a:xfrm>
            <a:off x="7740352" y="1707481"/>
            <a:ext cx="576262" cy="366713"/>
          </a:xfrm>
          <a:prstGeom prst="rect">
            <a:avLst/>
          </a:prstGeom>
          <a:noFill/>
          <a:ln w="28575" algn="ctr">
            <a:noFill/>
            <a:miter lim="800000"/>
            <a:headEnd/>
            <a:tailEnd/>
          </a:ln>
        </p:spPr>
        <p:txBody>
          <a:bodyPr>
            <a:spAutoFit/>
          </a:bodyPr>
          <a:lstStyle/>
          <a:p>
            <a:pPr>
              <a:spcBef>
                <a:spcPct val="50000"/>
              </a:spcBef>
            </a:pPr>
            <a:r>
              <a:rPr lang="zh-CN" altLang="en-US" sz="1800" smtClean="0">
                <a:latin typeface="Arial" charset="0"/>
              </a:rPr>
              <a:t>区</a:t>
            </a:r>
            <a:r>
              <a:rPr lang="en-US" altLang="zh-CN" sz="1800" smtClean="0">
                <a:latin typeface="Arial" charset="0"/>
              </a:rPr>
              <a:t>2</a:t>
            </a:r>
            <a:endParaRPr lang="en-US" altLang="zh-CN" sz="1800">
              <a:latin typeface="Arial" charset="0"/>
            </a:endParaRPr>
          </a:p>
        </p:txBody>
      </p:sp>
      <p:sp>
        <p:nvSpPr>
          <p:cNvPr id="91" name="AutoShape 41"/>
          <p:cNvSpPr>
            <a:spLocks/>
          </p:cNvSpPr>
          <p:nvPr/>
        </p:nvSpPr>
        <p:spPr bwMode="auto">
          <a:xfrm>
            <a:off x="7667327" y="1638227"/>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92" name="Text Box 40"/>
          <p:cNvSpPr txBox="1">
            <a:spLocks noChangeArrowheads="1"/>
          </p:cNvSpPr>
          <p:nvPr/>
        </p:nvSpPr>
        <p:spPr bwMode="auto">
          <a:xfrm>
            <a:off x="7740352" y="2283545"/>
            <a:ext cx="576262" cy="366713"/>
          </a:xfrm>
          <a:prstGeom prst="rect">
            <a:avLst/>
          </a:prstGeom>
          <a:noFill/>
          <a:ln w="28575" algn="ctr">
            <a:noFill/>
            <a:miter lim="800000"/>
            <a:headEnd/>
            <a:tailEnd/>
          </a:ln>
        </p:spPr>
        <p:txBody>
          <a:bodyPr>
            <a:spAutoFit/>
          </a:bodyPr>
          <a:lstStyle/>
          <a:p>
            <a:pPr>
              <a:spcBef>
                <a:spcPct val="50000"/>
              </a:spcBef>
            </a:pPr>
            <a:r>
              <a:rPr lang="zh-CN" altLang="en-US" sz="1800" smtClean="0">
                <a:latin typeface="Arial" charset="0"/>
              </a:rPr>
              <a:t>区</a:t>
            </a:r>
            <a:r>
              <a:rPr lang="en-US" altLang="zh-CN" sz="1800" smtClean="0">
                <a:latin typeface="Arial" charset="0"/>
              </a:rPr>
              <a:t>3</a:t>
            </a:r>
            <a:endParaRPr lang="en-US" altLang="zh-CN" sz="1800">
              <a:latin typeface="Arial" charset="0"/>
            </a:endParaRPr>
          </a:p>
        </p:txBody>
      </p:sp>
      <p:sp>
        <p:nvSpPr>
          <p:cNvPr id="93" name="AutoShape 41"/>
          <p:cNvSpPr>
            <a:spLocks/>
          </p:cNvSpPr>
          <p:nvPr/>
        </p:nvSpPr>
        <p:spPr bwMode="auto">
          <a:xfrm>
            <a:off x="7667327" y="2214291"/>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94" name="Text Box 40"/>
          <p:cNvSpPr txBox="1">
            <a:spLocks noChangeArrowheads="1"/>
          </p:cNvSpPr>
          <p:nvPr/>
        </p:nvSpPr>
        <p:spPr bwMode="auto">
          <a:xfrm>
            <a:off x="7740352" y="2859609"/>
            <a:ext cx="576262" cy="366713"/>
          </a:xfrm>
          <a:prstGeom prst="rect">
            <a:avLst/>
          </a:prstGeom>
          <a:noFill/>
          <a:ln w="28575" algn="ctr">
            <a:noFill/>
            <a:miter lim="800000"/>
            <a:headEnd/>
            <a:tailEnd/>
          </a:ln>
        </p:spPr>
        <p:txBody>
          <a:bodyPr>
            <a:spAutoFit/>
          </a:bodyPr>
          <a:lstStyle/>
          <a:p>
            <a:pPr>
              <a:spcBef>
                <a:spcPct val="50000"/>
              </a:spcBef>
            </a:pPr>
            <a:r>
              <a:rPr lang="zh-CN" altLang="en-US" sz="1800" smtClean="0">
                <a:latin typeface="Arial" charset="0"/>
              </a:rPr>
              <a:t>区</a:t>
            </a:r>
            <a:r>
              <a:rPr lang="en-US" altLang="zh-CN" sz="1800" smtClean="0">
                <a:latin typeface="Arial" charset="0"/>
              </a:rPr>
              <a:t>4</a:t>
            </a:r>
            <a:endParaRPr lang="en-US" altLang="zh-CN" sz="1800">
              <a:latin typeface="Arial" charset="0"/>
            </a:endParaRPr>
          </a:p>
        </p:txBody>
      </p:sp>
      <p:sp>
        <p:nvSpPr>
          <p:cNvPr id="95" name="AutoShape 41"/>
          <p:cNvSpPr>
            <a:spLocks/>
          </p:cNvSpPr>
          <p:nvPr/>
        </p:nvSpPr>
        <p:spPr bwMode="auto">
          <a:xfrm>
            <a:off x="7667327" y="2790355"/>
            <a:ext cx="146322" cy="494629"/>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96" name="Text Box 40"/>
          <p:cNvSpPr txBox="1">
            <a:spLocks noChangeArrowheads="1"/>
          </p:cNvSpPr>
          <p:nvPr/>
        </p:nvSpPr>
        <p:spPr bwMode="auto">
          <a:xfrm>
            <a:off x="7740352" y="3435673"/>
            <a:ext cx="576262" cy="366713"/>
          </a:xfrm>
          <a:prstGeom prst="rect">
            <a:avLst/>
          </a:prstGeom>
          <a:noFill/>
          <a:ln w="28575" algn="ctr">
            <a:noFill/>
            <a:miter lim="800000"/>
            <a:headEnd/>
            <a:tailEnd/>
          </a:ln>
        </p:spPr>
        <p:txBody>
          <a:bodyPr>
            <a:spAutoFit/>
          </a:bodyPr>
          <a:lstStyle/>
          <a:p>
            <a:pPr>
              <a:spcBef>
                <a:spcPct val="50000"/>
              </a:spcBef>
            </a:pPr>
            <a:r>
              <a:rPr lang="zh-CN" altLang="en-US" sz="1800" smtClean="0">
                <a:latin typeface="Arial" charset="0"/>
              </a:rPr>
              <a:t>区</a:t>
            </a:r>
            <a:r>
              <a:rPr lang="en-US" altLang="zh-CN" sz="1800" smtClean="0">
                <a:latin typeface="Arial" charset="0"/>
              </a:rPr>
              <a:t>5</a:t>
            </a:r>
            <a:endParaRPr lang="en-US" altLang="zh-CN" sz="1800">
              <a:latin typeface="Arial" charset="0"/>
            </a:endParaRPr>
          </a:p>
        </p:txBody>
      </p:sp>
      <p:sp>
        <p:nvSpPr>
          <p:cNvPr id="97" name="AutoShape 41"/>
          <p:cNvSpPr>
            <a:spLocks/>
          </p:cNvSpPr>
          <p:nvPr/>
        </p:nvSpPr>
        <p:spPr bwMode="auto">
          <a:xfrm>
            <a:off x="7667327" y="3366419"/>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98" name="Text Box 40"/>
          <p:cNvSpPr txBox="1">
            <a:spLocks noChangeArrowheads="1"/>
          </p:cNvSpPr>
          <p:nvPr/>
        </p:nvSpPr>
        <p:spPr bwMode="auto">
          <a:xfrm>
            <a:off x="7740352" y="4011737"/>
            <a:ext cx="576262" cy="366713"/>
          </a:xfrm>
          <a:prstGeom prst="rect">
            <a:avLst/>
          </a:prstGeom>
          <a:noFill/>
          <a:ln w="28575" algn="ctr">
            <a:noFill/>
            <a:miter lim="800000"/>
            <a:headEnd/>
            <a:tailEnd/>
          </a:ln>
        </p:spPr>
        <p:txBody>
          <a:bodyPr>
            <a:spAutoFit/>
          </a:bodyPr>
          <a:lstStyle/>
          <a:p>
            <a:pPr>
              <a:spcBef>
                <a:spcPct val="50000"/>
              </a:spcBef>
            </a:pPr>
            <a:r>
              <a:rPr lang="zh-CN" altLang="en-US" sz="1800" smtClean="0">
                <a:latin typeface="Arial" charset="0"/>
              </a:rPr>
              <a:t>区</a:t>
            </a:r>
            <a:r>
              <a:rPr lang="en-US" altLang="zh-CN" sz="1800" smtClean="0">
                <a:latin typeface="Arial" charset="0"/>
              </a:rPr>
              <a:t>6</a:t>
            </a:r>
            <a:endParaRPr lang="en-US" altLang="zh-CN" sz="1800">
              <a:latin typeface="Arial" charset="0"/>
            </a:endParaRPr>
          </a:p>
        </p:txBody>
      </p:sp>
      <p:sp>
        <p:nvSpPr>
          <p:cNvPr id="99" name="AutoShape 41"/>
          <p:cNvSpPr>
            <a:spLocks/>
          </p:cNvSpPr>
          <p:nvPr/>
        </p:nvSpPr>
        <p:spPr bwMode="auto">
          <a:xfrm>
            <a:off x="7667327" y="3942483"/>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100" name="Text Box 40"/>
          <p:cNvSpPr txBox="1">
            <a:spLocks noChangeArrowheads="1"/>
          </p:cNvSpPr>
          <p:nvPr/>
        </p:nvSpPr>
        <p:spPr bwMode="auto">
          <a:xfrm>
            <a:off x="7740352" y="4587801"/>
            <a:ext cx="576262" cy="366713"/>
          </a:xfrm>
          <a:prstGeom prst="rect">
            <a:avLst/>
          </a:prstGeom>
          <a:noFill/>
          <a:ln w="28575" algn="ctr">
            <a:noFill/>
            <a:miter lim="800000"/>
            <a:headEnd/>
            <a:tailEnd/>
          </a:ln>
        </p:spPr>
        <p:txBody>
          <a:bodyPr>
            <a:spAutoFit/>
          </a:bodyPr>
          <a:lstStyle/>
          <a:p>
            <a:pPr>
              <a:spcBef>
                <a:spcPct val="50000"/>
              </a:spcBef>
            </a:pPr>
            <a:r>
              <a:rPr lang="zh-CN" altLang="en-US" sz="1800" smtClean="0">
                <a:latin typeface="Arial" charset="0"/>
              </a:rPr>
              <a:t>区</a:t>
            </a:r>
            <a:r>
              <a:rPr lang="en-US" altLang="zh-CN" sz="1800" smtClean="0">
                <a:latin typeface="Arial" charset="0"/>
              </a:rPr>
              <a:t>7</a:t>
            </a:r>
            <a:endParaRPr lang="en-US" altLang="zh-CN" sz="1800">
              <a:latin typeface="Arial" charset="0"/>
            </a:endParaRPr>
          </a:p>
        </p:txBody>
      </p:sp>
      <p:sp>
        <p:nvSpPr>
          <p:cNvPr id="101" name="AutoShape 41"/>
          <p:cNvSpPr>
            <a:spLocks/>
          </p:cNvSpPr>
          <p:nvPr/>
        </p:nvSpPr>
        <p:spPr bwMode="auto">
          <a:xfrm>
            <a:off x="7667327" y="4518547"/>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102" name="Text Box 40"/>
          <p:cNvSpPr txBox="1">
            <a:spLocks noChangeArrowheads="1"/>
          </p:cNvSpPr>
          <p:nvPr/>
        </p:nvSpPr>
        <p:spPr bwMode="auto">
          <a:xfrm>
            <a:off x="7740352" y="5451897"/>
            <a:ext cx="792088" cy="366713"/>
          </a:xfrm>
          <a:prstGeom prst="rect">
            <a:avLst/>
          </a:prstGeom>
          <a:noFill/>
          <a:ln w="28575" algn="ctr">
            <a:noFill/>
            <a:miter lim="800000"/>
            <a:headEnd/>
            <a:tailEnd/>
          </a:ln>
        </p:spPr>
        <p:txBody>
          <a:bodyPr wrap="square">
            <a:spAutoFit/>
          </a:bodyPr>
          <a:lstStyle/>
          <a:p>
            <a:pPr>
              <a:spcBef>
                <a:spcPct val="50000"/>
              </a:spcBef>
            </a:pPr>
            <a:r>
              <a:rPr lang="zh-CN" altLang="en-US" sz="1800" smtClean="0">
                <a:latin typeface="Arial" charset="0"/>
              </a:rPr>
              <a:t>区</a:t>
            </a:r>
            <a:r>
              <a:rPr lang="en-US" altLang="zh-CN" sz="1800" smtClean="0">
                <a:latin typeface="Arial" charset="0"/>
              </a:rPr>
              <a:t>14</a:t>
            </a:r>
            <a:endParaRPr lang="en-US" altLang="zh-CN" sz="1800">
              <a:latin typeface="Arial" charset="0"/>
            </a:endParaRPr>
          </a:p>
        </p:txBody>
      </p:sp>
      <p:sp>
        <p:nvSpPr>
          <p:cNvPr id="103" name="AutoShape 41"/>
          <p:cNvSpPr>
            <a:spLocks/>
          </p:cNvSpPr>
          <p:nvPr/>
        </p:nvSpPr>
        <p:spPr bwMode="auto">
          <a:xfrm>
            <a:off x="7667327" y="5382643"/>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104" name="Text Box 40"/>
          <p:cNvSpPr txBox="1">
            <a:spLocks noChangeArrowheads="1"/>
          </p:cNvSpPr>
          <p:nvPr/>
        </p:nvSpPr>
        <p:spPr bwMode="auto">
          <a:xfrm>
            <a:off x="7740352" y="6027961"/>
            <a:ext cx="792088" cy="366713"/>
          </a:xfrm>
          <a:prstGeom prst="rect">
            <a:avLst/>
          </a:prstGeom>
          <a:noFill/>
          <a:ln w="28575" algn="ctr">
            <a:noFill/>
            <a:miter lim="800000"/>
            <a:headEnd/>
            <a:tailEnd/>
          </a:ln>
        </p:spPr>
        <p:txBody>
          <a:bodyPr wrap="square">
            <a:spAutoFit/>
          </a:bodyPr>
          <a:lstStyle/>
          <a:p>
            <a:pPr>
              <a:spcBef>
                <a:spcPct val="50000"/>
              </a:spcBef>
            </a:pPr>
            <a:r>
              <a:rPr lang="zh-CN" altLang="en-US" sz="1800" smtClean="0">
                <a:latin typeface="Arial" charset="0"/>
              </a:rPr>
              <a:t>区</a:t>
            </a:r>
            <a:r>
              <a:rPr lang="en-US" altLang="zh-CN" sz="1800" smtClean="0">
                <a:latin typeface="Arial" charset="0"/>
              </a:rPr>
              <a:t>15</a:t>
            </a:r>
            <a:endParaRPr lang="en-US" altLang="zh-CN" sz="1800">
              <a:latin typeface="Arial" charset="0"/>
            </a:endParaRPr>
          </a:p>
        </p:txBody>
      </p:sp>
      <p:sp>
        <p:nvSpPr>
          <p:cNvPr id="105" name="AutoShape 41"/>
          <p:cNvSpPr>
            <a:spLocks/>
          </p:cNvSpPr>
          <p:nvPr/>
        </p:nvSpPr>
        <p:spPr bwMode="auto">
          <a:xfrm>
            <a:off x="7667327" y="5958707"/>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109" name="任意多边形 108"/>
          <p:cNvSpPr/>
          <p:nvPr/>
        </p:nvSpPr>
        <p:spPr bwMode="auto">
          <a:xfrm>
            <a:off x="4830184" y="4152452"/>
            <a:ext cx="1549101" cy="484094"/>
          </a:xfrm>
          <a:custGeom>
            <a:avLst/>
            <a:gdLst>
              <a:gd name="connsiteX0" fmla="*/ 1549101 w 1549101"/>
              <a:gd name="connsiteY0" fmla="*/ 484094 h 484094"/>
              <a:gd name="connsiteX1" fmla="*/ 892884 w 1549101"/>
              <a:gd name="connsiteY1" fmla="*/ 150607 h 484094"/>
              <a:gd name="connsiteX2" fmla="*/ 0 w 1549101"/>
              <a:gd name="connsiteY2" fmla="*/ 0 h 484094"/>
            </a:gdLst>
            <a:ahLst/>
            <a:cxnLst>
              <a:cxn ang="0">
                <a:pos x="connsiteX0" y="connsiteY0"/>
              </a:cxn>
              <a:cxn ang="0">
                <a:pos x="connsiteX1" y="connsiteY1"/>
              </a:cxn>
              <a:cxn ang="0">
                <a:pos x="connsiteX2" y="connsiteY2"/>
              </a:cxn>
            </a:cxnLst>
            <a:rect l="l" t="t" r="r" b="b"/>
            <a:pathLst>
              <a:path w="1549101" h="484094">
                <a:moveTo>
                  <a:pt x="1549101" y="484094"/>
                </a:moveTo>
                <a:cubicBezTo>
                  <a:pt x="1350084" y="357691"/>
                  <a:pt x="1151067" y="231289"/>
                  <a:pt x="892884" y="150607"/>
                </a:cubicBezTo>
                <a:cubicBezTo>
                  <a:pt x="634701" y="69925"/>
                  <a:pt x="317350" y="34962"/>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eaLnBrk="1" latinLnBrk="0" hangingPunct="1">
              <a:lnSpc>
                <a:spcPct val="100000"/>
              </a:lnSpc>
              <a:spcBef>
                <a:spcPct val="50000"/>
              </a:spcBef>
              <a:buClrTx/>
              <a:buSzTx/>
              <a:buFontTx/>
              <a:buNone/>
              <a:tabLst/>
            </a:pPr>
            <a:endParaRPr lang="zh-CN" altLang="en-US" smtClean="0"/>
          </a:p>
        </p:txBody>
      </p:sp>
      <p:sp>
        <p:nvSpPr>
          <p:cNvPr id="110" name="任意多边形 109"/>
          <p:cNvSpPr/>
          <p:nvPr/>
        </p:nvSpPr>
        <p:spPr bwMode="auto">
          <a:xfrm>
            <a:off x="4830184" y="3065929"/>
            <a:ext cx="1559858" cy="1592132"/>
          </a:xfrm>
          <a:custGeom>
            <a:avLst/>
            <a:gdLst>
              <a:gd name="connsiteX0" fmla="*/ 1559858 w 1559858"/>
              <a:gd name="connsiteY0" fmla="*/ 1592132 h 1592132"/>
              <a:gd name="connsiteX1" fmla="*/ 1183341 w 1559858"/>
              <a:gd name="connsiteY1" fmla="*/ 1172584 h 1592132"/>
              <a:gd name="connsiteX2" fmla="*/ 935915 w 1559858"/>
              <a:gd name="connsiteY2" fmla="*/ 344245 h 1592132"/>
              <a:gd name="connsiteX3" fmla="*/ 0 w 1559858"/>
              <a:gd name="connsiteY3" fmla="*/ 0 h 1592132"/>
            </a:gdLst>
            <a:ahLst/>
            <a:cxnLst>
              <a:cxn ang="0">
                <a:pos x="connsiteX0" y="connsiteY0"/>
              </a:cxn>
              <a:cxn ang="0">
                <a:pos x="connsiteX1" y="connsiteY1"/>
              </a:cxn>
              <a:cxn ang="0">
                <a:pos x="connsiteX2" y="connsiteY2"/>
              </a:cxn>
              <a:cxn ang="0">
                <a:pos x="connsiteX3" y="connsiteY3"/>
              </a:cxn>
            </a:cxnLst>
            <a:rect l="l" t="t" r="r" b="b"/>
            <a:pathLst>
              <a:path w="1559858" h="1592132">
                <a:moveTo>
                  <a:pt x="1559858" y="1592132"/>
                </a:moveTo>
                <a:cubicBezTo>
                  <a:pt x="1423594" y="1486348"/>
                  <a:pt x="1287331" y="1380565"/>
                  <a:pt x="1183341" y="1172584"/>
                </a:cubicBezTo>
                <a:cubicBezTo>
                  <a:pt x="1079351" y="964603"/>
                  <a:pt x="1133138" y="539676"/>
                  <a:pt x="935915" y="344245"/>
                </a:cubicBezTo>
                <a:cubicBezTo>
                  <a:pt x="738692" y="148814"/>
                  <a:pt x="369346" y="74407"/>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eaLnBrk="1" latinLnBrk="0" hangingPunct="1">
              <a:lnSpc>
                <a:spcPct val="100000"/>
              </a:lnSpc>
              <a:spcBef>
                <a:spcPct val="50000"/>
              </a:spcBef>
              <a:buClrTx/>
              <a:buSzTx/>
              <a:buFontTx/>
              <a:buNone/>
              <a:tabLst/>
            </a:pPr>
            <a:endParaRPr lang="zh-CN" altLang="en-US" smtClean="0"/>
          </a:p>
        </p:txBody>
      </p:sp>
      <p:sp>
        <p:nvSpPr>
          <p:cNvPr id="111" name="任意多边形 110"/>
          <p:cNvSpPr/>
          <p:nvPr/>
        </p:nvSpPr>
        <p:spPr bwMode="auto">
          <a:xfrm>
            <a:off x="4819426" y="2000922"/>
            <a:ext cx="1570616" cy="2635624"/>
          </a:xfrm>
          <a:custGeom>
            <a:avLst/>
            <a:gdLst>
              <a:gd name="connsiteX0" fmla="*/ 1570616 w 1570616"/>
              <a:gd name="connsiteY0" fmla="*/ 2635624 h 2635624"/>
              <a:gd name="connsiteX1" fmla="*/ 1237129 w 1570616"/>
              <a:gd name="connsiteY1" fmla="*/ 2151530 h 2635624"/>
              <a:gd name="connsiteX2" fmla="*/ 1086522 w 1570616"/>
              <a:gd name="connsiteY2" fmla="*/ 462579 h 2635624"/>
              <a:gd name="connsiteX3" fmla="*/ 0 w 1570616"/>
              <a:gd name="connsiteY3" fmla="*/ 0 h 2635624"/>
            </a:gdLst>
            <a:ahLst/>
            <a:cxnLst>
              <a:cxn ang="0">
                <a:pos x="connsiteX0" y="connsiteY0"/>
              </a:cxn>
              <a:cxn ang="0">
                <a:pos x="connsiteX1" y="connsiteY1"/>
              </a:cxn>
              <a:cxn ang="0">
                <a:pos x="connsiteX2" y="connsiteY2"/>
              </a:cxn>
              <a:cxn ang="0">
                <a:pos x="connsiteX3" y="connsiteY3"/>
              </a:cxn>
            </a:cxnLst>
            <a:rect l="l" t="t" r="r" b="b"/>
            <a:pathLst>
              <a:path w="1570616" h="2635624">
                <a:moveTo>
                  <a:pt x="1570616" y="2635624"/>
                </a:moveTo>
                <a:cubicBezTo>
                  <a:pt x="1444213" y="2574664"/>
                  <a:pt x="1317811" y="2513704"/>
                  <a:pt x="1237129" y="2151530"/>
                </a:cubicBezTo>
                <a:cubicBezTo>
                  <a:pt x="1156447" y="1789356"/>
                  <a:pt x="1292710" y="821167"/>
                  <a:pt x="1086522" y="462579"/>
                </a:cubicBezTo>
                <a:cubicBezTo>
                  <a:pt x="880334" y="103991"/>
                  <a:pt x="440167" y="51995"/>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lgn="ctr">
              <a:spcBef>
                <a:spcPct val="50000"/>
              </a:spcBef>
            </a:pPr>
            <a:endParaRPr lang="zh-CN" altLang="en-US" smtClean="0"/>
          </a:p>
        </p:txBody>
      </p:sp>
      <p:sp>
        <p:nvSpPr>
          <p:cNvPr id="112" name="任意多边形 111"/>
          <p:cNvSpPr/>
          <p:nvPr/>
        </p:nvSpPr>
        <p:spPr bwMode="auto">
          <a:xfrm>
            <a:off x="4765638" y="908720"/>
            <a:ext cx="1613647" cy="3717068"/>
          </a:xfrm>
          <a:custGeom>
            <a:avLst/>
            <a:gdLst>
              <a:gd name="connsiteX0" fmla="*/ 1613647 w 1613647"/>
              <a:gd name="connsiteY0" fmla="*/ 3851237 h 3851237"/>
              <a:gd name="connsiteX1" fmla="*/ 1301675 w 1613647"/>
              <a:gd name="connsiteY1" fmla="*/ 3302597 h 3851237"/>
              <a:gd name="connsiteX2" fmla="*/ 1280160 w 1613647"/>
              <a:gd name="connsiteY2" fmla="*/ 1097280 h 3851237"/>
              <a:gd name="connsiteX3" fmla="*/ 860611 w 1613647"/>
              <a:gd name="connsiteY3" fmla="*/ 258183 h 3851237"/>
              <a:gd name="connsiteX4" fmla="*/ 0 w 1613647"/>
              <a:gd name="connsiteY4" fmla="*/ 0 h 3851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3647" h="3851237">
                <a:moveTo>
                  <a:pt x="1613647" y="3851237"/>
                </a:moveTo>
                <a:cubicBezTo>
                  <a:pt x="1485451" y="3806413"/>
                  <a:pt x="1357256" y="3761590"/>
                  <a:pt x="1301675" y="3302597"/>
                </a:cubicBezTo>
                <a:cubicBezTo>
                  <a:pt x="1246094" y="2843604"/>
                  <a:pt x="1353671" y="1604682"/>
                  <a:pt x="1280160" y="1097280"/>
                </a:cubicBezTo>
                <a:cubicBezTo>
                  <a:pt x="1206649" y="589878"/>
                  <a:pt x="1073971" y="441063"/>
                  <a:pt x="860611" y="258183"/>
                </a:cubicBezTo>
                <a:cubicBezTo>
                  <a:pt x="647251" y="75303"/>
                  <a:pt x="323625" y="37651"/>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lgn="ctr">
              <a:spcBef>
                <a:spcPct val="50000"/>
              </a:spcBef>
            </a:pPr>
            <a:endParaRPr lang="zh-CN" altLang="en-US"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strips(upLeft)">
                                      <p:cBhvr>
                                        <p:cTn id="7" dur="500"/>
                                        <p:tgtEl>
                                          <p:spTgt spid="109"/>
                                        </p:tgtEl>
                                      </p:cBhvr>
                                    </p:animEffect>
                                  </p:childTnLst>
                                </p:cTn>
                              </p:par>
                              <p:par>
                                <p:cTn id="8" presetID="18" presetClass="entr" presetSubtype="9" fill="hold" grpId="0" nodeType="withEffect">
                                  <p:stCondLst>
                                    <p:cond delay="0"/>
                                  </p:stCondLst>
                                  <p:childTnLst>
                                    <p:set>
                                      <p:cBhvr>
                                        <p:cTn id="9" dur="1" fill="hold">
                                          <p:stCondLst>
                                            <p:cond delay="0"/>
                                          </p:stCondLst>
                                        </p:cTn>
                                        <p:tgtEl>
                                          <p:spTgt spid="110"/>
                                        </p:tgtEl>
                                        <p:attrNameLst>
                                          <p:attrName>style.visibility</p:attrName>
                                        </p:attrNameLst>
                                      </p:cBhvr>
                                      <p:to>
                                        <p:strVal val="visible"/>
                                      </p:to>
                                    </p:set>
                                    <p:animEffect transition="in" filter="strips(upLeft)">
                                      <p:cBhvr>
                                        <p:cTn id="10" dur="500"/>
                                        <p:tgtEl>
                                          <p:spTgt spid="110"/>
                                        </p:tgtEl>
                                      </p:cBhvr>
                                    </p:animEffect>
                                  </p:childTnLst>
                                </p:cTn>
                              </p:par>
                              <p:par>
                                <p:cTn id="11" presetID="18" presetClass="entr" presetSubtype="9"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strips(upLeft)">
                                      <p:cBhvr>
                                        <p:cTn id="13" dur="500"/>
                                        <p:tgtEl>
                                          <p:spTgt spid="111"/>
                                        </p:tgtEl>
                                      </p:cBhvr>
                                    </p:animEffect>
                                  </p:childTnLst>
                                </p:cTn>
                              </p:par>
                              <p:par>
                                <p:cTn id="14" presetID="18" presetClass="entr" presetSubtype="9" fill="hold" grpId="0" nodeType="with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strips(upLeft)">
                                      <p:cBhvr>
                                        <p:cTn id="16" dur="500"/>
                                        <p:tgtEl>
                                          <p:spTgt spid="112"/>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2" fill="hold" nodeType="clickEffect">
                                  <p:stCondLst>
                                    <p:cond delay="0"/>
                                  </p:stCondLst>
                                  <p:childTnLst>
                                    <p:set>
                                      <p:cBhvr>
                                        <p:cTn id="20" dur="1" fill="hold">
                                          <p:stCondLst>
                                            <p:cond delay="0"/>
                                          </p:stCondLst>
                                        </p:cTn>
                                        <p:tgtEl>
                                          <p:spTgt spid="123"/>
                                        </p:tgtEl>
                                        <p:attrNameLst>
                                          <p:attrName>style.visibility</p:attrName>
                                        </p:attrNameLst>
                                      </p:cBhvr>
                                      <p:to>
                                        <p:strVal val="visible"/>
                                      </p:to>
                                    </p:set>
                                    <p:anim calcmode="lin" valueType="num">
                                      <p:cBhvr>
                                        <p:cTn id="21" dur="500" fill="hold"/>
                                        <p:tgtEl>
                                          <p:spTgt spid="123"/>
                                        </p:tgtEl>
                                        <p:attrNameLst>
                                          <p:attrName>ppt_x</p:attrName>
                                        </p:attrNameLst>
                                      </p:cBhvr>
                                      <p:tavLst>
                                        <p:tav tm="0">
                                          <p:val>
                                            <p:strVal val="#ppt_x+#ppt_w/2"/>
                                          </p:val>
                                        </p:tav>
                                        <p:tav tm="100000">
                                          <p:val>
                                            <p:strVal val="#ppt_x"/>
                                          </p:val>
                                        </p:tav>
                                      </p:tavLst>
                                    </p:anim>
                                    <p:anim calcmode="lin" valueType="num">
                                      <p:cBhvr>
                                        <p:cTn id="22" dur="500" fill="hold"/>
                                        <p:tgtEl>
                                          <p:spTgt spid="123"/>
                                        </p:tgtEl>
                                        <p:attrNameLst>
                                          <p:attrName>ppt_y</p:attrName>
                                        </p:attrNameLst>
                                      </p:cBhvr>
                                      <p:tavLst>
                                        <p:tav tm="0">
                                          <p:val>
                                            <p:strVal val="#ppt_y"/>
                                          </p:val>
                                        </p:tav>
                                        <p:tav tm="100000">
                                          <p:val>
                                            <p:strVal val="#ppt_y"/>
                                          </p:val>
                                        </p:tav>
                                      </p:tavLst>
                                    </p:anim>
                                    <p:anim calcmode="lin" valueType="num">
                                      <p:cBhvr>
                                        <p:cTn id="23" dur="500" fill="hold"/>
                                        <p:tgtEl>
                                          <p:spTgt spid="123"/>
                                        </p:tgtEl>
                                        <p:attrNameLst>
                                          <p:attrName>ppt_w</p:attrName>
                                        </p:attrNameLst>
                                      </p:cBhvr>
                                      <p:tavLst>
                                        <p:tav tm="0">
                                          <p:val>
                                            <p:fltVal val="0"/>
                                          </p:val>
                                        </p:tav>
                                        <p:tav tm="100000">
                                          <p:val>
                                            <p:strVal val="#ppt_w"/>
                                          </p:val>
                                        </p:tav>
                                      </p:tavLst>
                                    </p:anim>
                                    <p:anim calcmode="lin" valueType="num">
                                      <p:cBhvr>
                                        <p:cTn id="24" dur="500" fill="hold"/>
                                        <p:tgtEl>
                                          <p:spTgt spid="123"/>
                                        </p:tgtEl>
                                        <p:attrNameLst>
                                          <p:attrName>ppt_h</p:attrName>
                                        </p:attrNameLst>
                                      </p:cBhvr>
                                      <p:tavLst>
                                        <p:tav tm="0">
                                          <p:val>
                                            <p:strVal val="#ppt_h"/>
                                          </p:val>
                                        </p:tav>
                                        <p:tav tm="100000">
                                          <p:val>
                                            <p:strVal val="#ppt_h"/>
                                          </p:val>
                                        </p:tav>
                                      </p:tavLst>
                                    </p:anim>
                                  </p:childTnLst>
                                </p:cTn>
                              </p:par>
                            </p:childTnLst>
                          </p:cTn>
                        </p:par>
                        <p:par>
                          <p:cTn id="25" fill="hold">
                            <p:stCondLst>
                              <p:cond delay="500"/>
                            </p:stCondLst>
                            <p:childTnLst>
                              <p:par>
                                <p:cTn id="26" presetID="22" presetClass="entr" presetSubtype="2" fill="hold" grpId="0" nodeType="after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wipe(right)">
                                      <p:cBhvr>
                                        <p:cTn id="28" dur="500"/>
                                        <p:tgtEl>
                                          <p:spTgt spid="117"/>
                                        </p:tgtEl>
                                      </p:cBhvr>
                                    </p:animEffect>
                                  </p:childTnLst>
                                </p:cTn>
                              </p:par>
                            </p:childTnLst>
                          </p:cTn>
                        </p:par>
                        <p:par>
                          <p:cTn id="29" fill="hold">
                            <p:stCondLst>
                              <p:cond delay="1000"/>
                            </p:stCondLst>
                            <p:childTnLst>
                              <p:par>
                                <p:cTn id="30" presetID="17" presetClass="entr" presetSubtype="2" fill="hold" nodeType="afterEffect">
                                  <p:stCondLst>
                                    <p:cond delay="0"/>
                                  </p:stCondLst>
                                  <p:childTnLst>
                                    <p:set>
                                      <p:cBhvr>
                                        <p:cTn id="31" dur="1" fill="hold">
                                          <p:stCondLst>
                                            <p:cond delay="0"/>
                                          </p:stCondLst>
                                        </p:cTn>
                                        <p:tgtEl>
                                          <p:spTgt spid="129"/>
                                        </p:tgtEl>
                                        <p:attrNameLst>
                                          <p:attrName>style.visibility</p:attrName>
                                        </p:attrNameLst>
                                      </p:cBhvr>
                                      <p:to>
                                        <p:strVal val="visible"/>
                                      </p:to>
                                    </p:set>
                                    <p:anim calcmode="lin" valueType="num">
                                      <p:cBhvr>
                                        <p:cTn id="32" dur="500" fill="hold"/>
                                        <p:tgtEl>
                                          <p:spTgt spid="129"/>
                                        </p:tgtEl>
                                        <p:attrNameLst>
                                          <p:attrName>ppt_x</p:attrName>
                                        </p:attrNameLst>
                                      </p:cBhvr>
                                      <p:tavLst>
                                        <p:tav tm="0">
                                          <p:val>
                                            <p:strVal val="#ppt_x+#ppt_w/2"/>
                                          </p:val>
                                        </p:tav>
                                        <p:tav tm="100000">
                                          <p:val>
                                            <p:strVal val="#ppt_x"/>
                                          </p:val>
                                        </p:tav>
                                      </p:tavLst>
                                    </p:anim>
                                    <p:anim calcmode="lin" valueType="num">
                                      <p:cBhvr>
                                        <p:cTn id="33" dur="500" fill="hold"/>
                                        <p:tgtEl>
                                          <p:spTgt spid="129"/>
                                        </p:tgtEl>
                                        <p:attrNameLst>
                                          <p:attrName>ppt_y</p:attrName>
                                        </p:attrNameLst>
                                      </p:cBhvr>
                                      <p:tavLst>
                                        <p:tav tm="0">
                                          <p:val>
                                            <p:strVal val="#ppt_y"/>
                                          </p:val>
                                        </p:tav>
                                        <p:tav tm="100000">
                                          <p:val>
                                            <p:strVal val="#ppt_y"/>
                                          </p:val>
                                        </p:tav>
                                      </p:tavLst>
                                    </p:anim>
                                    <p:anim calcmode="lin" valueType="num">
                                      <p:cBhvr>
                                        <p:cTn id="34" dur="500" fill="hold"/>
                                        <p:tgtEl>
                                          <p:spTgt spid="129"/>
                                        </p:tgtEl>
                                        <p:attrNameLst>
                                          <p:attrName>ppt_w</p:attrName>
                                        </p:attrNameLst>
                                      </p:cBhvr>
                                      <p:tavLst>
                                        <p:tav tm="0">
                                          <p:val>
                                            <p:fltVal val="0"/>
                                          </p:val>
                                        </p:tav>
                                        <p:tav tm="100000">
                                          <p:val>
                                            <p:strVal val="#ppt_w"/>
                                          </p:val>
                                        </p:tav>
                                      </p:tavLst>
                                    </p:anim>
                                    <p:anim calcmode="lin" valueType="num">
                                      <p:cBhvr>
                                        <p:cTn id="35" dur="500" fill="hold"/>
                                        <p:tgtEl>
                                          <p:spTgt spid="129"/>
                                        </p:tgtEl>
                                        <p:attrNameLst>
                                          <p:attrName>ppt_h</p:attrName>
                                        </p:attrNameLst>
                                      </p:cBhvr>
                                      <p:tavLst>
                                        <p:tav tm="0">
                                          <p:val>
                                            <p:strVal val="#ppt_h"/>
                                          </p:val>
                                        </p:tav>
                                        <p:tav tm="100000">
                                          <p:val>
                                            <p:strVal val="#ppt_h"/>
                                          </p:val>
                                        </p:tav>
                                      </p:tavLst>
                                    </p:anim>
                                  </p:childTnLst>
                                </p:cTn>
                              </p:par>
                            </p:childTnLst>
                          </p:cTn>
                        </p:par>
                        <p:par>
                          <p:cTn id="36" fill="hold">
                            <p:stCondLst>
                              <p:cond delay="1500"/>
                            </p:stCondLst>
                            <p:childTnLst>
                              <p:par>
                                <p:cTn id="37" presetID="22" presetClass="entr" presetSubtype="2" fill="hold" grpId="0" nodeType="after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wipe(right)">
                                      <p:cBhvr>
                                        <p:cTn id="39"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09" grpId="0" animBg="1"/>
      <p:bldP spid="110" grpId="0" animBg="1"/>
      <p:bldP spid="111" grpId="0" animBg="1"/>
      <p:bldP spid="112"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7"/>
          <p:cNvSpPr txBox="1">
            <a:spLocks noChangeArrowheads="1"/>
          </p:cNvSpPr>
          <p:nvPr/>
        </p:nvSpPr>
        <p:spPr bwMode="auto">
          <a:xfrm>
            <a:off x="6372225" y="79375"/>
            <a:ext cx="1223963"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主存</a:t>
            </a:r>
            <a:endParaRPr lang="en-US" altLang="zh-CN" sz="2000">
              <a:solidFill>
                <a:srgbClr val="0000FF"/>
              </a:solidFill>
              <a:latin typeface="Arial" charset="0"/>
            </a:endParaRPr>
          </a:p>
        </p:txBody>
      </p:sp>
      <p:sp>
        <p:nvSpPr>
          <p:cNvPr id="51203" name="Rectangle 8"/>
          <p:cNvSpPr>
            <a:spLocks noChangeArrowheads="1"/>
          </p:cNvSpPr>
          <p:nvPr/>
        </p:nvSpPr>
        <p:spPr bwMode="auto">
          <a:xfrm>
            <a:off x="384968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04" name="Rectangle 9"/>
          <p:cNvSpPr>
            <a:spLocks noChangeArrowheads="1"/>
          </p:cNvSpPr>
          <p:nvPr/>
        </p:nvSpPr>
        <p:spPr bwMode="auto">
          <a:xfrm>
            <a:off x="3849688" y="105251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05" name="Rectangle 10"/>
          <p:cNvSpPr>
            <a:spLocks noChangeArrowheads="1"/>
          </p:cNvSpPr>
          <p:nvPr/>
        </p:nvSpPr>
        <p:spPr bwMode="auto">
          <a:xfrm>
            <a:off x="3849688" y="1853779"/>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06" name="Rectangle 11"/>
          <p:cNvSpPr>
            <a:spLocks noChangeArrowheads="1"/>
          </p:cNvSpPr>
          <p:nvPr/>
        </p:nvSpPr>
        <p:spPr bwMode="auto">
          <a:xfrm>
            <a:off x="3849688" y="2142704"/>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1</a:t>
            </a:r>
            <a:endParaRPr lang="en-US" altLang="zh-CN" sz="1800">
              <a:latin typeface="Arial" charset="0"/>
            </a:endParaRPr>
          </a:p>
        </p:txBody>
      </p:sp>
      <p:sp>
        <p:nvSpPr>
          <p:cNvPr id="51207" name="Text Box 12"/>
          <p:cNvSpPr txBox="1">
            <a:spLocks noChangeArrowheads="1"/>
          </p:cNvSpPr>
          <p:nvPr/>
        </p:nvSpPr>
        <p:spPr bwMode="auto">
          <a:xfrm>
            <a:off x="5075238" y="685800"/>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08" name="Text Box 13"/>
          <p:cNvSpPr txBox="1">
            <a:spLocks noChangeArrowheads="1"/>
          </p:cNvSpPr>
          <p:nvPr/>
        </p:nvSpPr>
        <p:spPr bwMode="auto">
          <a:xfrm>
            <a:off x="3849688" y="333375"/>
            <a:ext cx="1223962" cy="396875"/>
          </a:xfrm>
          <a:prstGeom prst="rect">
            <a:avLst/>
          </a:prstGeom>
          <a:noFill/>
          <a:ln w="28575" algn="ctr">
            <a:noFill/>
            <a:miter lim="800000"/>
            <a:headEnd/>
            <a:tailEnd/>
          </a:ln>
        </p:spPr>
        <p:txBody>
          <a:bodyPr>
            <a:spAutoFit/>
          </a:bodyPr>
          <a:lstStyle/>
          <a:p>
            <a:pPr algn="ctr">
              <a:spcBef>
                <a:spcPct val="50000"/>
              </a:spcBef>
            </a:pPr>
            <a:r>
              <a:rPr lang="en-US" altLang="zh-CN" sz="2000">
                <a:solidFill>
                  <a:srgbClr val="0000FF"/>
                </a:solidFill>
                <a:latin typeface="Arial" charset="0"/>
              </a:rPr>
              <a:t>Cache</a:t>
            </a:r>
          </a:p>
        </p:txBody>
      </p:sp>
      <p:sp>
        <p:nvSpPr>
          <p:cNvPr id="51209" name="Text Box 19"/>
          <p:cNvSpPr txBox="1">
            <a:spLocks noChangeArrowheads="1"/>
          </p:cNvSpPr>
          <p:nvPr/>
        </p:nvSpPr>
        <p:spPr bwMode="auto">
          <a:xfrm>
            <a:off x="1041400" y="477838"/>
            <a:ext cx="1008063" cy="311150"/>
          </a:xfrm>
          <a:prstGeom prst="rect">
            <a:avLst/>
          </a:prstGeom>
          <a:noFill/>
          <a:ln w="28575" algn="ctr">
            <a:noFill/>
            <a:miter lim="800000"/>
            <a:headEnd/>
            <a:tailEnd/>
          </a:ln>
        </p:spPr>
        <p:txBody>
          <a:bodyPr>
            <a:spAutoFit/>
          </a:bodyPr>
          <a:lstStyle/>
          <a:p>
            <a:pPr algn="r">
              <a:lnSpc>
                <a:spcPct val="80000"/>
              </a:lnSpc>
              <a:spcBef>
                <a:spcPct val="50000"/>
              </a:spcBef>
            </a:pPr>
            <a:r>
              <a:rPr lang="zh-CN" altLang="en-US" sz="1800">
                <a:solidFill>
                  <a:srgbClr val="D60093"/>
                </a:solidFill>
                <a:latin typeface="Arial" charset="0"/>
              </a:rPr>
              <a:t>有效位</a:t>
            </a:r>
            <a:endParaRPr lang="en-US" altLang="zh-CN" sz="1800">
              <a:solidFill>
                <a:srgbClr val="D60093"/>
              </a:solidFill>
              <a:latin typeface="Arial" charset="0"/>
            </a:endParaRPr>
          </a:p>
        </p:txBody>
      </p:sp>
      <p:sp>
        <p:nvSpPr>
          <p:cNvPr id="51210" name="Text Box 34"/>
          <p:cNvSpPr txBox="1">
            <a:spLocks noChangeArrowheads="1"/>
          </p:cNvSpPr>
          <p:nvPr/>
        </p:nvSpPr>
        <p:spPr bwMode="auto">
          <a:xfrm>
            <a:off x="5075238" y="974725"/>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1</a:t>
            </a:r>
          </a:p>
        </p:txBody>
      </p:sp>
      <p:sp>
        <p:nvSpPr>
          <p:cNvPr id="51211" name="Rectangle 36"/>
          <p:cNvSpPr>
            <a:spLocks noChangeArrowheads="1"/>
          </p:cNvSpPr>
          <p:nvPr/>
        </p:nvSpPr>
        <p:spPr bwMode="auto">
          <a:xfrm>
            <a:off x="6370638" y="47942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2" name="Rectangle 37"/>
          <p:cNvSpPr>
            <a:spLocks noChangeArrowheads="1"/>
          </p:cNvSpPr>
          <p:nvPr/>
        </p:nvSpPr>
        <p:spPr bwMode="auto">
          <a:xfrm>
            <a:off x="6370638" y="765175"/>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13" name="Rectangle 38"/>
          <p:cNvSpPr>
            <a:spLocks noChangeArrowheads="1"/>
          </p:cNvSpPr>
          <p:nvPr/>
        </p:nvSpPr>
        <p:spPr bwMode="auto">
          <a:xfrm>
            <a:off x="6370638" y="1050925"/>
            <a:ext cx="1223962" cy="287338"/>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14" name="Rectangle 39"/>
          <p:cNvSpPr>
            <a:spLocks noChangeArrowheads="1"/>
          </p:cNvSpPr>
          <p:nvPr/>
        </p:nvSpPr>
        <p:spPr bwMode="auto">
          <a:xfrm>
            <a:off x="6370638" y="134461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1</a:t>
            </a:r>
            <a:endParaRPr lang="en-US" altLang="zh-CN" sz="1800">
              <a:latin typeface="Arial" charset="0"/>
            </a:endParaRPr>
          </a:p>
        </p:txBody>
      </p:sp>
      <p:sp>
        <p:nvSpPr>
          <p:cNvPr id="51215" name="Text Box 40"/>
          <p:cNvSpPr txBox="1">
            <a:spLocks noChangeArrowheads="1"/>
          </p:cNvSpPr>
          <p:nvPr/>
        </p:nvSpPr>
        <p:spPr bwMode="auto">
          <a:xfrm>
            <a:off x="7739063" y="548680"/>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0</a:t>
            </a:r>
          </a:p>
        </p:txBody>
      </p:sp>
      <p:sp>
        <p:nvSpPr>
          <p:cNvPr id="51216" name="AutoShape 41"/>
          <p:cNvSpPr>
            <a:spLocks/>
          </p:cNvSpPr>
          <p:nvPr/>
        </p:nvSpPr>
        <p:spPr bwMode="auto">
          <a:xfrm>
            <a:off x="7666038" y="479425"/>
            <a:ext cx="146322" cy="501303"/>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217" name="Rectangle 46"/>
          <p:cNvSpPr>
            <a:spLocks noChangeArrowheads="1"/>
          </p:cNvSpPr>
          <p:nvPr/>
        </p:nvSpPr>
        <p:spPr bwMode="auto">
          <a:xfrm>
            <a:off x="6372225" y="163036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8" name="Rectangle 47"/>
          <p:cNvSpPr>
            <a:spLocks noChangeArrowheads="1"/>
          </p:cNvSpPr>
          <p:nvPr/>
        </p:nvSpPr>
        <p:spPr bwMode="auto">
          <a:xfrm>
            <a:off x="6372225" y="1916113"/>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19" name="Rectangle 48"/>
          <p:cNvSpPr>
            <a:spLocks noChangeArrowheads="1"/>
          </p:cNvSpPr>
          <p:nvPr/>
        </p:nvSpPr>
        <p:spPr bwMode="auto">
          <a:xfrm>
            <a:off x="6372225" y="2201863"/>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20" name="Rectangle 49"/>
          <p:cNvSpPr>
            <a:spLocks noChangeArrowheads="1"/>
          </p:cNvSpPr>
          <p:nvPr/>
        </p:nvSpPr>
        <p:spPr bwMode="auto">
          <a:xfrm>
            <a:off x="6372225" y="2495550"/>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1</a:t>
            </a:r>
            <a:endParaRPr lang="en-US" altLang="zh-CN" sz="1800">
              <a:latin typeface="Arial" charset="0"/>
            </a:endParaRPr>
          </a:p>
        </p:txBody>
      </p:sp>
      <p:sp>
        <p:nvSpPr>
          <p:cNvPr id="51223" name="Rectangle 56"/>
          <p:cNvSpPr>
            <a:spLocks noChangeArrowheads="1"/>
          </p:cNvSpPr>
          <p:nvPr/>
        </p:nvSpPr>
        <p:spPr bwMode="auto">
          <a:xfrm>
            <a:off x="6372225" y="278288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24" name="Rectangle 57"/>
          <p:cNvSpPr>
            <a:spLocks noChangeArrowheads="1"/>
          </p:cNvSpPr>
          <p:nvPr/>
        </p:nvSpPr>
        <p:spPr bwMode="auto">
          <a:xfrm>
            <a:off x="6372225" y="3068638"/>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25" name="Rectangle 58"/>
          <p:cNvSpPr>
            <a:spLocks noChangeArrowheads="1"/>
          </p:cNvSpPr>
          <p:nvPr/>
        </p:nvSpPr>
        <p:spPr bwMode="auto">
          <a:xfrm>
            <a:off x="6372225" y="3354388"/>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26" name="Rectangle 59"/>
          <p:cNvSpPr>
            <a:spLocks noChangeArrowheads="1"/>
          </p:cNvSpPr>
          <p:nvPr/>
        </p:nvSpPr>
        <p:spPr bwMode="auto">
          <a:xfrm>
            <a:off x="6372225" y="3648075"/>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1</a:t>
            </a:r>
            <a:endParaRPr lang="en-US" altLang="zh-CN" sz="1800">
              <a:latin typeface="Arial" charset="0"/>
            </a:endParaRPr>
          </a:p>
        </p:txBody>
      </p:sp>
      <p:sp>
        <p:nvSpPr>
          <p:cNvPr id="51229" name="Rectangle 66"/>
          <p:cNvSpPr>
            <a:spLocks noChangeArrowheads="1"/>
          </p:cNvSpPr>
          <p:nvPr/>
        </p:nvSpPr>
        <p:spPr bwMode="auto">
          <a:xfrm>
            <a:off x="6370638" y="393541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30" name="Rectangle 67"/>
          <p:cNvSpPr>
            <a:spLocks noChangeArrowheads="1"/>
          </p:cNvSpPr>
          <p:nvPr/>
        </p:nvSpPr>
        <p:spPr bwMode="auto">
          <a:xfrm>
            <a:off x="6370638" y="422116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31" name="Rectangle 68"/>
          <p:cNvSpPr>
            <a:spLocks noChangeArrowheads="1"/>
          </p:cNvSpPr>
          <p:nvPr/>
        </p:nvSpPr>
        <p:spPr bwMode="auto">
          <a:xfrm>
            <a:off x="6370638" y="4506913"/>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solidFill>
                  <a:srgbClr val="FF0000"/>
                </a:solidFill>
                <a:latin typeface="Arial" charset="0"/>
              </a:rPr>
              <a:t>块</a:t>
            </a:r>
            <a:r>
              <a:rPr lang="en-US" altLang="zh-CN" sz="1800" smtClean="0">
                <a:solidFill>
                  <a:srgbClr val="FF0000"/>
                </a:solidFill>
                <a:latin typeface="Arial" charset="0"/>
              </a:rPr>
              <a:t>0</a:t>
            </a:r>
            <a:endParaRPr lang="en-US" altLang="zh-CN" sz="1800">
              <a:solidFill>
                <a:srgbClr val="FF0000"/>
              </a:solidFill>
              <a:latin typeface="Arial" charset="0"/>
            </a:endParaRPr>
          </a:p>
        </p:txBody>
      </p:sp>
      <p:sp>
        <p:nvSpPr>
          <p:cNvPr id="51232" name="Rectangle 69"/>
          <p:cNvSpPr>
            <a:spLocks noChangeArrowheads="1"/>
          </p:cNvSpPr>
          <p:nvPr/>
        </p:nvSpPr>
        <p:spPr bwMode="auto">
          <a:xfrm>
            <a:off x="6370638" y="4800600"/>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1</a:t>
            </a:r>
            <a:endParaRPr lang="en-US" altLang="zh-CN" sz="1800">
              <a:latin typeface="Arial" charset="0"/>
            </a:endParaRPr>
          </a:p>
        </p:txBody>
      </p:sp>
      <p:sp>
        <p:nvSpPr>
          <p:cNvPr id="51235" name="Rectangle 77"/>
          <p:cNvSpPr>
            <a:spLocks noChangeArrowheads="1"/>
          </p:cNvSpPr>
          <p:nvPr/>
        </p:nvSpPr>
        <p:spPr bwMode="auto">
          <a:xfrm>
            <a:off x="394965" y="5661025"/>
            <a:ext cx="576263" cy="576263"/>
          </a:xfrm>
          <a:prstGeom prst="rect">
            <a:avLst/>
          </a:prstGeom>
          <a:noFill/>
          <a:ln w="19050" algn="ctr">
            <a:noFill/>
            <a:miter lim="800000"/>
            <a:headEnd/>
            <a:tailEnd/>
          </a:ln>
        </p:spPr>
        <p:txBody>
          <a:bodyPr wrap="none" anchor="ctr"/>
          <a:lstStyle/>
          <a:p>
            <a:pPr algn="ctr"/>
            <a:r>
              <a:rPr lang="zh-CN" altLang="en-US" sz="1800">
                <a:latin typeface="Arial" charset="0"/>
              </a:rPr>
              <a:t>标志</a:t>
            </a:r>
          </a:p>
          <a:p>
            <a:pPr algn="ctr"/>
            <a:r>
              <a:rPr lang="en-US" altLang="zh-CN" sz="1800">
                <a:latin typeface="Arial" charset="0"/>
              </a:rPr>
              <a:t>(</a:t>
            </a:r>
            <a:r>
              <a:rPr lang="zh-CN" altLang="en-US" sz="1800">
                <a:latin typeface="Arial" charset="0"/>
              </a:rPr>
              <a:t>区号</a:t>
            </a:r>
            <a:r>
              <a:rPr lang="en-US" altLang="zh-CN" sz="1800">
                <a:latin typeface="Arial" charset="0"/>
              </a:rPr>
              <a:t>)</a:t>
            </a:r>
          </a:p>
        </p:txBody>
      </p:sp>
      <p:sp>
        <p:nvSpPr>
          <p:cNvPr id="51236" name="Rectangle 78"/>
          <p:cNvSpPr>
            <a:spLocks noChangeArrowheads="1"/>
          </p:cNvSpPr>
          <p:nvPr/>
        </p:nvSpPr>
        <p:spPr bwMode="auto">
          <a:xfrm>
            <a:off x="1115665" y="5661025"/>
            <a:ext cx="576263" cy="576263"/>
          </a:xfrm>
          <a:prstGeom prst="rect">
            <a:avLst/>
          </a:prstGeom>
          <a:noFill/>
          <a:ln w="19050" algn="ctr">
            <a:noFill/>
            <a:miter lim="800000"/>
            <a:headEnd/>
            <a:tailEnd/>
          </a:ln>
        </p:spPr>
        <p:txBody>
          <a:bodyPr wrap="none" anchor="ctr"/>
          <a:lstStyle/>
          <a:p>
            <a:pPr algn="ctr"/>
            <a:r>
              <a:rPr lang="zh-CN" altLang="en-US" sz="1800">
                <a:latin typeface="Arial" charset="0"/>
              </a:rPr>
              <a:t>索引</a:t>
            </a:r>
            <a:br>
              <a:rPr lang="zh-CN" altLang="en-US" sz="1800">
                <a:latin typeface="Arial" charset="0"/>
              </a:rPr>
            </a:br>
            <a:r>
              <a:rPr lang="en-US" altLang="zh-CN" sz="1800">
                <a:latin typeface="Arial" charset="0"/>
              </a:rPr>
              <a:t>(</a:t>
            </a:r>
            <a:r>
              <a:rPr lang="zh-CN" altLang="en-US" sz="1800">
                <a:latin typeface="Arial" charset="0"/>
              </a:rPr>
              <a:t>组号</a:t>
            </a:r>
            <a:r>
              <a:rPr lang="en-US" altLang="zh-CN" sz="1800">
                <a:latin typeface="Arial" charset="0"/>
              </a:rPr>
              <a:t>)</a:t>
            </a:r>
          </a:p>
        </p:txBody>
      </p:sp>
      <p:sp>
        <p:nvSpPr>
          <p:cNvPr id="51237" name="Rectangle 79"/>
          <p:cNvSpPr>
            <a:spLocks noChangeArrowheads="1"/>
          </p:cNvSpPr>
          <p:nvPr/>
        </p:nvSpPr>
        <p:spPr bwMode="auto">
          <a:xfrm>
            <a:off x="1618928" y="5661025"/>
            <a:ext cx="1152525" cy="287338"/>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51238" name="Rectangle 81"/>
          <p:cNvSpPr>
            <a:spLocks noChangeArrowheads="1"/>
          </p:cNvSpPr>
          <p:nvPr/>
        </p:nvSpPr>
        <p:spPr bwMode="auto">
          <a:xfrm>
            <a:off x="1187872" y="5372100"/>
            <a:ext cx="431056"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smtClean="0">
                <a:solidFill>
                  <a:srgbClr val="FF0000"/>
                </a:solidFill>
                <a:latin typeface="Arial" charset="0"/>
              </a:rPr>
              <a:t>0</a:t>
            </a:r>
            <a:endParaRPr lang="en-US" altLang="zh-CN" sz="1800">
              <a:solidFill>
                <a:srgbClr val="FF0000"/>
              </a:solidFill>
              <a:latin typeface="Arial" charset="0"/>
            </a:endParaRPr>
          </a:p>
        </p:txBody>
      </p:sp>
      <p:sp>
        <p:nvSpPr>
          <p:cNvPr id="51239" name="Rectangle 82"/>
          <p:cNvSpPr>
            <a:spLocks noChangeArrowheads="1"/>
          </p:cNvSpPr>
          <p:nvPr/>
        </p:nvSpPr>
        <p:spPr bwMode="auto">
          <a:xfrm>
            <a:off x="1618928" y="5372100"/>
            <a:ext cx="1152525"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latin typeface="Arial" charset="0"/>
              </a:rPr>
              <a:t>011 000</a:t>
            </a:r>
          </a:p>
        </p:txBody>
      </p:sp>
      <p:sp>
        <p:nvSpPr>
          <p:cNvPr id="51240" name="Rectangle 83"/>
          <p:cNvSpPr>
            <a:spLocks noChangeArrowheads="1"/>
          </p:cNvSpPr>
          <p:nvPr/>
        </p:nvSpPr>
        <p:spPr bwMode="auto">
          <a:xfrm>
            <a:off x="323528" y="5372100"/>
            <a:ext cx="864344" cy="285750"/>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smtClean="0">
                <a:solidFill>
                  <a:srgbClr val="FF0000"/>
                </a:solidFill>
                <a:latin typeface="Arial" charset="0"/>
              </a:rPr>
              <a:t>0111</a:t>
            </a:r>
            <a:endParaRPr lang="en-US" altLang="zh-CN" sz="1800">
              <a:solidFill>
                <a:srgbClr val="FF0000"/>
              </a:solidFill>
              <a:latin typeface="Arial" charset="0"/>
            </a:endParaRPr>
          </a:p>
        </p:txBody>
      </p:sp>
      <p:sp>
        <p:nvSpPr>
          <p:cNvPr id="51243" name="Text Box 126"/>
          <p:cNvSpPr txBox="1">
            <a:spLocks noChangeArrowheads="1"/>
          </p:cNvSpPr>
          <p:nvPr/>
        </p:nvSpPr>
        <p:spPr bwMode="auto">
          <a:xfrm>
            <a:off x="1473200" y="117475"/>
            <a:ext cx="1728788"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目录表</a:t>
            </a:r>
          </a:p>
        </p:txBody>
      </p:sp>
      <p:sp>
        <p:nvSpPr>
          <p:cNvPr id="51244" name="Text Box 134"/>
          <p:cNvSpPr txBox="1">
            <a:spLocks noChangeArrowheads="1"/>
          </p:cNvSpPr>
          <p:nvPr/>
        </p:nvSpPr>
        <p:spPr bwMode="auto">
          <a:xfrm>
            <a:off x="5073650" y="1844824"/>
            <a:ext cx="576263" cy="366713"/>
          </a:xfrm>
          <a:prstGeom prst="rect">
            <a:avLst/>
          </a:prstGeom>
          <a:noFill/>
          <a:ln w="28575" algn="ctr">
            <a:noFill/>
            <a:miter lim="800000"/>
            <a:headEnd/>
            <a:tailEnd/>
          </a:ln>
        </p:spPr>
        <p:txBody>
          <a:bodyPr>
            <a:spAutoFit/>
          </a:bodyPr>
          <a:lstStyle/>
          <a:p>
            <a:pPr>
              <a:spcBef>
                <a:spcPct val="50000"/>
              </a:spcBef>
            </a:pPr>
            <a:r>
              <a:rPr lang="zh-CN" altLang="en-US" sz="1800" smtClean="0">
                <a:solidFill>
                  <a:srgbClr val="FF6600"/>
                </a:solidFill>
                <a:latin typeface="Arial" charset="0"/>
              </a:rPr>
              <a:t>组</a:t>
            </a:r>
            <a:r>
              <a:rPr lang="en-US" altLang="zh-CN" sz="1800" smtClean="0">
                <a:solidFill>
                  <a:srgbClr val="FF6600"/>
                </a:solidFill>
                <a:latin typeface="Arial" charset="0"/>
              </a:rPr>
              <a:t>0</a:t>
            </a:r>
            <a:endParaRPr lang="en-US" altLang="zh-CN" sz="1800">
              <a:solidFill>
                <a:srgbClr val="FF6600"/>
              </a:solidFill>
              <a:latin typeface="Arial" charset="0"/>
            </a:endParaRPr>
          </a:p>
        </p:txBody>
      </p:sp>
      <p:sp>
        <p:nvSpPr>
          <p:cNvPr id="51245" name="Text Box 135"/>
          <p:cNvSpPr txBox="1">
            <a:spLocks noChangeArrowheads="1"/>
          </p:cNvSpPr>
          <p:nvPr/>
        </p:nvSpPr>
        <p:spPr bwMode="auto">
          <a:xfrm>
            <a:off x="5073650" y="2133749"/>
            <a:ext cx="576263" cy="366713"/>
          </a:xfrm>
          <a:prstGeom prst="rect">
            <a:avLst/>
          </a:prstGeom>
          <a:noFill/>
          <a:ln w="28575" algn="ctr">
            <a:noFill/>
            <a:miter lim="800000"/>
            <a:headEnd/>
            <a:tailEnd/>
          </a:ln>
        </p:spPr>
        <p:txBody>
          <a:bodyPr>
            <a:spAutoFit/>
          </a:bodyPr>
          <a:lstStyle/>
          <a:p>
            <a:pPr>
              <a:spcBef>
                <a:spcPct val="50000"/>
              </a:spcBef>
            </a:pPr>
            <a:r>
              <a:rPr lang="zh-CN" altLang="en-US" sz="1800" smtClean="0">
                <a:solidFill>
                  <a:srgbClr val="006600"/>
                </a:solidFill>
                <a:latin typeface="Arial" charset="0"/>
              </a:rPr>
              <a:t>组</a:t>
            </a:r>
            <a:r>
              <a:rPr lang="en-US" altLang="zh-CN" sz="1800" smtClean="0">
                <a:solidFill>
                  <a:srgbClr val="006600"/>
                </a:solidFill>
                <a:latin typeface="Arial" charset="0"/>
              </a:rPr>
              <a:t>1</a:t>
            </a:r>
            <a:endParaRPr lang="en-US" altLang="zh-CN" sz="1800">
              <a:solidFill>
                <a:srgbClr val="006600"/>
              </a:solidFill>
              <a:latin typeface="Arial" charset="0"/>
            </a:endParaRPr>
          </a:p>
        </p:txBody>
      </p:sp>
      <p:sp>
        <p:nvSpPr>
          <p:cNvPr id="51246" name="Rectangle 136"/>
          <p:cNvSpPr>
            <a:spLocks noChangeArrowheads="1"/>
          </p:cNvSpPr>
          <p:nvPr/>
        </p:nvSpPr>
        <p:spPr bwMode="auto">
          <a:xfrm>
            <a:off x="3849688" y="2933899"/>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47" name="Rectangle 137"/>
          <p:cNvSpPr>
            <a:spLocks noChangeArrowheads="1"/>
          </p:cNvSpPr>
          <p:nvPr/>
        </p:nvSpPr>
        <p:spPr bwMode="auto">
          <a:xfrm>
            <a:off x="3849688" y="3219649"/>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48" name="Rectangle 138"/>
          <p:cNvSpPr>
            <a:spLocks noChangeArrowheads="1"/>
          </p:cNvSpPr>
          <p:nvPr/>
        </p:nvSpPr>
        <p:spPr bwMode="auto">
          <a:xfrm>
            <a:off x="3849688" y="4013002"/>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49" name="Rectangle 139"/>
          <p:cNvSpPr>
            <a:spLocks noChangeArrowheads="1"/>
          </p:cNvSpPr>
          <p:nvPr/>
        </p:nvSpPr>
        <p:spPr bwMode="auto">
          <a:xfrm>
            <a:off x="3849688" y="4301927"/>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1</a:t>
            </a:r>
            <a:endParaRPr lang="en-US" altLang="zh-CN" sz="1800">
              <a:latin typeface="Arial" charset="0"/>
            </a:endParaRPr>
          </a:p>
        </p:txBody>
      </p:sp>
      <p:sp>
        <p:nvSpPr>
          <p:cNvPr id="51250" name="Text Box 140"/>
          <p:cNvSpPr txBox="1">
            <a:spLocks noChangeArrowheads="1"/>
          </p:cNvSpPr>
          <p:nvPr/>
        </p:nvSpPr>
        <p:spPr bwMode="auto">
          <a:xfrm>
            <a:off x="5075238" y="2852936"/>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51" name="Text Box 141"/>
          <p:cNvSpPr txBox="1">
            <a:spLocks noChangeArrowheads="1"/>
          </p:cNvSpPr>
          <p:nvPr/>
        </p:nvSpPr>
        <p:spPr bwMode="auto">
          <a:xfrm>
            <a:off x="5075238" y="3141861"/>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1</a:t>
            </a:r>
          </a:p>
        </p:txBody>
      </p:sp>
      <p:sp>
        <p:nvSpPr>
          <p:cNvPr id="51252" name="Text Box 142"/>
          <p:cNvSpPr txBox="1">
            <a:spLocks noChangeArrowheads="1"/>
          </p:cNvSpPr>
          <p:nvPr/>
        </p:nvSpPr>
        <p:spPr bwMode="auto">
          <a:xfrm>
            <a:off x="5073650" y="4005064"/>
            <a:ext cx="576263" cy="366713"/>
          </a:xfrm>
          <a:prstGeom prst="rect">
            <a:avLst/>
          </a:prstGeom>
          <a:noFill/>
          <a:ln w="28575" algn="ctr">
            <a:noFill/>
            <a:miter lim="800000"/>
            <a:headEnd/>
            <a:tailEnd/>
          </a:ln>
        </p:spPr>
        <p:txBody>
          <a:bodyPr>
            <a:spAutoFit/>
          </a:bodyPr>
          <a:lstStyle/>
          <a:p>
            <a:pPr>
              <a:spcBef>
                <a:spcPct val="50000"/>
              </a:spcBef>
            </a:pPr>
            <a:r>
              <a:rPr lang="zh-CN" altLang="en-US" sz="1800" smtClean="0">
                <a:solidFill>
                  <a:srgbClr val="FF6600"/>
                </a:solidFill>
                <a:latin typeface="Arial" charset="0"/>
              </a:rPr>
              <a:t>组</a:t>
            </a:r>
            <a:r>
              <a:rPr lang="en-US" altLang="zh-CN" sz="1800" smtClean="0">
                <a:solidFill>
                  <a:srgbClr val="FF6600"/>
                </a:solidFill>
                <a:latin typeface="Arial" charset="0"/>
              </a:rPr>
              <a:t>0</a:t>
            </a:r>
            <a:endParaRPr lang="en-US" altLang="zh-CN" sz="1800">
              <a:solidFill>
                <a:srgbClr val="FF6600"/>
              </a:solidFill>
              <a:latin typeface="Arial" charset="0"/>
            </a:endParaRPr>
          </a:p>
        </p:txBody>
      </p:sp>
      <p:sp>
        <p:nvSpPr>
          <p:cNvPr id="51253" name="Text Box 143"/>
          <p:cNvSpPr txBox="1">
            <a:spLocks noChangeArrowheads="1"/>
          </p:cNvSpPr>
          <p:nvPr/>
        </p:nvSpPr>
        <p:spPr bwMode="auto">
          <a:xfrm>
            <a:off x="5073650" y="4293989"/>
            <a:ext cx="576263" cy="366713"/>
          </a:xfrm>
          <a:prstGeom prst="rect">
            <a:avLst/>
          </a:prstGeom>
          <a:noFill/>
          <a:ln w="28575" algn="ctr">
            <a:noFill/>
            <a:miter lim="800000"/>
            <a:headEnd/>
            <a:tailEnd/>
          </a:ln>
        </p:spPr>
        <p:txBody>
          <a:bodyPr>
            <a:spAutoFit/>
          </a:bodyPr>
          <a:lstStyle/>
          <a:p>
            <a:pPr>
              <a:spcBef>
                <a:spcPct val="50000"/>
              </a:spcBef>
            </a:pPr>
            <a:r>
              <a:rPr lang="zh-CN" altLang="en-US" sz="1800" smtClean="0">
                <a:solidFill>
                  <a:srgbClr val="006600"/>
                </a:solidFill>
                <a:latin typeface="Arial" charset="0"/>
              </a:rPr>
              <a:t>组</a:t>
            </a:r>
            <a:r>
              <a:rPr lang="en-US" altLang="zh-CN" sz="1800" smtClean="0">
                <a:solidFill>
                  <a:srgbClr val="006600"/>
                </a:solidFill>
                <a:latin typeface="Arial" charset="0"/>
              </a:rPr>
              <a:t>1</a:t>
            </a:r>
            <a:endParaRPr lang="en-US" altLang="zh-CN" sz="1800">
              <a:solidFill>
                <a:srgbClr val="006600"/>
              </a:solidFill>
              <a:latin typeface="Arial" charset="0"/>
            </a:endParaRPr>
          </a:p>
        </p:txBody>
      </p:sp>
      <p:sp>
        <p:nvSpPr>
          <p:cNvPr id="51254" name="Rectangle 144"/>
          <p:cNvSpPr>
            <a:spLocks noChangeArrowheads="1"/>
          </p:cNvSpPr>
          <p:nvPr/>
        </p:nvSpPr>
        <p:spPr bwMode="auto">
          <a:xfrm>
            <a:off x="197643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latin typeface="Arial" charset="0"/>
              </a:rPr>
              <a:t>0101</a:t>
            </a:r>
            <a:endParaRPr lang="en-US" altLang="zh-CN" sz="1800">
              <a:latin typeface="Arial" charset="0"/>
            </a:endParaRPr>
          </a:p>
        </p:txBody>
      </p:sp>
      <p:sp>
        <p:nvSpPr>
          <p:cNvPr id="51255" name="Rectangle 145"/>
          <p:cNvSpPr>
            <a:spLocks noChangeArrowheads="1"/>
          </p:cNvSpPr>
          <p:nvPr/>
        </p:nvSpPr>
        <p:spPr bwMode="auto">
          <a:xfrm>
            <a:off x="1976438" y="105251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smtClean="0">
                <a:latin typeface="Arial" charset="0"/>
              </a:rPr>
              <a:t>1110</a:t>
            </a:r>
            <a:endParaRPr lang="en-US" altLang="zh-CN" sz="1800">
              <a:latin typeface="Arial" charset="0"/>
            </a:endParaRPr>
          </a:p>
        </p:txBody>
      </p:sp>
      <p:sp>
        <p:nvSpPr>
          <p:cNvPr id="51256" name="Rectangle 146"/>
          <p:cNvSpPr>
            <a:spLocks noChangeArrowheads="1"/>
          </p:cNvSpPr>
          <p:nvPr/>
        </p:nvSpPr>
        <p:spPr bwMode="auto">
          <a:xfrm>
            <a:off x="1976438" y="1853779"/>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latin typeface="Arial" charset="0"/>
              </a:rPr>
              <a:t>0010</a:t>
            </a:r>
            <a:endParaRPr lang="en-US" altLang="zh-CN" sz="1800">
              <a:latin typeface="Arial" charset="0"/>
            </a:endParaRPr>
          </a:p>
        </p:txBody>
      </p:sp>
      <p:sp>
        <p:nvSpPr>
          <p:cNvPr id="51257" name="Rectangle 147"/>
          <p:cNvSpPr>
            <a:spLocks noChangeArrowheads="1"/>
          </p:cNvSpPr>
          <p:nvPr/>
        </p:nvSpPr>
        <p:spPr bwMode="auto">
          <a:xfrm>
            <a:off x="1976438" y="2142704"/>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smtClean="0">
                <a:latin typeface="Arial" charset="0"/>
              </a:rPr>
              <a:t>1110</a:t>
            </a:r>
            <a:endParaRPr lang="en-US" altLang="zh-CN" sz="1800">
              <a:latin typeface="Arial" charset="0"/>
            </a:endParaRPr>
          </a:p>
        </p:txBody>
      </p:sp>
      <p:sp>
        <p:nvSpPr>
          <p:cNvPr id="51258" name="Rectangle 148"/>
          <p:cNvSpPr>
            <a:spLocks noChangeArrowheads="1"/>
          </p:cNvSpPr>
          <p:nvPr/>
        </p:nvSpPr>
        <p:spPr bwMode="auto">
          <a:xfrm>
            <a:off x="1616075" y="765175"/>
            <a:ext cx="3603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59" name="Rectangle 149"/>
          <p:cNvSpPr>
            <a:spLocks noChangeArrowheads="1"/>
          </p:cNvSpPr>
          <p:nvPr/>
        </p:nvSpPr>
        <p:spPr bwMode="auto">
          <a:xfrm>
            <a:off x="1616075" y="1050925"/>
            <a:ext cx="360363"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0" name="Rectangle 150"/>
          <p:cNvSpPr>
            <a:spLocks noChangeArrowheads="1"/>
          </p:cNvSpPr>
          <p:nvPr/>
        </p:nvSpPr>
        <p:spPr bwMode="auto">
          <a:xfrm>
            <a:off x="1616075" y="1852191"/>
            <a:ext cx="360363" cy="287338"/>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61" name="Text Box 153"/>
          <p:cNvSpPr txBox="1">
            <a:spLocks noChangeArrowheads="1"/>
          </p:cNvSpPr>
          <p:nvPr/>
        </p:nvSpPr>
        <p:spPr bwMode="auto">
          <a:xfrm>
            <a:off x="2049463" y="477838"/>
            <a:ext cx="1008062" cy="311150"/>
          </a:xfrm>
          <a:prstGeom prst="rect">
            <a:avLst/>
          </a:prstGeom>
          <a:noFill/>
          <a:ln w="28575" algn="ctr">
            <a:noFill/>
            <a:miter lim="800000"/>
            <a:headEnd/>
            <a:tailEnd/>
          </a:ln>
        </p:spPr>
        <p:txBody>
          <a:bodyPr>
            <a:spAutoFit/>
          </a:bodyPr>
          <a:lstStyle/>
          <a:p>
            <a:pPr algn="ctr">
              <a:lnSpc>
                <a:spcPct val="80000"/>
              </a:lnSpc>
              <a:spcBef>
                <a:spcPct val="50000"/>
              </a:spcBef>
            </a:pPr>
            <a:r>
              <a:rPr lang="zh-CN" altLang="en-US" sz="1800">
                <a:solidFill>
                  <a:srgbClr val="D60093"/>
                </a:solidFill>
                <a:latin typeface="Arial" charset="0"/>
              </a:rPr>
              <a:t>标志</a:t>
            </a:r>
            <a:endParaRPr lang="en-US" altLang="zh-CN" sz="1800">
              <a:solidFill>
                <a:srgbClr val="D60093"/>
              </a:solidFill>
              <a:latin typeface="Arial" charset="0"/>
            </a:endParaRPr>
          </a:p>
        </p:txBody>
      </p:sp>
      <p:sp>
        <p:nvSpPr>
          <p:cNvPr id="51262" name="Rectangle 154"/>
          <p:cNvSpPr>
            <a:spLocks noChangeArrowheads="1"/>
          </p:cNvSpPr>
          <p:nvPr/>
        </p:nvSpPr>
        <p:spPr bwMode="auto">
          <a:xfrm>
            <a:off x="1617663" y="2141116"/>
            <a:ext cx="360362"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3" name="Rectangle 155"/>
          <p:cNvSpPr>
            <a:spLocks noChangeArrowheads="1"/>
          </p:cNvSpPr>
          <p:nvPr/>
        </p:nvSpPr>
        <p:spPr bwMode="auto">
          <a:xfrm>
            <a:off x="1978025" y="2933899"/>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latin typeface="Arial" charset="0"/>
              </a:rPr>
              <a:t>0111</a:t>
            </a:r>
            <a:endParaRPr lang="en-US" altLang="zh-CN" sz="1800">
              <a:latin typeface="Arial" charset="0"/>
            </a:endParaRPr>
          </a:p>
        </p:txBody>
      </p:sp>
      <p:sp>
        <p:nvSpPr>
          <p:cNvPr id="51264" name="Rectangle 156"/>
          <p:cNvSpPr>
            <a:spLocks noChangeArrowheads="1"/>
          </p:cNvSpPr>
          <p:nvPr/>
        </p:nvSpPr>
        <p:spPr bwMode="auto">
          <a:xfrm>
            <a:off x="1978025" y="3219649"/>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smtClean="0">
                <a:latin typeface="Arial" charset="0"/>
              </a:rPr>
              <a:t>1100</a:t>
            </a:r>
            <a:endParaRPr lang="en-US" altLang="zh-CN" sz="1800">
              <a:latin typeface="Arial" charset="0"/>
            </a:endParaRPr>
          </a:p>
        </p:txBody>
      </p:sp>
      <p:sp>
        <p:nvSpPr>
          <p:cNvPr id="51265" name="Rectangle 157"/>
          <p:cNvSpPr>
            <a:spLocks noChangeArrowheads="1"/>
          </p:cNvSpPr>
          <p:nvPr/>
        </p:nvSpPr>
        <p:spPr bwMode="auto">
          <a:xfrm>
            <a:off x="1978025" y="4013002"/>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latin typeface="Arial" charset="0"/>
              </a:rPr>
              <a:t>1010</a:t>
            </a:r>
            <a:endParaRPr lang="en-US" altLang="zh-CN" sz="1800">
              <a:latin typeface="Arial" charset="0"/>
            </a:endParaRPr>
          </a:p>
        </p:txBody>
      </p:sp>
      <p:sp>
        <p:nvSpPr>
          <p:cNvPr id="51266" name="Rectangle 158"/>
          <p:cNvSpPr>
            <a:spLocks noChangeArrowheads="1"/>
          </p:cNvSpPr>
          <p:nvPr/>
        </p:nvSpPr>
        <p:spPr bwMode="auto">
          <a:xfrm>
            <a:off x="1978025" y="4301927"/>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smtClean="0">
                <a:latin typeface="Arial" charset="0"/>
              </a:rPr>
              <a:t>0111</a:t>
            </a:r>
            <a:endParaRPr lang="en-US" altLang="zh-CN" sz="1800">
              <a:latin typeface="Arial" charset="0"/>
            </a:endParaRPr>
          </a:p>
        </p:txBody>
      </p:sp>
      <p:sp>
        <p:nvSpPr>
          <p:cNvPr id="51267" name="Rectangle 159"/>
          <p:cNvSpPr>
            <a:spLocks noChangeArrowheads="1"/>
          </p:cNvSpPr>
          <p:nvPr/>
        </p:nvSpPr>
        <p:spPr bwMode="auto">
          <a:xfrm>
            <a:off x="1617663" y="2932311"/>
            <a:ext cx="3603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latin typeface="Arial" charset="0"/>
              </a:rPr>
              <a:t>1</a:t>
            </a:r>
            <a:endParaRPr lang="en-US" altLang="zh-CN" sz="1800">
              <a:latin typeface="Arial" charset="0"/>
            </a:endParaRPr>
          </a:p>
        </p:txBody>
      </p:sp>
      <p:sp>
        <p:nvSpPr>
          <p:cNvPr id="51268" name="Rectangle 160"/>
          <p:cNvSpPr>
            <a:spLocks noChangeArrowheads="1"/>
          </p:cNvSpPr>
          <p:nvPr/>
        </p:nvSpPr>
        <p:spPr bwMode="auto">
          <a:xfrm>
            <a:off x="1617663" y="3218061"/>
            <a:ext cx="360362"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69" name="Rectangle 161"/>
          <p:cNvSpPr>
            <a:spLocks noChangeArrowheads="1"/>
          </p:cNvSpPr>
          <p:nvPr/>
        </p:nvSpPr>
        <p:spPr bwMode="auto">
          <a:xfrm>
            <a:off x="1617663" y="4011414"/>
            <a:ext cx="360362" cy="287338"/>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latin typeface="Arial" charset="0"/>
              </a:rPr>
              <a:t>0</a:t>
            </a:r>
            <a:endParaRPr lang="en-US" altLang="zh-CN" sz="1800">
              <a:latin typeface="Arial" charset="0"/>
            </a:endParaRPr>
          </a:p>
        </p:txBody>
      </p:sp>
      <p:sp>
        <p:nvSpPr>
          <p:cNvPr id="51270" name="Rectangle 162"/>
          <p:cNvSpPr>
            <a:spLocks noChangeArrowheads="1"/>
          </p:cNvSpPr>
          <p:nvPr/>
        </p:nvSpPr>
        <p:spPr bwMode="auto">
          <a:xfrm>
            <a:off x="1619250" y="4300339"/>
            <a:ext cx="360363"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71" name="Rectangle 163"/>
          <p:cNvSpPr>
            <a:spLocks noChangeArrowheads="1"/>
          </p:cNvSpPr>
          <p:nvPr/>
        </p:nvSpPr>
        <p:spPr bwMode="auto">
          <a:xfrm>
            <a:off x="6372225" y="5087938"/>
            <a:ext cx="1223963" cy="285750"/>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51272" name="Rectangle 164"/>
          <p:cNvSpPr>
            <a:spLocks noChangeArrowheads="1"/>
          </p:cNvSpPr>
          <p:nvPr/>
        </p:nvSpPr>
        <p:spPr bwMode="auto">
          <a:xfrm>
            <a:off x="6372225" y="5378450"/>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73" name="Rectangle 165"/>
          <p:cNvSpPr>
            <a:spLocks noChangeArrowheads="1"/>
          </p:cNvSpPr>
          <p:nvPr/>
        </p:nvSpPr>
        <p:spPr bwMode="auto">
          <a:xfrm>
            <a:off x="6372225" y="5664200"/>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74" name="Rectangle 166"/>
          <p:cNvSpPr>
            <a:spLocks noChangeArrowheads="1"/>
          </p:cNvSpPr>
          <p:nvPr/>
        </p:nvSpPr>
        <p:spPr bwMode="auto">
          <a:xfrm>
            <a:off x="6372225" y="5949950"/>
            <a:ext cx="1223963" cy="287338"/>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75" name="Rectangle 167"/>
          <p:cNvSpPr>
            <a:spLocks noChangeArrowheads="1"/>
          </p:cNvSpPr>
          <p:nvPr/>
        </p:nvSpPr>
        <p:spPr bwMode="auto">
          <a:xfrm>
            <a:off x="6372225" y="6243638"/>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1</a:t>
            </a:r>
            <a:endParaRPr lang="en-US" altLang="zh-CN" sz="1800">
              <a:latin typeface="Arial" charset="0"/>
            </a:endParaRPr>
          </a:p>
        </p:txBody>
      </p:sp>
      <p:sp>
        <p:nvSpPr>
          <p:cNvPr id="51313" name="Rectangle 209"/>
          <p:cNvSpPr>
            <a:spLocks noChangeArrowheads="1"/>
          </p:cNvSpPr>
          <p:nvPr/>
        </p:nvSpPr>
        <p:spPr bwMode="auto">
          <a:xfrm>
            <a:off x="107950" y="6237288"/>
            <a:ext cx="7127875" cy="503237"/>
          </a:xfrm>
          <a:prstGeom prst="rect">
            <a:avLst/>
          </a:prstGeom>
          <a:noFill/>
          <a:ln w="19050" algn="ctr">
            <a:noFill/>
            <a:miter lim="800000"/>
            <a:headEnd/>
            <a:tailEnd/>
          </a:ln>
        </p:spPr>
        <p:txBody>
          <a:bodyPr wrap="none" anchor="ctr"/>
          <a:lstStyle/>
          <a:p>
            <a:r>
              <a:rPr lang="en-US" altLang="zh-CN" sz="2400">
                <a:solidFill>
                  <a:srgbClr val="0000FF"/>
                </a:solidFill>
              </a:rPr>
              <a:t>Cache</a:t>
            </a:r>
            <a:r>
              <a:rPr lang="zh-CN" altLang="en-US" sz="2400">
                <a:solidFill>
                  <a:srgbClr val="0000FF"/>
                </a:solidFill>
              </a:rPr>
              <a:t>共</a:t>
            </a:r>
            <a:r>
              <a:rPr lang="en-US" altLang="zh-CN" sz="2400">
                <a:solidFill>
                  <a:srgbClr val="0000FF"/>
                </a:solidFill>
              </a:rPr>
              <a:t>8</a:t>
            </a:r>
            <a:r>
              <a:rPr lang="zh-CN" altLang="en-US" sz="2400" smtClean="0">
                <a:solidFill>
                  <a:srgbClr val="0000FF"/>
                </a:solidFill>
              </a:rPr>
              <a:t>块</a:t>
            </a:r>
            <a:r>
              <a:rPr lang="en-US" altLang="zh-CN" sz="2400" smtClean="0">
                <a:solidFill>
                  <a:srgbClr val="0000FF"/>
                </a:solidFill>
              </a:rPr>
              <a:t>, 4</a:t>
            </a:r>
            <a:r>
              <a:rPr lang="zh-CN" altLang="en-US" sz="2400" smtClean="0">
                <a:solidFill>
                  <a:srgbClr val="0000FF"/>
                </a:solidFill>
              </a:rPr>
              <a:t>路组相联</a:t>
            </a:r>
            <a:r>
              <a:rPr lang="en-US" altLang="zh-CN" sz="2400" smtClean="0">
                <a:solidFill>
                  <a:srgbClr val="0000FF"/>
                </a:solidFill>
              </a:rPr>
              <a:t>; </a:t>
            </a:r>
            <a:r>
              <a:rPr lang="zh-CN" altLang="en-US" sz="2400" smtClean="0">
                <a:solidFill>
                  <a:srgbClr val="0000FF"/>
                </a:solidFill>
              </a:rPr>
              <a:t>主存</a:t>
            </a:r>
            <a:r>
              <a:rPr lang="en-US" altLang="zh-CN" sz="2400">
                <a:solidFill>
                  <a:srgbClr val="0000FF"/>
                </a:solidFill>
              </a:rPr>
              <a:t>32</a:t>
            </a:r>
            <a:r>
              <a:rPr lang="zh-CN" altLang="en-US" sz="2400" smtClean="0">
                <a:solidFill>
                  <a:srgbClr val="0000FF"/>
                </a:solidFill>
              </a:rPr>
              <a:t>块</a:t>
            </a:r>
            <a:r>
              <a:rPr lang="en-US" altLang="zh-CN" sz="2400" smtClean="0">
                <a:solidFill>
                  <a:srgbClr val="0000FF"/>
                </a:solidFill>
              </a:rPr>
              <a:t>, </a:t>
            </a:r>
            <a:r>
              <a:rPr lang="zh-CN" altLang="en-US" sz="2400" smtClean="0">
                <a:solidFill>
                  <a:srgbClr val="0000FF"/>
                </a:solidFill>
              </a:rPr>
              <a:t>每</a:t>
            </a:r>
            <a:r>
              <a:rPr lang="zh-CN" altLang="en-US" sz="2400">
                <a:solidFill>
                  <a:srgbClr val="0000FF"/>
                </a:solidFill>
              </a:rPr>
              <a:t>块</a:t>
            </a:r>
            <a:r>
              <a:rPr lang="en-US" altLang="zh-CN" sz="2400">
                <a:solidFill>
                  <a:srgbClr val="0000FF"/>
                </a:solidFill>
              </a:rPr>
              <a:t>64B</a:t>
            </a:r>
            <a:r>
              <a:rPr lang="zh-CN" altLang="en-US" sz="2400">
                <a:solidFill>
                  <a:srgbClr val="0000FF"/>
                </a:solidFill>
              </a:rPr>
              <a:t>。</a:t>
            </a:r>
          </a:p>
        </p:txBody>
      </p:sp>
      <p:sp>
        <p:nvSpPr>
          <p:cNvPr id="1644754" name="Text Box 210"/>
          <p:cNvSpPr txBox="1">
            <a:spLocks noChangeArrowheads="1"/>
          </p:cNvSpPr>
          <p:nvPr/>
        </p:nvSpPr>
        <p:spPr bwMode="auto">
          <a:xfrm rot="5400000">
            <a:off x="6938963" y="1925637"/>
            <a:ext cx="3384550" cy="485775"/>
          </a:xfrm>
          <a:prstGeom prst="rect">
            <a:avLst/>
          </a:prstGeom>
          <a:solidFill>
            <a:srgbClr val="FFFF99"/>
          </a:solidFill>
          <a:ln w="28575" algn="ctr">
            <a:solidFill>
              <a:srgbClr val="FF6600"/>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lang="zh-CN" altLang="en-US" sz="2400">
                <a:solidFill>
                  <a:srgbClr val="006600"/>
                </a:solidFill>
              </a:rPr>
              <a:t>区内块数＝</a:t>
            </a:r>
            <a:r>
              <a:rPr lang="en-US" altLang="zh-CN" sz="2400">
                <a:solidFill>
                  <a:srgbClr val="006600"/>
                </a:solidFill>
              </a:rPr>
              <a:t>Cache</a:t>
            </a:r>
            <a:r>
              <a:rPr lang="zh-CN" altLang="en-US" sz="2400">
                <a:solidFill>
                  <a:srgbClr val="006600"/>
                </a:solidFill>
              </a:rPr>
              <a:t>组数</a:t>
            </a:r>
          </a:p>
        </p:txBody>
      </p:sp>
      <p:sp>
        <p:nvSpPr>
          <p:cNvPr id="133" name="Rectangle 84"/>
          <p:cNvSpPr>
            <a:spLocks noChangeArrowheads="1"/>
          </p:cNvSpPr>
          <p:nvPr/>
        </p:nvSpPr>
        <p:spPr bwMode="auto">
          <a:xfrm>
            <a:off x="2771800" y="5373216"/>
            <a:ext cx="1440160" cy="287337"/>
          </a:xfrm>
          <a:prstGeom prst="rect">
            <a:avLst/>
          </a:prstGeom>
          <a:noFill/>
          <a:ln w="19050" algn="ctr">
            <a:noFill/>
            <a:miter lim="800000"/>
            <a:headEnd/>
            <a:tailEnd/>
          </a:ln>
        </p:spPr>
        <p:txBody>
          <a:bodyPr wrap="none" anchor="ctr"/>
          <a:lstStyle/>
          <a:p>
            <a:r>
              <a:rPr lang="zh-CN" altLang="en-US" sz="2000">
                <a:solidFill>
                  <a:srgbClr val="CC0000"/>
                </a:solidFill>
                <a:effectLst>
                  <a:outerShdw blurRad="38100" dist="38100" dir="2700000" algn="tl">
                    <a:srgbClr val="000000">
                      <a:alpha val="43137"/>
                    </a:srgbClr>
                  </a:outerShdw>
                </a:effectLst>
                <a:latin typeface="Arial" charset="0"/>
              </a:rPr>
              <a:t>主存地址</a:t>
            </a:r>
          </a:p>
        </p:txBody>
      </p:sp>
      <p:sp>
        <p:nvSpPr>
          <p:cNvPr id="134" name="Rectangle 118"/>
          <p:cNvSpPr>
            <a:spLocks noChangeArrowheads="1"/>
          </p:cNvSpPr>
          <p:nvPr/>
        </p:nvSpPr>
        <p:spPr bwMode="auto">
          <a:xfrm rot="5400000">
            <a:off x="7416080" y="4977754"/>
            <a:ext cx="2447925" cy="503238"/>
          </a:xfrm>
          <a:prstGeom prst="rect">
            <a:avLst/>
          </a:prstGeom>
          <a:noFill/>
          <a:ln w="19050" algn="ctr">
            <a:noFill/>
            <a:miter lim="800000"/>
            <a:headEnd/>
            <a:tailEnd/>
          </a:ln>
          <a:effectLst/>
        </p:spPr>
        <p:txBody>
          <a:bodyPr wrap="none" anchor="ctr"/>
          <a:lstStyle/>
          <a:p>
            <a:pPr algn="ctr">
              <a:defRPr/>
            </a:pPr>
            <a:r>
              <a:rPr lang="zh-CN" altLang="en-US" sz="2400">
                <a:solidFill>
                  <a:srgbClr val="000099"/>
                </a:solidFill>
                <a:effectLst>
                  <a:outerShdw blurRad="38100" dist="38100" dir="2700000" algn="tl">
                    <a:srgbClr val="C0C0C0"/>
                  </a:outerShdw>
                </a:effectLst>
                <a:latin typeface="Arial" pitchFamily="34" charset="0"/>
                <a:ea typeface="黑体" pitchFamily="49" charset="-122"/>
              </a:rPr>
              <a:t>位选择组相联</a:t>
            </a:r>
          </a:p>
        </p:txBody>
      </p:sp>
      <p:sp>
        <p:nvSpPr>
          <p:cNvPr id="135" name="Rectangle 118"/>
          <p:cNvSpPr>
            <a:spLocks noChangeArrowheads="1"/>
          </p:cNvSpPr>
          <p:nvPr/>
        </p:nvSpPr>
        <p:spPr bwMode="auto">
          <a:xfrm>
            <a:off x="2843808" y="44624"/>
            <a:ext cx="1800200" cy="404664"/>
          </a:xfrm>
          <a:prstGeom prst="rect">
            <a:avLst/>
          </a:prstGeom>
          <a:noFill/>
          <a:ln w="19050" algn="ctr">
            <a:noFill/>
            <a:miter lim="800000"/>
            <a:headEnd/>
            <a:tailEnd/>
          </a:ln>
          <a:effectLst/>
        </p:spPr>
        <p:txBody>
          <a:bodyPr wrap="none" anchor="ctr"/>
          <a:lstStyle/>
          <a:p>
            <a:pPr algn="ctr">
              <a:defRPr/>
            </a:pPr>
            <a:r>
              <a:rPr lang="en-US" altLang="zh-CN" sz="2400" smtClean="0">
                <a:solidFill>
                  <a:srgbClr val="CC0000"/>
                </a:solidFill>
                <a:effectLst>
                  <a:outerShdw blurRad="38100" dist="38100" dir="2700000" algn="tl">
                    <a:srgbClr val="C0C0C0"/>
                  </a:outerShdw>
                </a:effectLst>
                <a:latin typeface="Arial" pitchFamily="34" charset="0"/>
                <a:ea typeface="黑体" pitchFamily="49" charset="-122"/>
              </a:rPr>
              <a:t>4</a:t>
            </a:r>
            <a:r>
              <a:rPr lang="zh-CN" altLang="en-US" sz="2400" smtClean="0">
                <a:solidFill>
                  <a:srgbClr val="CC0000"/>
                </a:solidFill>
                <a:effectLst>
                  <a:outerShdw blurRad="38100" dist="38100" dir="2700000" algn="tl">
                    <a:srgbClr val="C0C0C0"/>
                  </a:outerShdw>
                </a:effectLst>
                <a:latin typeface="Arial" pitchFamily="34" charset="0"/>
                <a:ea typeface="黑体" pitchFamily="49" charset="-122"/>
              </a:rPr>
              <a:t>路组</a:t>
            </a:r>
            <a:r>
              <a:rPr lang="zh-CN" altLang="en-US" sz="2400">
                <a:solidFill>
                  <a:srgbClr val="CC0000"/>
                </a:solidFill>
                <a:effectLst>
                  <a:outerShdw blurRad="38100" dist="38100" dir="2700000" algn="tl">
                    <a:srgbClr val="C0C0C0"/>
                  </a:outerShdw>
                </a:effectLst>
                <a:latin typeface="Arial" pitchFamily="34" charset="0"/>
                <a:ea typeface="黑体" pitchFamily="49" charset="-122"/>
              </a:rPr>
              <a:t>相联</a:t>
            </a:r>
          </a:p>
        </p:txBody>
      </p:sp>
      <p:sp>
        <p:nvSpPr>
          <p:cNvPr id="88" name="Text Box 40"/>
          <p:cNvSpPr txBox="1">
            <a:spLocks noChangeArrowheads="1"/>
          </p:cNvSpPr>
          <p:nvPr/>
        </p:nvSpPr>
        <p:spPr bwMode="auto">
          <a:xfrm>
            <a:off x="7740352" y="1121991"/>
            <a:ext cx="576262" cy="366713"/>
          </a:xfrm>
          <a:prstGeom prst="rect">
            <a:avLst/>
          </a:prstGeom>
          <a:noFill/>
          <a:ln w="28575" algn="ctr">
            <a:noFill/>
            <a:miter lim="800000"/>
            <a:headEnd/>
            <a:tailEnd/>
          </a:ln>
        </p:spPr>
        <p:txBody>
          <a:bodyPr>
            <a:spAutoFit/>
          </a:bodyPr>
          <a:lstStyle/>
          <a:p>
            <a:pPr>
              <a:spcBef>
                <a:spcPct val="50000"/>
              </a:spcBef>
            </a:pPr>
            <a:r>
              <a:rPr lang="zh-CN" altLang="en-US" sz="1800" smtClean="0">
                <a:latin typeface="Arial" charset="0"/>
              </a:rPr>
              <a:t>区</a:t>
            </a:r>
            <a:r>
              <a:rPr lang="en-US" altLang="zh-CN" sz="1800" smtClean="0">
                <a:latin typeface="Arial" charset="0"/>
              </a:rPr>
              <a:t>1</a:t>
            </a:r>
            <a:endParaRPr lang="en-US" altLang="zh-CN" sz="1800">
              <a:latin typeface="Arial" charset="0"/>
            </a:endParaRPr>
          </a:p>
        </p:txBody>
      </p:sp>
      <p:sp>
        <p:nvSpPr>
          <p:cNvPr id="89" name="AutoShape 41"/>
          <p:cNvSpPr>
            <a:spLocks/>
          </p:cNvSpPr>
          <p:nvPr/>
        </p:nvSpPr>
        <p:spPr bwMode="auto">
          <a:xfrm>
            <a:off x="7667327" y="1052737"/>
            <a:ext cx="146322" cy="504056"/>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90" name="Text Box 40"/>
          <p:cNvSpPr txBox="1">
            <a:spLocks noChangeArrowheads="1"/>
          </p:cNvSpPr>
          <p:nvPr/>
        </p:nvSpPr>
        <p:spPr bwMode="auto">
          <a:xfrm>
            <a:off x="7740352" y="1707481"/>
            <a:ext cx="576262" cy="366713"/>
          </a:xfrm>
          <a:prstGeom prst="rect">
            <a:avLst/>
          </a:prstGeom>
          <a:noFill/>
          <a:ln w="28575" algn="ctr">
            <a:noFill/>
            <a:miter lim="800000"/>
            <a:headEnd/>
            <a:tailEnd/>
          </a:ln>
        </p:spPr>
        <p:txBody>
          <a:bodyPr>
            <a:spAutoFit/>
          </a:bodyPr>
          <a:lstStyle/>
          <a:p>
            <a:pPr>
              <a:spcBef>
                <a:spcPct val="50000"/>
              </a:spcBef>
            </a:pPr>
            <a:r>
              <a:rPr lang="zh-CN" altLang="en-US" sz="1800" smtClean="0">
                <a:latin typeface="Arial" charset="0"/>
              </a:rPr>
              <a:t>区</a:t>
            </a:r>
            <a:r>
              <a:rPr lang="en-US" altLang="zh-CN" sz="1800" smtClean="0">
                <a:latin typeface="Arial" charset="0"/>
              </a:rPr>
              <a:t>2</a:t>
            </a:r>
            <a:endParaRPr lang="en-US" altLang="zh-CN" sz="1800">
              <a:latin typeface="Arial" charset="0"/>
            </a:endParaRPr>
          </a:p>
        </p:txBody>
      </p:sp>
      <p:sp>
        <p:nvSpPr>
          <p:cNvPr id="91" name="AutoShape 41"/>
          <p:cNvSpPr>
            <a:spLocks/>
          </p:cNvSpPr>
          <p:nvPr/>
        </p:nvSpPr>
        <p:spPr bwMode="auto">
          <a:xfrm>
            <a:off x="7667327" y="1638227"/>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92" name="Text Box 40"/>
          <p:cNvSpPr txBox="1">
            <a:spLocks noChangeArrowheads="1"/>
          </p:cNvSpPr>
          <p:nvPr/>
        </p:nvSpPr>
        <p:spPr bwMode="auto">
          <a:xfrm>
            <a:off x="7740352" y="2283545"/>
            <a:ext cx="576262" cy="366713"/>
          </a:xfrm>
          <a:prstGeom prst="rect">
            <a:avLst/>
          </a:prstGeom>
          <a:noFill/>
          <a:ln w="28575" algn="ctr">
            <a:noFill/>
            <a:miter lim="800000"/>
            <a:headEnd/>
            <a:tailEnd/>
          </a:ln>
        </p:spPr>
        <p:txBody>
          <a:bodyPr>
            <a:spAutoFit/>
          </a:bodyPr>
          <a:lstStyle/>
          <a:p>
            <a:pPr>
              <a:spcBef>
                <a:spcPct val="50000"/>
              </a:spcBef>
            </a:pPr>
            <a:r>
              <a:rPr lang="zh-CN" altLang="en-US" sz="1800" smtClean="0">
                <a:latin typeface="Arial" charset="0"/>
              </a:rPr>
              <a:t>区</a:t>
            </a:r>
            <a:r>
              <a:rPr lang="en-US" altLang="zh-CN" sz="1800" smtClean="0">
                <a:latin typeface="Arial" charset="0"/>
              </a:rPr>
              <a:t>3</a:t>
            </a:r>
            <a:endParaRPr lang="en-US" altLang="zh-CN" sz="1800">
              <a:latin typeface="Arial" charset="0"/>
            </a:endParaRPr>
          </a:p>
        </p:txBody>
      </p:sp>
      <p:sp>
        <p:nvSpPr>
          <p:cNvPr id="93" name="AutoShape 41"/>
          <p:cNvSpPr>
            <a:spLocks/>
          </p:cNvSpPr>
          <p:nvPr/>
        </p:nvSpPr>
        <p:spPr bwMode="auto">
          <a:xfrm>
            <a:off x="7667327" y="2214291"/>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94" name="Text Box 40"/>
          <p:cNvSpPr txBox="1">
            <a:spLocks noChangeArrowheads="1"/>
          </p:cNvSpPr>
          <p:nvPr/>
        </p:nvSpPr>
        <p:spPr bwMode="auto">
          <a:xfrm>
            <a:off x="7740352" y="2859609"/>
            <a:ext cx="576262" cy="366713"/>
          </a:xfrm>
          <a:prstGeom prst="rect">
            <a:avLst/>
          </a:prstGeom>
          <a:noFill/>
          <a:ln w="28575" algn="ctr">
            <a:noFill/>
            <a:miter lim="800000"/>
            <a:headEnd/>
            <a:tailEnd/>
          </a:ln>
        </p:spPr>
        <p:txBody>
          <a:bodyPr>
            <a:spAutoFit/>
          </a:bodyPr>
          <a:lstStyle/>
          <a:p>
            <a:pPr>
              <a:spcBef>
                <a:spcPct val="50000"/>
              </a:spcBef>
            </a:pPr>
            <a:r>
              <a:rPr lang="zh-CN" altLang="en-US" sz="1800" smtClean="0">
                <a:latin typeface="Arial" charset="0"/>
              </a:rPr>
              <a:t>区</a:t>
            </a:r>
            <a:r>
              <a:rPr lang="en-US" altLang="zh-CN" sz="1800" smtClean="0">
                <a:latin typeface="Arial" charset="0"/>
              </a:rPr>
              <a:t>4</a:t>
            </a:r>
            <a:endParaRPr lang="en-US" altLang="zh-CN" sz="1800">
              <a:latin typeface="Arial" charset="0"/>
            </a:endParaRPr>
          </a:p>
        </p:txBody>
      </p:sp>
      <p:sp>
        <p:nvSpPr>
          <p:cNvPr id="95" name="AutoShape 41"/>
          <p:cNvSpPr>
            <a:spLocks/>
          </p:cNvSpPr>
          <p:nvPr/>
        </p:nvSpPr>
        <p:spPr bwMode="auto">
          <a:xfrm>
            <a:off x="7667327" y="2790355"/>
            <a:ext cx="146322" cy="494629"/>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96" name="Text Box 40"/>
          <p:cNvSpPr txBox="1">
            <a:spLocks noChangeArrowheads="1"/>
          </p:cNvSpPr>
          <p:nvPr/>
        </p:nvSpPr>
        <p:spPr bwMode="auto">
          <a:xfrm>
            <a:off x="7740352" y="3435673"/>
            <a:ext cx="576262" cy="366713"/>
          </a:xfrm>
          <a:prstGeom prst="rect">
            <a:avLst/>
          </a:prstGeom>
          <a:noFill/>
          <a:ln w="28575" algn="ctr">
            <a:noFill/>
            <a:miter lim="800000"/>
            <a:headEnd/>
            <a:tailEnd/>
          </a:ln>
        </p:spPr>
        <p:txBody>
          <a:bodyPr>
            <a:spAutoFit/>
          </a:bodyPr>
          <a:lstStyle/>
          <a:p>
            <a:pPr>
              <a:spcBef>
                <a:spcPct val="50000"/>
              </a:spcBef>
            </a:pPr>
            <a:r>
              <a:rPr lang="zh-CN" altLang="en-US" sz="1800" smtClean="0">
                <a:latin typeface="Arial" charset="0"/>
              </a:rPr>
              <a:t>区</a:t>
            </a:r>
            <a:r>
              <a:rPr lang="en-US" altLang="zh-CN" sz="1800" smtClean="0">
                <a:latin typeface="Arial" charset="0"/>
              </a:rPr>
              <a:t>5</a:t>
            </a:r>
            <a:endParaRPr lang="en-US" altLang="zh-CN" sz="1800">
              <a:latin typeface="Arial" charset="0"/>
            </a:endParaRPr>
          </a:p>
        </p:txBody>
      </p:sp>
      <p:sp>
        <p:nvSpPr>
          <p:cNvPr id="97" name="AutoShape 41"/>
          <p:cNvSpPr>
            <a:spLocks/>
          </p:cNvSpPr>
          <p:nvPr/>
        </p:nvSpPr>
        <p:spPr bwMode="auto">
          <a:xfrm>
            <a:off x="7667327" y="3366419"/>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98" name="Text Box 40"/>
          <p:cNvSpPr txBox="1">
            <a:spLocks noChangeArrowheads="1"/>
          </p:cNvSpPr>
          <p:nvPr/>
        </p:nvSpPr>
        <p:spPr bwMode="auto">
          <a:xfrm>
            <a:off x="7740352" y="4011737"/>
            <a:ext cx="576262" cy="366713"/>
          </a:xfrm>
          <a:prstGeom prst="rect">
            <a:avLst/>
          </a:prstGeom>
          <a:noFill/>
          <a:ln w="28575" algn="ctr">
            <a:noFill/>
            <a:miter lim="800000"/>
            <a:headEnd/>
            <a:tailEnd/>
          </a:ln>
        </p:spPr>
        <p:txBody>
          <a:bodyPr>
            <a:spAutoFit/>
          </a:bodyPr>
          <a:lstStyle/>
          <a:p>
            <a:pPr>
              <a:spcBef>
                <a:spcPct val="50000"/>
              </a:spcBef>
            </a:pPr>
            <a:r>
              <a:rPr lang="zh-CN" altLang="en-US" sz="1800" smtClean="0">
                <a:latin typeface="Arial" charset="0"/>
              </a:rPr>
              <a:t>区</a:t>
            </a:r>
            <a:r>
              <a:rPr lang="en-US" altLang="zh-CN" sz="1800" smtClean="0">
                <a:latin typeface="Arial" charset="0"/>
              </a:rPr>
              <a:t>6</a:t>
            </a:r>
            <a:endParaRPr lang="en-US" altLang="zh-CN" sz="1800">
              <a:latin typeface="Arial" charset="0"/>
            </a:endParaRPr>
          </a:p>
        </p:txBody>
      </p:sp>
      <p:sp>
        <p:nvSpPr>
          <p:cNvPr id="99" name="AutoShape 41"/>
          <p:cNvSpPr>
            <a:spLocks/>
          </p:cNvSpPr>
          <p:nvPr/>
        </p:nvSpPr>
        <p:spPr bwMode="auto">
          <a:xfrm>
            <a:off x="7667327" y="3942483"/>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100" name="Text Box 40"/>
          <p:cNvSpPr txBox="1">
            <a:spLocks noChangeArrowheads="1"/>
          </p:cNvSpPr>
          <p:nvPr/>
        </p:nvSpPr>
        <p:spPr bwMode="auto">
          <a:xfrm>
            <a:off x="7740352" y="4587801"/>
            <a:ext cx="576262" cy="366713"/>
          </a:xfrm>
          <a:prstGeom prst="rect">
            <a:avLst/>
          </a:prstGeom>
          <a:noFill/>
          <a:ln w="28575" algn="ctr">
            <a:noFill/>
            <a:miter lim="800000"/>
            <a:headEnd/>
            <a:tailEnd/>
          </a:ln>
        </p:spPr>
        <p:txBody>
          <a:bodyPr>
            <a:spAutoFit/>
          </a:bodyPr>
          <a:lstStyle/>
          <a:p>
            <a:pPr>
              <a:spcBef>
                <a:spcPct val="50000"/>
              </a:spcBef>
            </a:pPr>
            <a:r>
              <a:rPr lang="zh-CN" altLang="en-US" sz="1800" smtClean="0">
                <a:latin typeface="Arial" charset="0"/>
              </a:rPr>
              <a:t>区</a:t>
            </a:r>
            <a:r>
              <a:rPr lang="en-US" altLang="zh-CN" sz="1800" smtClean="0">
                <a:latin typeface="Arial" charset="0"/>
              </a:rPr>
              <a:t>7</a:t>
            </a:r>
            <a:endParaRPr lang="en-US" altLang="zh-CN" sz="1800">
              <a:latin typeface="Arial" charset="0"/>
            </a:endParaRPr>
          </a:p>
        </p:txBody>
      </p:sp>
      <p:sp>
        <p:nvSpPr>
          <p:cNvPr id="101" name="AutoShape 41"/>
          <p:cNvSpPr>
            <a:spLocks/>
          </p:cNvSpPr>
          <p:nvPr/>
        </p:nvSpPr>
        <p:spPr bwMode="auto">
          <a:xfrm>
            <a:off x="7667327" y="4518547"/>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102" name="Text Box 40"/>
          <p:cNvSpPr txBox="1">
            <a:spLocks noChangeArrowheads="1"/>
          </p:cNvSpPr>
          <p:nvPr/>
        </p:nvSpPr>
        <p:spPr bwMode="auto">
          <a:xfrm>
            <a:off x="7740352" y="5451897"/>
            <a:ext cx="792088" cy="366713"/>
          </a:xfrm>
          <a:prstGeom prst="rect">
            <a:avLst/>
          </a:prstGeom>
          <a:noFill/>
          <a:ln w="28575" algn="ctr">
            <a:noFill/>
            <a:miter lim="800000"/>
            <a:headEnd/>
            <a:tailEnd/>
          </a:ln>
        </p:spPr>
        <p:txBody>
          <a:bodyPr wrap="square">
            <a:spAutoFit/>
          </a:bodyPr>
          <a:lstStyle/>
          <a:p>
            <a:pPr>
              <a:spcBef>
                <a:spcPct val="50000"/>
              </a:spcBef>
            </a:pPr>
            <a:r>
              <a:rPr lang="zh-CN" altLang="en-US" sz="1800" smtClean="0">
                <a:latin typeface="Arial" charset="0"/>
              </a:rPr>
              <a:t>区</a:t>
            </a:r>
            <a:r>
              <a:rPr lang="en-US" altLang="zh-CN" sz="1800" smtClean="0">
                <a:latin typeface="Arial" charset="0"/>
              </a:rPr>
              <a:t>14</a:t>
            </a:r>
            <a:endParaRPr lang="en-US" altLang="zh-CN" sz="1800">
              <a:latin typeface="Arial" charset="0"/>
            </a:endParaRPr>
          </a:p>
        </p:txBody>
      </p:sp>
      <p:sp>
        <p:nvSpPr>
          <p:cNvPr id="103" name="AutoShape 41"/>
          <p:cNvSpPr>
            <a:spLocks/>
          </p:cNvSpPr>
          <p:nvPr/>
        </p:nvSpPr>
        <p:spPr bwMode="auto">
          <a:xfrm>
            <a:off x="7667327" y="5382643"/>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104" name="Text Box 40"/>
          <p:cNvSpPr txBox="1">
            <a:spLocks noChangeArrowheads="1"/>
          </p:cNvSpPr>
          <p:nvPr/>
        </p:nvSpPr>
        <p:spPr bwMode="auto">
          <a:xfrm>
            <a:off x="7740352" y="6027961"/>
            <a:ext cx="792088" cy="366713"/>
          </a:xfrm>
          <a:prstGeom prst="rect">
            <a:avLst/>
          </a:prstGeom>
          <a:noFill/>
          <a:ln w="28575" algn="ctr">
            <a:noFill/>
            <a:miter lim="800000"/>
            <a:headEnd/>
            <a:tailEnd/>
          </a:ln>
        </p:spPr>
        <p:txBody>
          <a:bodyPr wrap="square">
            <a:spAutoFit/>
          </a:bodyPr>
          <a:lstStyle/>
          <a:p>
            <a:pPr>
              <a:spcBef>
                <a:spcPct val="50000"/>
              </a:spcBef>
            </a:pPr>
            <a:r>
              <a:rPr lang="zh-CN" altLang="en-US" sz="1800" smtClean="0">
                <a:latin typeface="Arial" charset="0"/>
              </a:rPr>
              <a:t>区</a:t>
            </a:r>
            <a:r>
              <a:rPr lang="en-US" altLang="zh-CN" sz="1800" smtClean="0">
                <a:latin typeface="Arial" charset="0"/>
              </a:rPr>
              <a:t>15</a:t>
            </a:r>
            <a:endParaRPr lang="en-US" altLang="zh-CN" sz="1800">
              <a:latin typeface="Arial" charset="0"/>
            </a:endParaRPr>
          </a:p>
        </p:txBody>
      </p:sp>
      <p:sp>
        <p:nvSpPr>
          <p:cNvPr id="105" name="AutoShape 41"/>
          <p:cNvSpPr>
            <a:spLocks/>
          </p:cNvSpPr>
          <p:nvPr/>
        </p:nvSpPr>
        <p:spPr bwMode="auto">
          <a:xfrm>
            <a:off x="7667327" y="5958707"/>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106" name="Oval 183"/>
          <p:cNvSpPr>
            <a:spLocks noChangeArrowheads="1"/>
          </p:cNvSpPr>
          <p:nvPr/>
        </p:nvSpPr>
        <p:spPr bwMode="auto">
          <a:xfrm>
            <a:off x="2339975" y="1484412"/>
            <a:ext cx="503833" cy="288404"/>
          </a:xfrm>
          <a:prstGeom prst="ellipse">
            <a:avLst/>
          </a:prstGeom>
          <a:solidFill>
            <a:srgbClr val="FFFF00"/>
          </a:solidFill>
          <a:ln w="28575" algn="ctr">
            <a:solidFill>
              <a:srgbClr val="FF0000"/>
            </a:solidFill>
            <a:round/>
            <a:headEnd/>
            <a:tailEnd/>
          </a:ln>
        </p:spPr>
        <p:txBody>
          <a:bodyPr wrap="none" anchor="ctr"/>
          <a:lstStyle/>
          <a:p>
            <a:pPr algn="ctr">
              <a:spcBef>
                <a:spcPct val="50000"/>
              </a:spcBef>
            </a:pPr>
            <a:r>
              <a:rPr lang="en-US" altLang="zh-CN" sz="2000"/>
              <a:t>=?</a:t>
            </a:r>
          </a:p>
        </p:txBody>
      </p:sp>
      <p:sp>
        <p:nvSpPr>
          <p:cNvPr id="107" name="Line 184"/>
          <p:cNvSpPr>
            <a:spLocks noChangeShapeType="1"/>
          </p:cNvSpPr>
          <p:nvPr/>
        </p:nvSpPr>
        <p:spPr bwMode="auto">
          <a:xfrm flipH="1">
            <a:off x="2627784" y="980728"/>
            <a:ext cx="0" cy="504056"/>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108" name="Line 185"/>
          <p:cNvSpPr>
            <a:spLocks noChangeShapeType="1"/>
          </p:cNvSpPr>
          <p:nvPr/>
        </p:nvSpPr>
        <p:spPr bwMode="auto">
          <a:xfrm>
            <a:off x="1836738" y="980728"/>
            <a:ext cx="0" cy="431800"/>
          </a:xfrm>
          <a:prstGeom prst="line">
            <a:avLst/>
          </a:prstGeom>
          <a:noFill/>
          <a:ln w="19050">
            <a:solidFill>
              <a:srgbClr val="FF0000"/>
            </a:solidFill>
            <a:round/>
            <a:headEnd/>
            <a:tailEnd/>
          </a:ln>
        </p:spPr>
        <p:txBody>
          <a:bodyPr wrap="none" anchor="ctr"/>
          <a:lstStyle/>
          <a:p>
            <a:endParaRPr lang="zh-CN" altLang="en-US"/>
          </a:p>
        </p:txBody>
      </p:sp>
      <p:sp>
        <p:nvSpPr>
          <p:cNvPr id="113" name="Line 186"/>
          <p:cNvSpPr>
            <a:spLocks noChangeShapeType="1"/>
          </p:cNvSpPr>
          <p:nvPr/>
        </p:nvSpPr>
        <p:spPr bwMode="auto">
          <a:xfrm>
            <a:off x="1836738" y="1412528"/>
            <a:ext cx="575022" cy="248"/>
          </a:xfrm>
          <a:prstGeom prst="line">
            <a:avLst/>
          </a:prstGeom>
          <a:noFill/>
          <a:ln w="19050">
            <a:solidFill>
              <a:srgbClr val="FF0000"/>
            </a:solidFill>
            <a:round/>
            <a:headEnd/>
            <a:tailEnd/>
          </a:ln>
        </p:spPr>
        <p:txBody>
          <a:bodyPr wrap="none" anchor="ctr"/>
          <a:lstStyle/>
          <a:p>
            <a:endParaRPr lang="zh-CN" altLang="en-US"/>
          </a:p>
        </p:txBody>
      </p:sp>
      <p:sp>
        <p:nvSpPr>
          <p:cNvPr id="114" name="Line 187"/>
          <p:cNvSpPr>
            <a:spLocks noChangeShapeType="1"/>
          </p:cNvSpPr>
          <p:nvPr/>
        </p:nvSpPr>
        <p:spPr bwMode="auto">
          <a:xfrm>
            <a:off x="2411760" y="1412776"/>
            <a:ext cx="72008" cy="72008"/>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115" name="Oval 183"/>
          <p:cNvSpPr>
            <a:spLocks noChangeArrowheads="1"/>
          </p:cNvSpPr>
          <p:nvPr/>
        </p:nvSpPr>
        <p:spPr bwMode="auto">
          <a:xfrm>
            <a:off x="2339752" y="2564532"/>
            <a:ext cx="503833" cy="288404"/>
          </a:xfrm>
          <a:prstGeom prst="ellipse">
            <a:avLst/>
          </a:prstGeom>
          <a:solidFill>
            <a:srgbClr val="FFFF00"/>
          </a:solidFill>
          <a:ln w="28575" algn="ctr">
            <a:solidFill>
              <a:srgbClr val="FF0000"/>
            </a:solidFill>
            <a:round/>
            <a:headEnd/>
            <a:tailEnd/>
          </a:ln>
        </p:spPr>
        <p:txBody>
          <a:bodyPr wrap="none" anchor="ctr"/>
          <a:lstStyle/>
          <a:p>
            <a:pPr algn="ctr">
              <a:spcBef>
                <a:spcPct val="50000"/>
              </a:spcBef>
            </a:pPr>
            <a:r>
              <a:rPr lang="en-US" altLang="zh-CN" sz="2000"/>
              <a:t>=?</a:t>
            </a:r>
          </a:p>
        </p:txBody>
      </p:sp>
      <p:sp>
        <p:nvSpPr>
          <p:cNvPr id="116" name="Line 184"/>
          <p:cNvSpPr>
            <a:spLocks noChangeShapeType="1"/>
          </p:cNvSpPr>
          <p:nvPr/>
        </p:nvSpPr>
        <p:spPr bwMode="auto">
          <a:xfrm flipH="1">
            <a:off x="2627561" y="2060848"/>
            <a:ext cx="0" cy="504056"/>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119" name="Line 185"/>
          <p:cNvSpPr>
            <a:spLocks noChangeShapeType="1"/>
          </p:cNvSpPr>
          <p:nvPr/>
        </p:nvSpPr>
        <p:spPr bwMode="auto">
          <a:xfrm>
            <a:off x="1836515" y="2060848"/>
            <a:ext cx="0" cy="431800"/>
          </a:xfrm>
          <a:prstGeom prst="line">
            <a:avLst/>
          </a:prstGeom>
          <a:noFill/>
          <a:ln w="19050">
            <a:solidFill>
              <a:srgbClr val="FF0000"/>
            </a:solidFill>
            <a:round/>
            <a:headEnd/>
            <a:tailEnd/>
          </a:ln>
        </p:spPr>
        <p:txBody>
          <a:bodyPr wrap="none" anchor="ctr"/>
          <a:lstStyle/>
          <a:p>
            <a:endParaRPr lang="zh-CN" altLang="en-US"/>
          </a:p>
        </p:txBody>
      </p:sp>
      <p:sp>
        <p:nvSpPr>
          <p:cNvPr id="120" name="Line 186"/>
          <p:cNvSpPr>
            <a:spLocks noChangeShapeType="1"/>
          </p:cNvSpPr>
          <p:nvPr/>
        </p:nvSpPr>
        <p:spPr bwMode="auto">
          <a:xfrm>
            <a:off x="1836515" y="2492648"/>
            <a:ext cx="575022" cy="248"/>
          </a:xfrm>
          <a:prstGeom prst="line">
            <a:avLst/>
          </a:prstGeom>
          <a:noFill/>
          <a:ln w="19050">
            <a:solidFill>
              <a:srgbClr val="FF0000"/>
            </a:solidFill>
            <a:round/>
            <a:headEnd/>
            <a:tailEnd/>
          </a:ln>
        </p:spPr>
        <p:txBody>
          <a:bodyPr wrap="none" anchor="ctr"/>
          <a:lstStyle/>
          <a:p>
            <a:endParaRPr lang="zh-CN" altLang="en-US"/>
          </a:p>
        </p:txBody>
      </p:sp>
      <p:sp>
        <p:nvSpPr>
          <p:cNvPr id="121" name="Line 187"/>
          <p:cNvSpPr>
            <a:spLocks noChangeShapeType="1"/>
          </p:cNvSpPr>
          <p:nvPr/>
        </p:nvSpPr>
        <p:spPr bwMode="auto">
          <a:xfrm>
            <a:off x="2411537" y="2492896"/>
            <a:ext cx="72008" cy="72008"/>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122" name="Oval 183"/>
          <p:cNvSpPr>
            <a:spLocks noChangeArrowheads="1"/>
          </p:cNvSpPr>
          <p:nvPr/>
        </p:nvSpPr>
        <p:spPr bwMode="auto">
          <a:xfrm>
            <a:off x="2339752" y="3644652"/>
            <a:ext cx="503833" cy="288404"/>
          </a:xfrm>
          <a:prstGeom prst="ellipse">
            <a:avLst/>
          </a:prstGeom>
          <a:solidFill>
            <a:srgbClr val="FFFF00"/>
          </a:solidFill>
          <a:ln w="28575" algn="ctr">
            <a:solidFill>
              <a:srgbClr val="FF0000"/>
            </a:solidFill>
            <a:round/>
            <a:headEnd/>
            <a:tailEnd/>
          </a:ln>
        </p:spPr>
        <p:txBody>
          <a:bodyPr wrap="none" anchor="ctr"/>
          <a:lstStyle/>
          <a:p>
            <a:pPr algn="ctr">
              <a:spcBef>
                <a:spcPct val="50000"/>
              </a:spcBef>
            </a:pPr>
            <a:r>
              <a:rPr lang="en-US" altLang="zh-CN" sz="2000"/>
              <a:t>=?</a:t>
            </a:r>
          </a:p>
        </p:txBody>
      </p:sp>
      <p:sp>
        <p:nvSpPr>
          <p:cNvPr id="124" name="Line 184"/>
          <p:cNvSpPr>
            <a:spLocks noChangeShapeType="1"/>
          </p:cNvSpPr>
          <p:nvPr/>
        </p:nvSpPr>
        <p:spPr bwMode="auto">
          <a:xfrm flipH="1">
            <a:off x="2627561" y="3140968"/>
            <a:ext cx="0" cy="504056"/>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125" name="Line 185"/>
          <p:cNvSpPr>
            <a:spLocks noChangeShapeType="1"/>
          </p:cNvSpPr>
          <p:nvPr/>
        </p:nvSpPr>
        <p:spPr bwMode="auto">
          <a:xfrm>
            <a:off x="1836515" y="3140968"/>
            <a:ext cx="0" cy="431800"/>
          </a:xfrm>
          <a:prstGeom prst="line">
            <a:avLst/>
          </a:prstGeom>
          <a:noFill/>
          <a:ln w="19050">
            <a:solidFill>
              <a:srgbClr val="FF0000"/>
            </a:solidFill>
            <a:round/>
            <a:headEnd/>
            <a:tailEnd/>
          </a:ln>
        </p:spPr>
        <p:txBody>
          <a:bodyPr wrap="none" anchor="ctr"/>
          <a:lstStyle/>
          <a:p>
            <a:endParaRPr lang="zh-CN" altLang="en-US"/>
          </a:p>
        </p:txBody>
      </p:sp>
      <p:sp>
        <p:nvSpPr>
          <p:cNvPr id="126" name="Line 186"/>
          <p:cNvSpPr>
            <a:spLocks noChangeShapeType="1"/>
          </p:cNvSpPr>
          <p:nvPr/>
        </p:nvSpPr>
        <p:spPr bwMode="auto">
          <a:xfrm>
            <a:off x="1836515" y="3572768"/>
            <a:ext cx="575022" cy="248"/>
          </a:xfrm>
          <a:prstGeom prst="line">
            <a:avLst/>
          </a:prstGeom>
          <a:noFill/>
          <a:ln w="19050">
            <a:solidFill>
              <a:srgbClr val="FF0000"/>
            </a:solidFill>
            <a:round/>
            <a:headEnd/>
            <a:tailEnd/>
          </a:ln>
        </p:spPr>
        <p:txBody>
          <a:bodyPr wrap="none" anchor="ctr"/>
          <a:lstStyle/>
          <a:p>
            <a:endParaRPr lang="zh-CN" altLang="en-US"/>
          </a:p>
        </p:txBody>
      </p:sp>
      <p:sp>
        <p:nvSpPr>
          <p:cNvPr id="127" name="Line 187"/>
          <p:cNvSpPr>
            <a:spLocks noChangeShapeType="1"/>
          </p:cNvSpPr>
          <p:nvPr/>
        </p:nvSpPr>
        <p:spPr bwMode="auto">
          <a:xfrm>
            <a:off x="2411537" y="3573016"/>
            <a:ext cx="72008" cy="72008"/>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128" name="Oval 183"/>
          <p:cNvSpPr>
            <a:spLocks noChangeArrowheads="1"/>
          </p:cNvSpPr>
          <p:nvPr/>
        </p:nvSpPr>
        <p:spPr bwMode="auto">
          <a:xfrm>
            <a:off x="2339752" y="4724772"/>
            <a:ext cx="503833" cy="288404"/>
          </a:xfrm>
          <a:prstGeom prst="ellipse">
            <a:avLst/>
          </a:prstGeom>
          <a:solidFill>
            <a:srgbClr val="FFFF99"/>
          </a:solidFill>
          <a:ln w="28575" algn="ctr">
            <a:solidFill>
              <a:srgbClr val="FF7C80"/>
            </a:solidFill>
            <a:round/>
            <a:headEnd/>
            <a:tailEnd/>
          </a:ln>
        </p:spPr>
        <p:txBody>
          <a:bodyPr wrap="none" anchor="ctr"/>
          <a:lstStyle/>
          <a:p>
            <a:pPr algn="ctr">
              <a:spcBef>
                <a:spcPct val="50000"/>
              </a:spcBef>
            </a:pPr>
            <a:r>
              <a:rPr lang="en-US" altLang="zh-CN" sz="2000">
                <a:solidFill>
                  <a:srgbClr val="808080"/>
                </a:solidFill>
              </a:rPr>
              <a:t>=?</a:t>
            </a:r>
          </a:p>
        </p:txBody>
      </p:sp>
      <p:sp>
        <p:nvSpPr>
          <p:cNvPr id="130" name="Line 184"/>
          <p:cNvSpPr>
            <a:spLocks noChangeShapeType="1"/>
          </p:cNvSpPr>
          <p:nvPr/>
        </p:nvSpPr>
        <p:spPr bwMode="auto">
          <a:xfrm flipH="1">
            <a:off x="2627561" y="4221088"/>
            <a:ext cx="0" cy="504056"/>
          </a:xfrm>
          <a:prstGeom prst="line">
            <a:avLst/>
          </a:prstGeom>
          <a:noFill/>
          <a:ln w="19050">
            <a:solidFill>
              <a:srgbClr val="FF7C80"/>
            </a:solidFill>
            <a:round/>
            <a:headEnd/>
            <a:tailEnd type="triangle" w="med" len="med"/>
          </a:ln>
        </p:spPr>
        <p:txBody>
          <a:bodyPr wrap="none" anchor="ctr"/>
          <a:lstStyle/>
          <a:p>
            <a:endParaRPr lang="zh-CN" altLang="en-US"/>
          </a:p>
        </p:txBody>
      </p:sp>
      <p:sp>
        <p:nvSpPr>
          <p:cNvPr id="131" name="Line 185"/>
          <p:cNvSpPr>
            <a:spLocks noChangeShapeType="1"/>
          </p:cNvSpPr>
          <p:nvPr/>
        </p:nvSpPr>
        <p:spPr bwMode="auto">
          <a:xfrm>
            <a:off x="1836515" y="4221088"/>
            <a:ext cx="0" cy="431800"/>
          </a:xfrm>
          <a:prstGeom prst="line">
            <a:avLst/>
          </a:prstGeom>
          <a:noFill/>
          <a:ln w="19050">
            <a:solidFill>
              <a:srgbClr val="FF7C80"/>
            </a:solidFill>
            <a:round/>
            <a:headEnd/>
            <a:tailEnd/>
          </a:ln>
        </p:spPr>
        <p:txBody>
          <a:bodyPr wrap="none" anchor="ctr"/>
          <a:lstStyle/>
          <a:p>
            <a:endParaRPr lang="zh-CN" altLang="en-US"/>
          </a:p>
        </p:txBody>
      </p:sp>
      <p:sp>
        <p:nvSpPr>
          <p:cNvPr id="132" name="Line 186"/>
          <p:cNvSpPr>
            <a:spLocks noChangeShapeType="1"/>
          </p:cNvSpPr>
          <p:nvPr/>
        </p:nvSpPr>
        <p:spPr bwMode="auto">
          <a:xfrm>
            <a:off x="1836515" y="4652888"/>
            <a:ext cx="575022" cy="248"/>
          </a:xfrm>
          <a:prstGeom prst="line">
            <a:avLst/>
          </a:prstGeom>
          <a:noFill/>
          <a:ln w="19050">
            <a:solidFill>
              <a:srgbClr val="FF7C80"/>
            </a:solidFill>
            <a:round/>
            <a:headEnd/>
            <a:tailEnd/>
          </a:ln>
        </p:spPr>
        <p:txBody>
          <a:bodyPr wrap="none" anchor="ctr"/>
          <a:lstStyle/>
          <a:p>
            <a:endParaRPr lang="zh-CN" altLang="en-US"/>
          </a:p>
        </p:txBody>
      </p:sp>
      <p:sp>
        <p:nvSpPr>
          <p:cNvPr id="137" name="Line 187"/>
          <p:cNvSpPr>
            <a:spLocks noChangeShapeType="1"/>
          </p:cNvSpPr>
          <p:nvPr/>
        </p:nvSpPr>
        <p:spPr bwMode="auto">
          <a:xfrm>
            <a:off x="2411537" y="4653136"/>
            <a:ext cx="72008" cy="72008"/>
          </a:xfrm>
          <a:prstGeom prst="line">
            <a:avLst/>
          </a:prstGeom>
          <a:noFill/>
          <a:ln w="19050">
            <a:solidFill>
              <a:srgbClr val="FF7C80"/>
            </a:solidFill>
            <a:round/>
            <a:headEnd/>
            <a:tailEnd type="triangle" w="med" len="med"/>
          </a:ln>
        </p:spPr>
        <p:txBody>
          <a:bodyPr wrap="none" anchor="ctr"/>
          <a:lstStyle/>
          <a:p>
            <a:endParaRPr lang="zh-CN" altLang="en-US"/>
          </a:p>
        </p:txBody>
      </p:sp>
      <p:cxnSp>
        <p:nvCxnSpPr>
          <p:cNvPr id="139" name="直接连接符 138"/>
          <p:cNvCxnSpPr>
            <a:stCxn id="51240" idx="0"/>
          </p:cNvCxnSpPr>
          <p:nvPr/>
        </p:nvCxnSpPr>
        <p:spPr bwMode="auto">
          <a:xfrm rot="5400000" flipH="1" flipV="1">
            <a:off x="-1115888" y="3500388"/>
            <a:ext cx="3743300" cy="124"/>
          </a:xfrm>
          <a:prstGeom prst="line">
            <a:avLst/>
          </a:prstGeom>
          <a:noFill/>
          <a:ln w="19050">
            <a:solidFill>
              <a:srgbClr val="FF0000"/>
            </a:solidFill>
            <a:round/>
            <a:headEnd/>
            <a:tailEnd/>
          </a:ln>
        </p:spPr>
      </p:cxnSp>
      <p:cxnSp>
        <p:nvCxnSpPr>
          <p:cNvPr id="141" name="直接箭头连接符 140"/>
          <p:cNvCxnSpPr>
            <a:endCxn id="106" idx="2"/>
          </p:cNvCxnSpPr>
          <p:nvPr/>
        </p:nvCxnSpPr>
        <p:spPr bwMode="auto">
          <a:xfrm flipV="1">
            <a:off x="755576" y="1628614"/>
            <a:ext cx="1584399" cy="186"/>
          </a:xfrm>
          <a:prstGeom prst="straightConnector1">
            <a:avLst/>
          </a:prstGeom>
          <a:noFill/>
          <a:ln w="19050">
            <a:solidFill>
              <a:srgbClr val="FF0000"/>
            </a:solidFill>
            <a:round/>
            <a:headEnd/>
            <a:tailEnd type="triangle" w="med" len="lg"/>
          </a:ln>
        </p:spPr>
      </p:cxnSp>
      <p:cxnSp>
        <p:nvCxnSpPr>
          <p:cNvPr id="142" name="直接箭头连接符 141"/>
          <p:cNvCxnSpPr/>
          <p:nvPr/>
        </p:nvCxnSpPr>
        <p:spPr bwMode="auto">
          <a:xfrm>
            <a:off x="755576" y="2708920"/>
            <a:ext cx="1584399" cy="1588"/>
          </a:xfrm>
          <a:prstGeom prst="straightConnector1">
            <a:avLst/>
          </a:prstGeom>
          <a:noFill/>
          <a:ln w="19050">
            <a:solidFill>
              <a:srgbClr val="FF0000"/>
            </a:solidFill>
            <a:round/>
            <a:headEnd/>
            <a:tailEnd type="triangle" w="med" len="lg"/>
          </a:ln>
        </p:spPr>
      </p:cxnSp>
      <p:cxnSp>
        <p:nvCxnSpPr>
          <p:cNvPr id="143" name="直接箭头连接符 142"/>
          <p:cNvCxnSpPr/>
          <p:nvPr/>
        </p:nvCxnSpPr>
        <p:spPr bwMode="auto">
          <a:xfrm>
            <a:off x="755576" y="3789040"/>
            <a:ext cx="1584399" cy="1588"/>
          </a:xfrm>
          <a:prstGeom prst="straightConnector1">
            <a:avLst/>
          </a:prstGeom>
          <a:noFill/>
          <a:ln w="19050">
            <a:solidFill>
              <a:srgbClr val="FF0000"/>
            </a:solidFill>
            <a:round/>
            <a:headEnd/>
            <a:tailEnd type="triangle" w="med" len="lg"/>
          </a:ln>
        </p:spPr>
      </p:cxnSp>
      <p:cxnSp>
        <p:nvCxnSpPr>
          <p:cNvPr id="144" name="直接箭头连接符 143"/>
          <p:cNvCxnSpPr/>
          <p:nvPr/>
        </p:nvCxnSpPr>
        <p:spPr bwMode="auto">
          <a:xfrm>
            <a:off x="755576" y="4869160"/>
            <a:ext cx="1584399" cy="1588"/>
          </a:xfrm>
          <a:prstGeom prst="straightConnector1">
            <a:avLst/>
          </a:prstGeom>
          <a:noFill/>
          <a:ln w="19050">
            <a:solidFill>
              <a:srgbClr val="FF0000"/>
            </a:solidFill>
            <a:round/>
            <a:headEnd/>
            <a:tailEnd type="triangle" w="med" len="lg"/>
          </a:ln>
        </p:spPr>
      </p:cxnSp>
      <p:cxnSp>
        <p:nvCxnSpPr>
          <p:cNvPr id="145" name="直接连接符 144"/>
          <p:cNvCxnSpPr/>
          <p:nvPr/>
        </p:nvCxnSpPr>
        <p:spPr bwMode="auto">
          <a:xfrm rot="5400000" flipH="1" flipV="1">
            <a:off x="-828042" y="3140410"/>
            <a:ext cx="4463380" cy="0"/>
          </a:xfrm>
          <a:prstGeom prst="line">
            <a:avLst/>
          </a:prstGeom>
          <a:noFill/>
          <a:ln w="19050">
            <a:solidFill>
              <a:srgbClr val="009900"/>
            </a:solidFill>
            <a:round/>
            <a:headEnd/>
            <a:tailEnd/>
          </a:ln>
        </p:spPr>
      </p:cxnSp>
      <p:cxnSp>
        <p:nvCxnSpPr>
          <p:cNvPr id="147" name="直接箭头连接符 146"/>
          <p:cNvCxnSpPr/>
          <p:nvPr/>
        </p:nvCxnSpPr>
        <p:spPr bwMode="auto">
          <a:xfrm>
            <a:off x="1403648" y="908720"/>
            <a:ext cx="216247" cy="1588"/>
          </a:xfrm>
          <a:prstGeom prst="straightConnector1">
            <a:avLst/>
          </a:prstGeom>
          <a:noFill/>
          <a:ln w="19050">
            <a:solidFill>
              <a:srgbClr val="009900"/>
            </a:solidFill>
            <a:round/>
            <a:headEnd/>
            <a:tailEnd type="triangle" w="med" len="lg"/>
          </a:ln>
        </p:spPr>
      </p:cxnSp>
      <p:cxnSp>
        <p:nvCxnSpPr>
          <p:cNvPr id="150" name="直接箭头连接符 149"/>
          <p:cNvCxnSpPr/>
          <p:nvPr/>
        </p:nvCxnSpPr>
        <p:spPr bwMode="auto">
          <a:xfrm>
            <a:off x="1403648" y="1988840"/>
            <a:ext cx="216247" cy="1588"/>
          </a:xfrm>
          <a:prstGeom prst="straightConnector1">
            <a:avLst/>
          </a:prstGeom>
          <a:noFill/>
          <a:ln w="19050">
            <a:solidFill>
              <a:srgbClr val="009900"/>
            </a:solidFill>
            <a:round/>
            <a:headEnd/>
            <a:tailEnd type="triangle" w="med" len="lg"/>
          </a:ln>
        </p:spPr>
      </p:cxnSp>
      <p:cxnSp>
        <p:nvCxnSpPr>
          <p:cNvPr id="151" name="直接箭头连接符 150"/>
          <p:cNvCxnSpPr/>
          <p:nvPr/>
        </p:nvCxnSpPr>
        <p:spPr bwMode="auto">
          <a:xfrm>
            <a:off x="1403648" y="3068960"/>
            <a:ext cx="216247" cy="1588"/>
          </a:xfrm>
          <a:prstGeom prst="straightConnector1">
            <a:avLst/>
          </a:prstGeom>
          <a:noFill/>
          <a:ln w="19050">
            <a:solidFill>
              <a:srgbClr val="009900"/>
            </a:solidFill>
            <a:round/>
            <a:headEnd/>
            <a:tailEnd type="triangle" w="med" len="lg"/>
          </a:ln>
        </p:spPr>
      </p:cxnSp>
      <p:cxnSp>
        <p:nvCxnSpPr>
          <p:cNvPr id="152" name="直接箭头连接符 151"/>
          <p:cNvCxnSpPr/>
          <p:nvPr/>
        </p:nvCxnSpPr>
        <p:spPr bwMode="auto">
          <a:xfrm>
            <a:off x="1403648" y="4149080"/>
            <a:ext cx="216247" cy="1588"/>
          </a:xfrm>
          <a:prstGeom prst="straightConnector1">
            <a:avLst/>
          </a:prstGeom>
          <a:noFill/>
          <a:ln w="19050">
            <a:solidFill>
              <a:srgbClr val="009900"/>
            </a:solidFill>
            <a:round/>
            <a:headEnd/>
            <a:tailEnd type="triangle" w="med" len="lg"/>
          </a:ln>
        </p:spPr>
      </p:cxnSp>
      <p:cxnSp>
        <p:nvCxnSpPr>
          <p:cNvPr id="160" name="直接连接符 159"/>
          <p:cNvCxnSpPr/>
          <p:nvPr/>
        </p:nvCxnSpPr>
        <p:spPr bwMode="auto">
          <a:xfrm>
            <a:off x="1403648" y="5157192"/>
            <a:ext cx="2160240" cy="0"/>
          </a:xfrm>
          <a:prstGeom prst="line">
            <a:avLst/>
          </a:prstGeom>
          <a:noFill/>
          <a:ln w="19050">
            <a:solidFill>
              <a:srgbClr val="009900"/>
            </a:solidFill>
            <a:round/>
            <a:headEnd/>
            <a:tailEnd/>
          </a:ln>
        </p:spPr>
      </p:cxnSp>
      <p:cxnSp>
        <p:nvCxnSpPr>
          <p:cNvPr id="162" name="直接连接符 161"/>
          <p:cNvCxnSpPr/>
          <p:nvPr/>
        </p:nvCxnSpPr>
        <p:spPr bwMode="auto">
          <a:xfrm rot="16200000" flipV="1">
            <a:off x="1403648" y="2996951"/>
            <a:ext cx="4320480" cy="1"/>
          </a:xfrm>
          <a:prstGeom prst="line">
            <a:avLst/>
          </a:prstGeom>
          <a:noFill/>
          <a:ln w="19050">
            <a:solidFill>
              <a:srgbClr val="009900"/>
            </a:solidFill>
            <a:round/>
            <a:headEnd/>
            <a:tailEnd/>
          </a:ln>
        </p:spPr>
      </p:cxnSp>
      <p:cxnSp>
        <p:nvCxnSpPr>
          <p:cNvPr id="163" name="直接箭头连接符 162"/>
          <p:cNvCxnSpPr/>
          <p:nvPr/>
        </p:nvCxnSpPr>
        <p:spPr bwMode="auto">
          <a:xfrm>
            <a:off x="3563888" y="836712"/>
            <a:ext cx="288255" cy="1588"/>
          </a:xfrm>
          <a:prstGeom prst="straightConnector1">
            <a:avLst/>
          </a:prstGeom>
          <a:noFill/>
          <a:ln w="19050">
            <a:solidFill>
              <a:srgbClr val="009900"/>
            </a:solidFill>
            <a:round/>
            <a:headEnd/>
            <a:tailEnd type="triangle" w="med" len="lg"/>
          </a:ln>
        </p:spPr>
      </p:cxnSp>
      <p:sp>
        <p:nvSpPr>
          <p:cNvPr id="166" name="Line 178"/>
          <p:cNvSpPr>
            <a:spLocks noChangeShapeType="1"/>
          </p:cNvSpPr>
          <p:nvPr/>
        </p:nvSpPr>
        <p:spPr bwMode="auto">
          <a:xfrm flipH="1" flipV="1">
            <a:off x="2267744" y="5229199"/>
            <a:ext cx="794" cy="144488"/>
          </a:xfrm>
          <a:prstGeom prst="line">
            <a:avLst/>
          </a:prstGeom>
          <a:noFill/>
          <a:ln w="19050">
            <a:solidFill>
              <a:srgbClr val="0000FF"/>
            </a:solidFill>
            <a:round/>
            <a:headEnd/>
            <a:tailEnd/>
          </a:ln>
        </p:spPr>
        <p:txBody>
          <a:bodyPr wrap="none" anchor="ctr"/>
          <a:lstStyle/>
          <a:p>
            <a:endParaRPr lang="zh-CN" altLang="en-US">
              <a:solidFill>
                <a:srgbClr val="000000"/>
              </a:solidFill>
            </a:endParaRPr>
          </a:p>
        </p:txBody>
      </p:sp>
      <p:sp>
        <p:nvSpPr>
          <p:cNvPr id="167" name="Line 179"/>
          <p:cNvSpPr>
            <a:spLocks noChangeShapeType="1"/>
          </p:cNvSpPr>
          <p:nvPr/>
        </p:nvSpPr>
        <p:spPr bwMode="auto">
          <a:xfrm>
            <a:off x="2268538" y="5229200"/>
            <a:ext cx="1366837" cy="0"/>
          </a:xfrm>
          <a:prstGeom prst="line">
            <a:avLst/>
          </a:prstGeom>
          <a:noFill/>
          <a:ln w="19050">
            <a:solidFill>
              <a:srgbClr val="0000FF"/>
            </a:solidFill>
            <a:round/>
            <a:headEnd/>
            <a:tailEnd/>
          </a:ln>
        </p:spPr>
        <p:txBody>
          <a:bodyPr wrap="none" anchor="ctr"/>
          <a:lstStyle/>
          <a:p>
            <a:endParaRPr lang="zh-CN" altLang="en-US">
              <a:solidFill>
                <a:srgbClr val="000000"/>
              </a:solidFill>
            </a:endParaRPr>
          </a:p>
        </p:txBody>
      </p:sp>
      <p:sp>
        <p:nvSpPr>
          <p:cNvPr id="168" name="Line 180"/>
          <p:cNvSpPr>
            <a:spLocks noChangeShapeType="1"/>
          </p:cNvSpPr>
          <p:nvPr/>
        </p:nvSpPr>
        <p:spPr bwMode="auto">
          <a:xfrm flipV="1">
            <a:off x="3635896" y="980728"/>
            <a:ext cx="0" cy="4248472"/>
          </a:xfrm>
          <a:prstGeom prst="line">
            <a:avLst/>
          </a:prstGeom>
          <a:noFill/>
          <a:ln w="19050">
            <a:solidFill>
              <a:srgbClr val="0000FF"/>
            </a:solidFill>
            <a:round/>
            <a:headEnd/>
            <a:tailEnd/>
          </a:ln>
        </p:spPr>
        <p:txBody>
          <a:bodyPr wrap="none" anchor="ctr"/>
          <a:lstStyle/>
          <a:p>
            <a:endParaRPr lang="zh-CN" altLang="en-US">
              <a:solidFill>
                <a:srgbClr val="000000"/>
              </a:solidFill>
            </a:endParaRPr>
          </a:p>
        </p:txBody>
      </p:sp>
      <p:cxnSp>
        <p:nvCxnSpPr>
          <p:cNvPr id="171" name="直接箭头连接符 170"/>
          <p:cNvCxnSpPr>
            <a:stCxn id="168" idx="1"/>
          </p:cNvCxnSpPr>
          <p:nvPr/>
        </p:nvCxnSpPr>
        <p:spPr bwMode="auto">
          <a:xfrm rot="16200000" flipH="1">
            <a:off x="3743225" y="873398"/>
            <a:ext cx="1588" cy="216247"/>
          </a:xfrm>
          <a:prstGeom prst="straightConnector1">
            <a:avLst/>
          </a:prstGeom>
          <a:noFill/>
          <a:ln w="19050">
            <a:solidFill>
              <a:srgbClr val="0000FF"/>
            </a:solidFill>
            <a:round/>
            <a:headEnd/>
            <a:tailEnd type="triangle" w="med" len="lg"/>
          </a:ln>
        </p:spPr>
      </p:cxnSp>
      <p:cxnSp>
        <p:nvCxnSpPr>
          <p:cNvPr id="173" name="直接箭头连接符 172"/>
          <p:cNvCxnSpPr/>
          <p:nvPr/>
        </p:nvCxnSpPr>
        <p:spPr bwMode="auto">
          <a:xfrm>
            <a:off x="3563888" y="1916832"/>
            <a:ext cx="288255" cy="1589"/>
          </a:xfrm>
          <a:prstGeom prst="straightConnector1">
            <a:avLst/>
          </a:prstGeom>
          <a:noFill/>
          <a:ln w="19050">
            <a:solidFill>
              <a:srgbClr val="009900"/>
            </a:solidFill>
            <a:round/>
            <a:headEnd/>
            <a:tailEnd type="triangle" w="med" len="lg"/>
          </a:ln>
        </p:spPr>
      </p:cxnSp>
      <p:cxnSp>
        <p:nvCxnSpPr>
          <p:cNvPr id="174" name="直接箭头连接符 173"/>
          <p:cNvCxnSpPr/>
          <p:nvPr/>
        </p:nvCxnSpPr>
        <p:spPr bwMode="auto">
          <a:xfrm rot="16200000" flipH="1">
            <a:off x="3743225" y="1953519"/>
            <a:ext cx="1588" cy="216247"/>
          </a:xfrm>
          <a:prstGeom prst="straightConnector1">
            <a:avLst/>
          </a:prstGeom>
          <a:noFill/>
          <a:ln w="19050">
            <a:solidFill>
              <a:srgbClr val="0000FF"/>
            </a:solidFill>
            <a:round/>
            <a:headEnd/>
            <a:tailEnd type="triangle" w="med" len="lg"/>
          </a:ln>
        </p:spPr>
      </p:cxnSp>
      <p:cxnSp>
        <p:nvCxnSpPr>
          <p:cNvPr id="175" name="直接箭头连接符 174"/>
          <p:cNvCxnSpPr/>
          <p:nvPr/>
        </p:nvCxnSpPr>
        <p:spPr bwMode="auto">
          <a:xfrm>
            <a:off x="3563888" y="2996952"/>
            <a:ext cx="288256" cy="1589"/>
          </a:xfrm>
          <a:prstGeom prst="straightConnector1">
            <a:avLst/>
          </a:prstGeom>
          <a:noFill/>
          <a:ln w="19050">
            <a:solidFill>
              <a:srgbClr val="009900"/>
            </a:solidFill>
            <a:round/>
            <a:headEnd/>
            <a:tailEnd type="triangle" w="med" len="lg"/>
          </a:ln>
        </p:spPr>
      </p:cxnSp>
      <p:cxnSp>
        <p:nvCxnSpPr>
          <p:cNvPr id="176" name="直接箭头连接符 175"/>
          <p:cNvCxnSpPr/>
          <p:nvPr/>
        </p:nvCxnSpPr>
        <p:spPr bwMode="auto">
          <a:xfrm rot="16200000" flipH="1">
            <a:off x="3743226" y="3033639"/>
            <a:ext cx="1588" cy="216247"/>
          </a:xfrm>
          <a:prstGeom prst="straightConnector1">
            <a:avLst/>
          </a:prstGeom>
          <a:noFill/>
          <a:ln w="19050">
            <a:solidFill>
              <a:srgbClr val="0000FF"/>
            </a:solidFill>
            <a:round/>
            <a:headEnd/>
            <a:tailEnd type="triangle" w="med" len="lg"/>
          </a:ln>
        </p:spPr>
      </p:cxnSp>
      <p:cxnSp>
        <p:nvCxnSpPr>
          <p:cNvPr id="177" name="直接箭头连接符 176"/>
          <p:cNvCxnSpPr/>
          <p:nvPr/>
        </p:nvCxnSpPr>
        <p:spPr bwMode="auto">
          <a:xfrm>
            <a:off x="3563888" y="4077072"/>
            <a:ext cx="288255" cy="1589"/>
          </a:xfrm>
          <a:prstGeom prst="straightConnector1">
            <a:avLst/>
          </a:prstGeom>
          <a:noFill/>
          <a:ln w="19050">
            <a:solidFill>
              <a:srgbClr val="009900"/>
            </a:solidFill>
            <a:round/>
            <a:headEnd/>
            <a:tailEnd type="triangle" w="med" len="lg"/>
          </a:ln>
        </p:spPr>
      </p:cxnSp>
      <p:cxnSp>
        <p:nvCxnSpPr>
          <p:cNvPr id="178" name="直接箭头连接符 177"/>
          <p:cNvCxnSpPr/>
          <p:nvPr/>
        </p:nvCxnSpPr>
        <p:spPr bwMode="auto">
          <a:xfrm rot="16200000" flipH="1">
            <a:off x="3743225" y="4113759"/>
            <a:ext cx="1588" cy="216247"/>
          </a:xfrm>
          <a:prstGeom prst="straightConnector1">
            <a:avLst/>
          </a:prstGeom>
          <a:noFill/>
          <a:ln w="19050">
            <a:solidFill>
              <a:srgbClr val="0000FF"/>
            </a:solidFill>
            <a:round/>
            <a:headEnd/>
            <a:tailEnd type="triangle" w="med" len="lg"/>
          </a:ln>
        </p:spPr>
      </p:cxnSp>
      <p:sp>
        <p:nvSpPr>
          <p:cNvPr id="179" name="Line 202"/>
          <p:cNvSpPr>
            <a:spLocks noChangeShapeType="1"/>
          </p:cNvSpPr>
          <p:nvPr/>
        </p:nvSpPr>
        <p:spPr bwMode="auto">
          <a:xfrm flipH="1">
            <a:off x="5724128" y="1916833"/>
            <a:ext cx="0" cy="2952328"/>
          </a:xfrm>
          <a:prstGeom prst="line">
            <a:avLst/>
          </a:prstGeom>
          <a:noFill/>
          <a:ln w="28575">
            <a:solidFill>
              <a:srgbClr val="FF0000"/>
            </a:solidFill>
            <a:round/>
            <a:headEnd/>
            <a:tailEnd type="triangle" w="med" len="lg"/>
          </a:ln>
        </p:spPr>
        <p:txBody>
          <a:bodyPr wrap="none" anchor="ctr"/>
          <a:lstStyle/>
          <a:p>
            <a:endParaRPr lang="zh-CN" altLang="en-US">
              <a:solidFill>
                <a:srgbClr val="000000"/>
              </a:solidFill>
            </a:endParaRPr>
          </a:p>
        </p:txBody>
      </p:sp>
      <p:sp>
        <p:nvSpPr>
          <p:cNvPr id="180" name="Rectangle 203"/>
          <p:cNvSpPr>
            <a:spLocks noChangeArrowheads="1"/>
          </p:cNvSpPr>
          <p:nvPr/>
        </p:nvSpPr>
        <p:spPr bwMode="auto">
          <a:xfrm>
            <a:off x="4716016" y="4869160"/>
            <a:ext cx="1152128" cy="578173"/>
          </a:xfrm>
          <a:prstGeom prst="rect">
            <a:avLst/>
          </a:prstGeom>
          <a:solidFill>
            <a:srgbClr val="FFCCFF"/>
          </a:solidFill>
          <a:ln w="28575" algn="ctr">
            <a:solidFill>
              <a:srgbClr val="C00000"/>
            </a:solidFill>
            <a:miter lim="800000"/>
            <a:headEnd/>
            <a:tailEnd/>
          </a:ln>
        </p:spPr>
        <p:txBody>
          <a:bodyPr wrap="none" anchor="ctr"/>
          <a:lstStyle/>
          <a:p>
            <a:pPr algn="ctr">
              <a:spcBef>
                <a:spcPct val="50000"/>
              </a:spcBef>
            </a:pPr>
            <a:r>
              <a:rPr lang="en-US" altLang="zh-CN" sz="2000" smtClean="0">
                <a:solidFill>
                  <a:srgbClr val="000000"/>
                </a:solidFill>
              </a:rPr>
              <a:t>4:1 </a:t>
            </a:r>
            <a:r>
              <a:rPr lang="en-US" altLang="zh-CN" sz="2000">
                <a:solidFill>
                  <a:srgbClr val="000000"/>
                </a:solidFill>
              </a:rPr>
              <a:t>mux</a:t>
            </a:r>
          </a:p>
        </p:txBody>
      </p:sp>
      <p:sp>
        <p:nvSpPr>
          <p:cNvPr id="181" name="Line 204"/>
          <p:cNvSpPr>
            <a:spLocks noChangeShapeType="1"/>
          </p:cNvSpPr>
          <p:nvPr/>
        </p:nvSpPr>
        <p:spPr bwMode="auto">
          <a:xfrm flipH="1">
            <a:off x="5292080" y="5447334"/>
            <a:ext cx="0" cy="285922"/>
          </a:xfrm>
          <a:prstGeom prst="line">
            <a:avLst/>
          </a:prstGeom>
          <a:noFill/>
          <a:ln w="28575">
            <a:solidFill>
              <a:srgbClr val="FF0000"/>
            </a:solidFill>
            <a:round/>
            <a:headEnd/>
            <a:tailEnd type="triangle" w="med" len="lg"/>
          </a:ln>
        </p:spPr>
        <p:txBody>
          <a:bodyPr wrap="none" anchor="ctr"/>
          <a:lstStyle/>
          <a:p>
            <a:endParaRPr lang="zh-CN" altLang="en-US">
              <a:solidFill>
                <a:srgbClr val="000000"/>
              </a:solidFill>
            </a:endParaRPr>
          </a:p>
        </p:txBody>
      </p:sp>
      <p:sp>
        <p:nvSpPr>
          <p:cNvPr id="182" name="Line 202"/>
          <p:cNvSpPr>
            <a:spLocks noChangeShapeType="1"/>
          </p:cNvSpPr>
          <p:nvPr/>
        </p:nvSpPr>
        <p:spPr bwMode="auto">
          <a:xfrm>
            <a:off x="4860032" y="4149080"/>
            <a:ext cx="0" cy="720080"/>
          </a:xfrm>
          <a:prstGeom prst="line">
            <a:avLst/>
          </a:prstGeom>
          <a:noFill/>
          <a:ln w="28575">
            <a:solidFill>
              <a:srgbClr val="FF0000"/>
            </a:solidFill>
            <a:round/>
            <a:headEnd/>
            <a:tailEnd type="triangle" w="med" len="lg"/>
          </a:ln>
        </p:spPr>
        <p:txBody>
          <a:bodyPr wrap="none" anchor="ctr"/>
          <a:lstStyle/>
          <a:p>
            <a:endParaRPr lang="zh-CN" altLang="en-US">
              <a:solidFill>
                <a:srgbClr val="000000"/>
              </a:solidFill>
            </a:endParaRPr>
          </a:p>
        </p:txBody>
      </p:sp>
      <p:cxnSp>
        <p:nvCxnSpPr>
          <p:cNvPr id="184" name="直接连接符 183"/>
          <p:cNvCxnSpPr/>
          <p:nvPr/>
        </p:nvCxnSpPr>
        <p:spPr bwMode="auto">
          <a:xfrm rot="16200000" flipH="1">
            <a:off x="4680012" y="3104964"/>
            <a:ext cx="504056" cy="432048"/>
          </a:xfrm>
          <a:prstGeom prst="line">
            <a:avLst/>
          </a:prstGeom>
          <a:solidFill>
            <a:srgbClr val="FFFF99"/>
          </a:solidFill>
          <a:ln w="28575" cap="flat" cmpd="sng" algn="ctr">
            <a:solidFill>
              <a:srgbClr val="FF0000"/>
            </a:solidFill>
            <a:prstDash val="solid"/>
            <a:round/>
            <a:headEnd type="none" w="med" len="med"/>
            <a:tailEnd type="none" w="med" len="med"/>
          </a:ln>
          <a:effectLst/>
        </p:spPr>
      </p:cxnSp>
      <p:sp>
        <p:nvSpPr>
          <p:cNvPr id="185" name="Line 202"/>
          <p:cNvSpPr>
            <a:spLocks noChangeShapeType="1"/>
          </p:cNvSpPr>
          <p:nvPr/>
        </p:nvSpPr>
        <p:spPr bwMode="auto">
          <a:xfrm>
            <a:off x="5148064" y="3573016"/>
            <a:ext cx="0" cy="1296144"/>
          </a:xfrm>
          <a:prstGeom prst="line">
            <a:avLst/>
          </a:prstGeom>
          <a:noFill/>
          <a:ln w="28575">
            <a:solidFill>
              <a:srgbClr val="FF0000"/>
            </a:solidFill>
            <a:round/>
            <a:headEnd/>
            <a:tailEnd type="triangle" w="med" len="lg"/>
          </a:ln>
        </p:spPr>
        <p:txBody>
          <a:bodyPr wrap="none" anchor="ctr"/>
          <a:lstStyle/>
          <a:p>
            <a:endParaRPr lang="zh-CN" altLang="en-US">
              <a:solidFill>
                <a:srgbClr val="000000"/>
              </a:solidFill>
            </a:endParaRPr>
          </a:p>
        </p:txBody>
      </p:sp>
      <p:cxnSp>
        <p:nvCxnSpPr>
          <p:cNvPr id="186" name="直接连接符 185"/>
          <p:cNvCxnSpPr>
            <a:endCxn id="179" idx="0"/>
          </p:cNvCxnSpPr>
          <p:nvPr/>
        </p:nvCxnSpPr>
        <p:spPr bwMode="auto">
          <a:xfrm rot="16200000" flipH="1">
            <a:off x="4788023" y="980728"/>
            <a:ext cx="1008114" cy="864095"/>
          </a:xfrm>
          <a:prstGeom prst="line">
            <a:avLst/>
          </a:prstGeom>
          <a:solidFill>
            <a:srgbClr val="FFFF99"/>
          </a:solidFill>
          <a:ln w="28575" cap="flat" cmpd="sng" algn="ctr">
            <a:solidFill>
              <a:srgbClr val="FF0000"/>
            </a:solidFill>
            <a:prstDash val="solid"/>
            <a:round/>
            <a:headEnd type="none" w="med" len="med"/>
            <a:tailEnd type="none" w="med" len="med"/>
          </a:ln>
          <a:effectLst/>
        </p:spPr>
      </p:cxnSp>
      <p:cxnSp>
        <p:nvCxnSpPr>
          <p:cNvPr id="190" name="直接连接符 189"/>
          <p:cNvCxnSpPr>
            <a:endCxn id="191" idx="0"/>
          </p:cNvCxnSpPr>
          <p:nvPr/>
        </p:nvCxnSpPr>
        <p:spPr bwMode="auto">
          <a:xfrm rot="16200000" flipH="1">
            <a:off x="4752020" y="2024844"/>
            <a:ext cx="720080" cy="648072"/>
          </a:xfrm>
          <a:prstGeom prst="line">
            <a:avLst/>
          </a:prstGeom>
          <a:solidFill>
            <a:srgbClr val="FFFF99"/>
          </a:solidFill>
          <a:ln w="28575" cap="flat" cmpd="sng" algn="ctr">
            <a:solidFill>
              <a:srgbClr val="FF0000"/>
            </a:solidFill>
            <a:prstDash val="solid"/>
            <a:round/>
            <a:headEnd type="none" w="med" len="med"/>
            <a:tailEnd type="none" w="med" len="med"/>
          </a:ln>
          <a:effectLst/>
        </p:spPr>
      </p:cxnSp>
      <p:sp>
        <p:nvSpPr>
          <p:cNvPr id="191" name="Line 202"/>
          <p:cNvSpPr>
            <a:spLocks noChangeShapeType="1"/>
          </p:cNvSpPr>
          <p:nvPr/>
        </p:nvSpPr>
        <p:spPr bwMode="auto">
          <a:xfrm>
            <a:off x="5436096" y="2708920"/>
            <a:ext cx="0" cy="2160240"/>
          </a:xfrm>
          <a:prstGeom prst="line">
            <a:avLst/>
          </a:prstGeom>
          <a:noFill/>
          <a:ln w="28575">
            <a:solidFill>
              <a:srgbClr val="FF0000"/>
            </a:solidFill>
            <a:round/>
            <a:headEnd/>
            <a:tailEnd type="triangle" w="med" len="lg"/>
          </a:ln>
        </p:spPr>
        <p:txBody>
          <a:bodyPr wrap="none" anchor="ctr"/>
          <a:lstStyle/>
          <a:p>
            <a:endParaRPr lang="zh-CN" altLang="en-US">
              <a:solidFill>
                <a:srgbClr val="000000"/>
              </a:solidFill>
            </a:endParaRPr>
          </a:p>
        </p:txBody>
      </p:sp>
      <p:cxnSp>
        <p:nvCxnSpPr>
          <p:cNvPr id="197" name="直接连接符 196"/>
          <p:cNvCxnSpPr>
            <a:stCxn id="106" idx="6"/>
          </p:cNvCxnSpPr>
          <p:nvPr/>
        </p:nvCxnSpPr>
        <p:spPr bwMode="auto">
          <a:xfrm>
            <a:off x="2843808" y="1628614"/>
            <a:ext cx="648072" cy="186"/>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199" name="直接连接符 198"/>
          <p:cNvCxnSpPr/>
          <p:nvPr/>
        </p:nvCxnSpPr>
        <p:spPr bwMode="auto">
          <a:xfrm rot="16200000" flipH="1">
            <a:off x="2087723" y="3032955"/>
            <a:ext cx="2808312" cy="1"/>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200" name="直接连接符 199"/>
          <p:cNvCxnSpPr/>
          <p:nvPr/>
        </p:nvCxnSpPr>
        <p:spPr bwMode="auto">
          <a:xfrm>
            <a:off x="2843808" y="2708920"/>
            <a:ext cx="576064" cy="0"/>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202" name="直接连接符 201"/>
          <p:cNvCxnSpPr/>
          <p:nvPr/>
        </p:nvCxnSpPr>
        <p:spPr bwMode="auto">
          <a:xfrm rot="5400000">
            <a:off x="2519771" y="3609020"/>
            <a:ext cx="1800200" cy="0"/>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204" name="直接连接符 203"/>
          <p:cNvCxnSpPr/>
          <p:nvPr/>
        </p:nvCxnSpPr>
        <p:spPr bwMode="auto">
          <a:xfrm>
            <a:off x="2843808" y="3789040"/>
            <a:ext cx="504056" cy="0"/>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206" name="直接连接符 205"/>
          <p:cNvCxnSpPr/>
          <p:nvPr/>
        </p:nvCxnSpPr>
        <p:spPr bwMode="auto">
          <a:xfrm rot="5400000">
            <a:off x="2951820" y="4185084"/>
            <a:ext cx="792088" cy="0"/>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218" name="直接连接符 217"/>
          <p:cNvCxnSpPr/>
          <p:nvPr/>
        </p:nvCxnSpPr>
        <p:spPr bwMode="auto">
          <a:xfrm>
            <a:off x="2843808" y="4869160"/>
            <a:ext cx="648072" cy="0"/>
          </a:xfrm>
          <a:prstGeom prst="line">
            <a:avLst/>
          </a:prstGeom>
          <a:solidFill>
            <a:srgbClr val="FFFF99"/>
          </a:solidFill>
          <a:ln w="19050" cap="flat" cmpd="sng" algn="ctr">
            <a:solidFill>
              <a:srgbClr val="FFCC66"/>
            </a:solidFill>
            <a:prstDash val="solid"/>
            <a:round/>
            <a:headEnd type="none" w="med" len="med"/>
            <a:tailEnd type="none" w="med" len="med"/>
          </a:ln>
          <a:effectLst/>
        </p:spPr>
      </p:cxnSp>
      <p:cxnSp>
        <p:nvCxnSpPr>
          <p:cNvPr id="219" name="直接连接符 218"/>
          <p:cNvCxnSpPr/>
          <p:nvPr/>
        </p:nvCxnSpPr>
        <p:spPr bwMode="auto">
          <a:xfrm rot="16200000" flipH="1">
            <a:off x="3491880" y="4869160"/>
            <a:ext cx="504056" cy="504056"/>
          </a:xfrm>
          <a:prstGeom prst="line">
            <a:avLst/>
          </a:prstGeom>
          <a:solidFill>
            <a:srgbClr val="FFFF99"/>
          </a:solidFill>
          <a:ln w="19050" cap="flat" cmpd="sng" algn="ctr">
            <a:solidFill>
              <a:srgbClr val="FFCC66"/>
            </a:solidFill>
            <a:prstDash val="solid"/>
            <a:round/>
            <a:headEnd type="none" w="med" len="med"/>
            <a:tailEnd type="none" w="med" len="med"/>
          </a:ln>
          <a:effectLst/>
        </p:spPr>
      </p:cxnSp>
      <p:cxnSp>
        <p:nvCxnSpPr>
          <p:cNvPr id="226" name="直接连接符 225"/>
          <p:cNvCxnSpPr/>
          <p:nvPr/>
        </p:nvCxnSpPr>
        <p:spPr bwMode="auto">
          <a:xfrm rot="16200000" flipH="1">
            <a:off x="3347864" y="4581128"/>
            <a:ext cx="648072" cy="648072"/>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228" name="直接连接符 227"/>
          <p:cNvCxnSpPr/>
          <p:nvPr/>
        </p:nvCxnSpPr>
        <p:spPr bwMode="auto">
          <a:xfrm rot="16200000" flipH="1">
            <a:off x="3419872" y="4509120"/>
            <a:ext cx="576064" cy="576064"/>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230" name="直接连接符 229"/>
          <p:cNvCxnSpPr/>
          <p:nvPr/>
        </p:nvCxnSpPr>
        <p:spPr bwMode="auto">
          <a:xfrm rot="16200000" flipH="1">
            <a:off x="3491880" y="4437112"/>
            <a:ext cx="504056" cy="504056"/>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236" name="直接箭头连接符 235"/>
          <p:cNvCxnSpPr/>
          <p:nvPr/>
        </p:nvCxnSpPr>
        <p:spPr bwMode="auto">
          <a:xfrm>
            <a:off x="3995936" y="4941168"/>
            <a:ext cx="720080" cy="1588"/>
          </a:xfrm>
          <a:prstGeom prst="straightConnector1">
            <a:avLst/>
          </a:prstGeom>
          <a:noFill/>
          <a:ln w="19050">
            <a:solidFill>
              <a:srgbClr val="FF6600"/>
            </a:solidFill>
            <a:round/>
            <a:headEnd/>
            <a:tailEnd type="triangle" w="med" len="lg"/>
          </a:ln>
        </p:spPr>
      </p:cxnSp>
      <p:cxnSp>
        <p:nvCxnSpPr>
          <p:cNvPr id="238" name="直接箭头连接符 237"/>
          <p:cNvCxnSpPr/>
          <p:nvPr/>
        </p:nvCxnSpPr>
        <p:spPr bwMode="auto">
          <a:xfrm>
            <a:off x="3995936" y="5085184"/>
            <a:ext cx="720080" cy="1588"/>
          </a:xfrm>
          <a:prstGeom prst="straightConnector1">
            <a:avLst/>
          </a:prstGeom>
          <a:noFill/>
          <a:ln w="19050">
            <a:solidFill>
              <a:srgbClr val="FF6600"/>
            </a:solidFill>
            <a:round/>
            <a:headEnd/>
            <a:tailEnd type="triangle" w="med" len="lg"/>
          </a:ln>
        </p:spPr>
      </p:cxnSp>
      <p:cxnSp>
        <p:nvCxnSpPr>
          <p:cNvPr id="239" name="直接箭头连接符 238"/>
          <p:cNvCxnSpPr/>
          <p:nvPr/>
        </p:nvCxnSpPr>
        <p:spPr bwMode="auto">
          <a:xfrm>
            <a:off x="3995936" y="5229200"/>
            <a:ext cx="720080" cy="1588"/>
          </a:xfrm>
          <a:prstGeom prst="straightConnector1">
            <a:avLst/>
          </a:prstGeom>
          <a:noFill/>
          <a:ln w="19050">
            <a:solidFill>
              <a:srgbClr val="FF6600"/>
            </a:solidFill>
            <a:round/>
            <a:headEnd/>
            <a:tailEnd type="triangle" w="med" len="lg"/>
          </a:ln>
        </p:spPr>
      </p:cxnSp>
      <p:cxnSp>
        <p:nvCxnSpPr>
          <p:cNvPr id="240" name="直接箭头连接符 239"/>
          <p:cNvCxnSpPr/>
          <p:nvPr/>
        </p:nvCxnSpPr>
        <p:spPr bwMode="auto">
          <a:xfrm>
            <a:off x="3995936" y="5373216"/>
            <a:ext cx="720080" cy="1588"/>
          </a:xfrm>
          <a:prstGeom prst="straightConnector1">
            <a:avLst/>
          </a:prstGeom>
          <a:noFill/>
          <a:ln w="19050">
            <a:solidFill>
              <a:srgbClr val="FFCC66"/>
            </a:solidFill>
            <a:round/>
            <a:headEnd/>
            <a:tailEnd type="triangle" w="med" len="lg"/>
          </a:ln>
        </p:spPr>
      </p:cxnSp>
      <p:sp>
        <p:nvSpPr>
          <p:cNvPr id="243" name="TextBox 242"/>
          <p:cNvSpPr txBox="1"/>
          <p:nvPr/>
        </p:nvSpPr>
        <p:spPr>
          <a:xfrm>
            <a:off x="2771800" y="5662989"/>
            <a:ext cx="1656184" cy="646331"/>
          </a:xfrm>
          <a:prstGeom prst="rect">
            <a:avLst/>
          </a:prstGeom>
          <a:noFill/>
        </p:spPr>
        <p:txBody>
          <a:bodyPr wrap="square" rtlCol="0">
            <a:spAutoFit/>
          </a:bodyPr>
          <a:lstStyle/>
          <a:p>
            <a:r>
              <a:rPr lang="zh-CN" altLang="en-US" sz="1800" smtClean="0"/>
              <a:t>标志：</a:t>
            </a:r>
            <a:r>
              <a:rPr lang="en-US" altLang="zh-CN" sz="1800" smtClean="0"/>
              <a:t>Tag</a:t>
            </a:r>
          </a:p>
          <a:p>
            <a:r>
              <a:rPr lang="zh-CN" altLang="en-US" sz="1800" smtClean="0"/>
              <a:t>索引：</a:t>
            </a:r>
            <a:r>
              <a:rPr lang="en-US" altLang="zh-CN" sz="1800" smtClean="0"/>
              <a:t>Index</a:t>
            </a:r>
            <a:endParaRPr lang="zh-CN" altLang="en-US" sz="1800"/>
          </a:p>
        </p:txBody>
      </p:sp>
      <p:sp>
        <p:nvSpPr>
          <p:cNvPr id="244" name="Text Box 126"/>
          <p:cNvSpPr txBox="1">
            <a:spLocks noChangeArrowheads="1"/>
          </p:cNvSpPr>
          <p:nvPr/>
        </p:nvSpPr>
        <p:spPr bwMode="auto">
          <a:xfrm>
            <a:off x="4355976" y="5661248"/>
            <a:ext cx="2160836" cy="400110"/>
          </a:xfrm>
          <a:prstGeom prst="rect">
            <a:avLst/>
          </a:prstGeom>
          <a:noFill/>
          <a:ln w="28575" algn="ctr">
            <a:noFill/>
            <a:miter lim="800000"/>
            <a:headEnd/>
            <a:tailEnd/>
          </a:ln>
        </p:spPr>
        <p:txBody>
          <a:bodyPr wrap="square">
            <a:spAutoFit/>
          </a:bodyPr>
          <a:lstStyle/>
          <a:p>
            <a:pPr>
              <a:spcBef>
                <a:spcPts val="0"/>
              </a:spcBef>
            </a:pPr>
            <a:r>
              <a:rPr lang="en-US" altLang="zh-CN" sz="2000" smtClean="0">
                <a:solidFill>
                  <a:srgbClr val="FF0000"/>
                </a:solidFill>
                <a:latin typeface="+mn-lt"/>
              </a:rPr>
              <a:t>to CPU Data in</a:t>
            </a:r>
            <a:endParaRPr lang="zh-CN" altLang="en-US" sz="2000">
              <a:solidFill>
                <a:srgbClr val="FF0000"/>
              </a:solidFill>
              <a:latin typeface="+mn-lt"/>
            </a:endParaRPr>
          </a:p>
        </p:txBody>
      </p:sp>
      <p:cxnSp>
        <p:nvCxnSpPr>
          <p:cNvPr id="246" name="直接连接符 245"/>
          <p:cNvCxnSpPr>
            <a:endCxn id="180" idx="2"/>
          </p:cNvCxnSpPr>
          <p:nvPr/>
        </p:nvCxnSpPr>
        <p:spPr bwMode="auto">
          <a:xfrm rot="16200000" flipH="1">
            <a:off x="4930986" y="5086238"/>
            <a:ext cx="578173" cy="144016"/>
          </a:xfrm>
          <a:prstGeom prst="line">
            <a:avLst/>
          </a:prstGeom>
          <a:solidFill>
            <a:srgbClr val="FFFF99"/>
          </a:solidFill>
          <a:ln w="28575" cap="flat" cmpd="sng" algn="ctr">
            <a:solidFill>
              <a:srgbClr val="FF0000"/>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p:cTn id="7" dur="500" fill="hold"/>
                                        <p:tgtEl>
                                          <p:spTgt spid="145"/>
                                        </p:tgtEl>
                                        <p:attrNameLst>
                                          <p:attrName>ppt_x</p:attrName>
                                        </p:attrNameLst>
                                      </p:cBhvr>
                                      <p:tavLst>
                                        <p:tav tm="0">
                                          <p:val>
                                            <p:strVal val="#ppt_x"/>
                                          </p:val>
                                        </p:tav>
                                        <p:tav tm="100000">
                                          <p:val>
                                            <p:strVal val="#ppt_x"/>
                                          </p:val>
                                        </p:tav>
                                      </p:tavLst>
                                    </p:anim>
                                    <p:anim calcmode="lin" valueType="num">
                                      <p:cBhvr>
                                        <p:cTn id="8" dur="500" fill="hold"/>
                                        <p:tgtEl>
                                          <p:spTgt spid="145"/>
                                        </p:tgtEl>
                                        <p:attrNameLst>
                                          <p:attrName>ppt_y</p:attrName>
                                        </p:attrNameLst>
                                      </p:cBhvr>
                                      <p:tavLst>
                                        <p:tav tm="0">
                                          <p:val>
                                            <p:strVal val="#ppt_y+#ppt_h/2"/>
                                          </p:val>
                                        </p:tav>
                                        <p:tav tm="100000">
                                          <p:val>
                                            <p:strVal val="#ppt_y"/>
                                          </p:val>
                                        </p:tav>
                                      </p:tavLst>
                                    </p:anim>
                                    <p:anim calcmode="lin" valueType="num">
                                      <p:cBhvr>
                                        <p:cTn id="9" dur="500" fill="hold"/>
                                        <p:tgtEl>
                                          <p:spTgt spid="145"/>
                                        </p:tgtEl>
                                        <p:attrNameLst>
                                          <p:attrName>ppt_w</p:attrName>
                                        </p:attrNameLst>
                                      </p:cBhvr>
                                      <p:tavLst>
                                        <p:tav tm="0">
                                          <p:val>
                                            <p:strVal val="#ppt_w"/>
                                          </p:val>
                                        </p:tav>
                                        <p:tav tm="100000">
                                          <p:val>
                                            <p:strVal val="#ppt_w"/>
                                          </p:val>
                                        </p:tav>
                                      </p:tavLst>
                                    </p:anim>
                                    <p:anim calcmode="lin" valueType="num">
                                      <p:cBhvr>
                                        <p:cTn id="10" dur="500" fill="hold"/>
                                        <p:tgtEl>
                                          <p:spTgt spid="145"/>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7" presetClass="entr" presetSubtype="8" fill="hold" nodeType="afterEffect">
                                  <p:stCondLst>
                                    <p:cond delay="0"/>
                                  </p:stCondLst>
                                  <p:childTnLst>
                                    <p:set>
                                      <p:cBhvr>
                                        <p:cTn id="13" dur="1" fill="hold">
                                          <p:stCondLst>
                                            <p:cond delay="0"/>
                                          </p:stCondLst>
                                        </p:cTn>
                                        <p:tgtEl>
                                          <p:spTgt spid="147"/>
                                        </p:tgtEl>
                                        <p:attrNameLst>
                                          <p:attrName>style.visibility</p:attrName>
                                        </p:attrNameLst>
                                      </p:cBhvr>
                                      <p:to>
                                        <p:strVal val="visible"/>
                                      </p:to>
                                    </p:set>
                                    <p:anim calcmode="lin" valueType="num">
                                      <p:cBhvr>
                                        <p:cTn id="14" dur="500" fill="hold"/>
                                        <p:tgtEl>
                                          <p:spTgt spid="147"/>
                                        </p:tgtEl>
                                        <p:attrNameLst>
                                          <p:attrName>ppt_x</p:attrName>
                                        </p:attrNameLst>
                                      </p:cBhvr>
                                      <p:tavLst>
                                        <p:tav tm="0">
                                          <p:val>
                                            <p:strVal val="#ppt_x-#ppt_w/2"/>
                                          </p:val>
                                        </p:tav>
                                        <p:tav tm="100000">
                                          <p:val>
                                            <p:strVal val="#ppt_x"/>
                                          </p:val>
                                        </p:tav>
                                      </p:tavLst>
                                    </p:anim>
                                    <p:anim calcmode="lin" valueType="num">
                                      <p:cBhvr>
                                        <p:cTn id="15" dur="500" fill="hold"/>
                                        <p:tgtEl>
                                          <p:spTgt spid="147"/>
                                        </p:tgtEl>
                                        <p:attrNameLst>
                                          <p:attrName>ppt_y</p:attrName>
                                        </p:attrNameLst>
                                      </p:cBhvr>
                                      <p:tavLst>
                                        <p:tav tm="0">
                                          <p:val>
                                            <p:strVal val="#ppt_y"/>
                                          </p:val>
                                        </p:tav>
                                        <p:tav tm="100000">
                                          <p:val>
                                            <p:strVal val="#ppt_y"/>
                                          </p:val>
                                        </p:tav>
                                      </p:tavLst>
                                    </p:anim>
                                    <p:anim calcmode="lin" valueType="num">
                                      <p:cBhvr>
                                        <p:cTn id="16" dur="500" fill="hold"/>
                                        <p:tgtEl>
                                          <p:spTgt spid="147"/>
                                        </p:tgtEl>
                                        <p:attrNameLst>
                                          <p:attrName>ppt_w</p:attrName>
                                        </p:attrNameLst>
                                      </p:cBhvr>
                                      <p:tavLst>
                                        <p:tav tm="0">
                                          <p:val>
                                            <p:fltVal val="0"/>
                                          </p:val>
                                        </p:tav>
                                        <p:tav tm="100000">
                                          <p:val>
                                            <p:strVal val="#ppt_w"/>
                                          </p:val>
                                        </p:tav>
                                      </p:tavLst>
                                    </p:anim>
                                    <p:anim calcmode="lin" valueType="num">
                                      <p:cBhvr>
                                        <p:cTn id="17" dur="500" fill="hold"/>
                                        <p:tgtEl>
                                          <p:spTgt spid="147"/>
                                        </p:tgtEl>
                                        <p:attrNameLst>
                                          <p:attrName>ppt_h</p:attrName>
                                        </p:attrNameLst>
                                      </p:cBhvr>
                                      <p:tavLst>
                                        <p:tav tm="0">
                                          <p:val>
                                            <p:strVal val="#ppt_h"/>
                                          </p:val>
                                        </p:tav>
                                        <p:tav tm="100000">
                                          <p:val>
                                            <p:strVal val="#ppt_h"/>
                                          </p:val>
                                        </p:tav>
                                      </p:tavLst>
                                    </p:anim>
                                  </p:childTnLst>
                                </p:cTn>
                              </p:par>
                              <p:par>
                                <p:cTn id="18" presetID="17" presetClass="entr" presetSubtype="8" fill="hold" nodeType="withEffect">
                                  <p:stCondLst>
                                    <p:cond delay="0"/>
                                  </p:stCondLst>
                                  <p:childTnLst>
                                    <p:set>
                                      <p:cBhvr>
                                        <p:cTn id="19" dur="1" fill="hold">
                                          <p:stCondLst>
                                            <p:cond delay="0"/>
                                          </p:stCondLst>
                                        </p:cTn>
                                        <p:tgtEl>
                                          <p:spTgt spid="150"/>
                                        </p:tgtEl>
                                        <p:attrNameLst>
                                          <p:attrName>style.visibility</p:attrName>
                                        </p:attrNameLst>
                                      </p:cBhvr>
                                      <p:to>
                                        <p:strVal val="visible"/>
                                      </p:to>
                                    </p:set>
                                    <p:anim calcmode="lin" valueType="num">
                                      <p:cBhvr>
                                        <p:cTn id="20" dur="500" fill="hold"/>
                                        <p:tgtEl>
                                          <p:spTgt spid="150"/>
                                        </p:tgtEl>
                                        <p:attrNameLst>
                                          <p:attrName>ppt_x</p:attrName>
                                        </p:attrNameLst>
                                      </p:cBhvr>
                                      <p:tavLst>
                                        <p:tav tm="0">
                                          <p:val>
                                            <p:strVal val="#ppt_x-#ppt_w/2"/>
                                          </p:val>
                                        </p:tav>
                                        <p:tav tm="100000">
                                          <p:val>
                                            <p:strVal val="#ppt_x"/>
                                          </p:val>
                                        </p:tav>
                                      </p:tavLst>
                                    </p:anim>
                                    <p:anim calcmode="lin" valueType="num">
                                      <p:cBhvr>
                                        <p:cTn id="21" dur="500" fill="hold"/>
                                        <p:tgtEl>
                                          <p:spTgt spid="150"/>
                                        </p:tgtEl>
                                        <p:attrNameLst>
                                          <p:attrName>ppt_y</p:attrName>
                                        </p:attrNameLst>
                                      </p:cBhvr>
                                      <p:tavLst>
                                        <p:tav tm="0">
                                          <p:val>
                                            <p:strVal val="#ppt_y"/>
                                          </p:val>
                                        </p:tav>
                                        <p:tav tm="100000">
                                          <p:val>
                                            <p:strVal val="#ppt_y"/>
                                          </p:val>
                                        </p:tav>
                                      </p:tavLst>
                                    </p:anim>
                                    <p:anim calcmode="lin" valueType="num">
                                      <p:cBhvr>
                                        <p:cTn id="22" dur="500" fill="hold"/>
                                        <p:tgtEl>
                                          <p:spTgt spid="150"/>
                                        </p:tgtEl>
                                        <p:attrNameLst>
                                          <p:attrName>ppt_w</p:attrName>
                                        </p:attrNameLst>
                                      </p:cBhvr>
                                      <p:tavLst>
                                        <p:tav tm="0">
                                          <p:val>
                                            <p:fltVal val="0"/>
                                          </p:val>
                                        </p:tav>
                                        <p:tav tm="100000">
                                          <p:val>
                                            <p:strVal val="#ppt_w"/>
                                          </p:val>
                                        </p:tav>
                                      </p:tavLst>
                                    </p:anim>
                                    <p:anim calcmode="lin" valueType="num">
                                      <p:cBhvr>
                                        <p:cTn id="23" dur="500" fill="hold"/>
                                        <p:tgtEl>
                                          <p:spTgt spid="150"/>
                                        </p:tgtEl>
                                        <p:attrNameLst>
                                          <p:attrName>ppt_h</p:attrName>
                                        </p:attrNameLst>
                                      </p:cBhvr>
                                      <p:tavLst>
                                        <p:tav tm="0">
                                          <p:val>
                                            <p:strVal val="#ppt_h"/>
                                          </p:val>
                                        </p:tav>
                                        <p:tav tm="100000">
                                          <p:val>
                                            <p:strVal val="#ppt_h"/>
                                          </p:val>
                                        </p:tav>
                                      </p:tavLst>
                                    </p:anim>
                                  </p:childTnLst>
                                </p:cTn>
                              </p:par>
                              <p:par>
                                <p:cTn id="24" presetID="17" presetClass="entr" presetSubtype="8" fill="hold" nodeType="withEffect">
                                  <p:stCondLst>
                                    <p:cond delay="0"/>
                                  </p:stCondLst>
                                  <p:childTnLst>
                                    <p:set>
                                      <p:cBhvr>
                                        <p:cTn id="25" dur="1" fill="hold">
                                          <p:stCondLst>
                                            <p:cond delay="0"/>
                                          </p:stCondLst>
                                        </p:cTn>
                                        <p:tgtEl>
                                          <p:spTgt spid="151"/>
                                        </p:tgtEl>
                                        <p:attrNameLst>
                                          <p:attrName>style.visibility</p:attrName>
                                        </p:attrNameLst>
                                      </p:cBhvr>
                                      <p:to>
                                        <p:strVal val="visible"/>
                                      </p:to>
                                    </p:set>
                                    <p:anim calcmode="lin" valueType="num">
                                      <p:cBhvr>
                                        <p:cTn id="26" dur="500" fill="hold"/>
                                        <p:tgtEl>
                                          <p:spTgt spid="151"/>
                                        </p:tgtEl>
                                        <p:attrNameLst>
                                          <p:attrName>ppt_x</p:attrName>
                                        </p:attrNameLst>
                                      </p:cBhvr>
                                      <p:tavLst>
                                        <p:tav tm="0">
                                          <p:val>
                                            <p:strVal val="#ppt_x-#ppt_w/2"/>
                                          </p:val>
                                        </p:tav>
                                        <p:tav tm="100000">
                                          <p:val>
                                            <p:strVal val="#ppt_x"/>
                                          </p:val>
                                        </p:tav>
                                      </p:tavLst>
                                    </p:anim>
                                    <p:anim calcmode="lin" valueType="num">
                                      <p:cBhvr>
                                        <p:cTn id="27" dur="500" fill="hold"/>
                                        <p:tgtEl>
                                          <p:spTgt spid="151"/>
                                        </p:tgtEl>
                                        <p:attrNameLst>
                                          <p:attrName>ppt_y</p:attrName>
                                        </p:attrNameLst>
                                      </p:cBhvr>
                                      <p:tavLst>
                                        <p:tav tm="0">
                                          <p:val>
                                            <p:strVal val="#ppt_y"/>
                                          </p:val>
                                        </p:tav>
                                        <p:tav tm="100000">
                                          <p:val>
                                            <p:strVal val="#ppt_y"/>
                                          </p:val>
                                        </p:tav>
                                      </p:tavLst>
                                    </p:anim>
                                    <p:anim calcmode="lin" valueType="num">
                                      <p:cBhvr>
                                        <p:cTn id="28" dur="500" fill="hold"/>
                                        <p:tgtEl>
                                          <p:spTgt spid="151"/>
                                        </p:tgtEl>
                                        <p:attrNameLst>
                                          <p:attrName>ppt_w</p:attrName>
                                        </p:attrNameLst>
                                      </p:cBhvr>
                                      <p:tavLst>
                                        <p:tav tm="0">
                                          <p:val>
                                            <p:fltVal val="0"/>
                                          </p:val>
                                        </p:tav>
                                        <p:tav tm="100000">
                                          <p:val>
                                            <p:strVal val="#ppt_w"/>
                                          </p:val>
                                        </p:tav>
                                      </p:tavLst>
                                    </p:anim>
                                    <p:anim calcmode="lin" valueType="num">
                                      <p:cBhvr>
                                        <p:cTn id="29" dur="500" fill="hold"/>
                                        <p:tgtEl>
                                          <p:spTgt spid="151"/>
                                        </p:tgtEl>
                                        <p:attrNameLst>
                                          <p:attrName>ppt_h</p:attrName>
                                        </p:attrNameLst>
                                      </p:cBhvr>
                                      <p:tavLst>
                                        <p:tav tm="0">
                                          <p:val>
                                            <p:strVal val="#ppt_h"/>
                                          </p:val>
                                        </p:tav>
                                        <p:tav tm="100000">
                                          <p:val>
                                            <p:strVal val="#ppt_h"/>
                                          </p:val>
                                        </p:tav>
                                      </p:tavLst>
                                    </p:anim>
                                  </p:childTnLst>
                                </p:cTn>
                              </p:par>
                              <p:par>
                                <p:cTn id="30" presetID="17" presetClass="entr" presetSubtype="8" fill="hold" nodeType="withEffect">
                                  <p:stCondLst>
                                    <p:cond delay="0"/>
                                  </p:stCondLst>
                                  <p:childTnLst>
                                    <p:set>
                                      <p:cBhvr>
                                        <p:cTn id="31" dur="1" fill="hold">
                                          <p:stCondLst>
                                            <p:cond delay="0"/>
                                          </p:stCondLst>
                                        </p:cTn>
                                        <p:tgtEl>
                                          <p:spTgt spid="152"/>
                                        </p:tgtEl>
                                        <p:attrNameLst>
                                          <p:attrName>style.visibility</p:attrName>
                                        </p:attrNameLst>
                                      </p:cBhvr>
                                      <p:to>
                                        <p:strVal val="visible"/>
                                      </p:to>
                                    </p:set>
                                    <p:anim calcmode="lin" valueType="num">
                                      <p:cBhvr>
                                        <p:cTn id="32" dur="500" fill="hold"/>
                                        <p:tgtEl>
                                          <p:spTgt spid="152"/>
                                        </p:tgtEl>
                                        <p:attrNameLst>
                                          <p:attrName>ppt_x</p:attrName>
                                        </p:attrNameLst>
                                      </p:cBhvr>
                                      <p:tavLst>
                                        <p:tav tm="0">
                                          <p:val>
                                            <p:strVal val="#ppt_x-#ppt_w/2"/>
                                          </p:val>
                                        </p:tav>
                                        <p:tav tm="100000">
                                          <p:val>
                                            <p:strVal val="#ppt_x"/>
                                          </p:val>
                                        </p:tav>
                                      </p:tavLst>
                                    </p:anim>
                                    <p:anim calcmode="lin" valueType="num">
                                      <p:cBhvr>
                                        <p:cTn id="33" dur="500" fill="hold"/>
                                        <p:tgtEl>
                                          <p:spTgt spid="152"/>
                                        </p:tgtEl>
                                        <p:attrNameLst>
                                          <p:attrName>ppt_y</p:attrName>
                                        </p:attrNameLst>
                                      </p:cBhvr>
                                      <p:tavLst>
                                        <p:tav tm="0">
                                          <p:val>
                                            <p:strVal val="#ppt_y"/>
                                          </p:val>
                                        </p:tav>
                                        <p:tav tm="100000">
                                          <p:val>
                                            <p:strVal val="#ppt_y"/>
                                          </p:val>
                                        </p:tav>
                                      </p:tavLst>
                                    </p:anim>
                                    <p:anim calcmode="lin" valueType="num">
                                      <p:cBhvr>
                                        <p:cTn id="34" dur="500" fill="hold"/>
                                        <p:tgtEl>
                                          <p:spTgt spid="152"/>
                                        </p:tgtEl>
                                        <p:attrNameLst>
                                          <p:attrName>ppt_w</p:attrName>
                                        </p:attrNameLst>
                                      </p:cBhvr>
                                      <p:tavLst>
                                        <p:tav tm="0">
                                          <p:val>
                                            <p:fltVal val="0"/>
                                          </p:val>
                                        </p:tav>
                                        <p:tav tm="100000">
                                          <p:val>
                                            <p:strVal val="#ppt_w"/>
                                          </p:val>
                                        </p:tav>
                                      </p:tavLst>
                                    </p:anim>
                                    <p:anim calcmode="lin" valueType="num">
                                      <p:cBhvr>
                                        <p:cTn id="35" dur="500" fill="hold"/>
                                        <p:tgtEl>
                                          <p:spTgt spid="152"/>
                                        </p:tgtEl>
                                        <p:attrNameLst>
                                          <p:attrName>ppt_h</p:attrName>
                                        </p:attrNameLst>
                                      </p:cBhvr>
                                      <p:tavLst>
                                        <p:tav tm="0">
                                          <p:val>
                                            <p:strVal val="#ppt_h"/>
                                          </p:val>
                                        </p:tav>
                                        <p:tav tm="100000">
                                          <p:val>
                                            <p:strVal val="#ppt_h"/>
                                          </p:val>
                                        </p:tav>
                                      </p:tavLst>
                                    </p:anim>
                                  </p:childTnLst>
                                </p:cTn>
                              </p:par>
                            </p:childTnLst>
                          </p:cTn>
                        </p:par>
                        <p:par>
                          <p:cTn id="36" fill="hold">
                            <p:stCondLst>
                              <p:cond delay="1000"/>
                            </p:stCondLst>
                            <p:childTnLst>
                              <p:par>
                                <p:cTn id="37" presetID="17" presetClass="entr" presetSubtype="8" fill="hold" nodeType="afterEffect">
                                  <p:stCondLst>
                                    <p:cond delay="0"/>
                                  </p:stCondLst>
                                  <p:childTnLst>
                                    <p:set>
                                      <p:cBhvr>
                                        <p:cTn id="38" dur="1" fill="hold">
                                          <p:stCondLst>
                                            <p:cond delay="0"/>
                                          </p:stCondLst>
                                        </p:cTn>
                                        <p:tgtEl>
                                          <p:spTgt spid="160"/>
                                        </p:tgtEl>
                                        <p:attrNameLst>
                                          <p:attrName>style.visibility</p:attrName>
                                        </p:attrNameLst>
                                      </p:cBhvr>
                                      <p:to>
                                        <p:strVal val="visible"/>
                                      </p:to>
                                    </p:set>
                                    <p:anim calcmode="lin" valueType="num">
                                      <p:cBhvr>
                                        <p:cTn id="39" dur="500" fill="hold"/>
                                        <p:tgtEl>
                                          <p:spTgt spid="160"/>
                                        </p:tgtEl>
                                        <p:attrNameLst>
                                          <p:attrName>ppt_x</p:attrName>
                                        </p:attrNameLst>
                                      </p:cBhvr>
                                      <p:tavLst>
                                        <p:tav tm="0">
                                          <p:val>
                                            <p:strVal val="#ppt_x-#ppt_w/2"/>
                                          </p:val>
                                        </p:tav>
                                        <p:tav tm="100000">
                                          <p:val>
                                            <p:strVal val="#ppt_x"/>
                                          </p:val>
                                        </p:tav>
                                      </p:tavLst>
                                    </p:anim>
                                    <p:anim calcmode="lin" valueType="num">
                                      <p:cBhvr>
                                        <p:cTn id="40" dur="500" fill="hold"/>
                                        <p:tgtEl>
                                          <p:spTgt spid="160"/>
                                        </p:tgtEl>
                                        <p:attrNameLst>
                                          <p:attrName>ppt_y</p:attrName>
                                        </p:attrNameLst>
                                      </p:cBhvr>
                                      <p:tavLst>
                                        <p:tav tm="0">
                                          <p:val>
                                            <p:strVal val="#ppt_y"/>
                                          </p:val>
                                        </p:tav>
                                        <p:tav tm="100000">
                                          <p:val>
                                            <p:strVal val="#ppt_y"/>
                                          </p:val>
                                        </p:tav>
                                      </p:tavLst>
                                    </p:anim>
                                    <p:anim calcmode="lin" valueType="num">
                                      <p:cBhvr>
                                        <p:cTn id="41" dur="500" fill="hold"/>
                                        <p:tgtEl>
                                          <p:spTgt spid="160"/>
                                        </p:tgtEl>
                                        <p:attrNameLst>
                                          <p:attrName>ppt_w</p:attrName>
                                        </p:attrNameLst>
                                      </p:cBhvr>
                                      <p:tavLst>
                                        <p:tav tm="0">
                                          <p:val>
                                            <p:fltVal val="0"/>
                                          </p:val>
                                        </p:tav>
                                        <p:tav tm="100000">
                                          <p:val>
                                            <p:strVal val="#ppt_w"/>
                                          </p:val>
                                        </p:tav>
                                      </p:tavLst>
                                    </p:anim>
                                    <p:anim calcmode="lin" valueType="num">
                                      <p:cBhvr>
                                        <p:cTn id="42" dur="500" fill="hold"/>
                                        <p:tgtEl>
                                          <p:spTgt spid="160"/>
                                        </p:tgtEl>
                                        <p:attrNameLst>
                                          <p:attrName>ppt_h</p:attrName>
                                        </p:attrNameLst>
                                      </p:cBhvr>
                                      <p:tavLst>
                                        <p:tav tm="0">
                                          <p:val>
                                            <p:strVal val="#ppt_h"/>
                                          </p:val>
                                        </p:tav>
                                        <p:tav tm="100000">
                                          <p:val>
                                            <p:strVal val="#ppt_h"/>
                                          </p:val>
                                        </p:tav>
                                      </p:tavLst>
                                    </p:anim>
                                  </p:childTnLst>
                                </p:cTn>
                              </p:par>
                            </p:childTnLst>
                          </p:cTn>
                        </p:par>
                        <p:par>
                          <p:cTn id="43" fill="hold">
                            <p:stCondLst>
                              <p:cond delay="1500"/>
                            </p:stCondLst>
                            <p:childTnLst>
                              <p:par>
                                <p:cTn id="44" presetID="17" presetClass="entr" presetSubtype="4" fill="hold" nodeType="afterEffect">
                                  <p:stCondLst>
                                    <p:cond delay="0"/>
                                  </p:stCondLst>
                                  <p:childTnLst>
                                    <p:set>
                                      <p:cBhvr>
                                        <p:cTn id="45" dur="1" fill="hold">
                                          <p:stCondLst>
                                            <p:cond delay="0"/>
                                          </p:stCondLst>
                                        </p:cTn>
                                        <p:tgtEl>
                                          <p:spTgt spid="162"/>
                                        </p:tgtEl>
                                        <p:attrNameLst>
                                          <p:attrName>style.visibility</p:attrName>
                                        </p:attrNameLst>
                                      </p:cBhvr>
                                      <p:to>
                                        <p:strVal val="visible"/>
                                      </p:to>
                                    </p:set>
                                    <p:anim calcmode="lin" valueType="num">
                                      <p:cBhvr>
                                        <p:cTn id="46" dur="500" fill="hold"/>
                                        <p:tgtEl>
                                          <p:spTgt spid="162"/>
                                        </p:tgtEl>
                                        <p:attrNameLst>
                                          <p:attrName>ppt_x</p:attrName>
                                        </p:attrNameLst>
                                      </p:cBhvr>
                                      <p:tavLst>
                                        <p:tav tm="0">
                                          <p:val>
                                            <p:strVal val="#ppt_x"/>
                                          </p:val>
                                        </p:tav>
                                        <p:tav tm="100000">
                                          <p:val>
                                            <p:strVal val="#ppt_x"/>
                                          </p:val>
                                        </p:tav>
                                      </p:tavLst>
                                    </p:anim>
                                    <p:anim calcmode="lin" valueType="num">
                                      <p:cBhvr>
                                        <p:cTn id="47" dur="500" fill="hold"/>
                                        <p:tgtEl>
                                          <p:spTgt spid="162"/>
                                        </p:tgtEl>
                                        <p:attrNameLst>
                                          <p:attrName>ppt_y</p:attrName>
                                        </p:attrNameLst>
                                      </p:cBhvr>
                                      <p:tavLst>
                                        <p:tav tm="0">
                                          <p:val>
                                            <p:strVal val="#ppt_y+#ppt_h/2"/>
                                          </p:val>
                                        </p:tav>
                                        <p:tav tm="100000">
                                          <p:val>
                                            <p:strVal val="#ppt_y"/>
                                          </p:val>
                                        </p:tav>
                                      </p:tavLst>
                                    </p:anim>
                                    <p:anim calcmode="lin" valueType="num">
                                      <p:cBhvr>
                                        <p:cTn id="48" dur="500" fill="hold"/>
                                        <p:tgtEl>
                                          <p:spTgt spid="162"/>
                                        </p:tgtEl>
                                        <p:attrNameLst>
                                          <p:attrName>ppt_w</p:attrName>
                                        </p:attrNameLst>
                                      </p:cBhvr>
                                      <p:tavLst>
                                        <p:tav tm="0">
                                          <p:val>
                                            <p:strVal val="#ppt_w"/>
                                          </p:val>
                                        </p:tav>
                                        <p:tav tm="100000">
                                          <p:val>
                                            <p:strVal val="#ppt_w"/>
                                          </p:val>
                                        </p:tav>
                                      </p:tavLst>
                                    </p:anim>
                                    <p:anim calcmode="lin" valueType="num">
                                      <p:cBhvr>
                                        <p:cTn id="49" dur="500" fill="hold"/>
                                        <p:tgtEl>
                                          <p:spTgt spid="162"/>
                                        </p:tgtEl>
                                        <p:attrNameLst>
                                          <p:attrName>ppt_h</p:attrName>
                                        </p:attrNameLst>
                                      </p:cBhvr>
                                      <p:tavLst>
                                        <p:tav tm="0">
                                          <p:val>
                                            <p:fltVal val="0"/>
                                          </p:val>
                                        </p:tav>
                                        <p:tav tm="100000">
                                          <p:val>
                                            <p:strVal val="#ppt_h"/>
                                          </p:val>
                                        </p:tav>
                                      </p:tavLst>
                                    </p:anim>
                                  </p:childTnLst>
                                </p:cTn>
                              </p:par>
                            </p:childTnLst>
                          </p:cTn>
                        </p:par>
                        <p:par>
                          <p:cTn id="50" fill="hold">
                            <p:stCondLst>
                              <p:cond delay="2000"/>
                            </p:stCondLst>
                            <p:childTnLst>
                              <p:par>
                                <p:cTn id="51" presetID="17" presetClass="entr" presetSubtype="8" fill="hold" nodeType="afterEffect">
                                  <p:stCondLst>
                                    <p:cond delay="0"/>
                                  </p:stCondLst>
                                  <p:childTnLst>
                                    <p:set>
                                      <p:cBhvr>
                                        <p:cTn id="52" dur="1" fill="hold">
                                          <p:stCondLst>
                                            <p:cond delay="0"/>
                                          </p:stCondLst>
                                        </p:cTn>
                                        <p:tgtEl>
                                          <p:spTgt spid="163"/>
                                        </p:tgtEl>
                                        <p:attrNameLst>
                                          <p:attrName>style.visibility</p:attrName>
                                        </p:attrNameLst>
                                      </p:cBhvr>
                                      <p:to>
                                        <p:strVal val="visible"/>
                                      </p:to>
                                    </p:set>
                                    <p:anim calcmode="lin" valueType="num">
                                      <p:cBhvr>
                                        <p:cTn id="53" dur="500" fill="hold"/>
                                        <p:tgtEl>
                                          <p:spTgt spid="163"/>
                                        </p:tgtEl>
                                        <p:attrNameLst>
                                          <p:attrName>ppt_x</p:attrName>
                                        </p:attrNameLst>
                                      </p:cBhvr>
                                      <p:tavLst>
                                        <p:tav tm="0">
                                          <p:val>
                                            <p:strVal val="#ppt_x-#ppt_w/2"/>
                                          </p:val>
                                        </p:tav>
                                        <p:tav tm="100000">
                                          <p:val>
                                            <p:strVal val="#ppt_x"/>
                                          </p:val>
                                        </p:tav>
                                      </p:tavLst>
                                    </p:anim>
                                    <p:anim calcmode="lin" valueType="num">
                                      <p:cBhvr>
                                        <p:cTn id="54" dur="500" fill="hold"/>
                                        <p:tgtEl>
                                          <p:spTgt spid="163"/>
                                        </p:tgtEl>
                                        <p:attrNameLst>
                                          <p:attrName>ppt_y</p:attrName>
                                        </p:attrNameLst>
                                      </p:cBhvr>
                                      <p:tavLst>
                                        <p:tav tm="0">
                                          <p:val>
                                            <p:strVal val="#ppt_y"/>
                                          </p:val>
                                        </p:tav>
                                        <p:tav tm="100000">
                                          <p:val>
                                            <p:strVal val="#ppt_y"/>
                                          </p:val>
                                        </p:tav>
                                      </p:tavLst>
                                    </p:anim>
                                    <p:anim calcmode="lin" valueType="num">
                                      <p:cBhvr>
                                        <p:cTn id="55" dur="500" fill="hold"/>
                                        <p:tgtEl>
                                          <p:spTgt spid="163"/>
                                        </p:tgtEl>
                                        <p:attrNameLst>
                                          <p:attrName>ppt_w</p:attrName>
                                        </p:attrNameLst>
                                      </p:cBhvr>
                                      <p:tavLst>
                                        <p:tav tm="0">
                                          <p:val>
                                            <p:fltVal val="0"/>
                                          </p:val>
                                        </p:tav>
                                        <p:tav tm="100000">
                                          <p:val>
                                            <p:strVal val="#ppt_w"/>
                                          </p:val>
                                        </p:tav>
                                      </p:tavLst>
                                    </p:anim>
                                    <p:anim calcmode="lin" valueType="num">
                                      <p:cBhvr>
                                        <p:cTn id="56" dur="500" fill="hold"/>
                                        <p:tgtEl>
                                          <p:spTgt spid="163"/>
                                        </p:tgtEl>
                                        <p:attrNameLst>
                                          <p:attrName>ppt_h</p:attrName>
                                        </p:attrNameLst>
                                      </p:cBhvr>
                                      <p:tavLst>
                                        <p:tav tm="0">
                                          <p:val>
                                            <p:strVal val="#ppt_h"/>
                                          </p:val>
                                        </p:tav>
                                        <p:tav tm="100000">
                                          <p:val>
                                            <p:strVal val="#ppt_h"/>
                                          </p:val>
                                        </p:tav>
                                      </p:tavLst>
                                    </p:anim>
                                  </p:childTnLst>
                                </p:cTn>
                              </p:par>
                              <p:par>
                                <p:cTn id="57" presetID="17" presetClass="entr" presetSubtype="8" fill="hold" nodeType="withEffect">
                                  <p:stCondLst>
                                    <p:cond delay="0"/>
                                  </p:stCondLst>
                                  <p:childTnLst>
                                    <p:set>
                                      <p:cBhvr>
                                        <p:cTn id="58" dur="1" fill="hold">
                                          <p:stCondLst>
                                            <p:cond delay="0"/>
                                          </p:stCondLst>
                                        </p:cTn>
                                        <p:tgtEl>
                                          <p:spTgt spid="173"/>
                                        </p:tgtEl>
                                        <p:attrNameLst>
                                          <p:attrName>style.visibility</p:attrName>
                                        </p:attrNameLst>
                                      </p:cBhvr>
                                      <p:to>
                                        <p:strVal val="visible"/>
                                      </p:to>
                                    </p:set>
                                    <p:anim calcmode="lin" valueType="num">
                                      <p:cBhvr>
                                        <p:cTn id="59" dur="500" fill="hold"/>
                                        <p:tgtEl>
                                          <p:spTgt spid="173"/>
                                        </p:tgtEl>
                                        <p:attrNameLst>
                                          <p:attrName>ppt_x</p:attrName>
                                        </p:attrNameLst>
                                      </p:cBhvr>
                                      <p:tavLst>
                                        <p:tav tm="0">
                                          <p:val>
                                            <p:strVal val="#ppt_x-#ppt_w/2"/>
                                          </p:val>
                                        </p:tav>
                                        <p:tav tm="100000">
                                          <p:val>
                                            <p:strVal val="#ppt_x"/>
                                          </p:val>
                                        </p:tav>
                                      </p:tavLst>
                                    </p:anim>
                                    <p:anim calcmode="lin" valueType="num">
                                      <p:cBhvr>
                                        <p:cTn id="60" dur="500" fill="hold"/>
                                        <p:tgtEl>
                                          <p:spTgt spid="173"/>
                                        </p:tgtEl>
                                        <p:attrNameLst>
                                          <p:attrName>ppt_y</p:attrName>
                                        </p:attrNameLst>
                                      </p:cBhvr>
                                      <p:tavLst>
                                        <p:tav tm="0">
                                          <p:val>
                                            <p:strVal val="#ppt_y"/>
                                          </p:val>
                                        </p:tav>
                                        <p:tav tm="100000">
                                          <p:val>
                                            <p:strVal val="#ppt_y"/>
                                          </p:val>
                                        </p:tav>
                                      </p:tavLst>
                                    </p:anim>
                                    <p:anim calcmode="lin" valueType="num">
                                      <p:cBhvr>
                                        <p:cTn id="61" dur="500" fill="hold"/>
                                        <p:tgtEl>
                                          <p:spTgt spid="173"/>
                                        </p:tgtEl>
                                        <p:attrNameLst>
                                          <p:attrName>ppt_w</p:attrName>
                                        </p:attrNameLst>
                                      </p:cBhvr>
                                      <p:tavLst>
                                        <p:tav tm="0">
                                          <p:val>
                                            <p:fltVal val="0"/>
                                          </p:val>
                                        </p:tav>
                                        <p:tav tm="100000">
                                          <p:val>
                                            <p:strVal val="#ppt_w"/>
                                          </p:val>
                                        </p:tav>
                                      </p:tavLst>
                                    </p:anim>
                                    <p:anim calcmode="lin" valueType="num">
                                      <p:cBhvr>
                                        <p:cTn id="62" dur="500" fill="hold"/>
                                        <p:tgtEl>
                                          <p:spTgt spid="173"/>
                                        </p:tgtEl>
                                        <p:attrNameLst>
                                          <p:attrName>ppt_h</p:attrName>
                                        </p:attrNameLst>
                                      </p:cBhvr>
                                      <p:tavLst>
                                        <p:tav tm="0">
                                          <p:val>
                                            <p:strVal val="#ppt_h"/>
                                          </p:val>
                                        </p:tav>
                                        <p:tav tm="100000">
                                          <p:val>
                                            <p:strVal val="#ppt_h"/>
                                          </p:val>
                                        </p:tav>
                                      </p:tavLst>
                                    </p:anim>
                                  </p:childTnLst>
                                </p:cTn>
                              </p:par>
                              <p:par>
                                <p:cTn id="63" presetID="17" presetClass="entr" presetSubtype="8" fill="hold" nodeType="withEffect">
                                  <p:stCondLst>
                                    <p:cond delay="0"/>
                                  </p:stCondLst>
                                  <p:childTnLst>
                                    <p:set>
                                      <p:cBhvr>
                                        <p:cTn id="64" dur="1" fill="hold">
                                          <p:stCondLst>
                                            <p:cond delay="0"/>
                                          </p:stCondLst>
                                        </p:cTn>
                                        <p:tgtEl>
                                          <p:spTgt spid="175"/>
                                        </p:tgtEl>
                                        <p:attrNameLst>
                                          <p:attrName>style.visibility</p:attrName>
                                        </p:attrNameLst>
                                      </p:cBhvr>
                                      <p:to>
                                        <p:strVal val="visible"/>
                                      </p:to>
                                    </p:set>
                                    <p:anim calcmode="lin" valueType="num">
                                      <p:cBhvr>
                                        <p:cTn id="65" dur="500" fill="hold"/>
                                        <p:tgtEl>
                                          <p:spTgt spid="175"/>
                                        </p:tgtEl>
                                        <p:attrNameLst>
                                          <p:attrName>ppt_x</p:attrName>
                                        </p:attrNameLst>
                                      </p:cBhvr>
                                      <p:tavLst>
                                        <p:tav tm="0">
                                          <p:val>
                                            <p:strVal val="#ppt_x-#ppt_w/2"/>
                                          </p:val>
                                        </p:tav>
                                        <p:tav tm="100000">
                                          <p:val>
                                            <p:strVal val="#ppt_x"/>
                                          </p:val>
                                        </p:tav>
                                      </p:tavLst>
                                    </p:anim>
                                    <p:anim calcmode="lin" valueType="num">
                                      <p:cBhvr>
                                        <p:cTn id="66" dur="500" fill="hold"/>
                                        <p:tgtEl>
                                          <p:spTgt spid="175"/>
                                        </p:tgtEl>
                                        <p:attrNameLst>
                                          <p:attrName>ppt_y</p:attrName>
                                        </p:attrNameLst>
                                      </p:cBhvr>
                                      <p:tavLst>
                                        <p:tav tm="0">
                                          <p:val>
                                            <p:strVal val="#ppt_y"/>
                                          </p:val>
                                        </p:tav>
                                        <p:tav tm="100000">
                                          <p:val>
                                            <p:strVal val="#ppt_y"/>
                                          </p:val>
                                        </p:tav>
                                      </p:tavLst>
                                    </p:anim>
                                    <p:anim calcmode="lin" valueType="num">
                                      <p:cBhvr>
                                        <p:cTn id="67" dur="500" fill="hold"/>
                                        <p:tgtEl>
                                          <p:spTgt spid="175"/>
                                        </p:tgtEl>
                                        <p:attrNameLst>
                                          <p:attrName>ppt_w</p:attrName>
                                        </p:attrNameLst>
                                      </p:cBhvr>
                                      <p:tavLst>
                                        <p:tav tm="0">
                                          <p:val>
                                            <p:fltVal val="0"/>
                                          </p:val>
                                        </p:tav>
                                        <p:tav tm="100000">
                                          <p:val>
                                            <p:strVal val="#ppt_w"/>
                                          </p:val>
                                        </p:tav>
                                      </p:tavLst>
                                    </p:anim>
                                    <p:anim calcmode="lin" valueType="num">
                                      <p:cBhvr>
                                        <p:cTn id="68" dur="500" fill="hold"/>
                                        <p:tgtEl>
                                          <p:spTgt spid="175"/>
                                        </p:tgtEl>
                                        <p:attrNameLst>
                                          <p:attrName>ppt_h</p:attrName>
                                        </p:attrNameLst>
                                      </p:cBhvr>
                                      <p:tavLst>
                                        <p:tav tm="0">
                                          <p:val>
                                            <p:strVal val="#ppt_h"/>
                                          </p:val>
                                        </p:tav>
                                        <p:tav tm="100000">
                                          <p:val>
                                            <p:strVal val="#ppt_h"/>
                                          </p:val>
                                        </p:tav>
                                      </p:tavLst>
                                    </p:anim>
                                  </p:childTnLst>
                                </p:cTn>
                              </p:par>
                              <p:par>
                                <p:cTn id="69" presetID="17" presetClass="entr" presetSubtype="8"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anim calcmode="lin" valueType="num">
                                      <p:cBhvr>
                                        <p:cTn id="71" dur="500" fill="hold"/>
                                        <p:tgtEl>
                                          <p:spTgt spid="177"/>
                                        </p:tgtEl>
                                        <p:attrNameLst>
                                          <p:attrName>ppt_x</p:attrName>
                                        </p:attrNameLst>
                                      </p:cBhvr>
                                      <p:tavLst>
                                        <p:tav tm="0">
                                          <p:val>
                                            <p:strVal val="#ppt_x-#ppt_w/2"/>
                                          </p:val>
                                        </p:tav>
                                        <p:tav tm="100000">
                                          <p:val>
                                            <p:strVal val="#ppt_x"/>
                                          </p:val>
                                        </p:tav>
                                      </p:tavLst>
                                    </p:anim>
                                    <p:anim calcmode="lin" valueType="num">
                                      <p:cBhvr>
                                        <p:cTn id="72" dur="500" fill="hold"/>
                                        <p:tgtEl>
                                          <p:spTgt spid="177"/>
                                        </p:tgtEl>
                                        <p:attrNameLst>
                                          <p:attrName>ppt_y</p:attrName>
                                        </p:attrNameLst>
                                      </p:cBhvr>
                                      <p:tavLst>
                                        <p:tav tm="0">
                                          <p:val>
                                            <p:strVal val="#ppt_y"/>
                                          </p:val>
                                        </p:tav>
                                        <p:tav tm="100000">
                                          <p:val>
                                            <p:strVal val="#ppt_y"/>
                                          </p:val>
                                        </p:tav>
                                      </p:tavLst>
                                    </p:anim>
                                    <p:anim calcmode="lin" valueType="num">
                                      <p:cBhvr>
                                        <p:cTn id="73" dur="500" fill="hold"/>
                                        <p:tgtEl>
                                          <p:spTgt spid="177"/>
                                        </p:tgtEl>
                                        <p:attrNameLst>
                                          <p:attrName>ppt_w</p:attrName>
                                        </p:attrNameLst>
                                      </p:cBhvr>
                                      <p:tavLst>
                                        <p:tav tm="0">
                                          <p:val>
                                            <p:fltVal val="0"/>
                                          </p:val>
                                        </p:tav>
                                        <p:tav tm="100000">
                                          <p:val>
                                            <p:strVal val="#ppt_w"/>
                                          </p:val>
                                        </p:tav>
                                      </p:tavLst>
                                    </p:anim>
                                    <p:anim calcmode="lin" valueType="num">
                                      <p:cBhvr>
                                        <p:cTn id="74" dur="500" fill="hold"/>
                                        <p:tgtEl>
                                          <p:spTgt spid="177"/>
                                        </p:tgtEl>
                                        <p:attrNameLst>
                                          <p:attrName>ppt_h</p:attrName>
                                        </p:attrNameLst>
                                      </p:cBhvr>
                                      <p:tavLst>
                                        <p:tav tm="0">
                                          <p:val>
                                            <p:strVal val="#ppt_h"/>
                                          </p:val>
                                        </p:tav>
                                        <p:tav tm="100000">
                                          <p:val>
                                            <p:strVal val="#ppt_h"/>
                                          </p:val>
                                        </p:tav>
                                      </p:tavLst>
                                    </p:anim>
                                  </p:childTnLst>
                                </p:cTn>
                              </p:par>
                            </p:childTnLst>
                          </p:cTn>
                        </p:par>
                        <p:par>
                          <p:cTn id="75" fill="hold">
                            <p:stCondLst>
                              <p:cond delay="2500"/>
                            </p:stCondLst>
                            <p:childTnLst>
                              <p:par>
                                <p:cTn id="76" presetID="17" presetClass="entr" presetSubtype="4" fill="hold" grpId="0" nodeType="afterEffect">
                                  <p:stCondLst>
                                    <p:cond delay="0"/>
                                  </p:stCondLst>
                                  <p:childTnLst>
                                    <p:set>
                                      <p:cBhvr>
                                        <p:cTn id="77" dur="1" fill="hold">
                                          <p:stCondLst>
                                            <p:cond delay="0"/>
                                          </p:stCondLst>
                                        </p:cTn>
                                        <p:tgtEl>
                                          <p:spTgt spid="166"/>
                                        </p:tgtEl>
                                        <p:attrNameLst>
                                          <p:attrName>style.visibility</p:attrName>
                                        </p:attrNameLst>
                                      </p:cBhvr>
                                      <p:to>
                                        <p:strVal val="visible"/>
                                      </p:to>
                                    </p:set>
                                    <p:anim calcmode="lin" valueType="num">
                                      <p:cBhvr>
                                        <p:cTn id="78" dur="500" fill="hold"/>
                                        <p:tgtEl>
                                          <p:spTgt spid="166"/>
                                        </p:tgtEl>
                                        <p:attrNameLst>
                                          <p:attrName>ppt_x</p:attrName>
                                        </p:attrNameLst>
                                      </p:cBhvr>
                                      <p:tavLst>
                                        <p:tav tm="0">
                                          <p:val>
                                            <p:strVal val="#ppt_x"/>
                                          </p:val>
                                        </p:tav>
                                        <p:tav tm="100000">
                                          <p:val>
                                            <p:strVal val="#ppt_x"/>
                                          </p:val>
                                        </p:tav>
                                      </p:tavLst>
                                    </p:anim>
                                    <p:anim calcmode="lin" valueType="num">
                                      <p:cBhvr>
                                        <p:cTn id="79" dur="500" fill="hold"/>
                                        <p:tgtEl>
                                          <p:spTgt spid="166"/>
                                        </p:tgtEl>
                                        <p:attrNameLst>
                                          <p:attrName>ppt_y</p:attrName>
                                        </p:attrNameLst>
                                      </p:cBhvr>
                                      <p:tavLst>
                                        <p:tav tm="0">
                                          <p:val>
                                            <p:strVal val="#ppt_y+#ppt_h/2"/>
                                          </p:val>
                                        </p:tav>
                                        <p:tav tm="100000">
                                          <p:val>
                                            <p:strVal val="#ppt_y"/>
                                          </p:val>
                                        </p:tav>
                                      </p:tavLst>
                                    </p:anim>
                                    <p:anim calcmode="lin" valueType="num">
                                      <p:cBhvr>
                                        <p:cTn id="80" dur="500" fill="hold"/>
                                        <p:tgtEl>
                                          <p:spTgt spid="166"/>
                                        </p:tgtEl>
                                        <p:attrNameLst>
                                          <p:attrName>ppt_w</p:attrName>
                                        </p:attrNameLst>
                                      </p:cBhvr>
                                      <p:tavLst>
                                        <p:tav tm="0">
                                          <p:val>
                                            <p:strVal val="#ppt_w"/>
                                          </p:val>
                                        </p:tav>
                                        <p:tav tm="100000">
                                          <p:val>
                                            <p:strVal val="#ppt_w"/>
                                          </p:val>
                                        </p:tav>
                                      </p:tavLst>
                                    </p:anim>
                                    <p:anim calcmode="lin" valueType="num">
                                      <p:cBhvr>
                                        <p:cTn id="81" dur="500" fill="hold"/>
                                        <p:tgtEl>
                                          <p:spTgt spid="166"/>
                                        </p:tgtEl>
                                        <p:attrNameLst>
                                          <p:attrName>ppt_h</p:attrName>
                                        </p:attrNameLst>
                                      </p:cBhvr>
                                      <p:tavLst>
                                        <p:tav tm="0">
                                          <p:val>
                                            <p:fltVal val="0"/>
                                          </p:val>
                                        </p:tav>
                                        <p:tav tm="100000">
                                          <p:val>
                                            <p:strVal val="#ppt_h"/>
                                          </p:val>
                                        </p:tav>
                                      </p:tavLst>
                                    </p:anim>
                                  </p:childTnLst>
                                </p:cTn>
                              </p:par>
                            </p:childTnLst>
                          </p:cTn>
                        </p:par>
                        <p:par>
                          <p:cTn id="82" fill="hold">
                            <p:stCondLst>
                              <p:cond delay="3000"/>
                            </p:stCondLst>
                            <p:childTnLst>
                              <p:par>
                                <p:cTn id="83" presetID="17" presetClass="entr" presetSubtype="8" fill="hold" grpId="0" nodeType="afterEffect">
                                  <p:stCondLst>
                                    <p:cond delay="0"/>
                                  </p:stCondLst>
                                  <p:childTnLst>
                                    <p:set>
                                      <p:cBhvr>
                                        <p:cTn id="84" dur="1" fill="hold">
                                          <p:stCondLst>
                                            <p:cond delay="0"/>
                                          </p:stCondLst>
                                        </p:cTn>
                                        <p:tgtEl>
                                          <p:spTgt spid="167"/>
                                        </p:tgtEl>
                                        <p:attrNameLst>
                                          <p:attrName>style.visibility</p:attrName>
                                        </p:attrNameLst>
                                      </p:cBhvr>
                                      <p:to>
                                        <p:strVal val="visible"/>
                                      </p:to>
                                    </p:set>
                                    <p:anim calcmode="lin" valueType="num">
                                      <p:cBhvr>
                                        <p:cTn id="85" dur="500" fill="hold"/>
                                        <p:tgtEl>
                                          <p:spTgt spid="167"/>
                                        </p:tgtEl>
                                        <p:attrNameLst>
                                          <p:attrName>ppt_x</p:attrName>
                                        </p:attrNameLst>
                                      </p:cBhvr>
                                      <p:tavLst>
                                        <p:tav tm="0">
                                          <p:val>
                                            <p:strVal val="#ppt_x-#ppt_w/2"/>
                                          </p:val>
                                        </p:tav>
                                        <p:tav tm="100000">
                                          <p:val>
                                            <p:strVal val="#ppt_x"/>
                                          </p:val>
                                        </p:tav>
                                      </p:tavLst>
                                    </p:anim>
                                    <p:anim calcmode="lin" valueType="num">
                                      <p:cBhvr>
                                        <p:cTn id="86" dur="500" fill="hold"/>
                                        <p:tgtEl>
                                          <p:spTgt spid="167"/>
                                        </p:tgtEl>
                                        <p:attrNameLst>
                                          <p:attrName>ppt_y</p:attrName>
                                        </p:attrNameLst>
                                      </p:cBhvr>
                                      <p:tavLst>
                                        <p:tav tm="0">
                                          <p:val>
                                            <p:strVal val="#ppt_y"/>
                                          </p:val>
                                        </p:tav>
                                        <p:tav tm="100000">
                                          <p:val>
                                            <p:strVal val="#ppt_y"/>
                                          </p:val>
                                        </p:tav>
                                      </p:tavLst>
                                    </p:anim>
                                    <p:anim calcmode="lin" valueType="num">
                                      <p:cBhvr>
                                        <p:cTn id="87" dur="500" fill="hold"/>
                                        <p:tgtEl>
                                          <p:spTgt spid="167"/>
                                        </p:tgtEl>
                                        <p:attrNameLst>
                                          <p:attrName>ppt_w</p:attrName>
                                        </p:attrNameLst>
                                      </p:cBhvr>
                                      <p:tavLst>
                                        <p:tav tm="0">
                                          <p:val>
                                            <p:fltVal val="0"/>
                                          </p:val>
                                        </p:tav>
                                        <p:tav tm="100000">
                                          <p:val>
                                            <p:strVal val="#ppt_w"/>
                                          </p:val>
                                        </p:tav>
                                      </p:tavLst>
                                    </p:anim>
                                    <p:anim calcmode="lin" valueType="num">
                                      <p:cBhvr>
                                        <p:cTn id="88" dur="500" fill="hold"/>
                                        <p:tgtEl>
                                          <p:spTgt spid="167"/>
                                        </p:tgtEl>
                                        <p:attrNameLst>
                                          <p:attrName>ppt_h</p:attrName>
                                        </p:attrNameLst>
                                      </p:cBhvr>
                                      <p:tavLst>
                                        <p:tav tm="0">
                                          <p:val>
                                            <p:strVal val="#ppt_h"/>
                                          </p:val>
                                        </p:tav>
                                        <p:tav tm="100000">
                                          <p:val>
                                            <p:strVal val="#ppt_h"/>
                                          </p:val>
                                        </p:tav>
                                      </p:tavLst>
                                    </p:anim>
                                  </p:childTnLst>
                                </p:cTn>
                              </p:par>
                            </p:childTnLst>
                          </p:cTn>
                        </p:par>
                        <p:par>
                          <p:cTn id="89" fill="hold">
                            <p:stCondLst>
                              <p:cond delay="3500"/>
                            </p:stCondLst>
                            <p:childTnLst>
                              <p:par>
                                <p:cTn id="90" presetID="17" presetClass="entr" presetSubtype="4" fill="hold" grpId="0" nodeType="afterEffect">
                                  <p:stCondLst>
                                    <p:cond delay="0"/>
                                  </p:stCondLst>
                                  <p:childTnLst>
                                    <p:set>
                                      <p:cBhvr>
                                        <p:cTn id="91" dur="1" fill="hold">
                                          <p:stCondLst>
                                            <p:cond delay="0"/>
                                          </p:stCondLst>
                                        </p:cTn>
                                        <p:tgtEl>
                                          <p:spTgt spid="168"/>
                                        </p:tgtEl>
                                        <p:attrNameLst>
                                          <p:attrName>style.visibility</p:attrName>
                                        </p:attrNameLst>
                                      </p:cBhvr>
                                      <p:to>
                                        <p:strVal val="visible"/>
                                      </p:to>
                                    </p:set>
                                    <p:anim calcmode="lin" valueType="num">
                                      <p:cBhvr>
                                        <p:cTn id="92" dur="500" fill="hold"/>
                                        <p:tgtEl>
                                          <p:spTgt spid="168"/>
                                        </p:tgtEl>
                                        <p:attrNameLst>
                                          <p:attrName>ppt_x</p:attrName>
                                        </p:attrNameLst>
                                      </p:cBhvr>
                                      <p:tavLst>
                                        <p:tav tm="0">
                                          <p:val>
                                            <p:strVal val="#ppt_x"/>
                                          </p:val>
                                        </p:tav>
                                        <p:tav tm="100000">
                                          <p:val>
                                            <p:strVal val="#ppt_x"/>
                                          </p:val>
                                        </p:tav>
                                      </p:tavLst>
                                    </p:anim>
                                    <p:anim calcmode="lin" valueType="num">
                                      <p:cBhvr>
                                        <p:cTn id="93" dur="500" fill="hold"/>
                                        <p:tgtEl>
                                          <p:spTgt spid="168"/>
                                        </p:tgtEl>
                                        <p:attrNameLst>
                                          <p:attrName>ppt_y</p:attrName>
                                        </p:attrNameLst>
                                      </p:cBhvr>
                                      <p:tavLst>
                                        <p:tav tm="0">
                                          <p:val>
                                            <p:strVal val="#ppt_y+#ppt_h/2"/>
                                          </p:val>
                                        </p:tav>
                                        <p:tav tm="100000">
                                          <p:val>
                                            <p:strVal val="#ppt_y"/>
                                          </p:val>
                                        </p:tav>
                                      </p:tavLst>
                                    </p:anim>
                                    <p:anim calcmode="lin" valueType="num">
                                      <p:cBhvr>
                                        <p:cTn id="94" dur="500" fill="hold"/>
                                        <p:tgtEl>
                                          <p:spTgt spid="168"/>
                                        </p:tgtEl>
                                        <p:attrNameLst>
                                          <p:attrName>ppt_w</p:attrName>
                                        </p:attrNameLst>
                                      </p:cBhvr>
                                      <p:tavLst>
                                        <p:tav tm="0">
                                          <p:val>
                                            <p:strVal val="#ppt_w"/>
                                          </p:val>
                                        </p:tav>
                                        <p:tav tm="100000">
                                          <p:val>
                                            <p:strVal val="#ppt_w"/>
                                          </p:val>
                                        </p:tav>
                                      </p:tavLst>
                                    </p:anim>
                                    <p:anim calcmode="lin" valueType="num">
                                      <p:cBhvr>
                                        <p:cTn id="95" dur="500" fill="hold"/>
                                        <p:tgtEl>
                                          <p:spTgt spid="168"/>
                                        </p:tgtEl>
                                        <p:attrNameLst>
                                          <p:attrName>ppt_h</p:attrName>
                                        </p:attrNameLst>
                                      </p:cBhvr>
                                      <p:tavLst>
                                        <p:tav tm="0">
                                          <p:val>
                                            <p:fltVal val="0"/>
                                          </p:val>
                                        </p:tav>
                                        <p:tav tm="100000">
                                          <p:val>
                                            <p:strVal val="#ppt_h"/>
                                          </p:val>
                                        </p:tav>
                                      </p:tavLst>
                                    </p:anim>
                                  </p:childTnLst>
                                </p:cTn>
                              </p:par>
                            </p:childTnLst>
                          </p:cTn>
                        </p:par>
                        <p:par>
                          <p:cTn id="96" fill="hold">
                            <p:stCondLst>
                              <p:cond delay="4000"/>
                            </p:stCondLst>
                            <p:childTnLst>
                              <p:par>
                                <p:cTn id="97" presetID="17" presetClass="entr" presetSubtype="8" fill="hold" nodeType="afterEffect">
                                  <p:stCondLst>
                                    <p:cond delay="0"/>
                                  </p:stCondLst>
                                  <p:childTnLst>
                                    <p:set>
                                      <p:cBhvr>
                                        <p:cTn id="98" dur="1" fill="hold">
                                          <p:stCondLst>
                                            <p:cond delay="0"/>
                                          </p:stCondLst>
                                        </p:cTn>
                                        <p:tgtEl>
                                          <p:spTgt spid="171"/>
                                        </p:tgtEl>
                                        <p:attrNameLst>
                                          <p:attrName>style.visibility</p:attrName>
                                        </p:attrNameLst>
                                      </p:cBhvr>
                                      <p:to>
                                        <p:strVal val="visible"/>
                                      </p:to>
                                    </p:set>
                                    <p:anim calcmode="lin" valueType="num">
                                      <p:cBhvr>
                                        <p:cTn id="99" dur="500" fill="hold"/>
                                        <p:tgtEl>
                                          <p:spTgt spid="171"/>
                                        </p:tgtEl>
                                        <p:attrNameLst>
                                          <p:attrName>ppt_x</p:attrName>
                                        </p:attrNameLst>
                                      </p:cBhvr>
                                      <p:tavLst>
                                        <p:tav tm="0">
                                          <p:val>
                                            <p:strVal val="#ppt_x-#ppt_w/2"/>
                                          </p:val>
                                        </p:tav>
                                        <p:tav tm="100000">
                                          <p:val>
                                            <p:strVal val="#ppt_x"/>
                                          </p:val>
                                        </p:tav>
                                      </p:tavLst>
                                    </p:anim>
                                    <p:anim calcmode="lin" valueType="num">
                                      <p:cBhvr>
                                        <p:cTn id="100" dur="500" fill="hold"/>
                                        <p:tgtEl>
                                          <p:spTgt spid="171"/>
                                        </p:tgtEl>
                                        <p:attrNameLst>
                                          <p:attrName>ppt_y</p:attrName>
                                        </p:attrNameLst>
                                      </p:cBhvr>
                                      <p:tavLst>
                                        <p:tav tm="0">
                                          <p:val>
                                            <p:strVal val="#ppt_y"/>
                                          </p:val>
                                        </p:tav>
                                        <p:tav tm="100000">
                                          <p:val>
                                            <p:strVal val="#ppt_y"/>
                                          </p:val>
                                        </p:tav>
                                      </p:tavLst>
                                    </p:anim>
                                    <p:anim calcmode="lin" valueType="num">
                                      <p:cBhvr>
                                        <p:cTn id="101" dur="500" fill="hold"/>
                                        <p:tgtEl>
                                          <p:spTgt spid="171"/>
                                        </p:tgtEl>
                                        <p:attrNameLst>
                                          <p:attrName>ppt_w</p:attrName>
                                        </p:attrNameLst>
                                      </p:cBhvr>
                                      <p:tavLst>
                                        <p:tav tm="0">
                                          <p:val>
                                            <p:fltVal val="0"/>
                                          </p:val>
                                        </p:tav>
                                        <p:tav tm="100000">
                                          <p:val>
                                            <p:strVal val="#ppt_w"/>
                                          </p:val>
                                        </p:tav>
                                      </p:tavLst>
                                    </p:anim>
                                    <p:anim calcmode="lin" valueType="num">
                                      <p:cBhvr>
                                        <p:cTn id="102" dur="500" fill="hold"/>
                                        <p:tgtEl>
                                          <p:spTgt spid="171"/>
                                        </p:tgtEl>
                                        <p:attrNameLst>
                                          <p:attrName>ppt_h</p:attrName>
                                        </p:attrNameLst>
                                      </p:cBhvr>
                                      <p:tavLst>
                                        <p:tav tm="0">
                                          <p:val>
                                            <p:strVal val="#ppt_h"/>
                                          </p:val>
                                        </p:tav>
                                        <p:tav tm="100000">
                                          <p:val>
                                            <p:strVal val="#ppt_h"/>
                                          </p:val>
                                        </p:tav>
                                      </p:tavLst>
                                    </p:anim>
                                  </p:childTnLst>
                                </p:cTn>
                              </p:par>
                              <p:par>
                                <p:cTn id="103" presetID="17" presetClass="entr" presetSubtype="8" fill="hold" nodeType="withEffect">
                                  <p:stCondLst>
                                    <p:cond delay="0"/>
                                  </p:stCondLst>
                                  <p:childTnLst>
                                    <p:set>
                                      <p:cBhvr>
                                        <p:cTn id="104" dur="1" fill="hold">
                                          <p:stCondLst>
                                            <p:cond delay="0"/>
                                          </p:stCondLst>
                                        </p:cTn>
                                        <p:tgtEl>
                                          <p:spTgt spid="174"/>
                                        </p:tgtEl>
                                        <p:attrNameLst>
                                          <p:attrName>style.visibility</p:attrName>
                                        </p:attrNameLst>
                                      </p:cBhvr>
                                      <p:to>
                                        <p:strVal val="visible"/>
                                      </p:to>
                                    </p:set>
                                    <p:anim calcmode="lin" valueType="num">
                                      <p:cBhvr>
                                        <p:cTn id="105" dur="500" fill="hold"/>
                                        <p:tgtEl>
                                          <p:spTgt spid="174"/>
                                        </p:tgtEl>
                                        <p:attrNameLst>
                                          <p:attrName>ppt_x</p:attrName>
                                        </p:attrNameLst>
                                      </p:cBhvr>
                                      <p:tavLst>
                                        <p:tav tm="0">
                                          <p:val>
                                            <p:strVal val="#ppt_x-#ppt_w/2"/>
                                          </p:val>
                                        </p:tav>
                                        <p:tav tm="100000">
                                          <p:val>
                                            <p:strVal val="#ppt_x"/>
                                          </p:val>
                                        </p:tav>
                                      </p:tavLst>
                                    </p:anim>
                                    <p:anim calcmode="lin" valueType="num">
                                      <p:cBhvr>
                                        <p:cTn id="106" dur="500" fill="hold"/>
                                        <p:tgtEl>
                                          <p:spTgt spid="174"/>
                                        </p:tgtEl>
                                        <p:attrNameLst>
                                          <p:attrName>ppt_y</p:attrName>
                                        </p:attrNameLst>
                                      </p:cBhvr>
                                      <p:tavLst>
                                        <p:tav tm="0">
                                          <p:val>
                                            <p:strVal val="#ppt_y"/>
                                          </p:val>
                                        </p:tav>
                                        <p:tav tm="100000">
                                          <p:val>
                                            <p:strVal val="#ppt_y"/>
                                          </p:val>
                                        </p:tav>
                                      </p:tavLst>
                                    </p:anim>
                                    <p:anim calcmode="lin" valueType="num">
                                      <p:cBhvr>
                                        <p:cTn id="107" dur="500" fill="hold"/>
                                        <p:tgtEl>
                                          <p:spTgt spid="174"/>
                                        </p:tgtEl>
                                        <p:attrNameLst>
                                          <p:attrName>ppt_w</p:attrName>
                                        </p:attrNameLst>
                                      </p:cBhvr>
                                      <p:tavLst>
                                        <p:tav tm="0">
                                          <p:val>
                                            <p:fltVal val="0"/>
                                          </p:val>
                                        </p:tav>
                                        <p:tav tm="100000">
                                          <p:val>
                                            <p:strVal val="#ppt_w"/>
                                          </p:val>
                                        </p:tav>
                                      </p:tavLst>
                                    </p:anim>
                                    <p:anim calcmode="lin" valueType="num">
                                      <p:cBhvr>
                                        <p:cTn id="108" dur="500" fill="hold"/>
                                        <p:tgtEl>
                                          <p:spTgt spid="174"/>
                                        </p:tgtEl>
                                        <p:attrNameLst>
                                          <p:attrName>ppt_h</p:attrName>
                                        </p:attrNameLst>
                                      </p:cBhvr>
                                      <p:tavLst>
                                        <p:tav tm="0">
                                          <p:val>
                                            <p:strVal val="#ppt_h"/>
                                          </p:val>
                                        </p:tav>
                                        <p:tav tm="100000">
                                          <p:val>
                                            <p:strVal val="#ppt_h"/>
                                          </p:val>
                                        </p:tav>
                                      </p:tavLst>
                                    </p:anim>
                                  </p:childTnLst>
                                </p:cTn>
                              </p:par>
                              <p:par>
                                <p:cTn id="109" presetID="17" presetClass="entr" presetSubtype="8" fill="hold" nodeType="withEffect">
                                  <p:stCondLst>
                                    <p:cond delay="0"/>
                                  </p:stCondLst>
                                  <p:childTnLst>
                                    <p:set>
                                      <p:cBhvr>
                                        <p:cTn id="110" dur="1" fill="hold">
                                          <p:stCondLst>
                                            <p:cond delay="0"/>
                                          </p:stCondLst>
                                        </p:cTn>
                                        <p:tgtEl>
                                          <p:spTgt spid="176"/>
                                        </p:tgtEl>
                                        <p:attrNameLst>
                                          <p:attrName>style.visibility</p:attrName>
                                        </p:attrNameLst>
                                      </p:cBhvr>
                                      <p:to>
                                        <p:strVal val="visible"/>
                                      </p:to>
                                    </p:set>
                                    <p:anim calcmode="lin" valueType="num">
                                      <p:cBhvr>
                                        <p:cTn id="111" dur="500" fill="hold"/>
                                        <p:tgtEl>
                                          <p:spTgt spid="176"/>
                                        </p:tgtEl>
                                        <p:attrNameLst>
                                          <p:attrName>ppt_x</p:attrName>
                                        </p:attrNameLst>
                                      </p:cBhvr>
                                      <p:tavLst>
                                        <p:tav tm="0">
                                          <p:val>
                                            <p:strVal val="#ppt_x-#ppt_w/2"/>
                                          </p:val>
                                        </p:tav>
                                        <p:tav tm="100000">
                                          <p:val>
                                            <p:strVal val="#ppt_x"/>
                                          </p:val>
                                        </p:tav>
                                      </p:tavLst>
                                    </p:anim>
                                    <p:anim calcmode="lin" valueType="num">
                                      <p:cBhvr>
                                        <p:cTn id="112" dur="500" fill="hold"/>
                                        <p:tgtEl>
                                          <p:spTgt spid="176"/>
                                        </p:tgtEl>
                                        <p:attrNameLst>
                                          <p:attrName>ppt_y</p:attrName>
                                        </p:attrNameLst>
                                      </p:cBhvr>
                                      <p:tavLst>
                                        <p:tav tm="0">
                                          <p:val>
                                            <p:strVal val="#ppt_y"/>
                                          </p:val>
                                        </p:tav>
                                        <p:tav tm="100000">
                                          <p:val>
                                            <p:strVal val="#ppt_y"/>
                                          </p:val>
                                        </p:tav>
                                      </p:tavLst>
                                    </p:anim>
                                    <p:anim calcmode="lin" valueType="num">
                                      <p:cBhvr>
                                        <p:cTn id="113" dur="500" fill="hold"/>
                                        <p:tgtEl>
                                          <p:spTgt spid="176"/>
                                        </p:tgtEl>
                                        <p:attrNameLst>
                                          <p:attrName>ppt_w</p:attrName>
                                        </p:attrNameLst>
                                      </p:cBhvr>
                                      <p:tavLst>
                                        <p:tav tm="0">
                                          <p:val>
                                            <p:fltVal val="0"/>
                                          </p:val>
                                        </p:tav>
                                        <p:tav tm="100000">
                                          <p:val>
                                            <p:strVal val="#ppt_w"/>
                                          </p:val>
                                        </p:tav>
                                      </p:tavLst>
                                    </p:anim>
                                    <p:anim calcmode="lin" valueType="num">
                                      <p:cBhvr>
                                        <p:cTn id="114" dur="500" fill="hold"/>
                                        <p:tgtEl>
                                          <p:spTgt spid="176"/>
                                        </p:tgtEl>
                                        <p:attrNameLst>
                                          <p:attrName>ppt_h</p:attrName>
                                        </p:attrNameLst>
                                      </p:cBhvr>
                                      <p:tavLst>
                                        <p:tav tm="0">
                                          <p:val>
                                            <p:strVal val="#ppt_h"/>
                                          </p:val>
                                        </p:tav>
                                        <p:tav tm="100000">
                                          <p:val>
                                            <p:strVal val="#ppt_h"/>
                                          </p:val>
                                        </p:tav>
                                      </p:tavLst>
                                    </p:anim>
                                  </p:childTnLst>
                                </p:cTn>
                              </p:par>
                              <p:par>
                                <p:cTn id="115" presetID="17" presetClass="entr" presetSubtype="8" fill="hold" nodeType="withEffect">
                                  <p:stCondLst>
                                    <p:cond delay="0"/>
                                  </p:stCondLst>
                                  <p:childTnLst>
                                    <p:set>
                                      <p:cBhvr>
                                        <p:cTn id="116" dur="1" fill="hold">
                                          <p:stCondLst>
                                            <p:cond delay="0"/>
                                          </p:stCondLst>
                                        </p:cTn>
                                        <p:tgtEl>
                                          <p:spTgt spid="178"/>
                                        </p:tgtEl>
                                        <p:attrNameLst>
                                          <p:attrName>style.visibility</p:attrName>
                                        </p:attrNameLst>
                                      </p:cBhvr>
                                      <p:to>
                                        <p:strVal val="visible"/>
                                      </p:to>
                                    </p:set>
                                    <p:anim calcmode="lin" valueType="num">
                                      <p:cBhvr>
                                        <p:cTn id="117" dur="500" fill="hold"/>
                                        <p:tgtEl>
                                          <p:spTgt spid="178"/>
                                        </p:tgtEl>
                                        <p:attrNameLst>
                                          <p:attrName>ppt_x</p:attrName>
                                        </p:attrNameLst>
                                      </p:cBhvr>
                                      <p:tavLst>
                                        <p:tav tm="0">
                                          <p:val>
                                            <p:strVal val="#ppt_x-#ppt_w/2"/>
                                          </p:val>
                                        </p:tav>
                                        <p:tav tm="100000">
                                          <p:val>
                                            <p:strVal val="#ppt_x"/>
                                          </p:val>
                                        </p:tav>
                                      </p:tavLst>
                                    </p:anim>
                                    <p:anim calcmode="lin" valueType="num">
                                      <p:cBhvr>
                                        <p:cTn id="118" dur="500" fill="hold"/>
                                        <p:tgtEl>
                                          <p:spTgt spid="178"/>
                                        </p:tgtEl>
                                        <p:attrNameLst>
                                          <p:attrName>ppt_y</p:attrName>
                                        </p:attrNameLst>
                                      </p:cBhvr>
                                      <p:tavLst>
                                        <p:tav tm="0">
                                          <p:val>
                                            <p:strVal val="#ppt_y"/>
                                          </p:val>
                                        </p:tav>
                                        <p:tav tm="100000">
                                          <p:val>
                                            <p:strVal val="#ppt_y"/>
                                          </p:val>
                                        </p:tav>
                                      </p:tavLst>
                                    </p:anim>
                                    <p:anim calcmode="lin" valueType="num">
                                      <p:cBhvr>
                                        <p:cTn id="119" dur="500" fill="hold"/>
                                        <p:tgtEl>
                                          <p:spTgt spid="178"/>
                                        </p:tgtEl>
                                        <p:attrNameLst>
                                          <p:attrName>ppt_w</p:attrName>
                                        </p:attrNameLst>
                                      </p:cBhvr>
                                      <p:tavLst>
                                        <p:tav tm="0">
                                          <p:val>
                                            <p:fltVal val="0"/>
                                          </p:val>
                                        </p:tav>
                                        <p:tav tm="100000">
                                          <p:val>
                                            <p:strVal val="#ppt_w"/>
                                          </p:val>
                                        </p:tav>
                                      </p:tavLst>
                                    </p:anim>
                                    <p:anim calcmode="lin" valueType="num">
                                      <p:cBhvr>
                                        <p:cTn id="120" dur="500" fill="hold"/>
                                        <p:tgtEl>
                                          <p:spTgt spid="178"/>
                                        </p:tgtEl>
                                        <p:attrNameLst>
                                          <p:attrName>ppt_h</p:attrName>
                                        </p:attrNameLst>
                                      </p:cBhvr>
                                      <p:tavLst>
                                        <p:tav tm="0">
                                          <p:val>
                                            <p:strVal val="#ppt_h"/>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1" fill="hold" grpId="0" nodeType="clickEffect">
                                  <p:stCondLst>
                                    <p:cond delay="0"/>
                                  </p:stCondLst>
                                  <p:childTnLst>
                                    <p:set>
                                      <p:cBhvr>
                                        <p:cTn id="124" dur="1" fill="hold">
                                          <p:stCondLst>
                                            <p:cond delay="0"/>
                                          </p:stCondLst>
                                        </p:cTn>
                                        <p:tgtEl>
                                          <p:spTgt spid="108"/>
                                        </p:tgtEl>
                                        <p:attrNameLst>
                                          <p:attrName>style.visibility</p:attrName>
                                        </p:attrNameLst>
                                      </p:cBhvr>
                                      <p:to>
                                        <p:strVal val="visible"/>
                                      </p:to>
                                    </p:set>
                                    <p:anim calcmode="lin" valueType="num">
                                      <p:cBhvr>
                                        <p:cTn id="125" dur="500" fill="hold"/>
                                        <p:tgtEl>
                                          <p:spTgt spid="108"/>
                                        </p:tgtEl>
                                        <p:attrNameLst>
                                          <p:attrName>ppt_x</p:attrName>
                                        </p:attrNameLst>
                                      </p:cBhvr>
                                      <p:tavLst>
                                        <p:tav tm="0">
                                          <p:val>
                                            <p:strVal val="#ppt_x"/>
                                          </p:val>
                                        </p:tav>
                                        <p:tav tm="100000">
                                          <p:val>
                                            <p:strVal val="#ppt_x"/>
                                          </p:val>
                                        </p:tav>
                                      </p:tavLst>
                                    </p:anim>
                                    <p:anim calcmode="lin" valueType="num">
                                      <p:cBhvr>
                                        <p:cTn id="126" dur="500" fill="hold"/>
                                        <p:tgtEl>
                                          <p:spTgt spid="108"/>
                                        </p:tgtEl>
                                        <p:attrNameLst>
                                          <p:attrName>ppt_y</p:attrName>
                                        </p:attrNameLst>
                                      </p:cBhvr>
                                      <p:tavLst>
                                        <p:tav tm="0">
                                          <p:val>
                                            <p:strVal val="#ppt_y-#ppt_h/2"/>
                                          </p:val>
                                        </p:tav>
                                        <p:tav tm="100000">
                                          <p:val>
                                            <p:strVal val="#ppt_y"/>
                                          </p:val>
                                        </p:tav>
                                      </p:tavLst>
                                    </p:anim>
                                    <p:anim calcmode="lin" valueType="num">
                                      <p:cBhvr>
                                        <p:cTn id="127" dur="500" fill="hold"/>
                                        <p:tgtEl>
                                          <p:spTgt spid="108"/>
                                        </p:tgtEl>
                                        <p:attrNameLst>
                                          <p:attrName>ppt_w</p:attrName>
                                        </p:attrNameLst>
                                      </p:cBhvr>
                                      <p:tavLst>
                                        <p:tav tm="0">
                                          <p:val>
                                            <p:strVal val="#ppt_w"/>
                                          </p:val>
                                        </p:tav>
                                        <p:tav tm="100000">
                                          <p:val>
                                            <p:strVal val="#ppt_w"/>
                                          </p:val>
                                        </p:tav>
                                      </p:tavLst>
                                    </p:anim>
                                    <p:anim calcmode="lin" valueType="num">
                                      <p:cBhvr>
                                        <p:cTn id="128" dur="500" fill="hold"/>
                                        <p:tgtEl>
                                          <p:spTgt spid="108"/>
                                        </p:tgtEl>
                                        <p:attrNameLst>
                                          <p:attrName>ppt_h</p:attrName>
                                        </p:attrNameLst>
                                      </p:cBhvr>
                                      <p:tavLst>
                                        <p:tav tm="0">
                                          <p:val>
                                            <p:fltVal val="0"/>
                                          </p:val>
                                        </p:tav>
                                        <p:tav tm="100000">
                                          <p:val>
                                            <p:strVal val="#ppt_h"/>
                                          </p:val>
                                        </p:tav>
                                      </p:tavLst>
                                    </p:anim>
                                  </p:childTnLst>
                                </p:cTn>
                              </p:par>
                            </p:childTnLst>
                          </p:cTn>
                        </p:par>
                        <p:par>
                          <p:cTn id="129" fill="hold">
                            <p:stCondLst>
                              <p:cond delay="500"/>
                            </p:stCondLst>
                            <p:childTnLst>
                              <p:par>
                                <p:cTn id="130" presetID="17" presetClass="entr" presetSubtype="8" fill="hold" grpId="0" nodeType="afterEffect">
                                  <p:stCondLst>
                                    <p:cond delay="0"/>
                                  </p:stCondLst>
                                  <p:childTnLst>
                                    <p:set>
                                      <p:cBhvr>
                                        <p:cTn id="131" dur="1" fill="hold">
                                          <p:stCondLst>
                                            <p:cond delay="0"/>
                                          </p:stCondLst>
                                        </p:cTn>
                                        <p:tgtEl>
                                          <p:spTgt spid="113"/>
                                        </p:tgtEl>
                                        <p:attrNameLst>
                                          <p:attrName>style.visibility</p:attrName>
                                        </p:attrNameLst>
                                      </p:cBhvr>
                                      <p:to>
                                        <p:strVal val="visible"/>
                                      </p:to>
                                    </p:set>
                                    <p:anim calcmode="lin" valueType="num">
                                      <p:cBhvr>
                                        <p:cTn id="132" dur="500" fill="hold"/>
                                        <p:tgtEl>
                                          <p:spTgt spid="113"/>
                                        </p:tgtEl>
                                        <p:attrNameLst>
                                          <p:attrName>ppt_x</p:attrName>
                                        </p:attrNameLst>
                                      </p:cBhvr>
                                      <p:tavLst>
                                        <p:tav tm="0">
                                          <p:val>
                                            <p:strVal val="#ppt_x-#ppt_w/2"/>
                                          </p:val>
                                        </p:tav>
                                        <p:tav tm="100000">
                                          <p:val>
                                            <p:strVal val="#ppt_x"/>
                                          </p:val>
                                        </p:tav>
                                      </p:tavLst>
                                    </p:anim>
                                    <p:anim calcmode="lin" valueType="num">
                                      <p:cBhvr>
                                        <p:cTn id="133" dur="500" fill="hold"/>
                                        <p:tgtEl>
                                          <p:spTgt spid="113"/>
                                        </p:tgtEl>
                                        <p:attrNameLst>
                                          <p:attrName>ppt_y</p:attrName>
                                        </p:attrNameLst>
                                      </p:cBhvr>
                                      <p:tavLst>
                                        <p:tav tm="0">
                                          <p:val>
                                            <p:strVal val="#ppt_y"/>
                                          </p:val>
                                        </p:tav>
                                        <p:tav tm="100000">
                                          <p:val>
                                            <p:strVal val="#ppt_y"/>
                                          </p:val>
                                        </p:tav>
                                      </p:tavLst>
                                    </p:anim>
                                    <p:anim calcmode="lin" valueType="num">
                                      <p:cBhvr>
                                        <p:cTn id="134" dur="500" fill="hold"/>
                                        <p:tgtEl>
                                          <p:spTgt spid="113"/>
                                        </p:tgtEl>
                                        <p:attrNameLst>
                                          <p:attrName>ppt_w</p:attrName>
                                        </p:attrNameLst>
                                      </p:cBhvr>
                                      <p:tavLst>
                                        <p:tav tm="0">
                                          <p:val>
                                            <p:fltVal val="0"/>
                                          </p:val>
                                        </p:tav>
                                        <p:tav tm="100000">
                                          <p:val>
                                            <p:strVal val="#ppt_w"/>
                                          </p:val>
                                        </p:tav>
                                      </p:tavLst>
                                    </p:anim>
                                    <p:anim calcmode="lin" valueType="num">
                                      <p:cBhvr>
                                        <p:cTn id="135" dur="500" fill="hold"/>
                                        <p:tgtEl>
                                          <p:spTgt spid="113"/>
                                        </p:tgtEl>
                                        <p:attrNameLst>
                                          <p:attrName>ppt_h</p:attrName>
                                        </p:attrNameLst>
                                      </p:cBhvr>
                                      <p:tavLst>
                                        <p:tav tm="0">
                                          <p:val>
                                            <p:strVal val="#ppt_h"/>
                                          </p:val>
                                        </p:tav>
                                        <p:tav tm="100000">
                                          <p:val>
                                            <p:strVal val="#ppt_h"/>
                                          </p:val>
                                        </p:tav>
                                      </p:tavLst>
                                    </p:anim>
                                  </p:childTnLst>
                                </p:cTn>
                              </p:par>
                            </p:childTnLst>
                          </p:cTn>
                        </p:par>
                        <p:par>
                          <p:cTn id="136" fill="hold">
                            <p:stCondLst>
                              <p:cond delay="1000"/>
                            </p:stCondLst>
                            <p:childTnLst>
                              <p:par>
                                <p:cTn id="137" presetID="18" presetClass="entr" presetSubtype="6" fill="hold" grpId="0" nodeType="afterEffect">
                                  <p:stCondLst>
                                    <p:cond delay="0"/>
                                  </p:stCondLst>
                                  <p:childTnLst>
                                    <p:set>
                                      <p:cBhvr>
                                        <p:cTn id="138" dur="1" fill="hold">
                                          <p:stCondLst>
                                            <p:cond delay="0"/>
                                          </p:stCondLst>
                                        </p:cTn>
                                        <p:tgtEl>
                                          <p:spTgt spid="114"/>
                                        </p:tgtEl>
                                        <p:attrNameLst>
                                          <p:attrName>style.visibility</p:attrName>
                                        </p:attrNameLst>
                                      </p:cBhvr>
                                      <p:to>
                                        <p:strVal val="visible"/>
                                      </p:to>
                                    </p:set>
                                    <p:animEffect transition="in" filter="strips(downRight)">
                                      <p:cBhvr>
                                        <p:cTn id="139" dur="500"/>
                                        <p:tgtEl>
                                          <p:spTgt spid="114"/>
                                        </p:tgtEl>
                                      </p:cBhvr>
                                    </p:animEffect>
                                  </p:childTnLst>
                                </p:cTn>
                              </p:par>
                            </p:childTnLst>
                          </p:cTn>
                        </p:par>
                        <p:par>
                          <p:cTn id="140" fill="hold">
                            <p:stCondLst>
                              <p:cond delay="1500"/>
                            </p:stCondLst>
                            <p:childTnLst>
                              <p:par>
                                <p:cTn id="141" presetID="17" presetClass="entr" presetSubtype="1" fill="hold" grpId="0" nodeType="afterEffect">
                                  <p:stCondLst>
                                    <p:cond delay="0"/>
                                  </p:stCondLst>
                                  <p:childTnLst>
                                    <p:set>
                                      <p:cBhvr>
                                        <p:cTn id="142" dur="1" fill="hold">
                                          <p:stCondLst>
                                            <p:cond delay="0"/>
                                          </p:stCondLst>
                                        </p:cTn>
                                        <p:tgtEl>
                                          <p:spTgt spid="107"/>
                                        </p:tgtEl>
                                        <p:attrNameLst>
                                          <p:attrName>style.visibility</p:attrName>
                                        </p:attrNameLst>
                                      </p:cBhvr>
                                      <p:to>
                                        <p:strVal val="visible"/>
                                      </p:to>
                                    </p:set>
                                    <p:anim calcmode="lin" valueType="num">
                                      <p:cBhvr>
                                        <p:cTn id="143" dur="500" fill="hold"/>
                                        <p:tgtEl>
                                          <p:spTgt spid="107"/>
                                        </p:tgtEl>
                                        <p:attrNameLst>
                                          <p:attrName>ppt_x</p:attrName>
                                        </p:attrNameLst>
                                      </p:cBhvr>
                                      <p:tavLst>
                                        <p:tav tm="0">
                                          <p:val>
                                            <p:strVal val="#ppt_x"/>
                                          </p:val>
                                        </p:tav>
                                        <p:tav tm="100000">
                                          <p:val>
                                            <p:strVal val="#ppt_x"/>
                                          </p:val>
                                        </p:tav>
                                      </p:tavLst>
                                    </p:anim>
                                    <p:anim calcmode="lin" valueType="num">
                                      <p:cBhvr>
                                        <p:cTn id="144" dur="500" fill="hold"/>
                                        <p:tgtEl>
                                          <p:spTgt spid="107"/>
                                        </p:tgtEl>
                                        <p:attrNameLst>
                                          <p:attrName>ppt_y</p:attrName>
                                        </p:attrNameLst>
                                      </p:cBhvr>
                                      <p:tavLst>
                                        <p:tav tm="0">
                                          <p:val>
                                            <p:strVal val="#ppt_y-#ppt_h/2"/>
                                          </p:val>
                                        </p:tav>
                                        <p:tav tm="100000">
                                          <p:val>
                                            <p:strVal val="#ppt_y"/>
                                          </p:val>
                                        </p:tav>
                                      </p:tavLst>
                                    </p:anim>
                                    <p:anim calcmode="lin" valueType="num">
                                      <p:cBhvr>
                                        <p:cTn id="145" dur="500" fill="hold"/>
                                        <p:tgtEl>
                                          <p:spTgt spid="107"/>
                                        </p:tgtEl>
                                        <p:attrNameLst>
                                          <p:attrName>ppt_w</p:attrName>
                                        </p:attrNameLst>
                                      </p:cBhvr>
                                      <p:tavLst>
                                        <p:tav tm="0">
                                          <p:val>
                                            <p:strVal val="#ppt_w"/>
                                          </p:val>
                                        </p:tav>
                                        <p:tav tm="100000">
                                          <p:val>
                                            <p:strVal val="#ppt_w"/>
                                          </p:val>
                                        </p:tav>
                                      </p:tavLst>
                                    </p:anim>
                                    <p:anim calcmode="lin" valueType="num">
                                      <p:cBhvr>
                                        <p:cTn id="146" dur="500" fill="hold"/>
                                        <p:tgtEl>
                                          <p:spTgt spid="107"/>
                                        </p:tgtEl>
                                        <p:attrNameLst>
                                          <p:attrName>ppt_h</p:attrName>
                                        </p:attrNameLst>
                                      </p:cBhvr>
                                      <p:tavLst>
                                        <p:tav tm="0">
                                          <p:val>
                                            <p:fltVal val="0"/>
                                          </p:val>
                                        </p:tav>
                                        <p:tav tm="100000">
                                          <p:val>
                                            <p:strVal val="#ppt_h"/>
                                          </p:val>
                                        </p:tav>
                                      </p:tavLst>
                                    </p:anim>
                                  </p:childTnLst>
                                </p:cTn>
                              </p:par>
                            </p:childTnLst>
                          </p:cTn>
                        </p:par>
                        <p:par>
                          <p:cTn id="147" fill="hold">
                            <p:stCondLst>
                              <p:cond delay="2000"/>
                            </p:stCondLst>
                            <p:childTnLst>
                              <p:par>
                                <p:cTn id="148" presetID="17" presetClass="entr" presetSubtype="1" fill="hold" grpId="0" nodeType="afterEffect">
                                  <p:stCondLst>
                                    <p:cond delay="0"/>
                                  </p:stCondLst>
                                  <p:childTnLst>
                                    <p:set>
                                      <p:cBhvr>
                                        <p:cTn id="149" dur="1" fill="hold">
                                          <p:stCondLst>
                                            <p:cond delay="0"/>
                                          </p:stCondLst>
                                        </p:cTn>
                                        <p:tgtEl>
                                          <p:spTgt spid="119"/>
                                        </p:tgtEl>
                                        <p:attrNameLst>
                                          <p:attrName>style.visibility</p:attrName>
                                        </p:attrNameLst>
                                      </p:cBhvr>
                                      <p:to>
                                        <p:strVal val="visible"/>
                                      </p:to>
                                    </p:set>
                                    <p:anim calcmode="lin" valueType="num">
                                      <p:cBhvr>
                                        <p:cTn id="150" dur="500" fill="hold"/>
                                        <p:tgtEl>
                                          <p:spTgt spid="119"/>
                                        </p:tgtEl>
                                        <p:attrNameLst>
                                          <p:attrName>ppt_x</p:attrName>
                                        </p:attrNameLst>
                                      </p:cBhvr>
                                      <p:tavLst>
                                        <p:tav tm="0">
                                          <p:val>
                                            <p:strVal val="#ppt_x"/>
                                          </p:val>
                                        </p:tav>
                                        <p:tav tm="100000">
                                          <p:val>
                                            <p:strVal val="#ppt_x"/>
                                          </p:val>
                                        </p:tav>
                                      </p:tavLst>
                                    </p:anim>
                                    <p:anim calcmode="lin" valueType="num">
                                      <p:cBhvr>
                                        <p:cTn id="151" dur="500" fill="hold"/>
                                        <p:tgtEl>
                                          <p:spTgt spid="119"/>
                                        </p:tgtEl>
                                        <p:attrNameLst>
                                          <p:attrName>ppt_y</p:attrName>
                                        </p:attrNameLst>
                                      </p:cBhvr>
                                      <p:tavLst>
                                        <p:tav tm="0">
                                          <p:val>
                                            <p:strVal val="#ppt_y-#ppt_h/2"/>
                                          </p:val>
                                        </p:tav>
                                        <p:tav tm="100000">
                                          <p:val>
                                            <p:strVal val="#ppt_y"/>
                                          </p:val>
                                        </p:tav>
                                      </p:tavLst>
                                    </p:anim>
                                    <p:anim calcmode="lin" valueType="num">
                                      <p:cBhvr>
                                        <p:cTn id="152" dur="500" fill="hold"/>
                                        <p:tgtEl>
                                          <p:spTgt spid="119"/>
                                        </p:tgtEl>
                                        <p:attrNameLst>
                                          <p:attrName>ppt_w</p:attrName>
                                        </p:attrNameLst>
                                      </p:cBhvr>
                                      <p:tavLst>
                                        <p:tav tm="0">
                                          <p:val>
                                            <p:strVal val="#ppt_w"/>
                                          </p:val>
                                        </p:tav>
                                        <p:tav tm="100000">
                                          <p:val>
                                            <p:strVal val="#ppt_w"/>
                                          </p:val>
                                        </p:tav>
                                      </p:tavLst>
                                    </p:anim>
                                    <p:anim calcmode="lin" valueType="num">
                                      <p:cBhvr>
                                        <p:cTn id="153" dur="500" fill="hold"/>
                                        <p:tgtEl>
                                          <p:spTgt spid="119"/>
                                        </p:tgtEl>
                                        <p:attrNameLst>
                                          <p:attrName>ppt_h</p:attrName>
                                        </p:attrNameLst>
                                      </p:cBhvr>
                                      <p:tavLst>
                                        <p:tav tm="0">
                                          <p:val>
                                            <p:fltVal val="0"/>
                                          </p:val>
                                        </p:tav>
                                        <p:tav tm="100000">
                                          <p:val>
                                            <p:strVal val="#ppt_h"/>
                                          </p:val>
                                        </p:tav>
                                      </p:tavLst>
                                    </p:anim>
                                  </p:childTnLst>
                                </p:cTn>
                              </p:par>
                            </p:childTnLst>
                          </p:cTn>
                        </p:par>
                        <p:par>
                          <p:cTn id="154" fill="hold">
                            <p:stCondLst>
                              <p:cond delay="2500"/>
                            </p:stCondLst>
                            <p:childTnLst>
                              <p:par>
                                <p:cTn id="155" presetID="17" presetClass="entr" presetSubtype="8" fill="hold" grpId="0" nodeType="afterEffect">
                                  <p:stCondLst>
                                    <p:cond delay="0"/>
                                  </p:stCondLst>
                                  <p:childTnLst>
                                    <p:set>
                                      <p:cBhvr>
                                        <p:cTn id="156" dur="1" fill="hold">
                                          <p:stCondLst>
                                            <p:cond delay="0"/>
                                          </p:stCondLst>
                                        </p:cTn>
                                        <p:tgtEl>
                                          <p:spTgt spid="120"/>
                                        </p:tgtEl>
                                        <p:attrNameLst>
                                          <p:attrName>style.visibility</p:attrName>
                                        </p:attrNameLst>
                                      </p:cBhvr>
                                      <p:to>
                                        <p:strVal val="visible"/>
                                      </p:to>
                                    </p:set>
                                    <p:anim calcmode="lin" valueType="num">
                                      <p:cBhvr>
                                        <p:cTn id="157" dur="500" fill="hold"/>
                                        <p:tgtEl>
                                          <p:spTgt spid="120"/>
                                        </p:tgtEl>
                                        <p:attrNameLst>
                                          <p:attrName>ppt_x</p:attrName>
                                        </p:attrNameLst>
                                      </p:cBhvr>
                                      <p:tavLst>
                                        <p:tav tm="0">
                                          <p:val>
                                            <p:strVal val="#ppt_x-#ppt_w/2"/>
                                          </p:val>
                                        </p:tav>
                                        <p:tav tm="100000">
                                          <p:val>
                                            <p:strVal val="#ppt_x"/>
                                          </p:val>
                                        </p:tav>
                                      </p:tavLst>
                                    </p:anim>
                                    <p:anim calcmode="lin" valueType="num">
                                      <p:cBhvr>
                                        <p:cTn id="158" dur="500" fill="hold"/>
                                        <p:tgtEl>
                                          <p:spTgt spid="120"/>
                                        </p:tgtEl>
                                        <p:attrNameLst>
                                          <p:attrName>ppt_y</p:attrName>
                                        </p:attrNameLst>
                                      </p:cBhvr>
                                      <p:tavLst>
                                        <p:tav tm="0">
                                          <p:val>
                                            <p:strVal val="#ppt_y"/>
                                          </p:val>
                                        </p:tav>
                                        <p:tav tm="100000">
                                          <p:val>
                                            <p:strVal val="#ppt_y"/>
                                          </p:val>
                                        </p:tav>
                                      </p:tavLst>
                                    </p:anim>
                                    <p:anim calcmode="lin" valueType="num">
                                      <p:cBhvr>
                                        <p:cTn id="159" dur="500" fill="hold"/>
                                        <p:tgtEl>
                                          <p:spTgt spid="120"/>
                                        </p:tgtEl>
                                        <p:attrNameLst>
                                          <p:attrName>ppt_w</p:attrName>
                                        </p:attrNameLst>
                                      </p:cBhvr>
                                      <p:tavLst>
                                        <p:tav tm="0">
                                          <p:val>
                                            <p:fltVal val="0"/>
                                          </p:val>
                                        </p:tav>
                                        <p:tav tm="100000">
                                          <p:val>
                                            <p:strVal val="#ppt_w"/>
                                          </p:val>
                                        </p:tav>
                                      </p:tavLst>
                                    </p:anim>
                                    <p:anim calcmode="lin" valueType="num">
                                      <p:cBhvr>
                                        <p:cTn id="160" dur="500" fill="hold"/>
                                        <p:tgtEl>
                                          <p:spTgt spid="120"/>
                                        </p:tgtEl>
                                        <p:attrNameLst>
                                          <p:attrName>ppt_h</p:attrName>
                                        </p:attrNameLst>
                                      </p:cBhvr>
                                      <p:tavLst>
                                        <p:tav tm="0">
                                          <p:val>
                                            <p:strVal val="#ppt_h"/>
                                          </p:val>
                                        </p:tav>
                                        <p:tav tm="100000">
                                          <p:val>
                                            <p:strVal val="#ppt_h"/>
                                          </p:val>
                                        </p:tav>
                                      </p:tavLst>
                                    </p:anim>
                                  </p:childTnLst>
                                </p:cTn>
                              </p:par>
                            </p:childTnLst>
                          </p:cTn>
                        </p:par>
                        <p:par>
                          <p:cTn id="161" fill="hold">
                            <p:stCondLst>
                              <p:cond delay="3000"/>
                            </p:stCondLst>
                            <p:childTnLst>
                              <p:par>
                                <p:cTn id="162" presetID="18" presetClass="entr" presetSubtype="6" fill="hold" grpId="0" nodeType="afterEffect">
                                  <p:stCondLst>
                                    <p:cond delay="0"/>
                                  </p:stCondLst>
                                  <p:childTnLst>
                                    <p:set>
                                      <p:cBhvr>
                                        <p:cTn id="163" dur="1" fill="hold">
                                          <p:stCondLst>
                                            <p:cond delay="0"/>
                                          </p:stCondLst>
                                        </p:cTn>
                                        <p:tgtEl>
                                          <p:spTgt spid="121"/>
                                        </p:tgtEl>
                                        <p:attrNameLst>
                                          <p:attrName>style.visibility</p:attrName>
                                        </p:attrNameLst>
                                      </p:cBhvr>
                                      <p:to>
                                        <p:strVal val="visible"/>
                                      </p:to>
                                    </p:set>
                                    <p:animEffect transition="in" filter="strips(downRight)">
                                      <p:cBhvr>
                                        <p:cTn id="164" dur="500"/>
                                        <p:tgtEl>
                                          <p:spTgt spid="121"/>
                                        </p:tgtEl>
                                      </p:cBhvr>
                                    </p:animEffect>
                                  </p:childTnLst>
                                </p:cTn>
                              </p:par>
                            </p:childTnLst>
                          </p:cTn>
                        </p:par>
                        <p:par>
                          <p:cTn id="165" fill="hold">
                            <p:stCondLst>
                              <p:cond delay="3500"/>
                            </p:stCondLst>
                            <p:childTnLst>
                              <p:par>
                                <p:cTn id="166" presetID="17" presetClass="entr" presetSubtype="1" fill="hold" grpId="0" nodeType="afterEffect">
                                  <p:stCondLst>
                                    <p:cond delay="0"/>
                                  </p:stCondLst>
                                  <p:childTnLst>
                                    <p:set>
                                      <p:cBhvr>
                                        <p:cTn id="167" dur="1" fill="hold">
                                          <p:stCondLst>
                                            <p:cond delay="0"/>
                                          </p:stCondLst>
                                        </p:cTn>
                                        <p:tgtEl>
                                          <p:spTgt spid="116"/>
                                        </p:tgtEl>
                                        <p:attrNameLst>
                                          <p:attrName>style.visibility</p:attrName>
                                        </p:attrNameLst>
                                      </p:cBhvr>
                                      <p:to>
                                        <p:strVal val="visible"/>
                                      </p:to>
                                    </p:set>
                                    <p:anim calcmode="lin" valueType="num">
                                      <p:cBhvr>
                                        <p:cTn id="168" dur="500" fill="hold"/>
                                        <p:tgtEl>
                                          <p:spTgt spid="116"/>
                                        </p:tgtEl>
                                        <p:attrNameLst>
                                          <p:attrName>ppt_x</p:attrName>
                                        </p:attrNameLst>
                                      </p:cBhvr>
                                      <p:tavLst>
                                        <p:tav tm="0">
                                          <p:val>
                                            <p:strVal val="#ppt_x"/>
                                          </p:val>
                                        </p:tav>
                                        <p:tav tm="100000">
                                          <p:val>
                                            <p:strVal val="#ppt_x"/>
                                          </p:val>
                                        </p:tav>
                                      </p:tavLst>
                                    </p:anim>
                                    <p:anim calcmode="lin" valueType="num">
                                      <p:cBhvr>
                                        <p:cTn id="169" dur="500" fill="hold"/>
                                        <p:tgtEl>
                                          <p:spTgt spid="116"/>
                                        </p:tgtEl>
                                        <p:attrNameLst>
                                          <p:attrName>ppt_y</p:attrName>
                                        </p:attrNameLst>
                                      </p:cBhvr>
                                      <p:tavLst>
                                        <p:tav tm="0">
                                          <p:val>
                                            <p:strVal val="#ppt_y-#ppt_h/2"/>
                                          </p:val>
                                        </p:tav>
                                        <p:tav tm="100000">
                                          <p:val>
                                            <p:strVal val="#ppt_y"/>
                                          </p:val>
                                        </p:tav>
                                      </p:tavLst>
                                    </p:anim>
                                    <p:anim calcmode="lin" valueType="num">
                                      <p:cBhvr>
                                        <p:cTn id="170" dur="500" fill="hold"/>
                                        <p:tgtEl>
                                          <p:spTgt spid="116"/>
                                        </p:tgtEl>
                                        <p:attrNameLst>
                                          <p:attrName>ppt_w</p:attrName>
                                        </p:attrNameLst>
                                      </p:cBhvr>
                                      <p:tavLst>
                                        <p:tav tm="0">
                                          <p:val>
                                            <p:strVal val="#ppt_w"/>
                                          </p:val>
                                        </p:tav>
                                        <p:tav tm="100000">
                                          <p:val>
                                            <p:strVal val="#ppt_w"/>
                                          </p:val>
                                        </p:tav>
                                      </p:tavLst>
                                    </p:anim>
                                    <p:anim calcmode="lin" valueType="num">
                                      <p:cBhvr>
                                        <p:cTn id="171" dur="500" fill="hold"/>
                                        <p:tgtEl>
                                          <p:spTgt spid="116"/>
                                        </p:tgtEl>
                                        <p:attrNameLst>
                                          <p:attrName>ppt_h</p:attrName>
                                        </p:attrNameLst>
                                      </p:cBhvr>
                                      <p:tavLst>
                                        <p:tav tm="0">
                                          <p:val>
                                            <p:fltVal val="0"/>
                                          </p:val>
                                        </p:tav>
                                        <p:tav tm="100000">
                                          <p:val>
                                            <p:strVal val="#ppt_h"/>
                                          </p:val>
                                        </p:tav>
                                      </p:tavLst>
                                    </p:anim>
                                  </p:childTnLst>
                                </p:cTn>
                              </p:par>
                            </p:childTnLst>
                          </p:cTn>
                        </p:par>
                        <p:par>
                          <p:cTn id="172" fill="hold">
                            <p:stCondLst>
                              <p:cond delay="4000"/>
                            </p:stCondLst>
                            <p:childTnLst>
                              <p:par>
                                <p:cTn id="173" presetID="17" presetClass="entr" presetSubtype="1" fill="hold" grpId="0" nodeType="afterEffect">
                                  <p:stCondLst>
                                    <p:cond delay="0"/>
                                  </p:stCondLst>
                                  <p:childTnLst>
                                    <p:set>
                                      <p:cBhvr>
                                        <p:cTn id="174" dur="1" fill="hold">
                                          <p:stCondLst>
                                            <p:cond delay="0"/>
                                          </p:stCondLst>
                                        </p:cTn>
                                        <p:tgtEl>
                                          <p:spTgt spid="125"/>
                                        </p:tgtEl>
                                        <p:attrNameLst>
                                          <p:attrName>style.visibility</p:attrName>
                                        </p:attrNameLst>
                                      </p:cBhvr>
                                      <p:to>
                                        <p:strVal val="visible"/>
                                      </p:to>
                                    </p:set>
                                    <p:anim calcmode="lin" valueType="num">
                                      <p:cBhvr>
                                        <p:cTn id="175" dur="500" fill="hold"/>
                                        <p:tgtEl>
                                          <p:spTgt spid="125"/>
                                        </p:tgtEl>
                                        <p:attrNameLst>
                                          <p:attrName>ppt_x</p:attrName>
                                        </p:attrNameLst>
                                      </p:cBhvr>
                                      <p:tavLst>
                                        <p:tav tm="0">
                                          <p:val>
                                            <p:strVal val="#ppt_x"/>
                                          </p:val>
                                        </p:tav>
                                        <p:tav tm="100000">
                                          <p:val>
                                            <p:strVal val="#ppt_x"/>
                                          </p:val>
                                        </p:tav>
                                      </p:tavLst>
                                    </p:anim>
                                    <p:anim calcmode="lin" valueType="num">
                                      <p:cBhvr>
                                        <p:cTn id="176" dur="500" fill="hold"/>
                                        <p:tgtEl>
                                          <p:spTgt spid="125"/>
                                        </p:tgtEl>
                                        <p:attrNameLst>
                                          <p:attrName>ppt_y</p:attrName>
                                        </p:attrNameLst>
                                      </p:cBhvr>
                                      <p:tavLst>
                                        <p:tav tm="0">
                                          <p:val>
                                            <p:strVal val="#ppt_y-#ppt_h/2"/>
                                          </p:val>
                                        </p:tav>
                                        <p:tav tm="100000">
                                          <p:val>
                                            <p:strVal val="#ppt_y"/>
                                          </p:val>
                                        </p:tav>
                                      </p:tavLst>
                                    </p:anim>
                                    <p:anim calcmode="lin" valueType="num">
                                      <p:cBhvr>
                                        <p:cTn id="177" dur="500" fill="hold"/>
                                        <p:tgtEl>
                                          <p:spTgt spid="125"/>
                                        </p:tgtEl>
                                        <p:attrNameLst>
                                          <p:attrName>ppt_w</p:attrName>
                                        </p:attrNameLst>
                                      </p:cBhvr>
                                      <p:tavLst>
                                        <p:tav tm="0">
                                          <p:val>
                                            <p:strVal val="#ppt_w"/>
                                          </p:val>
                                        </p:tav>
                                        <p:tav tm="100000">
                                          <p:val>
                                            <p:strVal val="#ppt_w"/>
                                          </p:val>
                                        </p:tav>
                                      </p:tavLst>
                                    </p:anim>
                                    <p:anim calcmode="lin" valueType="num">
                                      <p:cBhvr>
                                        <p:cTn id="178" dur="500" fill="hold"/>
                                        <p:tgtEl>
                                          <p:spTgt spid="125"/>
                                        </p:tgtEl>
                                        <p:attrNameLst>
                                          <p:attrName>ppt_h</p:attrName>
                                        </p:attrNameLst>
                                      </p:cBhvr>
                                      <p:tavLst>
                                        <p:tav tm="0">
                                          <p:val>
                                            <p:fltVal val="0"/>
                                          </p:val>
                                        </p:tav>
                                        <p:tav tm="100000">
                                          <p:val>
                                            <p:strVal val="#ppt_h"/>
                                          </p:val>
                                        </p:tav>
                                      </p:tavLst>
                                    </p:anim>
                                  </p:childTnLst>
                                </p:cTn>
                              </p:par>
                            </p:childTnLst>
                          </p:cTn>
                        </p:par>
                        <p:par>
                          <p:cTn id="179" fill="hold">
                            <p:stCondLst>
                              <p:cond delay="4500"/>
                            </p:stCondLst>
                            <p:childTnLst>
                              <p:par>
                                <p:cTn id="180" presetID="17" presetClass="entr" presetSubtype="8" fill="hold" grpId="0" nodeType="afterEffect">
                                  <p:stCondLst>
                                    <p:cond delay="0"/>
                                  </p:stCondLst>
                                  <p:childTnLst>
                                    <p:set>
                                      <p:cBhvr>
                                        <p:cTn id="181" dur="1" fill="hold">
                                          <p:stCondLst>
                                            <p:cond delay="0"/>
                                          </p:stCondLst>
                                        </p:cTn>
                                        <p:tgtEl>
                                          <p:spTgt spid="126"/>
                                        </p:tgtEl>
                                        <p:attrNameLst>
                                          <p:attrName>style.visibility</p:attrName>
                                        </p:attrNameLst>
                                      </p:cBhvr>
                                      <p:to>
                                        <p:strVal val="visible"/>
                                      </p:to>
                                    </p:set>
                                    <p:anim calcmode="lin" valueType="num">
                                      <p:cBhvr>
                                        <p:cTn id="182" dur="500" fill="hold"/>
                                        <p:tgtEl>
                                          <p:spTgt spid="126"/>
                                        </p:tgtEl>
                                        <p:attrNameLst>
                                          <p:attrName>ppt_x</p:attrName>
                                        </p:attrNameLst>
                                      </p:cBhvr>
                                      <p:tavLst>
                                        <p:tav tm="0">
                                          <p:val>
                                            <p:strVal val="#ppt_x-#ppt_w/2"/>
                                          </p:val>
                                        </p:tav>
                                        <p:tav tm="100000">
                                          <p:val>
                                            <p:strVal val="#ppt_x"/>
                                          </p:val>
                                        </p:tav>
                                      </p:tavLst>
                                    </p:anim>
                                    <p:anim calcmode="lin" valueType="num">
                                      <p:cBhvr>
                                        <p:cTn id="183" dur="500" fill="hold"/>
                                        <p:tgtEl>
                                          <p:spTgt spid="126"/>
                                        </p:tgtEl>
                                        <p:attrNameLst>
                                          <p:attrName>ppt_y</p:attrName>
                                        </p:attrNameLst>
                                      </p:cBhvr>
                                      <p:tavLst>
                                        <p:tav tm="0">
                                          <p:val>
                                            <p:strVal val="#ppt_y"/>
                                          </p:val>
                                        </p:tav>
                                        <p:tav tm="100000">
                                          <p:val>
                                            <p:strVal val="#ppt_y"/>
                                          </p:val>
                                        </p:tav>
                                      </p:tavLst>
                                    </p:anim>
                                    <p:anim calcmode="lin" valueType="num">
                                      <p:cBhvr>
                                        <p:cTn id="184" dur="500" fill="hold"/>
                                        <p:tgtEl>
                                          <p:spTgt spid="126"/>
                                        </p:tgtEl>
                                        <p:attrNameLst>
                                          <p:attrName>ppt_w</p:attrName>
                                        </p:attrNameLst>
                                      </p:cBhvr>
                                      <p:tavLst>
                                        <p:tav tm="0">
                                          <p:val>
                                            <p:fltVal val="0"/>
                                          </p:val>
                                        </p:tav>
                                        <p:tav tm="100000">
                                          <p:val>
                                            <p:strVal val="#ppt_w"/>
                                          </p:val>
                                        </p:tav>
                                      </p:tavLst>
                                    </p:anim>
                                    <p:anim calcmode="lin" valueType="num">
                                      <p:cBhvr>
                                        <p:cTn id="185" dur="500" fill="hold"/>
                                        <p:tgtEl>
                                          <p:spTgt spid="126"/>
                                        </p:tgtEl>
                                        <p:attrNameLst>
                                          <p:attrName>ppt_h</p:attrName>
                                        </p:attrNameLst>
                                      </p:cBhvr>
                                      <p:tavLst>
                                        <p:tav tm="0">
                                          <p:val>
                                            <p:strVal val="#ppt_h"/>
                                          </p:val>
                                        </p:tav>
                                        <p:tav tm="100000">
                                          <p:val>
                                            <p:strVal val="#ppt_h"/>
                                          </p:val>
                                        </p:tav>
                                      </p:tavLst>
                                    </p:anim>
                                  </p:childTnLst>
                                </p:cTn>
                              </p:par>
                            </p:childTnLst>
                          </p:cTn>
                        </p:par>
                        <p:par>
                          <p:cTn id="186" fill="hold">
                            <p:stCondLst>
                              <p:cond delay="5000"/>
                            </p:stCondLst>
                            <p:childTnLst>
                              <p:par>
                                <p:cTn id="187" presetID="18" presetClass="entr" presetSubtype="6" fill="hold" grpId="0" nodeType="afterEffect">
                                  <p:stCondLst>
                                    <p:cond delay="0"/>
                                  </p:stCondLst>
                                  <p:childTnLst>
                                    <p:set>
                                      <p:cBhvr>
                                        <p:cTn id="188" dur="1" fill="hold">
                                          <p:stCondLst>
                                            <p:cond delay="0"/>
                                          </p:stCondLst>
                                        </p:cTn>
                                        <p:tgtEl>
                                          <p:spTgt spid="127"/>
                                        </p:tgtEl>
                                        <p:attrNameLst>
                                          <p:attrName>style.visibility</p:attrName>
                                        </p:attrNameLst>
                                      </p:cBhvr>
                                      <p:to>
                                        <p:strVal val="visible"/>
                                      </p:to>
                                    </p:set>
                                    <p:animEffect transition="in" filter="strips(downRight)">
                                      <p:cBhvr>
                                        <p:cTn id="189" dur="500"/>
                                        <p:tgtEl>
                                          <p:spTgt spid="127"/>
                                        </p:tgtEl>
                                      </p:cBhvr>
                                    </p:animEffect>
                                  </p:childTnLst>
                                </p:cTn>
                              </p:par>
                            </p:childTnLst>
                          </p:cTn>
                        </p:par>
                        <p:par>
                          <p:cTn id="190" fill="hold">
                            <p:stCondLst>
                              <p:cond delay="5500"/>
                            </p:stCondLst>
                            <p:childTnLst>
                              <p:par>
                                <p:cTn id="191" presetID="17" presetClass="entr" presetSubtype="1" fill="hold" grpId="0" nodeType="afterEffect">
                                  <p:stCondLst>
                                    <p:cond delay="0"/>
                                  </p:stCondLst>
                                  <p:childTnLst>
                                    <p:set>
                                      <p:cBhvr>
                                        <p:cTn id="192" dur="1" fill="hold">
                                          <p:stCondLst>
                                            <p:cond delay="0"/>
                                          </p:stCondLst>
                                        </p:cTn>
                                        <p:tgtEl>
                                          <p:spTgt spid="124"/>
                                        </p:tgtEl>
                                        <p:attrNameLst>
                                          <p:attrName>style.visibility</p:attrName>
                                        </p:attrNameLst>
                                      </p:cBhvr>
                                      <p:to>
                                        <p:strVal val="visible"/>
                                      </p:to>
                                    </p:set>
                                    <p:anim calcmode="lin" valueType="num">
                                      <p:cBhvr>
                                        <p:cTn id="193" dur="500" fill="hold"/>
                                        <p:tgtEl>
                                          <p:spTgt spid="124"/>
                                        </p:tgtEl>
                                        <p:attrNameLst>
                                          <p:attrName>ppt_x</p:attrName>
                                        </p:attrNameLst>
                                      </p:cBhvr>
                                      <p:tavLst>
                                        <p:tav tm="0">
                                          <p:val>
                                            <p:strVal val="#ppt_x"/>
                                          </p:val>
                                        </p:tav>
                                        <p:tav tm="100000">
                                          <p:val>
                                            <p:strVal val="#ppt_x"/>
                                          </p:val>
                                        </p:tav>
                                      </p:tavLst>
                                    </p:anim>
                                    <p:anim calcmode="lin" valueType="num">
                                      <p:cBhvr>
                                        <p:cTn id="194" dur="500" fill="hold"/>
                                        <p:tgtEl>
                                          <p:spTgt spid="124"/>
                                        </p:tgtEl>
                                        <p:attrNameLst>
                                          <p:attrName>ppt_y</p:attrName>
                                        </p:attrNameLst>
                                      </p:cBhvr>
                                      <p:tavLst>
                                        <p:tav tm="0">
                                          <p:val>
                                            <p:strVal val="#ppt_y-#ppt_h/2"/>
                                          </p:val>
                                        </p:tav>
                                        <p:tav tm="100000">
                                          <p:val>
                                            <p:strVal val="#ppt_y"/>
                                          </p:val>
                                        </p:tav>
                                      </p:tavLst>
                                    </p:anim>
                                    <p:anim calcmode="lin" valueType="num">
                                      <p:cBhvr>
                                        <p:cTn id="195" dur="500" fill="hold"/>
                                        <p:tgtEl>
                                          <p:spTgt spid="124"/>
                                        </p:tgtEl>
                                        <p:attrNameLst>
                                          <p:attrName>ppt_w</p:attrName>
                                        </p:attrNameLst>
                                      </p:cBhvr>
                                      <p:tavLst>
                                        <p:tav tm="0">
                                          <p:val>
                                            <p:strVal val="#ppt_w"/>
                                          </p:val>
                                        </p:tav>
                                        <p:tav tm="100000">
                                          <p:val>
                                            <p:strVal val="#ppt_w"/>
                                          </p:val>
                                        </p:tav>
                                      </p:tavLst>
                                    </p:anim>
                                    <p:anim calcmode="lin" valueType="num">
                                      <p:cBhvr>
                                        <p:cTn id="196" dur="500" fill="hold"/>
                                        <p:tgtEl>
                                          <p:spTgt spid="124"/>
                                        </p:tgtEl>
                                        <p:attrNameLst>
                                          <p:attrName>ppt_h</p:attrName>
                                        </p:attrNameLst>
                                      </p:cBhvr>
                                      <p:tavLst>
                                        <p:tav tm="0">
                                          <p:val>
                                            <p:fltVal val="0"/>
                                          </p:val>
                                        </p:tav>
                                        <p:tav tm="100000">
                                          <p:val>
                                            <p:strVal val="#ppt_h"/>
                                          </p:val>
                                        </p:tav>
                                      </p:tavLst>
                                    </p:anim>
                                  </p:childTnLst>
                                </p:cTn>
                              </p:par>
                            </p:childTnLst>
                          </p:cTn>
                        </p:par>
                        <p:par>
                          <p:cTn id="197" fill="hold">
                            <p:stCondLst>
                              <p:cond delay="6000"/>
                            </p:stCondLst>
                            <p:childTnLst>
                              <p:par>
                                <p:cTn id="198" presetID="17" presetClass="entr" presetSubtype="1" fill="hold" grpId="0" nodeType="afterEffect">
                                  <p:stCondLst>
                                    <p:cond delay="0"/>
                                  </p:stCondLst>
                                  <p:childTnLst>
                                    <p:set>
                                      <p:cBhvr>
                                        <p:cTn id="199" dur="1" fill="hold">
                                          <p:stCondLst>
                                            <p:cond delay="0"/>
                                          </p:stCondLst>
                                        </p:cTn>
                                        <p:tgtEl>
                                          <p:spTgt spid="131"/>
                                        </p:tgtEl>
                                        <p:attrNameLst>
                                          <p:attrName>style.visibility</p:attrName>
                                        </p:attrNameLst>
                                      </p:cBhvr>
                                      <p:to>
                                        <p:strVal val="visible"/>
                                      </p:to>
                                    </p:set>
                                    <p:anim calcmode="lin" valueType="num">
                                      <p:cBhvr>
                                        <p:cTn id="200" dur="500" fill="hold"/>
                                        <p:tgtEl>
                                          <p:spTgt spid="131"/>
                                        </p:tgtEl>
                                        <p:attrNameLst>
                                          <p:attrName>ppt_x</p:attrName>
                                        </p:attrNameLst>
                                      </p:cBhvr>
                                      <p:tavLst>
                                        <p:tav tm="0">
                                          <p:val>
                                            <p:strVal val="#ppt_x"/>
                                          </p:val>
                                        </p:tav>
                                        <p:tav tm="100000">
                                          <p:val>
                                            <p:strVal val="#ppt_x"/>
                                          </p:val>
                                        </p:tav>
                                      </p:tavLst>
                                    </p:anim>
                                    <p:anim calcmode="lin" valueType="num">
                                      <p:cBhvr>
                                        <p:cTn id="201" dur="500" fill="hold"/>
                                        <p:tgtEl>
                                          <p:spTgt spid="131"/>
                                        </p:tgtEl>
                                        <p:attrNameLst>
                                          <p:attrName>ppt_y</p:attrName>
                                        </p:attrNameLst>
                                      </p:cBhvr>
                                      <p:tavLst>
                                        <p:tav tm="0">
                                          <p:val>
                                            <p:strVal val="#ppt_y-#ppt_h/2"/>
                                          </p:val>
                                        </p:tav>
                                        <p:tav tm="100000">
                                          <p:val>
                                            <p:strVal val="#ppt_y"/>
                                          </p:val>
                                        </p:tav>
                                      </p:tavLst>
                                    </p:anim>
                                    <p:anim calcmode="lin" valueType="num">
                                      <p:cBhvr>
                                        <p:cTn id="202" dur="500" fill="hold"/>
                                        <p:tgtEl>
                                          <p:spTgt spid="131"/>
                                        </p:tgtEl>
                                        <p:attrNameLst>
                                          <p:attrName>ppt_w</p:attrName>
                                        </p:attrNameLst>
                                      </p:cBhvr>
                                      <p:tavLst>
                                        <p:tav tm="0">
                                          <p:val>
                                            <p:strVal val="#ppt_w"/>
                                          </p:val>
                                        </p:tav>
                                        <p:tav tm="100000">
                                          <p:val>
                                            <p:strVal val="#ppt_w"/>
                                          </p:val>
                                        </p:tav>
                                      </p:tavLst>
                                    </p:anim>
                                    <p:anim calcmode="lin" valueType="num">
                                      <p:cBhvr>
                                        <p:cTn id="203" dur="500" fill="hold"/>
                                        <p:tgtEl>
                                          <p:spTgt spid="131"/>
                                        </p:tgtEl>
                                        <p:attrNameLst>
                                          <p:attrName>ppt_h</p:attrName>
                                        </p:attrNameLst>
                                      </p:cBhvr>
                                      <p:tavLst>
                                        <p:tav tm="0">
                                          <p:val>
                                            <p:fltVal val="0"/>
                                          </p:val>
                                        </p:tav>
                                        <p:tav tm="100000">
                                          <p:val>
                                            <p:strVal val="#ppt_h"/>
                                          </p:val>
                                        </p:tav>
                                      </p:tavLst>
                                    </p:anim>
                                  </p:childTnLst>
                                </p:cTn>
                              </p:par>
                            </p:childTnLst>
                          </p:cTn>
                        </p:par>
                        <p:par>
                          <p:cTn id="204" fill="hold">
                            <p:stCondLst>
                              <p:cond delay="6500"/>
                            </p:stCondLst>
                            <p:childTnLst>
                              <p:par>
                                <p:cTn id="205" presetID="17" presetClass="entr" presetSubtype="8" fill="hold" grpId="0" nodeType="afterEffect">
                                  <p:stCondLst>
                                    <p:cond delay="0"/>
                                  </p:stCondLst>
                                  <p:childTnLst>
                                    <p:set>
                                      <p:cBhvr>
                                        <p:cTn id="206" dur="1" fill="hold">
                                          <p:stCondLst>
                                            <p:cond delay="0"/>
                                          </p:stCondLst>
                                        </p:cTn>
                                        <p:tgtEl>
                                          <p:spTgt spid="132"/>
                                        </p:tgtEl>
                                        <p:attrNameLst>
                                          <p:attrName>style.visibility</p:attrName>
                                        </p:attrNameLst>
                                      </p:cBhvr>
                                      <p:to>
                                        <p:strVal val="visible"/>
                                      </p:to>
                                    </p:set>
                                    <p:anim calcmode="lin" valueType="num">
                                      <p:cBhvr>
                                        <p:cTn id="207" dur="500" fill="hold"/>
                                        <p:tgtEl>
                                          <p:spTgt spid="132"/>
                                        </p:tgtEl>
                                        <p:attrNameLst>
                                          <p:attrName>ppt_x</p:attrName>
                                        </p:attrNameLst>
                                      </p:cBhvr>
                                      <p:tavLst>
                                        <p:tav tm="0">
                                          <p:val>
                                            <p:strVal val="#ppt_x-#ppt_w/2"/>
                                          </p:val>
                                        </p:tav>
                                        <p:tav tm="100000">
                                          <p:val>
                                            <p:strVal val="#ppt_x"/>
                                          </p:val>
                                        </p:tav>
                                      </p:tavLst>
                                    </p:anim>
                                    <p:anim calcmode="lin" valueType="num">
                                      <p:cBhvr>
                                        <p:cTn id="208" dur="500" fill="hold"/>
                                        <p:tgtEl>
                                          <p:spTgt spid="132"/>
                                        </p:tgtEl>
                                        <p:attrNameLst>
                                          <p:attrName>ppt_y</p:attrName>
                                        </p:attrNameLst>
                                      </p:cBhvr>
                                      <p:tavLst>
                                        <p:tav tm="0">
                                          <p:val>
                                            <p:strVal val="#ppt_y"/>
                                          </p:val>
                                        </p:tav>
                                        <p:tav tm="100000">
                                          <p:val>
                                            <p:strVal val="#ppt_y"/>
                                          </p:val>
                                        </p:tav>
                                      </p:tavLst>
                                    </p:anim>
                                    <p:anim calcmode="lin" valueType="num">
                                      <p:cBhvr>
                                        <p:cTn id="209" dur="500" fill="hold"/>
                                        <p:tgtEl>
                                          <p:spTgt spid="132"/>
                                        </p:tgtEl>
                                        <p:attrNameLst>
                                          <p:attrName>ppt_w</p:attrName>
                                        </p:attrNameLst>
                                      </p:cBhvr>
                                      <p:tavLst>
                                        <p:tav tm="0">
                                          <p:val>
                                            <p:fltVal val="0"/>
                                          </p:val>
                                        </p:tav>
                                        <p:tav tm="100000">
                                          <p:val>
                                            <p:strVal val="#ppt_w"/>
                                          </p:val>
                                        </p:tav>
                                      </p:tavLst>
                                    </p:anim>
                                    <p:anim calcmode="lin" valueType="num">
                                      <p:cBhvr>
                                        <p:cTn id="210" dur="500" fill="hold"/>
                                        <p:tgtEl>
                                          <p:spTgt spid="132"/>
                                        </p:tgtEl>
                                        <p:attrNameLst>
                                          <p:attrName>ppt_h</p:attrName>
                                        </p:attrNameLst>
                                      </p:cBhvr>
                                      <p:tavLst>
                                        <p:tav tm="0">
                                          <p:val>
                                            <p:strVal val="#ppt_h"/>
                                          </p:val>
                                        </p:tav>
                                        <p:tav tm="100000">
                                          <p:val>
                                            <p:strVal val="#ppt_h"/>
                                          </p:val>
                                        </p:tav>
                                      </p:tavLst>
                                    </p:anim>
                                  </p:childTnLst>
                                </p:cTn>
                              </p:par>
                            </p:childTnLst>
                          </p:cTn>
                        </p:par>
                        <p:par>
                          <p:cTn id="211" fill="hold">
                            <p:stCondLst>
                              <p:cond delay="7000"/>
                            </p:stCondLst>
                            <p:childTnLst>
                              <p:par>
                                <p:cTn id="212" presetID="18" presetClass="entr" presetSubtype="6" fill="hold" grpId="0" nodeType="afterEffect">
                                  <p:stCondLst>
                                    <p:cond delay="0"/>
                                  </p:stCondLst>
                                  <p:childTnLst>
                                    <p:set>
                                      <p:cBhvr>
                                        <p:cTn id="213" dur="1" fill="hold">
                                          <p:stCondLst>
                                            <p:cond delay="0"/>
                                          </p:stCondLst>
                                        </p:cTn>
                                        <p:tgtEl>
                                          <p:spTgt spid="137"/>
                                        </p:tgtEl>
                                        <p:attrNameLst>
                                          <p:attrName>style.visibility</p:attrName>
                                        </p:attrNameLst>
                                      </p:cBhvr>
                                      <p:to>
                                        <p:strVal val="visible"/>
                                      </p:to>
                                    </p:set>
                                    <p:animEffect transition="in" filter="strips(downRight)">
                                      <p:cBhvr>
                                        <p:cTn id="214" dur="500"/>
                                        <p:tgtEl>
                                          <p:spTgt spid="137"/>
                                        </p:tgtEl>
                                      </p:cBhvr>
                                    </p:animEffect>
                                  </p:childTnLst>
                                </p:cTn>
                              </p:par>
                            </p:childTnLst>
                          </p:cTn>
                        </p:par>
                        <p:par>
                          <p:cTn id="215" fill="hold">
                            <p:stCondLst>
                              <p:cond delay="7500"/>
                            </p:stCondLst>
                            <p:childTnLst>
                              <p:par>
                                <p:cTn id="216" presetID="17" presetClass="entr" presetSubtype="1" fill="hold" grpId="0" nodeType="afterEffect">
                                  <p:stCondLst>
                                    <p:cond delay="0"/>
                                  </p:stCondLst>
                                  <p:childTnLst>
                                    <p:set>
                                      <p:cBhvr>
                                        <p:cTn id="217" dur="1" fill="hold">
                                          <p:stCondLst>
                                            <p:cond delay="0"/>
                                          </p:stCondLst>
                                        </p:cTn>
                                        <p:tgtEl>
                                          <p:spTgt spid="130"/>
                                        </p:tgtEl>
                                        <p:attrNameLst>
                                          <p:attrName>style.visibility</p:attrName>
                                        </p:attrNameLst>
                                      </p:cBhvr>
                                      <p:to>
                                        <p:strVal val="visible"/>
                                      </p:to>
                                    </p:set>
                                    <p:anim calcmode="lin" valueType="num">
                                      <p:cBhvr>
                                        <p:cTn id="218" dur="500" fill="hold"/>
                                        <p:tgtEl>
                                          <p:spTgt spid="130"/>
                                        </p:tgtEl>
                                        <p:attrNameLst>
                                          <p:attrName>ppt_x</p:attrName>
                                        </p:attrNameLst>
                                      </p:cBhvr>
                                      <p:tavLst>
                                        <p:tav tm="0">
                                          <p:val>
                                            <p:strVal val="#ppt_x"/>
                                          </p:val>
                                        </p:tav>
                                        <p:tav tm="100000">
                                          <p:val>
                                            <p:strVal val="#ppt_x"/>
                                          </p:val>
                                        </p:tav>
                                      </p:tavLst>
                                    </p:anim>
                                    <p:anim calcmode="lin" valueType="num">
                                      <p:cBhvr>
                                        <p:cTn id="219" dur="500" fill="hold"/>
                                        <p:tgtEl>
                                          <p:spTgt spid="130"/>
                                        </p:tgtEl>
                                        <p:attrNameLst>
                                          <p:attrName>ppt_y</p:attrName>
                                        </p:attrNameLst>
                                      </p:cBhvr>
                                      <p:tavLst>
                                        <p:tav tm="0">
                                          <p:val>
                                            <p:strVal val="#ppt_y-#ppt_h/2"/>
                                          </p:val>
                                        </p:tav>
                                        <p:tav tm="100000">
                                          <p:val>
                                            <p:strVal val="#ppt_y"/>
                                          </p:val>
                                        </p:tav>
                                      </p:tavLst>
                                    </p:anim>
                                    <p:anim calcmode="lin" valueType="num">
                                      <p:cBhvr>
                                        <p:cTn id="220" dur="500" fill="hold"/>
                                        <p:tgtEl>
                                          <p:spTgt spid="130"/>
                                        </p:tgtEl>
                                        <p:attrNameLst>
                                          <p:attrName>ppt_w</p:attrName>
                                        </p:attrNameLst>
                                      </p:cBhvr>
                                      <p:tavLst>
                                        <p:tav tm="0">
                                          <p:val>
                                            <p:strVal val="#ppt_w"/>
                                          </p:val>
                                        </p:tav>
                                        <p:tav tm="100000">
                                          <p:val>
                                            <p:strVal val="#ppt_w"/>
                                          </p:val>
                                        </p:tav>
                                      </p:tavLst>
                                    </p:anim>
                                    <p:anim calcmode="lin" valueType="num">
                                      <p:cBhvr>
                                        <p:cTn id="221" dur="500" fill="hold"/>
                                        <p:tgtEl>
                                          <p:spTgt spid="130"/>
                                        </p:tgtEl>
                                        <p:attrNameLst>
                                          <p:attrName>ppt_h</p:attrName>
                                        </p:attrNameLst>
                                      </p:cBhvr>
                                      <p:tavLst>
                                        <p:tav tm="0">
                                          <p:val>
                                            <p:fltVal val="0"/>
                                          </p:val>
                                        </p:tav>
                                        <p:tav tm="100000">
                                          <p:val>
                                            <p:strVal val="#ppt_h"/>
                                          </p:val>
                                        </p:tav>
                                      </p:tavLst>
                                    </p:anim>
                                  </p:childTnLst>
                                </p:cTn>
                              </p:par>
                            </p:childTnLst>
                          </p:cTn>
                        </p:par>
                        <p:par>
                          <p:cTn id="222" fill="hold">
                            <p:stCondLst>
                              <p:cond delay="8000"/>
                            </p:stCondLst>
                            <p:childTnLst>
                              <p:par>
                                <p:cTn id="223" presetID="17" presetClass="entr" presetSubtype="4" fill="hold" nodeType="afterEffect">
                                  <p:stCondLst>
                                    <p:cond delay="0"/>
                                  </p:stCondLst>
                                  <p:childTnLst>
                                    <p:set>
                                      <p:cBhvr>
                                        <p:cTn id="224" dur="1" fill="hold">
                                          <p:stCondLst>
                                            <p:cond delay="0"/>
                                          </p:stCondLst>
                                        </p:cTn>
                                        <p:tgtEl>
                                          <p:spTgt spid="139"/>
                                        </p:tgtEl>
                                        <p:attrNameLst>
                                          <p:attrName>style.visibility</p:attrName>
                                        </p:attrNameLst>
                                      </p:cBhvr>
                                      <p:to>
                                        <p:strVal val="visible"/>
                                      </p:to>
                                    </p:set>
                                    <p:anim calcmode="lin" valueType="num">
                                      <p:cBhvr>
                                        <p:cTn id="225" dur="500" fill="hold"/>
                                        <p:tgtEl>
                                          <p:spTgt spid="139"/>
                                        </p:tgtEl>
                                        <p:attrNameLst>
                                          <p:attrName>ppt_x</p:attrName>
                                        </p:attrNameLst>
                                      </p:cBhvr>
                                      <p:tavLst>
                                        <p:tav tm="0">
                                          <p:val>
                                            <p:strVal val="#ppt_x"/>
                                          </p:val>
                                        </p:tav>
                                        <p:tav tm="100000">
                                          <p:val>
                                            <p:strVal val="#ppt_x"/>
                                          </p:val>
                                        </p:tav>
                                      </p:tavLst>
                                    </p:anim>
                                    <p:anim calcmode="lin" valueType="num">
                                      <p:cBhvr>
                                        <p:cTn id="226" dur="500" fill="hold"/>
                                        <p:tgtEl>
                                          <p:spTgt spid="139"/>
                                        </p:tgtEl>
                                        <p:attrNameLst>
                                          <p:attrName>ppt_y</p:attrName>
                                        </p:attrNameLst>
                                      </p:cBhvr>
                                      <p:tavLst>
                                        <p:tav tm="0">
                                          <p:val>
                                            <p:strVal val="#ppt_y+#ppt_h/2"/>
                                          </p:val>
                                        </p:tav>
                                        <p:tav tm="100000">
                                          <p:val>
                                            <p:strVal val="#ppt_y"/>
                                          </p:val>
                                        </p:tav>
                                      </p:tavLst>
                                    </p:anim>
                                    <p:anim calcmode="lin" valueType="num">
                                      <p:cBhvr>
                                        <p:cTn id="227" dur="500" fill="hold"/>
                                        <p:tgtEl>
                                          <p:spTgt spid="139"/>
                                        </p:tgtEl>
                                        <p:attrNameLst>
                                          <p:attrName>ppt_w</p:attrName>
                                        </p:attrNameLst>
                                      </p:cBhvr>
                                      <p:tavLst>
                                        <p:tav tm="0">
                                          <p:val>
                                            <p:strVal val="#ppt_w"/>
                                          </p:val>
                                        </p:tav>
                                        <p:tav tm="100000">
                                          <p:val>
                                            <p:strVal val="#ppt_w"/>
                                          </p:val>
                                        </p:tav>
                                      </p:tavLst>
                                    </p:anim>
                                    <p:anim calcmode="lin" valueType="num">
                                      <p:cBhvr>
                                        <p:cTn id="228" dur="500" fill="hold"/>
                                        <p:tgtEl>
                                          <p:spTgt spid="139"/>
                                        </p:tgtEl>
                                        <p:attrNameLst>
                                          <p:attrName>ppt_h</p:attrName>
                                        </p:attrNameLst>
                                      </p:cBhvr>
                                      <p:tavLst>
                                        <p:tav tm="0">
                                          <p:val>
                                            <p:fltVal val="0"/>
                                          </p:val>
                                        </p:tav>
                                        <p:tav tm="100000">
                                          <p:val>
                                            <p:strVal val="#ppt_h"/>
                                          </p:val>
                                        </p:tav>
                                      </p:tavLst>
                                    </p:anim>
                                  </p:childTnLst>
                                </p:cTn>
                              </p:par>
                            </p:childTnLst>
                          </p:cTn>
                        </p:par>
                        <p:par>
                          <p:cTn id="229" fill="hold">
                            <p:stCondLst>
                              <p:cond delay="8500"/>
                            </p:stCondLst>
                            <p:childTnLst>
                              <p:par>
                                <p:cTn id="230" presetID="17" presetClass="entr" presetSubtype="8" fill="hold" nodeType="afterEffect">
                                  <p:stCondLst>
                                    <p:cond delay="0"/>
                                  </p:stCondLst>
                                  <p:childTnLst>
                                    <p:set>
                                      <p:cBhvr>
                                        <p:cTn id="231" dur="1" fill="hold">
                                          <p:stCondLst>
                                            <p:cond delay="0"/>
                                          </p:stCondLst>
                                        </p:cTn>
                                        <p:tgtEl>
                                          <p:spTgt spid="141"/>
                                        </p:tgtEl>
                                        <p:attrNameLst>
                                          <p:attrName>style.visibility</p:attrName>
                                        </p:attrNameLst>
                                      </p:cBhvr>
                                      <p:to>
                                        <p:strVal val="visible"/>
                                      </p:to>
                                    </p:set>
                                    <p:anim calcmode="lin" valueType="num">
                                      <p:cBhvr>
                                        <p:cTn id="232" dur="500" fill="hold"/>
                                        <p:tgtEl>
                                          <p:spTgt spid="141"/>
                                        </p:tgtEl>
                                        <p:attrNameLst>
                                          <p:attrName>ppt_x</p:attrName>
                                        </p:attrNameLst>
                                      </p:cBhvr>
                                      <p:tavLst>
                                        <p:tav tm="0">
                                          <p:val>
                                            <p:strVal val="#ppt_x-#ppt_w/2"/>
                                          </p:val>
                                        </p:tav>
                                        <p:tav tm="100000">
                                          <p:val>
                                            <p:strVal val="#ppt_x"/>
                                          </p:val>
                                        </p:tav>
                                      </p:tavLst>
                                    </p:anim>
                                    <p:anim calcmode="lin" valueType="num">
                                      <p:cBhvr>
                                        <p:cTn id="233" dur="500" fill="hold"/>
                                        <p:tgtEl>
                                          <p:spTgt spid="141"/>
                                        </p:tgtEl>
                                        <p:attrNameLst>
                                          <p:attrName>ppt_y</p:attrName>
                                        </p:attrNameLst>
                                      </p:cBhvr>
                                      <p:tavLst>
                                        <p:tav tm="0">
                                          <p:val>
                                            <p:strVal val="#ppt_y"/>
                                          </p:val>
                                        </p:tav>
                                        <p:tav tm="100000">
                                          <p:val>
                                            <p:strVal val="#ppt_y"/>
                                          </p:val>
                                        </p:tav>
                                      </p:tavLst>
                                    </p:anim>
                                    <p:anim calcmode="lin" valueType="num">
                                      <p:cBhvr>
                                        <p:cTn id="234" dur="500" fill="hold"/>
                                        <p:tgtEl>
                                          <p:spTgt spid="141"/>
                                        </p:tgtEl>
                                        <p:attrNameLst>
                                          <p:attrName>ppt_w</p:attrName>
                                        </p:attrNameLst>
                                      </p:cBhvr>
                                      <p:tavLst>
                                        <p:tav tm="0">
                                          <p:val>
                                            <p:fltVal val="0"/>
                                          </p:val>
                                        </p:tav>
                                        <p:tav tm="100000">
                                          <p:val>
                                            <p:strVal val="#ppt_w"/>
                                          </p:val>
                                        </p:tav>
                                      </p:tavLst>
                                    </p:anim>
                                    <p:anim calcmode="lin" valueType="num">
                                      <p:cBhvr>
                                        <p:cTn id="235" dur="500" fill="hold"/>
                                        <p:tgtEl>
                                          <p:spTgt spid="141"/>
                                        </p:tgtEl>
                                        <p:attrNameLst>
                                          <p:attrName>ppt_h</p:attrName>
                                        </p:attrNameLst>
                                      </p:cBhvr>
                                      <p:tavLst>
                                        <p:tav tm="0">
                                          <p:val>
                                            <p:strVal val="#ppt_h"/>
                                          </p:val>
                                        </p:tav>
                                        <p:tav tm="100000">
                                          <p:val>
                                            <p:strVal val="#ppt_h"/>
                                          </p:val>
                                        </p:tav>
                                      </p:tavLst>
                                    </p:anim>
                                  </p:childTnLst>
                                </p:cTn>
                              </p:par>
                              <p:par>
                                <p:cTn id="236" presetID="17" presetClass="entr" presetSubtype="8" fill="hold" nodeType="withEffect">
                                  <p:stCondLst>
                                    <p:cond delay="0"/>
                                  </p:stCondLst>
                                  <p:childTnLst>
                                    <p:set>
                                      <p:cBhvr>
                                        <p:cTn id="237" dur="1" fill="hold">
                                          <p:stCondLst>
                                            <p:cond delay="0"/>
                                          </p:stCondLst>
                                        </p:cTn>
                                        <p:tgtEl>
                                          <p:spTgt spid="142"/>
                                        </p:tgtEl>
                                        <p:attrNameLst>
                                          <p:attrName>style.visibility</p:attrName>
                                        </p:attrNameLst>
                                      </p:cBhvr>
                                      <p:to>
                                        <p:strVal val="visible"/>
                                      </p:to>
                                    </p:set>
                                    <p:anim calcmode="lin" valueType="num">
                                      <p:cBhvr>
                                        <p:cTn id="238" dur="500" fill="hold"/>
                                        <p:tgtEl>
                                          <p:spTgt spid="142"/>
                                        </p:tgtEl>
                                        <p:attrNameLst>
                                          <p:attrName>ppt_x</p:attrName>
                                        </p:attrNameLst>
                                      </p:cBhvr>
                                      <p:tavLst>
                                        <p:tav tm="0">
                                          <p:val>
                                            <p:strVal val="#ppt_x-#ppt_w/2"/>
                                          </p:val>
                                        </p:tav>
                                        <p:tav tm="100000">
                                          <p:val>
                                            <p:strVal val="#ppt_x"/>
                                          </p:val>
                                        </p:tav>
                                      </p:tavLst>
                                    </p:anim>
                                    <p:anim calcmode="lin" valueType="num">
                                      <p:cBhvr>
                                        <p:cTn id="239" dur="500" fill="hold"/>
                                        <p:tgtEl>
                                          <p:spTgt spid="142"/>
                                        </p:tgtEl>
                                        <p:attrNameLst>
                                          <p:attrName>ppt_y</p:attrName>
                                        </p:attrNameLst>
                                      </p:cBhvr>
                                      <p:tavLst>
                                        <p:tav tm="0">
                                          <p:val>
                                            <p:strVal val="#ppt_y"/>
                                          </p:val>
                                        </p:tav>
                                        <p:tav tm="100000">
                                          <p:val>
                                            <p:strVal val="#ppt_y"/>
                                          </p:val>
                                        </p:tav>
                                      </p:tavLst>
                                    </p:anim>
                                    <p:anim calcmode="lin" valueType="num">
                                      <p:cBhvr>
                                        <p:cTn id="240" dur="500" fill="hold"/>
                                        <p:tgtEl>
                                          <p:spTgt spid="142"/>
                                        </p:tgtEl>
                                        <p:attrNameLst>
                                          <p:attrName>ppt_w</p:attrName>
                                        </p:attrNameLst>
                                      </p:cBhvr>
                                      <p:tavLst>
                                        <p:tav tm="0">
                                          <p:val>
                                            <p:fltVal val="0"/>
                                          </p:val>
                                        </p:tav>
                                        <p:tav tm="100000">
                                          <p:val>
                                            <p:strVal val="#ppt_w"/>
                                          </p:val>
                                        </p:tav>
                                      </p:tavLst>
                                    </p:anim>
                                    <p:anim calcmode="lin" valueType="num">
                                      <p:cBhvr>
                                        <p:cTn id="241" dur="500" fill="hold"/>
                                        <p:tgtEl>
                                          <p:spTgt spid="142"/>
                                        </p:tgtEl>
                                        <p:attrNameLst>
                                          <p:attrName>ppt_h</p:attrName>
                                        </p:attrNameLst>
                                      </p:cBhvr>
                                      <p:tavLst>
                                        <p:tav tm="0">
                                          <p:val>
                                            <p:strVal val="#ppt_h"/>
                                          </p:val>
                                        </p:tav>
                                        <p:tav tm="100000">
                                          <p:val>
                                            <p:strVal val="#ppt_h"/>
                                          </p:val>
                                        </p:tav>
                                      </p:tavLst>
                                    </p:anim>
                                  </p:childTnLst>
                                </p:cTn>
                              </p:par>
                              <p:par>
                                <p:cTn id="242" presetID="17" presetClass="entr" presetSubtype="8" fill="hold" nodeType="withEffect">
                                  <p:stCondLst>
                                    <p:cond delay="0"/>
                                  </p:stCondLst>
                                  <p:childTnLst>
                                    <p:set>
                                      <p:cBhvr>
                                        <p:cTn id="243" dur="1" fill="hold">
                                          <p:stCondLst>
                                            <p:cond delay="0"/>
                                          </p:stCondLst>
                                        </p:cTn>
                                        <p:tgtEl>
                                          <p:spTgt spid="143"/>
                                        </p:tgtEl>
                                        <p:attrNameLst>
                                          <p:attrName>style.visibility</p:attrName>
                                        </p:attrNameLst>
                                      </p:cBhvr>
                                      <p:to>
                                        <p:strVal val="visible"/>
                                      </p:to>
                                    </p:set>
                                    <p:anim calcmode="lin" valueType="num">
                                      <p:cBhvr>
                                        <p:cTn id="244" dur="500" fill="hold"/>
                                        <p:tgtEl>
                                          <p:spTgt spid="143"/>
                                        </p:tgtEl>
                                        <p:attrNameLst>
                                          <p:attrName>ppt_x</p:attrName>
                                        </p:attrNameLst>
                                      </p:cBhvr>
                                      <p:tavLst>
                                        <p:tav tm="0">
                                          <p:val>
                                            <p:strVal val="#ppt_x-#ppt_w/2"/>
                                          </p:val>
                                        </p:tav>
                                        <p:tav tm="100000">
                                          <p:val>
                                            <p:strVal val="#ppt_x"/>
                                          </p:val>
                                        </p:tav>
                                      </p:tavLst>
                                    </p:anim>
                                    <p:anim calcmode="lin" valueType="num">
                                      <p:cBhvr>
                                        <p:cTn id="245" dur="500" fill="hold"/>
                                        <p:tgtEl>
                                          <p:spTgt spid="143"/>
                                        </p:tgtEl>
                                        <p:attrNameLst>
                                          <p:attrName>ppt_y</p:attrName>
                                        </p:attrNameLst>
                                      </p:cBhvr>
                                      <p:tavLst>
                                        <p:tav tm="0">
                                          <p:val>
                                            <p:strVal val="#ppt_y"/>
                                          </p:val>
                                        </p:tav>
                                        <p:tav tm="100000">
                                          <p:val>
                                            <p:strVal val="#ppt_y"/>
                                          </p:val>
                                        </p:tav>
                                      </p:tavLst>
                                    </p:anim>
                                    <p:anim calcmode="lin" valueType="num">
                                      <p:cBhvr>
                                        <p:cTn id="246" dur="500" fill="hold"/>
                                        <p:tgtEl>
                                          <p:spTgt spid="143"/>
                                        </p:tgtEl>
                                        <p:attrNameLst>
                                          <p:attrName>ppt_w</p:attrName>
                                        </p:attrNameLst>
                                      </p:cBhvr>
                                      <p:tavLst>
                                        <p:tav tm="0">
                                          <p:val>
                                            <p:fltVal val="0"/>
                                          </p:val>
                                        </p:tav>
                                        <p:tav tm="100000">
                                          <p:val>
                                            <p:strVal val="#ppt_w"/>
                                          </p:val>
                                        </p:tav>
                                      </p:tavLst>
                                    </p:anim>
                                    <p:anim calcmode="lin" valueType="num">
                                      <p:cBhvr>
                                        <p:cTn id="247" dur="500" fill="hold"/>
                                        <p:tgtEl>
                                          <p:spTgt spid="143"/>
                                        </p:tgtEl>
                                        <p:attrNameLst>
                                          <p:attrName>ppt_h</p:attrName>
                                        </p:attrNameLst>
                                      </p:cBhvr>
                                      <p:tavLst>
                                        <p:tav tm="0">
                                          <p:val>
                                            <p:strVal val="#ppt_h"/>
                                          </p:val>
                                        </p:tav>
                                        <p:tav tm="100000">
                                          <p:val>
                                            <p:strVal val="#ppt_h"/>
                                          </p:val>
                                        </p:tav>
                                      </p:tavLst>
                                    </p:anim>
                                  </p:childTnLst>
                                </p:cTn>
                              </p:par>
                              <p:par>
                                <p:cTn id="248" presetID="17" presetClass="entr" presetSubtype="8" fill="hold" nodeType="withEffect">
                                  <p:stCondLst>
                                    <p:cond delay="0"/>
                                  </p:stCondLst>
                                  <p:childTnLst>
                                    <p:set>
                                      <p:cBhvr>
                                        <p:cTn id="249" dur="1" fill="hold">
                                          <p:stCondLst>
                                            <p:cond delay="0"/>
                                          </p:stCondLst>
                                        </p:cTn>
                                        <p:tgtEl>
                                          <p:spTgt spid="144"/>
                                        </p:tgtEl>
                                        <p:attrNameLst>
                                          <p:attrName>style.visibility</p:attrName>
                                        </p:attrNameLst>
                                      </p:cBhvr>
                                      <p:to>
                                        <p:strVal val="visible"/>
                                      </p:to>
                                    </p:set>
                                    <p:anim calcmode="lin" valueType="num">
                                      <p:cBhvr>
                                        <p:cTn id="250" dur="500" fill="hold"/>
                                        <p:tgtEl>
                                          <p:spTgt spid="144"/>
                                        </p:tgtEl>
                                        <p:attrNameLst>
                                          <p:attrName>ppt_x</p:attrName>
                                        </p:attrNameLst>
                                      </p:cBhvr>
                                      <p:tavLst>
                                        <p:tav tm="0">
                                          <p:val>
                                            <p:strVal val="#ppt_x-#ppt_w/2"/>
                                          </p:val>
                                        </p:tav>
                                        <p:tav tm="100000">
                                          <p:val>
                                            <p:strVal val="#ppt_x"/>
                                          </p:val>
                                        </p:tav>
                                      </p:tavLst>
                                    </p:anim>
                                    <p:anim calcmode="lin" valueType="num">
                                      <p:cBhvr>
                                        <p:cTn id="251" dur="500" fill="hold"/>
                                        <p:tgtEl>
                                          <p:spTgt spid="144"/>
                                        </p:tgtEl>
                                        <p:attrNameLst>
                                          <p:attrName>ppt_y</p:attrName>
                                        </p:attrNameLst>
                                      </p:cBhvr>
                                      <p:tavLst>
                                        <p:tav tm="0">
                                          <p:val>
                                            <p:strVal val="#ppt_y"/>
                                          </p:val>
                                        </p:tav>
                                        <p:tav tm="100000">
                                          <p:val>
                                            <p:strVal val="#ppt_y"/>
                                          </p:val>
                                        </p:tav>
                                      </p:tavLst>
                                    </p:anim>
                                    <p:anim calcmode="lin" valueType="num">
                                      <p:cBhvr>
                                        <p:cTn id="252" dur="500" fill="hold"/>
                                        <p:tgtEl>
                                          <p:spTgt spid="144"/>
                                        </p:tgtEl>
                                        <p:attrNameLst>
                                          <p:attrName>ppt_w</p:attrName>
                                        </p:attrNameLst>
                                      </p:cBhvr>
                                      <p:tavLst>
                                        <p:tav tm="0">
                                          <p:val>
                                            <p:fltVal val="0"/>
                                          </p:val>
                                        </p:tav>
                                        <p:tav tm="100000">
                                          <p:val>
                                            <p:strVal val="#ppt_w"/>
                                          </p:val>
                                        </p:tav>
                                      </p:tavLst>
                                    </p:anim>
                                    <p:anim calcmode="lin" valueType="num">
                                      <p:cBhvr>
                                        <p:cTn id="253" dur="500" fill="hold"/>
                                        <p:tgtEl>
                                          <p:spTgt spid="144"/>
                                        </p:tgtEl>
                                        <p:attrNameLst>
                                          <p:attrName>ppt_h</p:attrName>
                                        </p:attrNameLst>
                                      </p:cBhvr>
                                      <p:tavLst>
                                        <p:tav tm="0">
                                          <p:val>
                                            <p:strVal val="#ppt_h"/>
                                          </p:val>
                                        </p:tav>
                                        <p:tav tm="100000">
                                          <p:val>
                                            <p:strVal val="#ppt_h"/>
                                          </p:val>
                                        </p:tav>
                                      </p:tavLst>
                                    </p:anim>
                                  </p:childTnLst>
                                </p:cTn>
                              </p:par>
                            </p:childTnLst>
                          </p:cTn>
                        </p:par>
                        <p:par>
                          <p:cTn id="254" fill="hold">
                            <p:stCondLst>
                              <p:cond delay="9000"/>
                            </p:stCondLst>
                            <p:childTnLst>
                              <p:par>
                                <p:cTn id="255" presetID="1" presetClass="entr" presetSubtype="0" fill="hold" grpId="0" nodeType="afterEffect">
                                  <p:stCondLst>
                                    <p:cond delay="0"/>
                                  </p:stCondLst>
                                  <p:childTnLst>
                                    <p:set>
                                      <p:cBhvr>
                                        <p:cTn id="256" dur="1" fill="hold">
                                          <p:stCondLst>
                                            <p:cond delay="0"/>
                                          </p:stCondLst>
                                        </p:cTn>
                                        <p:tgtEl>
                                          <p:spTgt spid="106"/>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15"/>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122"/>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128"/>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8" presetClass="entr" presetSubtype="6" fill="hold" nodeType="clickEffect">
                                  <p:stCondLst>
                                    <p:cond delay="0"/>
                                  </p:stCondLst>
                                  <p:childTnLst>
                                    <p:set>
                                      <p:cBhvr>
                                        <p:cTn id="266" dur="1" fill="hold">
                                          <p:stCondLst>
                                            <p:cond delay="0"/>
                                          </p:stCondLst>
                                        </p:cTn>
                                        <p:tgtEl>
                                          <p:spTgt spid="186"/>
                                        </p:tgtEl>
                                        <p:attrNameLst>
                                          <p:attrName>style.visibility</p:attrName>
                                        </p:attrNameLst>
                                      </p:cBhvr>
                                      <p:to>
                                        <p:strVal val="visible"/>
                                      </p:to>
                                    </p:set>
                                    <p:animEffect transition="in" filter="strips(downRight)">
                                      <p:cBhvr>
                                        <p:cTn id="267" dur="500"/>
                                        <p:tgtEl>
                                          <p:spTgt spid="186"/>
                                        </p:tgtEl>
                                      </p:cBhvr>
                                    </p:animEffect>
                                  </p:childTnLst>
                                </p:cTn>
                              </p:par>
                            </p:childTnLst>
                          </p:cTn>
                        </p:par>
                        <p:par>
                          <p:cTn id="268" fill="hold">
                            <p:stCondLst>
                              <p:cond delay="500"/>
                            </p:stCondLst>
                            <p:childTnLst>
                              <p:par>
                                <p:cTn id="269" presetID="17" presetClass="entr" presetSubtype="1" fill="hold" grpId="0" nodeType="afterEffect">
                                  <p:stCondLst>
                                    <p:cond delay="0"/>
                                  </p:stCondLst>
                                  <p:childTnLst>
                                    <p:set>
                                      <p:cBhvr>
                                        <p:cTn id="270" dur="1" fill="hold">
                                          <p:stCondLst>
                                            <p:cond delay="0"/>
                                          </p:stCondLst>
                                        </p:cTn>
                                        <p:tgtEl>
                                          <p:spTgt spid="179"/>
                                        </p:tgtEl>
                                        <p:attrNameLst>
                                          <p:attrName>style.visibility</p:attrName>
                                        </p:attrNameLst>
                                      </p:cBhvr>
                                      <p:to>
                                        <p:strVal val="visible"/>
                                      </p:to>
                                    </p:set>
                                    <p:anim calcmode="lin" valueType="num">
                                      <p:cBhvr>
                                        <p:cTn id="271" dur="500" fill="hold"/>
                                        <p:tgtEl>
                                          <p:spTgt spid="179"/>
                                        </p:tgtEl>
                                        <p:attrNameLst>
                                          <p:attrName>ppt_x</p:attrName>
                                        </p:attrNameLst>
                                      </p:cBhvr>
                                      <p:tavLst>
                                        <p:tav tm="0">
                                          <p:val>
                                            <p:strVal val="#ppt_x"/>
                                          </p:val>
                                        </p:tav>
                                        <p:tav tm="100000">
                                          <p:val>
                                            <p:strVal val="#ppt_x"/>
                                          </p:val>
                                        </p:tav>
                                      </p:tavLst>
                                    </p:anim>
                                    <p:anim calcmode="lin" valueType="num">
                                      <p:cBhvr>
                                        <p:cTn id="272" dur="500" fill="hold"/>
                                        <p:tgtEl>
                                          <p:spTgt spid="179"/>
                                        </p:tgtEl>
                                        <p:attrNameLst>
                                          <p:attrName>ppt_y</p:attrName>
                                        </p:attrNameLst>
                                      </p:cBhvr>
                                      <p:tavLst>
                                        <p:tav tm="0">
                                          <p:val>
                                            <p:strVal val="#ppt_y-#ppt_h/2"/>
                                          </p:val>
                                        </p:tav>
                                        <p:tav tm="100000">
                                          <p:val>
                                            <p:strVal val="#ppt_y"/>
                                          </p:val>
                                        </p:tav>
                                      </p:tavLst>
                                    </p:anim>
                                    <p:anim calcmode="lin" valueType="num">
                                      <p:cBhvr>
                                        <p:cTn id="273" dur="500" fill="hold"/>
                                        <p:tgtEl>
                                          <p:spTgt spid="179"/>
                                        </p:tgtEl>
                                        <p:attrNameLst>
                                          <p:attrName>ppt_w</p:attrName>
                                        </p:attrNameLst>
                                      </p:cBhvr>
                                      <p:tavLst>
                                        <p:tav tm="0">
                                          <p:val>
                                            <p:strVal val="#ppt_w"/>
                                          </p:val>
                                        </p:tav>
                                        <p:tav tm="100000">
                                          <p:val>
                                            <p:strVal val="#ppt_w"/>
                                          </p:val>
                                        </p:tav>
                                      </p:tavLst>
                                    </p:anim>
                                    <p:anim calcmode="lin" valueType="num">
                                      <p:cBhvr>
                                        <p:cTn id="274" dur="500" fill="hold"/>
                                        <p:tgtEl>
                                          <p:spTgt spid="179"/>
                                        </p:tgtEl>
                                        <p:attrNameLst>
                                          <p:attrName>ppt_h</p:attrName>
                                        </p:attrNameLst>
                                      </p:cBhvr>
                                      <p:tavLst>
                                        <p:tav tm="0">
                                          <p:val>
                                            <p:fltVal val="0"/>
                                          </p:val>
                                        </p:tav>
                                        <p:tav tm="100000">
                                          <p:val>
                                            <p:strVal val="#ppt_h"/>
                                          </p:val>
                                        </p:tav>
                                      </p:tavLst>
                                    </p:anim>
                                  </p:childTnLst>
                                </p:cTn>
                              </p:par>
                            </p:childTnLst>
                          </p:cTn>
                        </p:par>
                        <p:par>
                          <p:cTn id="275" fill="hold">
                            <p:stCondLst>
                              <p:cond delay="1000"/>
                            </p:stCondLst>
                            <p:childTnLst>
                              <p:par>
                                <p:cTn id="276" presetID="18" presetClass="entr" presetSubtype="6" fill="hold" nodeType="afterEffect">
                                  <p:stCondLst>
                                    <p:cond delay="0"/>
                                  </p:stCondLst>
                                  <p:childTnLst>
                                    <p:set>
                                      <p:cBhvr>
                                        <p:cTn id="277" dur="1" fill="hold">
                                          <p:stCondLst>
                                            <p:cond delay="0"/>
                                          </p:stCondLst>
                                        </p:cTn>
                                        <p:tgtEl>
                                          <p:spTgt spid="190"/>
                                        </p:tgtEl>
                                        <p:attrNameLst>
                                          <p:attrName>style.visibility</p:attrName>
                                        </p:attrNameLst>
                                      </p:cBhvr>
                                      <p:to>
                                        <p:strVal val="visible"/>
                                      </p:to>
                                    </p:set>
                                    <p:animEffect transition="in" filter="strips(downRight)">
                                      <p:cBhvr>
                                        <p:cTn id="278" dur="500"/>
                                        <p:tgtEl>
                                          <p:spTgt spid="190"/>
                                        </p:tgtEl>
                                      </p:cBhvr>
                                    </p:animEffect>
                                  </p:childTnLst>
                                </p:cTn>
                              </p:par>
                            </p:childTnLst>
                          </p:cTn>
                        </p:par>
                        <p:par>
                          <p:cTn id="279" fill="hold">
                            <p:stCondLst>
                              <p:cond delay="1500"/>
                            </p:stCondLst>
                            <p:childTnLst>
                              <p:par>
                                <p:cTn id="280" presetID="17" presetClass="entr" presetSubtype="1" fill="hold" grpId="0" nodeType="afterEffect">
                                  <p:stCondLst>
                                    <p:cond delay="0"/>
                                  </p:stCondLst>
                                  <p:childTnLst>
                                    <p:set>
                                      <p:cBhvr>
                                        <p:cTn id="281" dur="1" fill="hold">
                                          <p:stCondLst>
                                            <p:cond delay="0"/>
                                          </p:stCondLst>
                                        </p:cTn>
                                        <p:tgtEl>
                                          <p:spTgt spid="191"/>
                                        </p:tgtEl>
                                        <p:attrNameLst>
                                          <p:attrName>style.visibility</p:attrName>
                                        </p:attrNameLst>
                                      </p:cBhvr>
                                      <p:to>
                                        <p:strVal val="visible"/>
                                      </p:to>
                                    </p:set>
                                    <p:anim calcmode="lin" valueType="num">
                                      <p:cBhvr>
                                        <p:cTn id="282" dur="500" fill="hold"/>
                                        <p:tgtEl>
                                          <p:spTgt spid="191"/>
                                        </p:tgtEl>
                                        <p:attrNameLst>
                                          <p:attrName>ppt_x</p:attrName>
                                        </p:attrNameLst>
                                      </p:cBhvr>
                                      <p:tavLst>
                                        <p:tav tm="0">
                                          <p:val>
                                            <p:strVal val="#ppt_x"/>
                                          </p:val>
                                        </p:tav>
                                        <p:tav tm="100000">
                                          <p:val>
                                            <p:strVal val="#ppt_x"/>
                                          </p:val>
                                        </p:tav>
                                      </p:tavLst>
                                    </p:anim>
                                    <p:anim calcmode="lin" valueType="num">
                                      <p:cBhvr>
                                        <p:cTn id="283" dur="500" fill="hold"/>
                                        <p:tgtEl>
                                          <p:spTgt spid="191"/>
                                        </p:tgtEl>
                                        <p:attrNameLst>
                                          <p:attrName>ppt_y</p:attrName>
                                        </p:attrNameLst>
                                      </p:cBhvr>
                                      <p:tavLst>
                                        <p:tav tm="0">
                                          <p:val>
                                            <p:strVal val="#ppt_y-#ppt_h/2"/>
                                          </p:val>
                                        </p:tav>
                                        <p:tav tm="100000">
                                          <p:val>
                                            <p:strVal val="#ppt_y"/>
                                          </p:val>
                                        </p:tav>
                                      </p:tavLst>
                                    </p:anim>
                                    <p:anim calcmode="lin" valueType="num">
                                      <p:cBhvr>
                                        <p:cTn id="284" dur="500" fill="hold"/>
                                        <p:tgtEl>
                                          <p:spTgt spid="191"/>
                                        </p:tgtEl>
                                        <p:attrNameLst>
                                          <p:attrName>ppt_w</p:attrName>
                                        </p:attrNameLst>
                                      </p:cBhvr>
                                      <p:tavLst>
                                        <p:tav tm="0">
                                          <p:val>
                                            <p:strVal val="#ppt_w"/>
                                          </p:val>
                                        </p:tav>
                                        <p:tav tm="100000">
                                          <p:val>
                                            <p:strVal val="#ppt_w"/>
                                          </p:val>
                                        </p:tav>
                                      </p:tavLst>
                                    </p:anim>
                                    <p:anim calcmode="lin" valueType="num">
                                      <p:cBhvr>
                                        <p:cTn id="285" dur="500" fill="hold"/>
                                        <p:tgtEl>
                                          <p:spTgt spid="191"/>
                                        </p:tgtEl>
                                        <p:attrNameLst>
                                          <p:attrName>ppt_h</p:attrName>
                                        </p:attrNameLst>
                                      </p:cBhvr>
                                      <p:tavLst>
                                        <p:tav tm="0">
                                          <p:val>
                                            <p:fltVal val="0"/>
                                          </p:val>
                                        </p:tav>
                                        <p:tav tm="100000">
                                          <p:val>
                                            <p:strVal val="#ppt_h"/>
                                          </p:val>
                                        </p:tav>
                                      </p:tavLst>
                                    </p:anim>
                                  </p:childTnLst>
                                </p:cTn>
                              </p:par>
                            </p:childTnLst>
                          </p:cTn>
                        </p:par>
                        <p:par>
                          <p:cTn id="286" fill="hold">
                            <p:stCondLst>
                              <p:cond delay="2000"/>
                            </p:stCondLst>
                            <p:childTnLst>
                              <p:par>
                                <p:cTn id="287" presetID="18" presetClass="entr" presetSubtype="6" fill="hold" nodeType="afterEffect">
                                  <p:stCondLst>
                                    <p:cond delay="0"/>
                                  </p:stCondLst>
                                  <p:childTnLst>
                                    <p:set>
                                      <p:cBhvr>
                                        <p:cTn id="288" dur="1" fill="hold">
                                          <p:stCondLst>
                                            <p:cond delay="0"/>
                                          </p:stCondLst>
                                        </p:cTn>
                                        <p:tgtEl>
                                          <p:spTgt spid="184"/>
                                        </p:tgtEl>
                                        <p:attrNameLst>
                                          <p:attrName>style.visibility</p:attrName>
                                        </p:attrNameLst>
                                      </p:cBhvr>
                                      <p:to>
                                        <p:strVal val="visible"/>
                                      </p:to>
                                    </p:set>
                                    <p:animEffect transition="in" filter="strips(downRight)">
                                      <p:cBhvr>
                                        <p:cTn id="289" dur="500"/>
                                        <p:tgtEl>
                                          <p:spTgt spid="184"/>
                                        </p:tgtEl>
                                      </p:cBhvr>
                                    </p:animEffect>
                                  </p:childTnLst>
                                </p:cTn>
                              </p:par>
                            </p:childTnLst>
                          </p:cTn>
                        </p:par>
                        <p:par>
                          <p:cTn id="290" fill="hold">
                            <p:stCondLst>
                              <p:cond delay="2500"/>
                            </p:stCondLst>
                            <p:childTnLst>
                              <p:par>
                                <p:cTn id="291" presetID="17" presetClass="entr" presetSubtype="1" fill="hold" grpId="0" nodeType="afterEffect">
                                  <p:stCondLst>
                                    <p:cond delay="0"/>
                                  </p:stCondLst>
                                  <p:childTnLst>
                                    <p:set>
                                      <p:cBhvr>
                                        <p:cTn id="292" dur="1" fill="hold">
                                          <p:stCondLst>
                                            <p:cond delay="0"/>
                                          </p:stCondLst>
                                        </p:cTn>
                                        <p:tgtEl>
                                          <p:spTgt spid="185"/>
                                        </p:tgtEl>
                                        <p:attrNameLst>
                                          <p:attrName>style.visibility</p:attrName>
                                        </p:attrNameLst>
                                      </p:cBhvr>
                                      <p:to>
                                        <p:strVal val="visible"/>
                                      </p:to>
                                    </p:set>
                                    <p:anim calcmode="lin" valueType="num">
                                      <p:cBhvr>
                                        <p:cTn id="293" dur="500" fill="hold"/>
                                        <p:tgtEl>
                                          <p:spTgt spid="185"/>
                                        </p:tgtEl>
                                        <p:attrNameLst>
                                          <p:attrName>ppt_x</p:attrName>
                                        </p:attrNameLst>
                                      </p:cBhvr>
                                      <p:tavLst>
                                        <p:tav tm="0">
                                          <p:val>
                                            <p:strVal val="#ppt_x"/>
                                          </p:val>
                                        </p:tav>
                                        <p:tav tm="100000">
                                          <p:val>
                                            <p:strVal val="#ppt_x"/>
                                          </p:val>
                                        </p:tav>
                                      </p:tavLst>
                                    </p:anim>
                                    <p:anim calcmode="lin" valueType="num">
                                      <p:cBhvr>
                                        <p:cTn id="294" dur="500" fill="hold"/>
                                        <p:tgtEl>
                                          <p:spTgt spid="185"/>
                                        </p:tgtEl>
                                        <p:attrNameLst>
                                          <p:attrName>ppt_y</p:attrName>
                                        </p:attrNameLst>
                                      </p:cBhvr>
                                      <p:tavLst>
                                        <p:tav tm="0">
                                          <p:val>
                                            <p:strVal val="#ppt_y-#ppt_h/2"/>
                                          </p:val>
                                        </p:tav>
                                        <p:tav tm="100000">
                                          <p:val>
                                            <p:strVal val="#ppt_y"/>
                                          </p:val>
                                        </p:tav>
                                      </p:tavLst>
                                    </p:anim>
                                    <p:anim calcmode="lin" valueType="num">
                                      <p:cBhvr>
                                        <p:cTn id="295" dur="500" fill="hold"/>
                                        <p:tgtEl>
                                          <p:spTgt spid="185"/>
                                        </p:tgtEl>
                                        <p:attrNameLst>
                                          <p:attrName>ppt_w</p:attrName>
                                        </p:attrNameLst>
                                      </p:cBhvr>
                                      <p:tavLst>
                                        <p:tav tm="0">
                                          <p:val>
                                            <p:strVal val="#ppt_w"/>
                                          </p:val>
                                        </p:tav>
                                        <p:tav tm="100000">
                                          <p:val>
                                            <p:strVal val="#ppt_w"/>
                                          </p:val>
                                        </p:tav>
                                      </p:tavLst>
                                    </p:anim>
                                    <p:anim calcmode="lin" valueType="num">
                                      <p:cBhvr>
                                        <p:cTn id="296" dur="500" fill="hold"/>
                                        <p:tgtEl>
                                          <p:spTgt spid="185"/>
                                        </p:tgtEl>
                                        <p:attrNameLst>
                                          <p:attrName>ppt_h</p:attrName>
                                        </p:attrNameLst>
                                      </p:cBhvr>
                                      <p:tavLst>
                                        <p:tav tm="0">
                                          <p:val>
                                            <p:fltVal val="0"/>
                                          </p:val>
                                        </p:tav>
                                        <p:tav tm="100000">
                                          <p:val>
                                            <p:strVal val="#ppt_h"/>
                                          </p:val>
                                        </p:tav>
                                      </p:tavLst>
                                    </p:anim>
                                  </p:childTnLst>
                                </p:cTn>
                              </p:par>
                            </p:childTnLst>
                          </p:cTn>
                        </p:par>
                        <p:par>
                          <p:cTn id="297" fill="hold">
                            <p:stCondLst>
                              <p:cond delay="3000"/>
                            </p:stCondLst>
                            <p:childTnLst>
                              <p:par>
                                <p:cTn id="298" presetID="17" presetClass="entr" presetSubtype="1" fill="hold" grpId="0" nodeType="afterEffect">
                                  <p:stCondLst>
                                    <p:cond delay="0"/>
                                  </p:stCondLst>
                                  <p:childTnLst>
                                    <p:set>
                                      <p:cBhvr>
                                        <p:cTn id="299" dur="1" fill="hold">
                                          <p:stCondLst>
                                            <p:cond delay="0"/>
                                          </p:stCondLst>
                                        </p:cTn>
                                        <p:tgtEl>
                                          <p:spTgt spid="182"/>
                                        </p:tgtEl>
                                        <p:attrNameLst>
                                          <p:attrName>style.visibility</p:attrName>
                                        </p:attrNameLst>
                                      </p:cBhvr>
                                      <p:to>
                                        <p:strVal val="visible"/>
                                      </p:to>
                                    </p:set>
                                    <p:anim calcmode="lin" valueType="num">
                                      <p:cBhvr>
                                        <p:cTn id="300" dur="500" fill="hold"/>
                                        <p:tgtEl>
                                          <p:spTgt spid="182"/>
                                        </p:tgtEl>
                                        <p:attrNameLst>
                                          <p:attrName>ppt_x</p:attrName>
                                        </p:attrNameLst>
                                      </p:cBhvr>
                                      <p:tavLst>
                                        <p:tav tm="0">
                                          <p:val>
                                            <p:strVal val="#ppt_x"/>
                                          </p:val>
                                        </p:tav>
                                        <p:tav tm="100000">
                                          <p:val>
                                            <p:strVal val="#ppt_x"/>
                                          </p:val>
                                        </p:tav>
                                      </p:tavLst>
                                    </p:anim>
                                    <p:anim calcmode="lin" valueType="num">
                                      <p:cBhvr>
                                        <p:cTn id="301" dur="500" fill="hold"/>
                                        <p:tgtEl>
                                          <p:spTgt spid="182"/>
                                        </p:tgtEl>
                                        <p:attrNameLst>
                                          <p:attrName>ppt_y</p:attrName>
                                        </p:attrNameLst>
                                      </p:cBhvr>
                                      <p:tavLst>
                                        <p:tav tm="0">
                                          <p:val>
                                            <p:strVal val="#ppt_y-#ppt_h/2"/>
                                          </p:val>
                                        </p:tav>
                                        <p:tav tm="100000">
                                          <p:val>
                                            <p:strVal val="#ppt_y"/>
                                          </p:val>
                                        </p:tav>
                                      </p:tavLst>
                                    </p:anim>
                                    <p:anim calcmode="lin" valueType="num">
                                      <p:cBhvr>
                                        <p:cTn id="302" dur="500" fill="hold"/>
                                        <p:tgtEl>
                                          <p:spTgt spid="182"/>
                                        </p:tgtEl>
                                        <p:attrNameLst>
                                          <p:attrName>ppt_w</p:attrName>
                                        </p:attrNameLst>
                                      </p:cBhvr>
                                      <p:tavLst>
                                        <p:tav tm="0">
                                          <p:val>
                                            <p:strVal val="#ppt_w"/>
                                          </p:val>
                                        </p:tav>
                                        <p:tav tm="100000">
                                          <p:val>
                                            <p:strVal val="#ppt_w"/>
                                          </p:val>
                                        </p:tav>
                                      </p:tavLst>
                                    </p:anim>
                                    <p:anim calcmode="lin" valueType="num">
                                      <p:cBhvr>
                                        <p:cTn id="303" dur="500" fill="hold"/>
                                        <p:tgtEl>
                                          <p:spTgt spid="182"/>
                                        </p:tgtEl>
                                        <p:attrNameLst>
                                          <p:attrName>ppt_h</p:attrName>
                                        </p:attrNameLst>
                                      </p:cBhvr>
                                      <p:tavLst>
                                        <p:tav tm="0">
                                          <p:val>
                                            <p:fltVal val="0"/>
                                          </p:val>
                                        </p:tav>
                                        <p:tav tm="100000">
                                          <p:val>
                                            <p:strVal val="#ppt_h"/>
                                          </p:val>
                                        </p:tav>
                                      </p:tavLst>
                                    </p:anim>
                                  </p:childTnLst>
                                </p:cTn>
                              </p:par>
                            </p:childTnLst>
                          </p:cTn>
                        </p:par>
                        <p:par>
                          <p:cTn id="304" fill="hold">
                            <p:stCondLst>
                              <p:cond delay="3500"/>
                            </p:stCondLst>
                            <p:childTnLst>
                              <p:par>
                                <p:cTn id="305" presetID="1" presetClass="entr" presetSubtype="0" fill="hold" grpId="0" nodeType="afterEffect">
                                  <p:stCondLst>
                                    <p:cond delay="0"/>
                                  </p:stCondLst>
                                  <p:childTnLst>
                                    <p:set>
                                      <p:cBhvr>
                                        <p:cTn id="306" dur="1" fill="hold">
                                          <p:stCondLst>
                                            <p:cond delay="0"/>
                                          </p:stCondLst>
                                        </p:cTn>
                                        <p:tgtEl>
                                          <p:spTgt spid="180"/>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presetID="17" presetClass="entr" presetSubtype="8" fill="hold" nodeType="clickEffect">
                                  <p:stCondLst>
                                    <p:cond delay="0"/>
                                  </p:stCondLst>
                                  <p:childTnLst>
                                    <p:set>
                                      <p:cBhvr>
                                        <p:cTn id="310" dur="1" fill="hold">
                                          <p:stCondLst>
                                            <p:cond delay="0"/>
                                          </p:stCondLst>
                                        </p:cTn>
                                        <p:tgtEl>
                                          <p:spTgt spid="197"/>
                                        </p:tgtEl>
                                        <p:attrNameLst>
                                          <p:attrName>style.visibility</p:attrName>
                                        </p:attrNameLst>
                                      </p:cBhvr>
                                      <p:to>
                                        <p:strVal val="visible"/>
                                      </p:to>
                                    </p:set>
                                    <p:anim calcmode="lin" valueType="num">
                                      <p:cBhvr>
                                        <p:cTn id="311" dur="500" fill="hold"/>
                                        <p:tgtEl>
                                          <p:spTgt spid="197"/>
                                        </p:tgtEl>
                                        <p:attrNameLst>
                                          <p:attrName>ppt_x</p:attrName>
                                        </p:attrNameLst>
                                      </p:cBhvr>
                                      <p:tavLst>
                                        <p:tav tm="0">
                                          <p:val>
                                            <p:strVal val="#ppt_x-#ppt_w/2"/>
                                          </p:val>
                                        </p:tav>
                                        <p:tav tm="100000">
                                          <p:val>
                                            <p:strVal val="#ppt_x"/>
                                          </p:val>
                                        </p:tav>
                                      </p:tavLst>
                                    </p:anim>
                                    <p:anim calcmode="lin" valueType="num">
                                      <p:cBhvr>
                                        <p:cTn id="312" dur="500" fill="hold"/>
                                        <p:tgtEl>
                                          <p:spTgt spid="197"/>
                                        </p:tgtEl>
                                        <p:attrNameLst>
                                          <p:attrName>ppt_y</p:attrName>
                                        </p:attrNameLst>
                                      </p:cBhvr>
                                      <p:tavLst>
                                        <p:tav tm="0">
                                          <p:val>
                                            <p:strVal val="#ppt_y"/>
                                          </p:val>
                                        </p:tav>
                                        <p:tav tm="100000">
                                          <p:val>
                                            <p:strVal val="#ppt_y"/>
                                          </p:val>
                                        </p:tav>
                                      </p:tavLst>
                                    </p:anim>
                                    <p:anim calcmode="lin" valueType="num">
                                      <p:cBhvr>
                                        <p:cTn id="313" dur="500" fill="hold"/>
                                        <p:tgtEl>
                                          <p:spTgt spid="197"/>
                                        </p:tgtEl>
                                        <p:attrNameLst>
                                          <p:attrName>ppt_w</p:attrName>
                                        </p:attrNameLst>
                                      </p:cBhvr>
                                      <p:tavLst>
                                        <p:tav tm="0">
                                          <p:val>
                                            <p:fltVal val="0"/>
                                          </p:val>
                                        </p:tav>
                                        <p:tav tm="100000">
                                          <p:val>
                                            <p:strVal val="#ppt_w"/>
                                          </p:val>
                                        </p:tav>
                                      </p:tavLst>
                                    </p:anim>
                                    <p:anim calcmode="lin" valueType="num">
                                      <p:cBhvr>
                                        <p:cTn id="314" dur="500" fill="hold"/>
                                        <p:tgtEl>
                                          <p:spTgt spid="197"/>
                                        </p:tgtEl>
                                        <p:attrNameLst>
                                          <p:attrName>ppt_h</p:attrName>
                                        </p:attrNameLst>
                                      </p:cBhvr>
                                      <p:tavLst>
                                        <p:tav tm="0">
                                          <p:val>
                                            <p:strVal val="#ppt_h"/>
                                          </p:val>
                                        </p:tav>
                                        <p:tav tm="100000">
                                          <p:val>
                                            <p:strVal val="#ppt_h"/>
                                          </p:val>
                                        </p:tav>
                                      </p:tavLst>
                                    </p:anim>
                                  </p:childTnLst>
                                </p:cTn>
                              </p:par>
                            </p:childTnLst>
                          </p:cTn>
                        </p:par>
                        <p:par>
                          <p:cTn id="315" fill="hold">
                            <p:stCondLst>
                              <p:cond delay="500"/>
                            </p:stCondLst>
                            <p:childTnLst>
                              <p:par>
                                <p:cTn id="316" presetID="17" presetClass="entr" presetSubtype="1" fill="hold" nodeType="afterEffect">
                                  <p:stCondLst>
                                    <p:cond delay="0"/>
                                  </p:stCondLst>
                                  <p:childTnLst>
                                    <p:set>
                                      <p:cBhvr>
                                        <p:cTn id="317" dur="1" fill="hold">
                                          <p:stCondLst>
                                            <p:cond delay="0"/>
                                          </p:stCondLst>
                                        </p:cTn>
                                        <p:tgtEl>
                                          <p:spTgt spid="199"/>
                                        </p:tgtEl>
                                        <p:attrNameLst>
                                          <p:attrName>style.visibility</p:attrName>
                                        </p:attrNameLst>
                                      </p:cBhvr>
                                      <p:to>
                                        <p:strVal val="visible"/>
                                      </p:to>
                                    </p:set>
                                    <p:anim calcmode="lin" valueType="num">
                                      <p:cBhvr>
                                        <p:cTn id="318" dur="500" fill="hold"/>
                                        <p:tgtEl>
                                          <p:spTgt spid="199"/>
                                        </p:tgtEl>
                                        <p:attrNameLst>
                                          <p:attrName>ppt_x</p:attrName>
                                        </p:attrNameLst>
                                      </p:cBhvr>
                                      <p:tavLst>
                                        <p:tav tm="0">
                                          <p:val>
                                            <p:strVal val="#ppt_x"/>
                                          </p:val>
                                        </p:tav>
                                        <p:tav tm="100000">
                                          <p:val>
                                            <p:strVal val="#ppt_x"/>
                                          </p:val>
                                        </p:tav>
                                      </p:tavLst>
                                    </p:anim>
                                    <p:anim calcmode="lin" valueType="num">
                                      <p:cBhvr>
                                        <p:cTn id="319" dur="500" fill="hold"/>
                                        <p:tgtEl>
                                          <p:spTgt spid="199"/>
                                        </p:tgtEl>
                                        <p:attrNameLst>
                                          <p:attrName>ppt_y</p:attrName>
                                        </p:attrNameLst>
                                      </p:cBhvr>
                                      <p:tavLst>
                                        <p:tav tm="0">
                                          <p:val>
                                            <p:strVal val="#ppt_y-#ppt_h/2"/>
                                          </p:val>
                                        </p:tav>
                                        <p:tav tm="100000">
                                          <p:val>
                                            <p:strVal val="#ppt_y"/>
                                          </p:val>
                                        </p:tav>
                                      </p:tavLst>
                                    </p:anim>
                                    <p:anim calcmode="lin" valueType="num">
                                      <p:cBhvr>
                                        <p:cTn id="320" dur="500" fill="hold"/>
                                        <p:tgtEl>
                                          <p:spTgt spid="199"/>
                                        </p:tgtEl>
                                        <p:attrNameLst>
                                          <p:attrName>ppt_w</p:attrName>
                                        </p:attrNameLst>
                                      </p:cBhvr>
                                      <p:tavLst>
                                        <p:tav tm="0">
                                          <p:val>
                                            <p:strVal val="#ppt_w"/>
                                          </p:val>
                                        </p:tav>
                                        <p:tav tm="100000">
                                          <p:val>
                                            <p:strVal val="#ppt_w"/>
                                          </p:val>
                                        </p:tav>
                                      </p:tavLst>
                                    </p:anim>
                                    <p:anim calcmode="lin" valueType="num">
                                      <p:cBhvr>
                                        <p:cTn id="321" dur="500" fill="hold"/>
                                        <p:tgtEl>
                                          <p:spTgt spid="199"/>
                                        </p:tgtEl>
                                        <p:attrNameLst>
                                          <p:attrName>ppt_h</p:attrName>
                                        </p:attrNameLst>
                                      </p:cBhvr>
                                      <p:tavLst>
                                        <p:tav tm="0">
                                          <p:val>
                                            <p:fltVal val="0"/>
                                          </p:val>
                                        </p:tav>
                                        <p:tav tm="100000">
                                          <p:val>
                                            <p:strVal val="#ppt_h"/>
                                          </p:val>
                                        </p:tav>
                                      </p:tavLst>
                                    </p:anim>
                                  </p:childTnLst>
                                </p:cTn>
                              </p:par>
                            </p:childTnLst>
                          </p:cTn>
                        </p:par>
                        <p:par>
                          <p:cTn id="322" fill="hold">
                            <p:stCondLst>
                              <p:cond delay="1000"/>
                            </p:stCondLst>
                            <p:childTnLst>
                              <p:par>
                                <p:cTn id="323" presetID="18" presetClass="entr" presetSubtype="6" fill="hold" nodeType="afterEffect">
                                  <p:stCondLst>
                                    <p:cond delay="0"/>
                                  </p:stCondLst>
                                  <p:childTnLst>
                                    <p:set>
                                      <p:cBhvr>
                                        <p:cTn id="324" dur="1" fill="hold">
                                          <p:stCondLst>
                                            <p:cond delay="0"/>
                                          </p:stCondLst>
                                        </p:cTn>
                                        <p:tgtEl>
                                          <p:spTgt spid="230"/>
                                        </p:tgtEl>
                                        <p:attrNameLst>
                                          <p:attrName>style.visibility</p:attrName>
                                        </p:attrNameLst>
                                      </p:cBhvr>
                                      <p:to>
                                        <p:strVal val="visible"/>
                                      </p:to>
                                    </p:set>
                                    <p:animEffect transition="in" filter="strips(downRight)">
                                      <p:cBhvr>
                                        <p:cTn id="325" dur="500"/>
                                        <p:tgtEl>
                                          <p:spTgt spid="230"/>
                                        </p:tgtEl>
                                      </p:cBhvr>
                                    </p:animEffect>
                                  </p:childTnLst>
                                </p:cTn>
                              </p:par>
                            </p:childTnLst>
                          </p:cTn>
                        </p:par>
                        <p:par>
                          <p:cTn id="326" fill="hold">
                            <p:stCondLst>
                              <p:cond delay="1500"/>
                            </p:stCondLst>
                            <p:childTnLst>
                              <p:par>
                                <p:cTn id="327" presetID="17" presetClass="entr" presetSubtype="8" fill="hold" nodeType="afterEffect">
                                  <p:stCondLst>
                                    <p:cond delay="0"/>
                                  </p:stCondLst>
                                  <p:childTnLst>
                                    <p:set>
                                      <p:cBhvr>
                                        <p:cTn id="328" dur="1" fill="hold">
                                          <p:stCondLst>
                                            <p:cond delay="0"/>
                                          </p:stCondLst>
                                        </p:cTn>
                                        <p:tgtEl>
                                          <p:spTgt spid="236"/>
                                        </p:tgtEl>
                                        <p:attrNameLst>
                                          <p:attrName>style.visibility</p:attrName>
                                        </p:attrNameLst>
                                      </p:cBhvr>
                                      <p:to>
                                        <p:strVal val="visible"/>
                                      </p:to>
                                    </p:set>
                                    <p:anim calcmode="lin" valueType="num">
                                      <p:cBhvr>
                                        <p:cTn id="329" dur="500" fill="hold"/>
                                        <p:tgtEl>
                                          <p:spTgt spid="236"/>
                                        </p:tgtEl>
                                        <p:attrNameLst>
                                          <p:attrName>ppt_x</p:attrName>
                                        </p:attrNameLst>
                                      </p:cBhvr>
                                      <p:tavLst>
                                        <p:tav tm="0">
                                          <p:val>
                                            <p:strVal val="#ppt_x-#ppt_w/2"/>
                                          </p:val>
                                        </p:tav>
                                        <p:tav tm="100000">
                                          <p:val>
                                            <p:strVal val="#ppt_x"/>
                                          </p:val>
                                        </p:tav>
                                      </p:tavLst>
                                    </p:anim>
                                    <p:anim calcmode="lin" valueType="num">
                                      <p:cBhvr>
                                        <p:cTn id="330" dur="500" fill="hold"/>
                                        <p:tgtEl>
                                          <p:spTgt spid="236"/>
                                        </p:tgtEl>
                                        <p:attrNameLst>
                                          <p:attrName>ppt_y</p:attrName>
                                        </p:attrNameLst>
                                      </p:cBhvr>
                                      <p:tavLst>
                                        <p:tav tm="0">
                                          <p:val>
                                            <p:strVal val="#ppt_y"/>
                                          </p:val>
                                        </p:tav>
                                        <p:tav tm="100000">
                                          <p:val>
                                            <p:strVal val="#ppt_y"/>
                                          </p:val>
                                        </p:tav>
                                      </p:tavLst>
                                    </p:anim>
                                    <p:anim calcmode="lin" valueType="num">
                                      <p:cBhvr>
                                        <p:cTn id="331" dur="500" fill="hold"/>
                                        <p:tgtEl>
                                          <p:spTgt spid="236"/>
                                        </p:tgtEl>
                                        <p:attrNameLst>
                                          <p:attrName>ppt_w</p:attrName>
                                        </p:attrNameLst>
                                      </p:cBhvr>
                                      <p:tavLst>
                                        <p:tav tm="0">
                                          <p:val>
                                            <p:fltVal val="0"/>
                                          </p:val>
                                        </p:tav>
                                        <p:tav tm="100000">
                                          <p:val>
                                            <p:strVal val="#ppt_w"/>
                                          </p:val>
                                        </p:tav>
                                      </p:tavLst>
                                    </p:anim>
                                    <p:anim calcmode="lin" valueType="num">
                                      <p:cBhvr>
                                        <p:cTn id="332" dur="500" fill="hold"/>
                                        <p:tgtEl>
                                          <p:spTgt spid="236"/>
                                        </p:tgtEl>
                                        <p:attrNameLst>
                                          <p:attrName>ppt_h</p:attrName>
                                        </p:attrNameLst>
                                      </p:cBhvr>
                                      <p:tavLst>
                                        <p:tav tm="0">
                                          <p:val>
                                            <p:strVal val="#ppt_h"/>
                                          </p:val>
                                        </p:tav>
                                        <p:tav tm="100000">
                                          <p:val>
                                            <p:strVal val="#ppt_h"/>
                                          </p:val>
                                        </p:tav>
                                      </p:tavLst>
                                    </p:anim>
                                  </p:childTnLst>
                                </p:cTn>
                              </p:par>
                            </p:childTnLst>
                          </p:cTn>
                        </p:par>
                        <p:par>
                          <p:cTn id="333" fill="hold">
                            <p:stCondLst>
                              <p:cond delay="2000"/>
                            </p:stCondLst>
                            <p:childTnLst>
                              <p:par>
                                <p:cTn id="334" presetID="17" presetClass="entr" presetSubtype="8" fill="hold" nodeType="afterEffect">
                                  <p:stCondLst>
                                    <p:cond delay="0"/>
                                  </p:stCondLst>
                                  <p:childTnLst>
                                    <p:set>
                                      <p:cBhvr>
                                        <p:cTn id="335" dur="1" fill="hold">
                                          <p:stCondLst>
                                            <p:cond delay="0"/>
                                          </p:stCondLst>
                                        </p:cTn>
                                        <p:tgtEl>
                                          <p:spTgt spid="200"/>
                                        </p:tgtEl>
                                        <p:attrNameLst>
                                          <p:attrName>style.visibility</p:attrName>
                                        </p:attrNameLst>
                                      </p:cBhvr>
                                      <p:to>
                                        <p:strVal val="visible"/>
                                      </p:to>
                                    </p:set>
                                    <p:anim calcmode="lin" valueType="num">
                                      <p:cBhvr>
                                        <p:cTn id="336" dur="500" fill="hold"/>
                                        <p:tgtEl>
                                          <p:spTgt spid="200"/>
                                        </p:tgtEl>
                                        <p:attrNameLst>
                                          <p:attrName>ppt_x</p:attrName>
                                        </p:attrNameLst>
                                      </p:cBhvr>
                                      <p:tavLst>
                                        <p:tav tm="0">
                                          <p:val>
                                            <p:strVal val="#ppt_x-#ppt_w/2"/>
                                          </p:val>
                                        </p:tav>
                                        <p:tav tm="100000">
                                          <p:val>
                                            <p:strVal val="#ppt_x"/>
                                          </p:val>
                                        </p:tav>
                                      </p:tavLst>
                                    </p:anim>
                                    <p:anim calcmode="lin" valueType="num">
                                      <p:cBhvr>
                                        <p:cTn id="337" dur="500" fill="hold"/>
                                        <p:tgtEl>
                                          <p:spTgt spid="200"/>
                                        </p:tgtEl>
                                        <p:attrNameLst>
                                          <p:attrName>ppt_y</p:attrName>
                                        </p:attrNameLst>
                                      </p:cBhvr>
                                      <p:tavLst>
                                        <p:tav tm="0">
                                          <p:val>
                                            <p:strVal val="#ppt_y"/>
                                          </p:val>
                                        </p:tav>
                                        <p:tav tm="100000">
                                          <p:val>
                                            <p:strVal val="#ppt_y"/>
                                          </p:val>
                                        </p:tav>
                                      </p:tavLst>
                                    </p:anim>
                                    <p:anim calcmode="lin" valueType="num">
                                      <p:cBhvr>
                                        <p:cTn id="338" dur="500" fill="hold"/>
                                        <p:tgtEl>
                                          <p:spTgt spid="200"/>
                                        </p:tgtEl>
                                        <p:attrNameLst>
                                          <p:attrName>ppt_w</p:attrName>
                                        </p:attrNameLst>
                                      </p:cBhvr>
                                      <p:tavLst>
                                        <p:tav tm="0">
                                          <p:val>
                                            <p:fltVal val="0"/>
                                          </p:val>
                                        </p:tav>
                                        <p:tav tm="100000">
                                          <p:val>
                                            <p:strVal val="#ppt_w"/>
                                          </p:val>
                                        </p:tav>
                                      </p:tavLst>
                                    </p:anim>
                                    <p:anim calcmode="lin" valueType="num">
                                      <p:cBhvr>
                                        <p:cTn id="339" dur="500" fill="hold"/>
                                        <p:tgtEl>
                                          <p:spTgt spid="200"/>
                                        </p:tgtEl>
                                        <p:attrNameLst>
                                          <p:attrName>ppt_h</p:attrName>
                                        </p:attrNameLst>
                                      </p:cBhvr>
                                      <p:tavLst>
                                        <p:tav tm="0">
                                          <p:val>
                                            <p:strVal val="#ppt_h"/>
                                          </p:val>
                                        </p:tav>
                                        <p:tav tm="100000">
                                          <p:val>
                                            <p:strVal val="#ppt_h"/>
                                          </p:val>
                                        </p:tav>
                                      </p:tavLst>
                                    </p:anim>
                                  </p:childTnLst>
                                </p:cTn>
                              </p:par>
                            </p:childTnLst>
                          </p:cTn>
                        </p:par>
                        <p:par>
                          <p:cTn id="340" fill="hold">
                            <p:stCondLst>
                              <p:cond delay="2500"/>
                            </p:stCondLst>
                            <p:childTnLst>
                              <p:par>
                                <p:cTn id="341" presetID="17" presetClass="entr" presetSubtype="1" fill="hold" nodeType="afterEffect">
                                  <p:stCondLst>
                                    <p:cond delay="0"/>
                                  </p:stCondLst>
                                  <p:childTnLst>
                                    <p:set>
                                      <p:cBhvr>
                                        <p:cTn id="342" dur="1" fill="hold">
                                          <p:stCondLst>
                                            <p:cond delay="0"/>
                                          </p:stCondLst>
                                        </p:cTn>
                                        <p:tgtEl>
                                          <p:spTgt spid="202"/>
                                        </p:tgtEl>
                                        <p:attrNameLst>
                                          <p:attrName>style.visibility</p:attrName>
                                        </p:attrNameLst>
                                      </p:cBhvr>
                                      <p:to>
                                        <p:strVal val="visible"/>
                                      </p:to>
                                    </p:set>
                                    <p:anim calcmode="lin" valueType="num">
                                      <p:cBhvr>
                                        <p:cTn id="343" dur="500" fill="hold"/>
                                        <p:tgtEl>
                                          <p:spTgt spid="202"/>
                                        </p:tgtEl>
                                        <p:attrNameLst>
                                          <p:attrName>ppt_x</p:attrName>
                                        </p:attrNameLst>
                                      </p:cBhvr>
                                      <p:tavLst>
                                        <p:tav tm="0">
                                          <p:val>
                                            <p:strVal val="#ppt_x"/>
                                          </p:val>
                                        </p:tav>
                                        <p:tav tm="100000">
                                          <p:val>
                                            <p:strVal val="#ppt_x"/>
                                          </p:val>
                                        </p:tav>
                                      </p:tavLst>
                                    </p:anim>
                                    <p:anim calcmode="lin" valueType="num">
                                      <p:cBhvr>
                                        <p:cTn id="344" dur="500" fill="hold"/>
                                        <p:tgtEl>
                                          <p:spTgt spid="202"/>
                                        </p:tgtEl>
                                        <p:attrNameLst>
                                          <p:attrName>ppt_y</p:attrName>
                                        </p:attrNameLst>
                                      </p:cBhvr>
                                      <p:tavLst>
                                        <p:tav tm="0">
                                          <p:val>
                                            <p:strVal val="#ppt_y-#ppt_h/2"/>
                                          </p:val>
                                        </p:tav>
                                        <p:tav tm="100000">
                                          <p:val>
                                            <p:strVal val="#ppt_y"/>
                                          </p:val>
                                        </p:tav>
                                      </p:tavLst>
                                    </p:anim>
                                    <p:anim calcmode="lin" valueType="num">
                                      <p:cBhvr>
                                        <p:cTn id="345" dur="500" fill="hold"/>
                                        <p:tgtEl>
                                          <p:spTgt spid="202"/>
                                        </p:tgtEl>
                                        <p:attrNameLst>
                                          <p:attrName>ppt_w</p:attrName>
                                        </p:attrNameLst>
                                      </p:cBhvr>
                                      <p:tavLst>
                                        <p:tav tm="0">
                                          <p:val>
                                            <p:strVal val="#ppt_w"/>
                                          </p:val>
                                        </p:tav>
                                        <p:tav tm="100000">
                                          <p:val>
                                            <p:strVal val="#ppt_w"/>
                                          </p:val>
                                        </p:tav>
                                      </p:tavLst>
                                    </p:anim>
                                    <p:anim calcmode="lin" valueType="num">
                                      <p:cBhvr>
                                        <p:cTn id="346" dur="500" fill="hold"/>
                                        <p:tgtEl>
                                          <p:spTgt spid="202"/>
                                        </p:tgtEl>
                                        <p:attrNameLst>
                                          <p:attrName>ppt_h</p:attrName>
                                        </p:attrNameLst>
                                      </p:cBhvr>
                                      <p:tavLst>
                                        <p:tav tm="0">
                                          <p:val>
                                            <p:fltVal val="0"/>
                                          </p:val>
                                        </p:tav>
                                        <p:tav tm="100000">
                                          <p:val>
                                            <p:strVal val="#ppt_h"/>
                                          </p:val>
                                        </p:tav>
                                      </p:tavLst>
                                    </p:anim>
                                  </p:childTnLst>
                                </p:cTn>
                              </p:par>
                            </p:childTnLst>
                          </p:cTn>
                        </p:par>
                        <p:par>
                          <p:cTn id="347" fill="hold">
                            <p:stCondLst>
                              <p:cond delay="3000"/>
                            </p:stCondLst>
                            <p:childTnLst>
                              <p:par>
                                <p:cTn id="348" presetID="18" presetClass="entr" presetSubtype="6" fill="hold" nodeType="afterEffect">
                                  <p:stCondLst>
                                    <p:cond delay="0"/>
                                  </p:stCondLst>
                                  <p:childTnLst>
                                    <p:set>
                                      <p:cBhvr>
                                        <p:cTn id="349" dur="1" fill="hold">
                                          <p:stCondLst>
                                            <p:cond delay="0"/>
                                          </p:stCondLst>
                                        </p:cTn>
                                        <p:tgtEl>
                                          <p:spTgt spid="228"/>
                                        </p:tgtEl>
                                        <p:attrNameLst>
                                          <p:attrName>style.visibility</p:attrName>
                                        </p:attrNameLst>
                                      </p:cBhvr>
                                      <p:to>
                                        <p:strVal val="visible"/>
                                      </p:to>
                                    </p:set>
                                    <p:animEffect transition="in" filter="strips(downRight)">
                                      <p:cBhvr>
                                        <p:cTn id="350" dur="500"/>
                                        <p:tgtEl>
                                          <p:spTgt spid="228"/>
                                        </p:tgtEl>
                                      </p:cBhvr>
                                    </p:animEffect>
                                  </p:childTnLst>
                                </p:cTn>
                              </p:par>
                            </p:childTnLst>
                          </p:cTn>
                        </p:par>
                        <p:par>
                          <p:cTn id="351" fill="hold">
                            <p:stCondLst>
                              <p:cond delay="3500"/>
                            </p:stCondLst>
                            <p:childTnLst>
                              <p:par>
                                <p:cTn id="352" presetID="17" presetClass="entr" presetSubtype="8" fill="hold" nodeType="afterEffect">
                                  <p:stCondLst>
                                    <p:cond delay="0"/>
                                  </p:stCondLst>
                                  <p:childTnLst>
                                    <p:set>
                                      <p:cBhvr>
                                        <p:cTn id="353" dur="1" fill="hold">
                                          <p:stCondLst>
                                            <p:cond delay="0"/>
                                          </p:stCondLst>
                                        </p:cTn>
                                        <p:tgtEl>
                                          <p:spTgt spid="238"/>
                                        </p:tgtEl>
                                        <p:attrNameLst>
                                          <p:attrName>style.visibility</p:attrName>
                                        </p:attrNameLst>
                                      </p:cBhvr>
                                      <p:to>
                                        <p:strVal val="visible"/>
                                      </p:to>
                                    </p:set>
                                    <p:anim calcmode="lin" valueType="num">
                                      <p:cBhvr>
                                        <p:cTn id="354" dur="500" fill="hold"/>
                                        <p:tgtEl>
                                          <p:spTgt spid="238"/>
                                        </p:tgtEl>
                                        <p:attrNameLst>
                                          <p:attrName>ppt_x</p:attrName>
                                        </p:attrNameLst>
                                      </p:cBhvr>
                                      <p:tavLst>
                                        <p:tav tm="0">
                                          <p:val>
                                            <p:strVal val="#ppt_x-#ppt_w/2"/>
                                          </p:val>
                                        </p:tav>
                                        <p:tav tm="100000">
                                          <p:val>
                                            <p:strVal val="#ppt_x"/>
                                          </p:val>
                                        </p:tav>
                                      </p:tavLst>
                                    </p:anim>
                                    <p:anim calcmode="lin" valueType="num">
                                      <p:cBhvr>
                                        <p:cTn id="355" dur="500" fill="hold"/>
                                        <p:tgtEl>
                                          <p:spTgt spid="238"/>
                                        </p:tgtEl>
                                        <p:attrNameLst>
                                          <p:attrName>ppt_y</p:attrName>
                                        </p:attrNameLst>
                                      </p:cBhvr>
                                      <p:tavLst>
                                        <p:tav tm="0">
                                          <p:val>
                                            <p:strVal val="#ppt_y"/>
                                          </p:val>
                                        </p:tav>
                                        <p:tav tm="100000">
                                          <p:val>
                                            <p:strVal val="#ppt_y"/>
                                          </p:val>
                                        </p:tav>
                                      </p:tavLst>
                                    </p:anim>
                                    <p:anim calcmode="lin" valueType="num">
                                      <p:cBhvr>
                                        <p:cTn id="356" dur="500" fill="hold"/>
                                        <p:tgtEl>
                                          <p:spTgt spid="238"/>
                                        </p:tgtEl>
                                        <p:attrNameLst>
                                          <p:attrName>ppt_w</p:attrName>
                                        </p:attrNameLst>
                                      </p:cBhvr>
                                      <p:tavLst>
                                        <p:tav tm="0">
                                          <p:val>
                                            <p:fltVal val="0"/>
                                          </p:val>
                                        </p:tav>
                                        <p:tav tm="100000">
                                          <p:val>
                                            <p:strVal val="#ppt_w"/>
                                          </p:val>
                                        </p:tav>
                                      </p:tavLst>
                                    </p:anim>
                                    <p:anim calcmode="lin" valueType="num">
                                      <p:cBhvr>
                                        <p:cTn id="357" dur="500" fill="hold"/>
                                        <p:tgtEl>
                                          <p:spTgt spid="238"/>
                                        </p:tgtEl>
                                        <p:attrNameLst>
                                          <p:attrName>ppt_h</p:attrName>
                                        </p:attrNameLst>
                                      </p:cBhvr>
                                      <p:tavLst>
                                        <p:tav tm="0">
                                          <p:val>
                                            <p:strVal val="#ppt_h"/>
                                          </p:val>
                                        </p:tav>
                                        <p:tav tm="100000">
                                          <p:val>
                                            <p:strVal val="#ppt_h"/>
                                          </p:val>
                                        </p:tav>
                                      </p:tavLst>
                                    </p:anim>
                                  </p:childTnLst>
                                </p:cTn>
                              </p:par>
                            </p:childTnLst>
                          </p:cTn>
                        </p:par>
                        <p:par>
                          <p:cTn id="358" fill="hold">
                            <p:stCondLst>
                              <p:cond delay="4000"/>
                            </p:stCondLst>
                            <p:childTnLst>
                              <p:par>
                                <p:cTn id="359" presetID="17" presetClass="entr" presetSubtype="8" fill="hold" nodeType="afterEffect">
                                  <p:stCondLst>
                                    <p:cond delay="0"/>
                                  </p:stCondLst>
                                  <p:childTnLst>
                                    <p:set>
                                      <p:cBhvr>
                                        <p:cTn id="360" dur="1" fill="hold">
                                          <p:stCondLst>
                                            <p:cond delay="0"/>
                                          </p:stCondLst>
                                        </p:cTn>
                                        <p:tgtEl>
                                          <p:spTgt spid="204"/>
                                        </p:tgtEl>
                                        <p:attrNameLst>
                                          <p:attrName>style.visibility</p:attrName>
                                        </p:attrNameLst>
                                      </p:cBhvr>
                                      <p:to>
                                        <p:strVal val="visible"/>
                                      </p:to>
                                    </p:set>
                                    <p:anim calcmode="lin" valueType="num">
                                      <p:cBhvr>
                                        <p:cTn id="361" dur="500" fill="hold"/>
                                        <p:tgtEl>
                                          <p:spTgt spid="204"/>
                                        </p:tgtEl>
                                        <p:attrNameLst>
                                          <p:attrName>ppt_x</p:attrName>
                                        </p:attrNameLst>
                                      </p:cBhvr>
                                      <p:tavLst>
                                        <p:tav tm="0">
                                          <p:val>
                                            <p:strVal val="#ppt_x-#ppt_w/2"/>
                                          </p:val>
                                        </p:tav>
                                        <p:tav tm="100000">
                                          <p:val>
                                            <p:strVal val="#ppt_x"/>
                                          </p:val>
                                        </p:tav>
                                      </p:tavLst>
                                    </p:anim>
                                    <p:anim calcmode="lin" valueType="num">
                                      <p:cBhvr>
                                        <p:cTn id="362" dur="500" fill="hold"/>
                                        <p:tgtEl>
                                          <p:spTgt spid="204"/>
                                        </p:tgtEl>
                                        <p:attrNameLst>
                                          <p:attrName>ppt_y</p:attrName>
                                        </p:attrNameLst>
                                      </p:cBhvr>
                                      <p:tavLst>
                                        <p:tav tm="0">
                                          <p:val>
                                            <p:strVal val="#ppt_y"/>
                                          </p:val>
                                        </p:tav>
                                        <p:tav tm="100000">
                                          <p:val>
                                            <p:strVal val="#ppt_y"/>
                                          </p:val>
                                        </p:tav>
                                      </p:tavLst>
                                    </p:anim>
                                    <p:anim calcmode="lin" valueType="num">
                                      <p:cBhvr>
                                        <p:cTn id="363" dur="500" fill="hold"/>
                                        <p:tgtEl>
                                          <p:spTgt spid="204"/>
                                        </p:tgtEl>
                                        <p:attrNameLst>
                                          <p:attrName>ppt_w</p:attrName>
                                        </p:attrNameLst>
                                      </p:cBhvr>
                                      <p:tavLst>
                                        <p:tav tm="0">
                                          <p:val>
                                            <p:fltVal val="0"/>
                                          </p:val>
                                        </p:tav>
                                        <p:tav tm="100000">
                                          <p:val>
                                            <p:strVal val="#ppt_w"/>
                                          </p:val>
                                        </p:tav>
                                      </p:tavLst>
                                    </p:anim>
                                    <p:anim calcmode="lin" valueType="num">
                                      <p:cBhvr>
                                        <p:cTn id="364" dur="500" fill="hold"/>
                                        <p:tgtEl>
                                          <p:spTgt spid="204"/>
                                        </p:tgtEl>
                                        <p:attrNameLst>
                                          <p:attrName>ppt_h</p:attrName>
                                        </p:attrNameLst>
                                      </p:cBhvr>
                                      <p:tavLst>
                                        <p:tav tm="0">
                                          <p:val>
                                            <p:strVal val="#ppt_h"/>
                                          </p:val>
                                        </p:tav>
                                        <p:tav tm="100000">
                                          <p:val>
                                            <p:strVal val="#ppt_h"/>
                                          </p:val>
                                        </p:tav>
                                      </p:tavLst>
                                    </p:anim>
                                  </p:childTnLst>
                                </p:cTn>
                              </p:par>
                            </p:childTnLst>
                          </p:cTn>
                        </p:par>
                        <p:par>
                          <p:cTn id="365" fill="hold">
                            <p:stCondLst>
                              <p:cond delay="4500"/>
                            </p:stCondLst>
                            <p:childTnLst>
                              <p:par>
                                <p:cTn id="366" presetID="17" presetClass="entr" presetSubtype="1" fill="hold" nodeType="afterEffect">
                                  <p:stCondLst>
                                    <p:cond delay="0"/>
                                  </p:stCondLst>
                                  <p:childTnLst>
                                    <p:set>
                                      <p:cBhvr>
                                        <p:cTn id="367" dur="1" fill="hold">
                                          <p:stCondLst>
                                            <p:cond delay="0"/>
                                          </p:stCondLst>
                                        </p:cTn>
                                        <p:tgtEl>
                                          <p:spTgt spid="206"/>
                                        </p:tgtEl>
                                        <p:attrNameLst>
                                          <p:attrName>style.visibility</p:attrName>
                                        </p:attrNameLst>
                                      </p:cBhvr>
                                      <p:to>
                                        <p:strVal val="visible"/>
                                      </p:to>
                                    </p:set>
                                    <p:anim calcmode="lin" valueType="num">
                                      <p:cBhvr>
                                        <p:cTn id="368" dur="500" fill="hold"/>
                                        <p:tgtEl>
                                          <p:spTgt spid="206"/>
                                        </p:tgtEl>
                                        <p:attrNameLst>
                                          <p:attrName>ppt_x</p:attrName>
                                        </p:attrNameLst>
                                      </p:cBhvr>
                                      <p:tavLst>
                                        <p:tav tm="0">
                                          <p:val>
                                            <p:strVal val="#ppt_x"/>
                                          </p:val>
                                        </p:tav>
                                        <p:tav tm="100000">
                                          <p:val>
                                            <p:strVal val="#ppt_x"/>
                                          </p:val>
                                        </p:tav>
                                      </p:tavLst>
                                    </p:anim>
                                    <p:anim calcmode="lin" valueType="num">
                                      <p:cBhvr>
                                        <p:cTn id="369" dur="500" fill="hold"/>
                                        <p:tgtEl>
                                          <p:spTgt spid="206"/>
                                        </p:tgtEl>
                                        <p:attrNameLst>
                                          <p:attrName>ppt_y</p:attrName>
                                        </p:attrNameLst>
                                      </p:cBhvr>
                                      <p:tavLst>
                                        <p:tav tm="0">
                                          <p:val>
                                            <p:strVal val="#ppt_y-#ppt_h/2"/>
                                          </p:val>
                                        </p:tav>
                                        <p:tav tm="100000">
                                          <p:val>
                                            <p:strVal val="#ppt_y"/>
                                          </p:val>
                                        </p:tav>
                                      </p:tavLst>
                                    </p:anim>
                                    <p:anim calcmode="lin" valueType="num">
                                      <p:cBhvr>
                                        <p:cTn id="370" dur="500" fill="hold"/>
                                        <p:tgtEl>
                                          <p:spTgt spid="206"/>
                                        </p:tgtEl>
                                        <p:attrNameLst>
                                          <p:attrName>ppt_w</p:attrName>
                                        </p:attrNameLst>
                                      </p:cBhvr>
                                      <p:tavLst>
                                        <p:tav tm="0">
                                          <p:val>
                                            <p:strVal val="#ppt_w"/>
                                          </p:val>
                                        </p:tav>
                                        <p:tav tm="100000">
                                          <p:val>
                                            <p:strVal val="#ppt_w"/>
                                          </p:val>
                                        </p:tav>
                                      </p:tavLst>
                                    </p:anim>
                                    <p:anim calcmode="lin" valueType="num">
                                      <p:cBhvr>
                                        <p:cTn id="371" dur="500" fill="hold"/>
                                        <p:tgtEl>
                                          <p:spTgt spid="206"/>
                                        </p:tgtEl>
                                        <p:attrNameLst>
                                          <p:attrName>ppt_h</p:attrName>
                                        </p:attrNameLst>
                                      </p:cBhvr>
                                      <p:tavLst>
                                        <p:tav tm="0">
                                          <p:val>
                                            <p:fltVal val="0"/>
                                          </p:val>
                                        </p:tav>
                                        <p:tav tm="100000">
                                          <p:val>
                                            <p:strVal val="#ppt_h"/>
                                          </p:val>
                                        </p:tav>
                                      </p:tavLst>
                                    </p:anim>
                                  </p:childTnLst>
                                </p:cTn>
                              </p:par>
                            </p:childTnLst>
                          </p:cTn>
                        </p:par>
                        <p:par>
                          <p:cTn id="372" fill="hold">
                            <p:stCondLst>
                              <p:cond delay="5000"/>
                            </p:stCondLst>
                            <p:childTnLst>
                              <p:par>
                                <p:cTn id="373" presetID="18" presetClass="entr" presetSubtype="6" fill="hold" nodeType="afterEffect">
                                  <p:stCondLst>
                                    <p:cond delay="0"/>
                                  </p:stCondLst>
                                  <p:childTnLst>
                                    <p:set>
                                      <p:cBhvr>
                                        <p:cTn id="374" dur="1" fill="hold">
                                          <p:stCondLst>
                                            <p:cond delay="0"/>
                                          </p:stCondLst>
                                        </p:cTn>
                                        <p:tgtEl>
                                          <p:spTgt spid="226"/>
                                        </p:tgtEl>
                                        <p:attrNameLst>
                                          <p:attrName>style.visibility</p:attrName>
                                        </p:attrNameLst>
                                      </p:cBhvr>
                                      <p:to>
                                        <p:strVal val="visible"/>
                                      </p:to>
                                    </p:set>
                                    <p:animEffect transition="in" filter="strips(downRight)">
                                      <p:cBhvr>
                                        <p:cTn id="375" dur="500"/>
                                        <p:tgtEl>
                                          <p:spTgt spid="226"/>
                                        </p:tgtEl>
                                      </p:cBhvr>
                                    </p:animEffect>
                                  </p:childTnLst>
                                </p:cTn>
                              </p:par>
                            </p:childTnLst>
                          </p:cTn>
                        </p:par>
                        <p:par>
                          <p:cTn id="376" fill="hold">
                            <p:stCondLst>
                              <p:cond delay="5500"/>
                            </p:stCondLst>
                            <p:childTnLst>
                              <p:par>
                                <p:cTn id="377" presetID="17" presetClass="entr" presetSubtype="8" fill="hold" nodeType="afterEffect">
                                  <p:stCondLst>
                                    <p:cond delay="0"/>
                                  </p:stCondLst>
                                  <p:childTnLst>
                                    <p:set>
                                      <p:cBhvr>
                                        <p:cTn id="378" dur="1" fill="hold">
                                          <p:stCondLst>
                                            <p:cond delay="0"/>
                                          </p:stCondLst>
                                        </p:cTn>
                                        <p:tgtEl>
                                          <p:spTgt spid="239"/>
                                        </p:tgtEl>
                                        <p:attrNameLst>
                                          <p:attrName>style.visibility</p:attrName>
                                        </p:attrNameLst>
                                      </p:cBhvr>
                                      <p:to>
                                        <p:strVal val="visible"/>
                                      </p:to>
                                    </p:set>
                                    <p:anim calcmode="lin" valueType="num">
                                      <p:cBhvr>
                                        <p:cTn id="379" dur="500" fill="hold"/>
                                        <p:tgtEl>
                                          <p:spTgt spid="239"/>
                                        </p:tgtEl>
                                        <p:attrNameLst>
                                          <p:attrName>ppt_x</p:attrName>
                                        </p:attrNameLst>
                                      </p:cBhvr>
                                      <p:tavLst>
                                        <p:tav tm="0">
                                          <p:val>
                                            <p:strVal val="#ppt_x-#ppt_w/2"/>
                                          </p:val>
                                        </p:tav>
                                        <p:tav tm="100000">
                                          <p:val>
                                            <p:strVal val="#ppt_x"/>
                                          </p:val>
                                        </p:tav>
                                      </p:tavLst>
                                    </p:anim>
                                    <p:anim calcmode="lin" valueType="num">
                                      <p:cBhvr>
                                        <p:cTn id="380" dur="500" fill="hold"/>
                                        <p:tgtEl>
                                          <p:spTgt spid="239"/>
                                        </p:tgtEl>
                                        <p:attrNameLst>
                                          <p:attrName>ppt_y</p:attrName>
                                        </p:attrNameLst>
                                      </p:cBhvr>
                                      <p:tavLst>
                                        <p:tav tm="0">
                                          <p:val>
                                            <p:strVal val="#ppt_y"/>
                                          </p:val>
                                        </p:tav>
                                        <p:tav tm="100000">
                                          <p:val>
                                            <p:strVal val="#ppt_y"/>
                                          </p:val>
                                        </p:tav>
                                      </p:tavLst>
                                    </p:anim>
                                    <p:anim calcmode="lin" valueType="num">
                                      <p:cBhvr>
                                        <p:cTn id="381" dur="500" fill="hold"/>
                                        <p:tgtEl>
                                          <p:spTgt spid="239"/>
                                        </p:tgtEl>
                                        <p:attrNameLst>
                                          <p:attrName>ppt_w</p:attrName>
                                        </p:attrNameLst>
                                      </p:cBhvr>
                                      <p:tavLst>
                                        <p:tav tm="0">
                                          <p:val>
                                            <p:fltVal val="0"/>
                                          </p:val>
                                        </p:tav>
                                        <p:tav tm="100000">
                                          <p:val>
                                            <p:strVal val="#ppt_w"/>
                                          </p:val>
                                        </p:tav>
                                      </p:tavLst>
                                    </p:anim>
                                    <p:anim calcmode="lin" valueType="num">
                                      <p:cBhvr>
                                        <p:cTn id="382" dur="500" fill="hold"/>
                                        <p:tgtEl>
                                          <p:spTgt spid="239"/>
                                        </p:tgtEl>
                                        <p:attrNameLst>
                                          <p:attrName>ppt_h</p:attrName>
                                        </p:attrNameLst>
                                      </p:cBhvr>
                                      <p:tavLst>
                                        <p:tav tm="0">
                                          <p:val>
                                            <p:strVal val="#ppt_h"/>
                                          </p:val>
                                        </p:tav>
                                        <p:tav tm="100000">
                                          <p:val>
                                            <p:strVal val="#ppt_h"/>
                                          </p:val>
                                        </p:tav>
                                      </p:tavLst>
                                    </p:anim>
                                  </p:childTnLst>
                                </p:cTn>
                              </p:par>
                            </p:childTnLst>
                          </p:cTn>
                        </p:par>
                        <p:par>
                          <p:cTn id="383" fill="hold">
                            <p:stCondLst>
                              <p:cond delay="6000"/>
                            </p:stCondLst>
                            <p:childTnLst>
                              <p:par>
                                <p:cTn id="384" presetID="17" presetClass="entr" presetSubtype="8" fill="hold" nodeType="afterEffect">
                                  <p:stCondLst>
                                    <p:cond delay="0"/>
                                  </p:stCondLst>
                                  <p:childTnLst>
                                    <p:set>
                                      <p:cBhvr>
                                        <p:cTn id="385" dur="1" fill="hold">
                                          <p:stCondLst>
                                            <p:cond delay="0"/>
                                          </p:stCondLst>
                                        </p:cTn>
                                        <p:tgtEl>
                                          <p:spTgt spid="218"/>
                                        </p:tgtEl>
                                        <p:attrNameLst>
                                          <p:attrName>style.visibility</p:attrName>
                                        </p:attrNameLst>
                                      </p:cBhvr>
                                      <p:to>
                                        <p:strVal val="visible"/>
                                      </p:to>
                                    </p:set>
                                    <p:anim calcmode="lin" valueType="num">
                                      <p:cBhvr>
                                        <p:cTn id="386" dur="500" fill="hold"/>
                                        <p:tgtEl>
                                          <p:spTgt spid="218"/>
                                        </p:tgtEl>
                                        <p:attrNameLst>
                                          <p:attrName>ppt_x</p:attrName>
                                        </p:attrNameLst>
                                      </p:cBhvr>
                                      <p:tavLst>
                                        <p:tav tm="0">
                                          <p:val>
                                            <p:strVal val="#ppt_x-#ppt_w/2"/>
                                          </p:val>
                                        </p:tav>
                                        <p:tav tm="100000">
                                          <p:val>
                                            <p:strVal val="#ppt_x"/>
                                          </p:val>
                                        </p:tav>
                                      </p:tavLst>
                                    </p:anim>
                                    <p:anim calcmode="lin" valueType="num">
                                      <p:cBhvr>
                                        <p:cTn id="387" dur="500" fill="hold"/>
                                        <p:tgtEl>
                                          <p:spTgt spid="218"/>
                                        </p:tgtEl>
                                        <p:attrNameLst>
                                          <p:attrName>ppt_y</p:attrName>
                                        </p:attrNameLst>
                                      </p:cBhvr>
                                      <p:tavLst>
                                        <p:tav tm="0">
                                          <p:val>
                                            <p:strVal val="#ppt_y"/>
                                          </p:val>
                                        </p:tav>
                                        <p:tav tm="100000">
                                          <p:val>
                                            <p:strVal val="#ppt_y"/>
                                          </p:val>
                                        </p:tav>
                                      </p:tavLst>
                                    </p:anim>
                                    <p:anim calcmode="lin" valueType="num">
                                      <p:cBhvr>
                                        <p:cTn id="388" dur="500" fill="hold"/>
                                        <p:tgtEl>
                                          <p:spTgt spid="218"/>
                                        </p:tgtEl>
                                        <p:attrNameLst>
                                          <p:attrName>ppt_w</p:attrName>
                                        </p:attrNameLst>
                                      </p:cBhvr>
                                      <p:tavLst>
                                        <p:tav tm="0">
                                          <p:val>
                                            <p:fltVal val="0"/>
                                          </p:val>
                                        </p:tav>
                                        <p:tav tm="100000">
                                          <p:val>
                                            <p:strVal val="#ppt_w"/>
                                          </p:val>
                                        </p:tav>
                                      </p:tavLst>
                                    </p:anim>
                                    <p:anim calcmode="lin" valueType="num">
                                      <p:cBhvr>
                                        <p:cTn id="389" dur="500" fill="hold"/>
                                        <p:tgtEl>
                                          <p:spTgt spid="218"/>
                                        </p:tgtEl>
                                        <p:attrNameLst>
                                          <p:attrName>ppt_h</p:attrName>
                                        </p:attrNameLst>
                                      </p:cBhvr>
                                      <p:tavLst>
                                        <p:tav tm="0">
                                          <p:val>
                                            <p:strVal val="#ppt_h"/>
                                          </p:val>
                                        </p:tav>
                                        <p:tav tm="100000">
                                          <p:val>
                                            <p:strVal val="#ppt_h"/>
                                          </p:val>
                                        </p:tav>
                                      </p:tavLst>
                                    </p:anim>
                                  </p:childTnLst>
                                </p:cTn>
                              </p:par>
                            </p:childTnLst>
                          </p:cTn>
                        </p:par>
                        <p:par>
                          <p:cTn id="390" fill="hold">
                            <p:stCondLst>
                              <p:cond delay="6500"/>
                            </p:stCondLst>
                            <p:childTnLst>
                              <p:par>
                                <p:cTn id="391" presetID="18" presetClass="entr" presetSubtype="6" fill="hold" nodeType="afterEffect">
                                  <p:stCondLst>
                                    <p:cond delay="0"/>
                                  </p:stCondLst>
                                  <p:childTnLst>
                                    <p:set>
                                      <p:cBhvr>
                                        <p:cTn id="392" dur="1" fill="hold">
                                          <p:stCondLst>
                                            <p:cond delay="0"/>
                                          </p:stCondLst>
                                        </p:cTn>
                                        <p:tgtEl>
                                          <p:spTgt spid="219"/>
                                        </p:tgtEl>
                                        <p:attrNameLst>
                                          <p:attrName>style.visibility</p:attrName>
                                        </p:attrNameLst>
                                      </p:cBhvr>
                                      <p:to>
                                        <p:strVal val="visible"/>
                                      </p:to>
                                    </p:set>
                                    <p:animEffect transition="in" filter="strips(downRight)">
                                      <p:cBhvr>
                                        <p:cTn id="393" dur="500"/>
                                        <p:tgtEl>
                                          <p:spTgt spid="219"/>
                                        </p:tgtEl>
                                      </p:cBhvr>
                                    </p:animEffect>
                                  </p:childTnLst>
                                </p:cTn>
                              </p:par>
                            </p:childTnLst>
                          </p:cTn>
                        </p:par>
                        <p:par>
                          <p:cTn id="394" fill="hold">
                            <p:stCondLst>
                              <p:cond delay="7000"/>
                            </p:stCondLst>
                            <p:childTnLst>
                              <p:par>
                                <p:cTn id="395" presetID="17" presetClass="entr" presetSubtype="8" fill="hold" nodeType="afterEffect">
                                  <p:stCondLst>
                                    <p:cond delay="0"/>
                                  </p:stCondLst>
                                  <p:childTnLst>
                                    <p:set>
                                      <p:cBhvr>
                                        <p:cTn id="396" dur="1" fill="hold">
                                          <p:stCondLst>
                                            <p:cond delay="0"/>
                                          </p:stCondLst>
                                        </p:cTn>
                                        <p:tgtEl>
                                          <p:spTgt spid="240"/>
                                        </p:tgtEl>
                                        <p:attrNameLst>
                                          <p:attrName>style.visibility</p:attrName>
                                        </p:attrNameLst>
                                      </p:cBhvr>
                                      <p:to>
                                        <p:strVal val="visible"/>
                                      </p:to>
                                    </p:set>
                                    <p:anim calcmode="lin" valueType="num">
                                      <p:cBhvr>
                                        <p:cTn id="397" dur="500" fill="hold"/>
                                        <p:tgtEl>
                                          <p:spTgt spid="240"/>
                                        </p:tgtEl>
                                        <p:attrNameLst>
                                          <p:attrName>ppt_x</p:attrName>
                                        </p:attrNameLst>
                                      </p:cBhvr>
                                      <p:tavLst>
                                        <p:tav tm="0">
                                          <p:val>
                                            <p:strVal val="#ppt_x-#ppt_w/2"/>
                                          </p:val>
                                        </p:tav>
                                        <p:tav tm="100000">
                                          <p:val>
                                            <p:strVal val="#ppt_x"/>
                                          </p:val>
                                        </p:tav>
                                      </p:tavLst>
                                    </p:anim>
                                    <p:anim calcmode="lin" valueType="num">
                                      <p:cBhvr>
                                        <p:cTn id="398" dur="500" fill="hold"/>
                                        <p:tgtEl>
                                          <p:spTgt spid="240"/>
                                        </p:tgtEl>
                                        <p:attrNameLst>
                                          <p:attrName>ppt_y</p:attrName>
                                        </p:attrNameLst>
                                      </p:cBhvr>
                                      <p:tavLst>
                                        <p:tav tm="0">
                                          <p:val>
                                            <p:strVal val="#ppt_y"/>
                                          </p:val>
                                        </p:tav>
                                        <p:tav tm="100000">
                                          <p:val>
                                            <p:strVal val="#ppt_y"/>
                                          </p:val>
                                        </p:tav>
                                      </p:tavLst>
                                    </p:anim>
                                    <p:anim calcmode="lin" valueType="num">
                                      <p:cBhvr>
                                        <p:cTn id="399" dur="500" fill="hold"/>
                                        <p:tgtEl>
                                          <p:spTgt spid="240"/>
                                        </p:tgtEl>
                                        <p:attrNameLst>
                                          <p:attrName>ppt_w</p:attrName>
                                        </p:attrNameLst>
                                      </p:cBhvr>
                                      <p:tavLst>
                                        <p:tav tm="0">
                                          <p:val>
                                            <p:fltVal val="0"/>
                                          </p:val>
                                        </p:tav>
                                        <p:tav tm="100000">
                                          <p:val>
                                            <p:strVal val="#ppt_w"/>
                                          </p:val>
                                        </p:tav>
                                      </p:tavLst>
                                    </p:anim>
                                    <p:anim calcmode="lin" valueType="num">
                                      <p:cBhvr>
                                        <p:cTn id="400" dur="500" fill="hold"/>
                                        <p:tgtEl>
                                          <p:spTgt spid="240"/>
                                        </p:tgtEl>
                                        <p:attrNameLst>
                                          <p:attrName>ppt_h</p:attrName>
                                        </p:attrNameLst>
                                      </p:cBhvr>
                                      <p:tavLst>
                                        <p:tav tm="0">
                                          <p:val>
                                            <p:strVal val="#ppt_h"/>
                                          </p:val>
                                        </p:tav>
                                        <p:tav tm="100000">
                                          <p:val>
                                            <p:strVal val="#ppt_h"/>
                                          </p:val>
                                        </p:tav>
                                      </p:tavLst>
                                    </p:anim>
                                  </p:childTnLst>
                                </p:cTn>
                              </p:par>
                            </p:childTnLst>
                          </p:cTn>
                        </p:par>
                      </p:childTnLst>
                    </p:cTn>
                  </p:par>
                  <p:par>
                    <p:cTn id="401" fill="hold">
                      <p:stCondLst>
                        <p:cond delay="indefinite"/>
                      </p:stCondLst>
                      <p:childTnLst>
                        <p:par>
                          <p:cTn id="402" fill="hold">
                            <p:stCondLst>
                              <p:cond delay="0"/>
                            </p:stCondLst>
                            <p:childTnLst>
                              <p:par>
                                <p:cTn id="403" presetID="18" presetClass="entr" presetSubtype="6" fill="hold" nodeType="clickEffect">
                                  <p:stCondLst>
                                    <p:cond delay="0"/>
                                  </p:stCondLst>
                                  <p:childTnLst>
                                    <p:set>
                                      <p:cBhvr>
                                        <p:cTn id="404" dur="1" fill="hold">
                                          <p:stCondLst>
                                            <p:cond delay="0"/>
                                          </p:stCondLst>
                                        </p:cTn>
                                        <p:tgtEl>
                                          <p:spTgt spid="246"/>
                                        </p:tgtEl>
                                        <p:attrNameLst>
                                          <p:attrName>style.visibility</p:attrName>
                                        </p:attrNameLst>
                                      </p:cBhvr>
                                      <p:to>
                                        <p:strVal val="visible"/>
                                      </p:to>
                                    </p:set>
                                    <p:animEffect transition="in" filter="strips(downRight)">
                                      <p:cBhvr>
                                        <p:cTn id="405" dur="500"/>
                                        <p:tgtEl>
                                          <p:spTgt spid="246"/>
                                        </p:tgtEl>
                                      </p:cBhvr>
                                    </p:animEffect>
                                  </p:childTnLst>
                                </p:cTn>
                              </p:par>
                            </p:childTnLst>
                          </p:cTn>
                        </p:par>
                        <p:par>
                          <p:cTn id="406" fill="hold">
                            <p:stCondLst>
                              <p:cond delay="500"/>
                            </p:stCondLst>
                            <p:childTnLst>
                              <p:par>
                                <p:cTn id="407" presetID="17" presetClass="entr" presetSubtype="1" fill="hold" grpId="0" nodeType="afterEffect">
                                  <p:stCondLst>
                                    <p:cond delay="0"/>
                                  </p:stCondLst>
                                  <p:childTnLst>
                                    <p:set>
                                      <p:cBhvr>
                                        <p:cTn id="408" dur="1" fill="hold">
                                          <p:stCondLst>
                                            <p:cond delay="0"/>
                                          </p:stCondLst>
                                        </p:cTn>
                                        <p:tgtEl>
                                          <p:spTgt spid="181"/>
                                        </p:tgtEl>
                                        <p:attrNameLst>
                                          <p:attrName>style.visibility</p:attrName>
                                        </p:attrNameLst>
                                      </p:cBhvr>
                                      <p:to>
                                        <p:strVal val="visible"/>
                                      </p:to>
                                    </p:set>
                                    <p:anim calcmode="lin" valueType="num">
                                      <p:cBhvr>
                                        <p:cTn id="409" dur="500" fill="hold"/>
                                        <p:tgtEl>
                                          <p:spTgt spid="181"/>
                                        </p:tgtEl>
                                        <p:attrNameLst>
                                          <p:attrName>ppt_x</p:attrName>
                                        </p:attrNameLst>
                                      </p:cBhvr>
                                      <p:tavLst>
                                        <p:tav tm="0">
                                          <p:val>
                                            <p:strVal val="#ppt_x"/>
                                          </p:val>
                                        </p:tav>
                                        <p:tav tm="100000">
                                          <p:val>
                                            <p:strVal val="#ppt_x"/>
                                          </p:val>
                                        </p:tav>
                                      </p:tavLst>
                                    </p:anim>
                                    <p:anim calcmode="lin" valueType="num">
                                      <p:cBhvr>
                                        <p:cTn id="410" dur="500" fill="hold"/>
                                        <p:tgtEl>
                                          <p:spTgt spid="181"/>
                                        </p:tgtEl>
                                        <p:attrNameLst>
                                          <p:attrName>ppt_y</p:attrName>
                                        </p:attrNameLst>
                                      </p:cBhvr>
                                      <p:tavLst>
                                        <p:tav tm="0">
                                          <p:val>
                                            <p:strVal val="#ppt_y-#ppt_h/2"/>
                                          </p:val>
                                        </p:tav>
                                        <p:tav tm="100000">
                                          <p:val>
                                            <p:strVal val="#ppt_y"/>
                                          </p:val>
                                        </p:tav>
                                      </p:tavLst>
                                    </p:anim>
                                    <p:anim calcmode="lin" valueType="num">
                                      <p:cBhvr>
                                        <p:cTn id="411" dur="500" fill="hold"/>
                                        <p:tgtEl>
                                          <p:spTgt spid="181"/>
                                        </p:tgtEl>
                                        <p:attrNameLst>
                                          <p:attrName>ppt_w</p:attrName>
                                        </p:attrNameLst>
                                      </p:cBhvr>
                                      <p:tavLst>
                                        <p:tav tm="0">
                                          <p:val>
                                            <p:strVal val="#ppt_w"/>
                                          </p:val>
                                        </p:tav>
                                        <p:tav tm="100000">
                                          <p:val>
                                            <p:strVal val="#ppt_w"/>
                                          </p:val>
                                        </p:tav>
                                      </p:tavLst>
                                    </p:anim>
                                    <p:anim calcmode="lin" valueType="num">
                                      <p:cBhvr>
                                        <p:cTn id="412" dur="500" fill="hold"/>
                                        <p:tgtEl>
                                          <p:spTgt spid="181"/>
                                        </p:tgtEl>
                                        <p:attrNameLst>
                                          <p:attrName>ppt_h</p:attrName>
                                        </p:attrNameLst>
                                      </p:cBhvr>
                                      <p:tavLst>
                                        <p:tav tm="0">
                                          <p:val>
                                            <p:fltVal val="0"/>
                                          </p:val>
                                        </p:tav>
                                        <p:tav tm="100000">
                                          <p:val>
                                            <p:strVal val="#ppt_h"/>
                                          </p:val>
                                        </p:tav>
                                      </p:tavLst>
                                    </p:anim>
                                  </p:childTnLst>
                                </p:cTn>
                              </p:par>
                            </p:childTnLst>
                          </p:cTn>
                        </p:par>
                        <p:par>
                          <p:cTn id="413" fill="hold">
                            <p:stCondLst>
                              <p:cond delay="1000"/>
                            </p:stCondLst>
                            <p:childTnLst>
                              <p:par>
                                <p:cTn id="414" presetID="22" presetClass="entr" presetSubtype="8" fill="hold" grpId="0" nodeType="afterEffect">
                                  <p:stCondLst>
                                    <p:cond delay="0"/>
                                  </p:stCondLst>
                                  <p:childTnLst>
                                    <p:set>
                                      <p:cBhvr>
                                        <p:cTn id="415" dur="1" fill="hold">
                                          <p:stCondLst>
                                            <p:cond delay="0"/>
                                          </p:stCondLst>
                                        </p:cTn>
                                        <p:tgtEl>
                                          <p:spTgt spid="244"/>
                                        </p:tgtEl>
                                        <p:attrNameLst>
                                          <p:attrName>style.visibility</p:attrName>
                                        </p:attrNameLst>
                                      </p:cBhvr>
                                      <p:to>
                                        <p:strVal val="visible"/>
                                      </p:to>
                                    </p:set>
                                    <p:animEffect transition="in" filter="wipe(left)">
                                      <p:cBhvr>
                                        <p:cTn id="416" dur="5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13" grpId="0" animBg="1"/>
      <p:bldP spid="114" grpId="0" animBg="1"/>
      <p:bldP spid="115" grpId="0" animBg="1"/>
      <p:bldP spid="116" grpId="0" animBg="1"/>
      <p:bldP spid="119" grpId="0" animBg="1"/>
      <p:bldP spid="120" grpId="0" animBg="1"/>
      <p:bldP spid="121" grpId="0" animBg="1"/>
      <p:bldP spid="122" grpId="0" animBg="1"/>
      <p:bldP spid="124" grpId="0" animBg="1"/>
      <p:bldP spid="125" grpId="0" animBg="1"/>
      <p:bldP spid="126" grpId="0" animBg="1"/>
      <p:bldP spid="127" grpId="0" animBg="1"/>
      <p:bldP spid="128" grpId="0" animBg="1"/>
      <p:bldP spid="130" grpId="0" animBg="1"/>
      <p:bldP spid="131" grpId="0" animBg="1"/>
      <p:bldP spid="132" grpId="0" animBg="1"/>
      <p:bldP spid="137" grpId="0" animBg="1"/>
      <p:bldP spid="166" grpId="0" animBg="1"/>
      <p:bldP spid="167" grpId="0" animBg="1"/>
      <p:bldP spid="168" grpId="0" animBg="1"/>
      <p:bldP spid="179" grpId="0" animBg="1"/>
      <p:bldP spid="180" grpId="0" animBg="1"/>
      <p:bldP spid="181" grpId="0" animBg="1"/>
      <p:bldP spid="182" grpId="0" animBg="1"/>
      <p:bldP spid="185" grpId="0" animBg="1"/>
      <p:bldP spid="191" grpId="0" animBg="1"/>
      <p:bldP spid="244"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7"/>
          <p:cNvSpPr txBox="1">
            <a:spLocks noChangeArrowheads="1"/>
          </p:cNvSpPr>
          <p:nvPr/>
        </p:nvSpPr>
        <p:spPr bwMode="auto">
          <a:xfrm>
            <a:off x="6372225" y="79375"/>
            <a:ext cx="1223963"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主存</a:t>
            </a:r>
            <a:endParaRPr lang="en-US" altLang="zh-CN" sz="2000">
              <a:solidFill>
                <a:srgbClr val="0000FF"/>
              </a:solidFill>
              <a:latin typeface="Arial" charset="0"/>
            </a:endParaRPr>
          </a:p>
        </p:txBody>
      </p:sp>
      <p:sp>
        <p:nvSpPr>
          <p:cNvPr id="51203" name="Rectangle 8"/>
          <p:cNvSpPr>
            <a:spLocks noChangeArrowheads="1"/>
          </p:cNvSpPr>
          <p:nvPr/>
        </p:nvSpPr>
        <p:spPr bwMode="auto">
          <a:xfrm>
            <a:off x="384968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04" name="Rectangle 9"/>
          <p:cNvSpPr>
            <a:spLocks noChangeArrowheads="1"/>
          </p:cNvSpPr>
          <p:nvPr/>
        </p:nvSpPr>
        <p:spPr bwMode="auto">
          <a:xfrm>
            <a:off x="3849688" y="1267867"/>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05" name="Rectangle 10"/>
          <p:cNvSpPr>
            <a:spLocks noChangeArrowheads="1"/>
          </p:cNvSpPr>
          <p:nvPr/>
        </p:nvSpPr>
        <p:spPr bwMode="auto">
          <a:xfrm>
            <a:off x="3849688" y="1853779"/>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06" name="Rectangle 11"/>
          <p:cNvSpPr>
            <a:spLocks noChangeArrowheads="1"/>
          </p:cNvSpPr>
          <p:nvPr/>
        </p:nvSpPr>
        <p:spPr bwMode="auto">
          <a:xfrm>
            <a:off x="3849688" y="2351162"/>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07" name="Text Box 12"/>
          <p:cNvSpPr txBox="1">
            <a:spLocks noChangeArrowheads="1"/>
          </p:cNvSpPr>
          <p:nvPr/>
        </p:nvSpPr>
        <p:spPr bwMode="auto">
          <a:xfrm>
            <a:off x="5075238" y="685800"/>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08" name="Text Box 13"/>
          <p:cNvSpPr txBox="1">
            <a:spLocks noChangeArrowheads="1"/>
          </p:cNvSpPr>
          <p:nvPr/>
        </p:nvSpPr>
        <p:spPr bwMode="auto">
          <a:xfrm>
            <a:off x="3849688" y="333375"/>
            <a:ext cx="1223962" cy="396875"/>
          </a:xfrm>
          <a:prstGeom prst="rect">
            <a:avLst/>
          </a:prstGeom>
          <a:noFill/>
          <a:ln w="28575" algn="ctr">
            <a:noFill/>
            <a:miter lim="800000"/>
            <a:headEnd/>
            <a:tailEnd/>
          </a:ln>
        </p:spPr>
        <p:txBody>
          <a:bodyPr>
            <a:spAutoFit/>
          </a:bodyPr>
          <a:lstStyle/>
          <a:p>
            <a:pPr algn="ctr">
              <a:spcBef>
                <a:spcPct val="50000"/>
              </a:spcBef>
            </a:pPr>
            <a:r>
              <a:rPr lang="en-US" altLang="zh-CN" sz="2000">
                <a:solidFill>
                  <a:srgbClr val="0000FF"/>
                </a:solidFill>
                <a:latin typeface="Arial" charset="0"/>
              </a:rPr>
              <a:t>Cache</a:t>
            </a:r>
          </a:p>
        </p:txBody>
      </p:sp>
      <p:sp>
        <p:nvSpPr>
          <p:cNvPr id="51209" name="Text Box 19"/>
          <p:cNvSpPr txBox="1">
            <a:spLocks noChangeArrowheads="1"/>
          </p:cNvSpPr>
          <p:nvPr/>
        </p:nvSpPr>
        <p:spPr bwMode="auto">
          <a:xfrm>
            <a:off x="1041400" y="477838"/>
            <a:ext cx="1008063" cy="311150"/>
          </a:xfrm>
          <a:prstGeom prst="rect">
            <a:avLst/>
          </a:prstGeom>
          <a:noFill/>
          <a:ln w="28575" algn="ctr">
            <a:noFill/>
            <a:miter lim="800000"/>
            <a:headEnd/>
            <a:tailEnd/>
          </a:ln>
        </p:spPr>
        <p:txBody>
          <a:bodyPr>
            <a:spAutoFit/>
          </a:bodyPr>
          <a:lstStyle/>
          <a:p>
            <a:pPr algn="r">
              <a:lnSpc>
                <a:spcPct val="80000"/>
              </a:lnSpc>
              <a:spcBef>
                <a:spcPct val="50000"/>
              </a:spcBef>
            </a:pPr>
            <a:r>
              <a:rPr lang="zh-CN" altLang="en-US" sz="1800">
                <a:solidFill>
                  <a:srgbClr val="D60093"/>
                </a:solidFill>
                <a:latin typeface="Arial" charset="0"/>
              </a:rPr>
              <a:t>有效位</a:t>
            </a:r>
            <a:endParaRPr lang="en-US" altLang="zh-CN" sz="1800">
              <a:solidFill>
                <a:srgbClr val="D60093"/>
              </a:solidFill>
              <a:latin typeface="Arial" charset="0"/>
            </a:endParaRPr>
          </a:p>
        </p:txBody>
      </p:sp>
      <p:sp>
        <p:nvSpPr>
          <p:cNvPr id="51210" name="Text Box 34"/>
          <p:cNvSpPr txBox="1">
            <a:spLocks noChangeArrowheads="1"/>
          </p:cNvSpPr>
          <p:nvPr/>
        </p:nvSpPr>
        <p:spPr bwMode="auto">
          <a:xfrm>
            <a:off x="5075238" y="1190079"/>
            <a:ext cx="576262" cy="366713"/>
          </a:xfrm>
          <a:prstGeom prst="rect">
            <a:avLst/>
          </a:prstGeom>
          <a:noFill/>
          <a:ln w="28575" algn="ctr">
            <a:noFill/>
            <a:miter lim="800000"/>
            <a:headEnd/>
            <a:tailEnd/>
          </a:ln>
        </p:spPr>
        <p:txBody>
          <a:bodyPr>
            <a:spAutoFit/>
          </a:bodyPr>
          <a:lstStyle/>
          <a:p>
            <a:pPr>
              <a:spcBef>
                <a:spcPct val="50000"/>
              </a:spcBef>
            </a:pPr>
            <a:r>
              <a:rPr lang="zh-CN" altLang="en-US" sz="1800" smtClean="0">
                <a:solidFill>
                  <a:srgbClr val="FF6600"/>
                </a:solidFill>
                <a:latin typeface="Arial" charset="0"/>
              </a:rPr>
              <a:t>组</a:t>
            </a:r>
            <a:r>
              <a:rPr lang="en-US" altLang="zh-CN" sz="1800" smtClean="0">
                <a:solidFill>
                  <a:srgbClr val="FF6600"/>
                </a:solidFill>
                <a:latin typeface="Arial" charset="0"/>
              </a:rPr>
              <a:t>0</a:t>
            </a:r>
            <a:endParaRPr lang="en-US" altLang="zh-CN" sz="1800">
              <a:solidFill>
                <a:srgbClr val="FF6600"/>
              </a:solidFill>
              <a:latin typeface="Arial" charset="0"/>
            </a:endParaRPr>
          </a:p>
        </p:txBody>
      </p:sp>
      <p:sp>
        <p:nvSpPr>
          <p:cNvPr id="51211" name="Rectangle 36"/>
          <p:cNvSpPr>
            <a:spLocks noChangeArrowheads="1"/>
          </p:cNvSpPr>
          <p:nvPr/>
        </p:nvSpPr>
        <p:spPr bwMode="auto">
          <a:xfrm>
            <a:off x="6370638" y="47942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2" name="Rectangle 37"/>
          <p:cNvSpPr>
            <a:spLocks noChangeArrowheads="1"/>
          </p:cNvSpPr>
          <p:nvPr/>
        </p:nvSpPr>
        <p:spPr bwMode="auto">
          <a:xfrm>
            <a:off x="6370638" y="76517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13" name="Rectangle 38"/>
          <p:cNvSpPr>
            <a:spLocks noChangeArrowheads="1"/>
          </p:cNvSpPr>
          <p:nvPr/>
        </p:nvSpPr>
        <p:spPr bwMode="auto">
          <a:xfrm>
            <a:off x="6370638" y="1050925"/>
            <a:ext cx="1223962" cy="287338"/>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14" name="Rectangle 39"/>
          <p:cNvSpPr>
            <a:spLocks noChangeArrowheads="1"/>
          </p:cNvSpPr>
          <p:nvPr/>
        </p:nvSpPr>
        <p:spPr bwMode="auto">
          <a:xfrm>
            <a:off x="6370638" y="134461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17" name="Rectangle 46"/>
          <p:cNvSpPr>
            <a:spLocks noChangeArrowheads="1"/>
          </p:cNvSpPr>
          <p:nvPr/>
        </p:nvSpPr>
        <p:spPr bwMode="auto">
          <a:xfrm>
            <a:off x="6372225" y="163036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8" name="Rectangle 47"/>
          <p:cNvSpPr>
            <a:spLocks noChangeArrowheads="1"/>
          </p:cNvSpPr>
          <p:nvPr/>
        </p:nvSpPr>
        <p:spPr bwMode="auto">
          <a:xfrm>
            <a:off x="6372225" y="191611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19" name="Rectangle 48"/>
          <p:cNvSpPr>
            <a:spLocks noChangeArrowheads="1"/>
          </p:cNvSpPr>
          <p:nvPr/>
        </p:nvSpPr>
        <p:spPr bwMode="auto">
          <a:xfrm>
            <a:off x="6372225" y="2201863"/>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20" name="Rectangle 49"/>
          <p:cNvSpPr>
            <a:spLocks noChangeArrowheads="1"/>
          </p:cNvSpPr>
          <p:nvPr/>
        </p:nvSpPr>
        <p:spPr bwMode="auto">
          <a:xfrm>
            <a:off x="6372225" y="2495550"/>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23" name="Rectangle 56"/>
          <p:cNvSpPr>
            <a:spLocks noChangeArrowheads="1"/>
          </p:cNvSpPr>
          <p:nvPr/>
        </p:nvSpPr>
        <p:spPr bwMode="auto">
          <a:xfrm>
            <a:off x="6372225" y="278288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24" name="Rectangle 57"/>
          <p:cNvSpPr>
            <a:spLocks noChangeArrowheads="1"/>
          </p:cNvSpPr>
          <p:nvPr/>
        </p:nvSpPr>
        <p:spPr bwMode="auto">
          <a:xfrm>
            <a:off x="6372225" y="306863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25" name="Rectangle 58"/>
          <p:cNvSpPr>
            <a:spLocks noChangeArrowheads="1"/>
          </p:cNvSpPr>
          <p:nvPr/>
        </p:nvSpPr>
        <p:spPr bwMode="auto">
          <a:xfrm>
            <a:off x="6372225" y="3354388"/>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26" name="Rectangle 59"/>
          <p:cNvSpPr>
            <a:spLocks noChangeArrowheads="1"/>
          </p:cNvSpPr>
          <p:nvPr/>
        </p:nvSpPr>
        <p:spPr bwMode="auto">
          <a:xfrm>
            <a:off x="6372225" y="3648075"/>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29" name="Rectangle 66"/>
          <p:cNvSpPr>
            <a:spLocks noChangeArrowheads="1"/>
          </p:cNvSpPr>
          <p:nvPr/>
        </p:nvSpPr>
        <p:spPr bwMode="auto">
          <a:xfrm>
            <a:off x="6370638" y="393541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30" name="Rectangle 67"/>
          <p:cNvSpPr>
            <a:spLocks noChangeArrowheads="1"/>
          </p:cNvSpPr>
          <p:nvPr/>
        </p:nvSpPr>
        <p:spPr bwMode="auto">
          <a:xfrm>
            <a:off x="6370638" y="42211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31" name="Rectangle 68"/>
          <p:cNvSpPr>
            <a:spLocks noChangeArrowheads="1"/>
          </p:cNvSpPr>
          <p:nvPr/>
        </p:nvSpPr>
        <p:spPr bwMode="auto">
          <a:xfrm>
            <a:off x="6370638" y="4506913"/>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solidFill>
                  <a:srgbClr val="FF0000"/>
                </a:solidFill>
                <a:latin typeface="Arial" charset="0"/>
              </a:rPr>
              <a:t>块</a:t>
            </a:r>
            <a:r>
              <a:rPr lang="en-US" altLang="zh-CN" sz="1800" smtClean="0">
                <a:solidFill>
                  <a:srgbClr val="FF0000"/>
                </a:solidFill>
                <a:latin typeface="Arial" charset="0"/>
              </a:rPr>
              <a:t>0</a:t>
            </a:r>
            <a:endParaRPr lang="en-US" altLang="zh-CN" sz="1800">
              <a:solidFill>
                <a:srgbClr val="FF0000"/>
              </a:solidFill>
              <a:latin typeface="Arial" charset="0"/>
            </a:endParaRPr>
          </a:p>
        </p:txBody>
      </p:sp>
      <p:sp>
        <p:nvSpPr>
          <p:cNvPr id="51232" name="Rectangle 69"/>
          <p:cNvSpPr>
            <a:spLocks noChangeArrowheads="1"/>
          </p:cNvSpPr>
          <p:nvPr/>
        </p:nvSpPr>
        <p:spPr bwMode="auto">
          <a:xfrm>
            <a:off x="6370638" y="4800600"/>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35" name="Rectangle 77"/>
          <p:cNvSpPr>
            <a:spLocks noChangeArrowheads="1"/>
          </p:cNvSpPr>
          <p:nvPr/>
        </p:nvSpPr>
        <p:spPr bwMode="auto">
          <a:xfrm>
            <a:off x="394965" y="5661025"/>
            <a:ext cx="1152699" cy="288255"/>
          </a:xfrm>
          <a:prstGeom prst="rect">
            <a:avLst/>
          </a:prstGeom>
          <a:noFill/>
          <a:ln w="19050" algn="ctr">
            <a:noFill/>
            <a:miter lim="800000"/>
            <a:headEnd/>
            <a:tailEnd/>
          </a:ln>
        </p:spPr>
        <p:txBody>
          <a:bodyPr wrap="none" anchor="ctr"/>
          <a:lstStyle/>
          <a:p>
            <a:pPr algn="ctr"/>
            <a:r>
              <a:rPr lang="en-US" altLang="zh-CN" sz="1800" smtClean="0">
                <a:latin typeface="+mn-lt"/>
              </a:rPr>
              <a:t>Tag</a:t>
            </a:r>
            <a:endParaRPr lang="zh-CN" altLang="en-US" sz="1800">
              <a:latin typeface="+mn-lt"/>
            </a:endParaRPr>
          </a:p>
        </p:txBody>
      </p:sp>
      <p:sp>
        <p:nvSpPr>
          <p:cNvPr id="51236" name="Rectangle 78"/>
          <p:cNvSpPr>
            <a:spLocks noChangeArrowheads="1"/>
          </p:cNvSpPr>
          <p:nvPr/>
        </p:nvSpPr>
        <p:spPr bwMode="auto">
          <a:xfrm>
            <a:off x="755576" y="5949280"/>
            <a:ext cx="1152128" cy="288255"/>
          </a:xfrm>
          <a:prstGeom prst="rect">
            <a:avLst/>
          </a:prstGeom>
          <a:noFill/>
          <a:ln w="19050" algn="ctr">
            <a:noFill/>
            <a:miter lim="800000"/>
            <a:headEnd/>
            <a:tailEnd/>
          </a:ln>
        </p:spPr>
        <p:txBody>
          <a:bodyPr wrap="none" anchor="ctr"/>
          <a:lstStyle/>
          <a:p>
            <a:pPr algn="ctr"/>
            <a:r>
              <a:rPr lang="zh-CN" altLang="en-US" sz="1800" smtClean="0">
                <a:latin typeface="+mn-lt"/>
              </a:rPr>
              <a:t>无 </a:t>
            </a:r>
            <a:r>
              <a:rPr lang="en-US" altLang="zh-CN" sz="1800" smtClean="0">
                <a:latin typeface="+mn-lt"/>
              </a:rPr>
              <a:t>Index</a:t>
            </a:r>
            <a:endParaRPr lang="en-US" altLang="zh-CN" sz="1800">
              <a:latin typeface="+mn-lt"/>
            </a:endParaRPr>
          </a:p>
        </p:txBody>
      </p:sp>
      <p:sp>
        <p:nvSpPr>
          <p:cNvPr id="51237" name="Rectangle 79"/>
          <p:cNvSpPr>
            <a:spLocks noChangeArrowheads="1"/>
          </p:cNvSpPr>
          <p:nvPr/>
        </p:nvSpPr>
        <p:spPr bwMode="auto">
          <a:xfrm>
            <a:off x="1618928" y="5661025"/>
            <a:ext cx="1152525" cy="287338"/>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51239" name="Rectangle 82"/>
          <p:cNvSpPr>
            <a:spLocks noChangeArrowheads="1"/>
          </p:cNvSpPr>
          <p:nvPr/>
        </p:nvSpPr>
        <p:spPr bwMode="auto">
          <a:xfrm>
            <a:off x="1618928" y="5372100"/>
            <a:ext cx="1152525"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latin typeface="Arial" charset="0"/>
              </a:rPr>
              <a:t>011 000</a:t>
            </a:r>
          </a:p>
        </p:txBody>
      </p:sp>
      <p:sp>
        <p:nvSpPr>
          <p:cNvPr id="51240" name="Rectangle 83"/>
          <p:cNvSpPr>
            <a:spLocks noChangeArrowheads="1"/>
          </p:cNvSpPr>
          <p:nvPr/>
        </p:nvSpPr>
        <p:spPr bwMode="auto">
          <a:xfrm>
            <a:off x="323528" y="5372100"/>
            <a:ext cx="1296144" cy="285750"/>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smtClean="0">
                <a:solidFill>
                  <a:srgbClr val="FF0000"/>
                </a:solidFill>
                <a:latin typeface="Arial" charset="0"/>
              </a:rPr>
              <a:t>01110</a:t>
            </a:r>
            <a:endParaRPr lang="en-US" altLang="zh-CN" sz="1800">
              <a:solidFill>
                <a:srgbClr val="FF0000"/>
              </a:solidFill>
              <a:latin typeface="Arial" charset="0"/>
            </a:endParaRPr>
          </a:p>
        </p:txBody>
      </p:sp>
      <p:sp>
        <p:nvSpPr>
          <p:cNvPr id="51243" name="Text Box 126"/>
          <p:cNvSpPr txBox="1">
            <a:spLocks noChangeArrowheads="1"/>
          </p:cNvSpPr>
          <p:nvPr/>
        </p:nvSpPr>
        <p:spPr bwMode="auto">
          <a:xfrm>
            <a:off x="1473200" y="117475"/>
            <a:ext cx="1728788"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目录表</a:t>
            </a:r>
          </a:p>
        </p:txBody>
      </p:sp>
      <p:sp>
        <p:nvSpPr>
          <p:cNvPr id="51244" name="Text Box 134"/>
          <p:cNvSpPr txBox="1">
            <a:spLocks noChangeArrowheads="1"/>
          </p:cNvSpPr>
          <p:nvPr/>
        </p:nvSpPr>
        <p:spPr bwMode="auto">
          <a:xfrm>
            <a:off x="5073650" y="1844824"/>
            <a:ext cx="576263" cy="366713"/>
          </a:xfrm>
          <a:prstGeom prst="rect">
            <a:avLst/>
          </a:prstGeom>
          <a:noFill/>
          <a:ln w="28575" algn="ctr">
            <a:noFill/>
            <a:miter lim="800000"/>
            <a:headEnd/>
            <a:tailEnd/>
          </a:ln>
        </p:spPr>
        <p:txBody>
          <a:bodyPr>
            <a:spAutoFit/>
          </a:bodyPr>
          <a:lstStyle/>
          <a:p>
            <a:pPr>
              <a:spcBef>
                <a:spcPct val="50000"/>
              </a:spcBef>
            </a:pPr>
            <a:r>
              <a:rPr lang="zh-CN" altLang="en-US" sz="1800" smtClean="0">
                <a:solidFill>
                  <a:srgbClr val="FF6600"/>
                </a:solidFill>
                <a:latin typeface="Arial" charset="0"/>
              </a:rPr>
              <a:t>组</a:t>
            </a:r>
            <a:r>
              <a:rPr lang="en-US" altLang="zh-CN" sz="1800" smtClean="0">
                <a:solidFill>
                  <a:srgbClr val="FF6600"/>
                </a:solidFill>
                <a:latin typeface="Arial" charset="0"/>
              </a:rPr>
              <a:t>0</a:t>
            </a:r>
            <a:endParaRPr lang="en-US" altLang="zh-CN" sz="1800">
              <a:solidFill>
                <a:srgbClr val="FF6600"/>
              </a:solidFill>
              <a:latin typeface="Arial" charset="0"/>
            </a:endParaRPr>
          </a:p>
        </p:txBody>
      </p:sp>
      <p:sp>
        <p:nvSpPr>
          <p:cNvPr id="51245" name="Text Box 135"/>
          <p:cNvSpPr txBox="1">
            <a:spLocks noChangeArrowheads="1"/>
          </p:cNvSpPr>
          <p:nvPr/>
        </p:nvSpPr>
        <p:spPr bwMode="auto">
          <a:xfrm>
            <a:off x="5073650" y="2342207"/>
            <a:ext cx="576263" cy="366713"/>
          </a:xfrm>
          <a:prstGeom prst="rect">
            <a:avLst/>
          </a:prstGeom>
          <a:noFill/>
          <a:ln w="28575" algn="ctr">
            <a:noFill/>
            <a:miter lim="800000"/>
            <a:headEnd/>
            <a:tailEnd/>
          </a:ln>
        </p:spPr>
        <p:txBody>
          <a:bodyPr>
            <a:spAutoFit/>
          </a:bodyPr>
          <a:lstStyle/>
          <a:p>
            <a:pPr>
              <a:spcBef>
                <a:spcPct val="50000"/>
              </a:spcBef>
            </a:pPr>
            <a:r>
              <a:rPr lang="zh-CN" altLang="en-US" sz="1800" smtClean="0">
                <a:solidFill>
                  <a:srgbClr val="FF6600"/>
                </a:solidFill>
                <a:latin typeface="Arial" charset="0"/>
              </a:rPr>
              <a:t>组</a:t>
            </a:r>
            <a:r>
              <a:rPr lang="en-US" altLang="zh-CN" sz="1800" smtClean="0">
                <a:solidFill>
                  <a:srgbClr val="FF6600"/>
                </a:solidFill>
                <a:latin typeface="Arial" charset="0"/>
              </a:rPr>
              <a:t>0</a:t>
            </a:r>
            <a:endParaRPr lang="en-US" altLang="zh-CN" sz="1800">
              <a:solidFill>
                <a:srgbClr val="FF6600"/>
              </a:solidFill>
              <a:latin typeface="Arial" charset="0"/>
            </a:endParaRPr>
          </a:p>
        </p:txBody>
      </p:sp>
      <p:sp>
        <p:nvSpPr>
          <p:cNvPr id="51246" name="Rectangle 136"/>
          <p:cNvSpPr>
            <a:spLocks noChangeArrowheads="1"/>
          </p:cNvSpPr>
          <p:nvPr/>
        </p:nvSpPr>
        <p:spPr bwMode="auto">
          <a:xfrm>
            <a:off x="3849688" y="2933899"/>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47" name="Rectangle 137"/>
          <p:cNvSpPr>
            <a:spLocks noChangeArrowheads="1"/>
          </p:cNvSpPr>
          <p:nvPr/>
        </p:nvSpPr>
        <p:spPr bwMode="auto">
          <a:xfrm>
            <a:off x="3849688" y="3428107"/>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48" name="Rectangle 138"/>
          <p:cNvSpPr>
            <a:spLocks noChangeArrowheads="1"/>
          </p:cNvSpPr>
          <p:nvPr/>
        </p:nvSpPr>
        <p:spPr bwMode="auto">
          <a:xfrm>
            <a:off x="3849688" y="4013002"/>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49" name="Rectangle 139"/>
          <p:cNvSpPr>
            <a:spLocks noChangeArrowheads="1"/>
          </p:cNvSpPr>
          <p:nvPr/>
        </p:nvSpPr>
        <p:spPr bwMode="auto">
          <a:xfrm>
            <a:off x="3849688" y="451038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50" name="Text Box 140"/>
          <p:cNvSpPr txBox="1">
            <a:spLocks noChangeArrowheads="1"/>
          </p:cNvSpPr>
          <p:nvPr/>
        </p:nvSpPr>
        <p:spPr bwMode="auto">
          <a:xfrm>
            <a:off x="5075238" y="2852936"/>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51" name="Text Box 141"/>
          <p:cNvSpPr txBox="1">
            <a:spLocks noChangeArrowheads="1"/>
          </p:cNvSpPr>
          <p:nvPr/>
        </p:nvSpPr>
        <p:spPr bwMode="auto">
          <a:xfrm>
            <a:off x="5075238" y="3350319"/>
            <a:ext cx="576262" cy="366713"/>
          </a:xfrm>
          <a:prstGeom prst="rect">
            <a:avLst/>
          </a:prstGeom>
          <a:noFill/>
          <a:ln w="28575" algn="ctr">
            <a:noFill/>
            <a:miter lim="800000"/>
            <a:headEnd/>
            <a:tailEnd/>
          </a:ln>
        </p:spPr>
        <p:txBody>
          <a:bodyPr>
            <a:spAutoFit/>
          </a:bodyPr>
          <a:lstStyle/>
          <a:p>
            <a:pPr>
              <a:spcBef>
                <a:spcPct val="50000"/>
              </a:spcBef>
            </a:pPr>
            <a:r>
              <a:rPr lang="zh-CN" altLang="en-US" sz="1800" smtClean="0">
                <a:solidFill>
                  <a:srgbClr val="FF6600"/>
                </a:solidFill>
                <a:latin typeface="Arial" charset="0"/>
              </a:rPr>
              <a:t>组</a:t>
            </a:r>
            <a:r>
              <a:rPr lang="en-US" altLang="zh-CN" sz="1800" smtClean="0">
                <a:solidFill>
                  <a:srgbClr val="FF6600"/>
                </a:solidFill>
                <a:latin typeface="Arial" charset="0"/>
              </a:rPr>
              <a:t>0</a:t>
            </a:r>
            <a:endParaRPr lang="en-US" altLang="zh-CN" sz="1800">
              <a:solidFill>
                <a:srgbClr val="FF6600"/>
              </a:solidFill>
              <a:latin typeface="Arial" charset="0"/>
            </a:endParaRPr>
          </a:p>
        </p:txBody>
      </p:sp>
      <p:sp>
        <p:nvSpPr>
          <p:cNvPr id="51252" name="Text Box 142"/>
          <p:cNvSpPr txBox="1">
            <a:spLocks noChangeArrowheads="1"/>
          </p:cNvSpPr>
          <p:nvPr/>
        </p:nvSpPr>
        <p:spPr bwMode="auto">
          <a:xfrm>
            <a:off x="5073650" y="4005064"/>
            <a:ext cx="576263" cy="366713"/>
          </a:xfrm>
          <a:prstGeom prst="rect">
            <a:avLst/>
          </a:prstGeom>
          <a:noFill/>
          <a:ln w="28575" algn="ctr">
            <a:noFill/>
            <a:miter lim="800000"/>
            <a:headEnd/>
            <a:tailEnd/>
          </a:ln>
        </p:spPr>
        <p:txBody>
          <a:bodyPr>
            <a:spAutoFit/>
          </a:bodyPr>
          <a:lstStyle/>
          <a:p>
            <a:pPr>
              <a:spcBef>
                <a:spcPct val="50000"/>
              </a:spcBef>
            </a:pPr>
            <a:r>
              <a:rPr lang="zh-CN" altLang="en-US" sz="1800" smtClean="0">
                <a:solidFill>
                  <a:srgbClr val="FF6600"/>
                </a:solidFill>
                <a:latin typeface="Arial" charset="0"/>
              </a:rPr>
              <a:t>组</a:t>
            </a:r>
            <a:r>
              <a:rPr lang="en-US" altLang="zh-CN" sz="1800" smtClean="0">
                <a:solidFill>
                  <a:srgbClr val="FF6600"/>
                </a:solidFill>
                <a:latin typeface="Arial" charset="0"/>
              </a:rPr>
              <a:t>0</a:t>
            </a:r>
            <a:endParaRPr lang="en-US" altLang="zh-CN" sz="1800">
              <a:solidFill>
                <a:srgbClr val="FF6600"/>
              </a:solidFill>
              <a:latin typeface="Arial" charset="0"/>
            </a:endParaRPr>
          </a:p>
        </p:txBody>
      </p:sp>
      <p:sp>
        <p:nvSpPr>
          <p:cNvPr id="51253" name="Text Box 143"/>
          <p:cNvSpPr txBox="1">
            <a:spLocks noChangeArrowheads="1"/>
          </p:cNvSpPr>
          <p:nvPr/>
        </p:nvSpPr>
        <p:spPr bwMode="auto">
          <a:xfrm>
            <a:off x="5073650" y="4502447"/>
            <a:ext cx="576263" cy="366713"/>
          </a:xfrm>
          <a:prstGeom prst="rect">
            <a:avLst/>
          </a:prstGeom>
          <a:noFill/>
          <a:ln w="28575" algn="ctr">
            <a:noFill/>
            <a:miter lim="800000"/>
            <a:headEnd/>
            <a:tailEnd/>
          </a:ln>
        </p:spPr>
        <p:txBody>
          <a:bodyPr>
            <a:spAutoFit/>
          </a:bodyPr>
          <a:lstStyle/>
          <a:p>
            <a:pPr>
              <a:spcBef>
                <a:spcPct val="50000"/>
              </a:spcBef>
            </a:pPr>
            <a:r>
              <a:rPr lang="zh-CN" altLang="en-US" sz="1800" smtClean="0">
                <a:solidFill>
                  <a:srgbClr val="FF6600"/>
                </a:solidFill>
                <a:latin typeface="Arial" charset="0"/>
              </a:rPr>
              <a:t>组</a:t>
            </a:r>
            <a:r>
              <a:rPr lang="en-US" altLang="zh-CN" sz="1800" smtClean="0">
                <a:solidFill>
                  <a:srgbClr val="FF6600"/>
                </a:solidFill>
                <a:latin typeface="Arial" charset="0"/>
              </a:rPr>
              <a:t>0</a:t>
            </a:r>
            <a:endParaRPr lang="en-US" altLang="zh-CN" sz="1800">
              <a:solidFill>
                <a:srgbClr val="FF6600"/>
              </a:solidFill>
              <a:latin typeface="Arial" charset="0"/>
            </a:endParaRPr>
          </a:p>
        </p:txBody>
      </p:sp>
      <p:sp>
        <p:nvSpPr>
          <p:cNvPr id="51254" name="Rectangle 144"/>
          <p:cNvSpPr>
            <a:spLocks noChangeArrowheads="1"/>
          </p:cNvSpPr>
          <p:nvPr/>
        </p:nvSpPr>
        <p:spPr bwMode="auto">
          <a:xfrm>
            <a:off x="197643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latin typeface="Arial" charset="0"/>
              </a:rPr>
              <a:t>01010</a:t>
            </a:r>
            <a:endParaRPr lang="en-US" altLang="zh-CN" sz="1800">
              <a:latin typeface="Arial" charset="0"/>
            </a:endParaRPr>
          </a:p>
        </p:txBody>
      </p:sp>
      <p:sp>
        <p:nvSpPr>
          <p:cNvPr id="51255" name="Rectangle 145"/>
          <p:cNvSpPr>
            <a:spLocks noChangeArrowheads="1"/>
          </p:cNvSpPr>
          <p:nvPr/>
        </p:nvSpPr>
        <p:spPr bwMode="auto">
          <a:xfrm>
            <a:off x="1976438" y="1267867"/>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latin typeface="Arial" charset="0"/>
              </a:rPr>
              <a:t>11101</a:t>
            </a:r>
            <a:endParaRPr lang="en-US" altLang="zh-CN" sz="1800">
              <a:latin typeface="Arial" charset="0"/>
            </a:endParaRPr>
          </a:p>
        </p:txBody>
      </p:sp>
      <p:sp>
        <p:nvSpPr>
          <p:cNvPr id="51256" name="Rectangle 146"/>
          <p:cNvSpPr>
            <a:spLocks noChangeArrowheads="1"/>
          </p:cNvSpPr>
          <p:nvPr/>
        </p:nvSpPr>
        <p:spPr bwMode="auto">
          <a:xfrm>
            <a:off x="1976438" y="1853779"/>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latin typeface="Arial" charset="0"/>
              </a:rPr>
              <a:t>00101</a:t>
            </a:r>
            <a:endParaRPr lang="en-US" altLang="zh-CN" sz="1800">
              <a:latin typeface="Arial" charset="0"/>
            </a:endParaRPr>
          </a:p>
        </p:txBody>
      </p:sp>
      <p:sp>
        <p:nvSpPr>
          <p:cNvPr id="51257" name="Rectangle 147"/>
          <p:cNvSpPr>
            <a:spLocks noChangeArrowheads="1"/>
          </p:cNvSpPr>
          <p:nvPr/>
        </p:nvSpPr>
        <p:spPr bwMode="auto">
          <a:xfrm>
            <a:off x="1976438" y="2351162"/>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latin typeface="Arial" charset="0"/>
              </a:rPr>
              <a:t>11100</a:t>
            </a:r>
            <a:endParaRPr lang="en-US" altLang="zh-CN" sz="1800">
              <a:latin typeface="Arial" charset="0"/>
            </a:endParaRPr>
          </a:p>
        </p:txBody>
      </p:sp>
      <p:sp>
        <p:nvSpPr>
          <p:cNvPr id="51258" name="Rectangle 148"/>
          <p:cNvSpPr>
            <a:spLocks noChangeArrowheads="1"/>
          </p:cNvSpPr>
          <p:nvPr/>
        </p:nvSpPr>
        <p:spPr bwMode="auto">
          <a:xfrm>
            <a:off x="1616075" y="765175"/>
            <a:ext cx="3603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59" name="Rectangle 149"/>
          <p:cNvSpPr>
            <a:spLocks noChangeArrowheads="1"/>
          </p:cNvSpPr>
          <p:nvPr/>
        </p:nvSpPr>
        <p:spPr bwMode="auto">
          <a:xfrm>
            <a:off x="1616075" y="1266279"/>
            <a:ext cx="3603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0" name="Rectangle 150"/>
          <p:cNvSpPr>
            <a:spLocks noChangeArrowheads="1"/>
          </p:cNvSpPr>
          <p:nvPr/>
        </p:nvSpPr>
        <p:spPr bwMode="auto">
          <a:xfrm>
            <a:off x="1616075" y="1852191"/>
            <a:ext cx="360363" cy="287338"/>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61" name="Text Box 153"/>
          <p:cNvSpPr txBox="1">
            <a:spLocks noChangeArrowheads="1"/>
          </p:cNvSpPr>
          <p:nvPr/>
        </p:nvSpPr>
        <p:spPr bwMode="auto">
          <a:xfrm>
            <a:off x="2049463" y="477838"/>
            <a:ext cx="1008062" cy="311150"/>
          </a:xfrm>
          <a:prstGeom prst="rect">
            <a:avLst/>
          </a:prstGeom>
          <a:noFill/>
          <a:ln w="28575" algn="ctr">
            <a:noFill/>
            <a:miter lim="800000"/>
            <a:headEnd/>
            <a:tailEnd/>
          </a:ln>
        </p:spPr>
        <p:txBody>
          <a:bodyPr>
            <a:spAutoFit/>
          </a:bodyPr>
          <a:lstStyle/>
          <a:p>
            <a:pPr algn="ctr">
              <a:lnSpc>
                <a:spcPct val="80000"/>
              </a:lnSpc>
              <a:spcBef>
                <a:spcPct val="50000"/>
              </a:spcBef>
            </a:pPr>
            <a:r>
              <a:rPr lang="zh-CN" altLang="en-US" sz="1800">
                <a:solidFill>
                  <a:srgbClr val="D60093"/>
                </a:solidFill>
                <a:latin typeface="Arial" charset="0"/>
              </a:rPr>
              <a:t>标志</a:t>
            </a:r>
            <a:endParaRPr lang="en-US" altLang="zh-CN" sz="1800">
              <a:solidFill>
                <a:srgbClr val="D60093"/>
              </a:solidFill>
              <a:latin typeface="Arial" charset="0"/>
            </a:endParaRPr>
          </a:p>
        </p:txBody>
      </p:sp>
      <p:sp>
        <p:nvSpPr>
          <p:cNvPr id="51262" name="Rectangle 154"/>
          <p:cNvSpPr>
            <a:spLocks noChangeArrowheads="1"/>
          </p:cNvSpPr>
          <p:nvPr/>
        </p:nvSpPr>
        <p:spPr bwMode="auto">
          <a:xfrm>
            <a:off x="1617663" y="2349574"/>
            <a:ext cx="360362" cy="287338"/>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3" name="Rectangle 155"/>
          <p:cNvSpPr>
            <a:spLocks noChangeArrowheads="1"/>
          </p:cNvSpPr>
          <p:nvPr/>
        </p:nvSpPr>
        <p:spPr bwMode="auto">
          <a:xfrm>
            <a:off x="1978025" y="2933899"/>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latin typeface="Arial" charset="0"/>
              </a:rPr>
              <a:t>01101</a:t>
            </a:r>
            <a:endParaRPr lang="en-US" altLang="zh-CN" sz="1800">
              <a:latin typeface="Arial" charset="0"/>
            </a:endParaRPr>
          </a:p>
        </p:txBody>
      </p:sp>
      <p:sp>
        <p:nvSpPr>
          <p:cNvPr id="51264" name="Rectangle 156"/>
          <p:cNvSpPr>
            <a:spLocks noChangeArrowheads="1"/>
          </p:cNvSpPr>
          <p:nvPr/>
        </p:nvSpPr>
        <p:spPr bwMode="auto">
          <a:xfrm>
            <a:off x="1978025" y="3428107"/>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latin typeface="Arial" charset="0"/>
              </a:rPr>
              <a:t>11001</a:t>
            </a:r>
            <a:endParaRPr lang="en-US" altLang="zh-CN" sz="1800">
              <a:latin typeface="Arial" charset="0"/>
            </a:endParaRPr>
          </a:p>
        </p:txBody>
      </p:sp>
      <p:sp>
        <p:nvSpPr>
          <p:cNvPr id="51265" name="Rectangle 157"/>
          <p:cNvSpPr>
            <a:spLocks noChangeArrowheads="1"/>
          </p:cNvSpPr>
          <p:nvPr/>
        </p:nvSpPr>
        <p:spPr bwMode="auto">
          <a:xfrm>
            <a:off x="1978025" y="4013002"/>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latin typeface="Arial" charset="0"/>
              </a:rPr>
              <a:t>10100</a:t>
            </a:r>
            <a:endParaRPr lang="en-US" altLang="zh-CN" sz="1800">
              <a:latin typeface="Arial" charset="0"/>
            </a:endParaRPr>
          </a:p>
        </p:txBody>
      </p:sp>
      <p:sp>
        <p:nvSpPr>
          <p:cNvPr id="51266" name="Rectangle 158"/>
          <p:cNvSpPr>
            <a:spLocks noChangeArrowheads="1"/>
          </p:cNvSpPr>
          <p:nvPr/>
        </p:nvSpPr>
        <p:spPr bwMode="auto">
          <a:xfrm>
            <a:off x="1978025" y="4510385"/>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latin typeface="Arial" charset="0"/>
              </a:rPr>
              <a:t>01111</a:t>
            </a:r>
            <a:endParaRPr lang="en-US" altLang="zh-CN" sz="1800">
              <a:latin typeface="Arial" charset="0"/>
            </a:endParaRPr>
          </a:p>
        </p:txBody>
      </p:sp>
      <p:sp>
        <p:nvSpPr>
          <p:cNvPr id="51267" name="Rectangle 159"/>
          <p:cNvSpPr>
            <a:spLocks noChangeArrowheads="1"/>
          </p:cNvSpPr>
          <p:nvPr/>
        </p:nvSpPr>
        <p:spPr bwMode="auto">
          <a:xfrm>
            <a:off x="1617663" y="2932311"/>
            <a:ext cx="3603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8" name="Rectangle 160"/>
          <p:cNvSpPr>
            <a:spLocks noChangeArrowheads="1"/>
          </p:cNvSpPr>
          <p:nvPr/>
        </p:nvSpPr>
        <p:spPr bwMode="auto">
          <a:xfrm>
            <a:off x="1617663" y="3426519"/>
            <a:ext cx="3603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69" name="Rectangle 161"/>
          <p:cNvSpPr>
            <a:spLocks noChangeArrowheads="1"/>
          </p:cNvSpPr>
          <p:nvPr/>
        </p:nvSpPr>
        <p:spPr bwMode="auto">
          <a:xfrm>
            <a:off x="1617663" y="4011414"/>
            <a:ext cx="360362" cy="287338"/>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latin typeface="Arial" charset="0"/>
              </a:rPr>
              <a:t>0</a:t>
            </a:r>
            <a:endParaRPr lang="en-US" altLang="zh-CN" sz="1800">
              <a:latin typeface="Arial" charset="0"/>
            </a:endParaRPr>
          </a:p>
        </p:txBody>
      </p:sp>
      <p:sp>
        <p:nvSpPr>
          <p:cNvPr id="51270" name="Rectangle 162"/>
          <p:cNvSpPr>
            <a:spLocks noChangeArrowheads="1"/>
          </p:cNvSpPr>
          <p:nvPr/>
        </p:nvSpPr>
        <p:spPr bwMode="auto">
          <a:xfrm>
            <a:off x="1619250" y="4508797"/>
            <a:ext cx="360363" cy="287338"/>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71" name="Rectangle 163"/>
          <p:cNvSpPr>
            <a:spLocks noChangeArrowheads="1"/>
          </p:cNvSpPr>
          <p:nvPr/>
        </p:nvSpPr>
        <p:spPr bwMode="auto">
          <a:xfrm>
            <a:off x="6372225" y="508793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51272" name="Rectangle 164"/>
          <p:cNvSpPr>
            <a:spLocks noChangeArrowheads="1"/>
          </p:cNvSpPr>
          <p:nvPr/>
        </p:nvSpPr>
        <p:spPr bwMode="auto">
          <a:xfrm>
            <a:off x="6372225" y="5378450"/>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73" name="Rectangle 165"/>
          <p:cNvSpPr>
            <a:spLocks noChangeArrowheads="1"/>
          </p:cNvSpPr>
          <p:nvPr/>
        </p:nvSpPr>
        <p:spPr bwMode="auto">
          <a:xfrm>
            <a:off x="6372225" y="5664200"/>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74" name="Rectangle 166"/>
          <p:cNvSpPr>
            <a:spLocks noChangeArrowheads="1"/>
          </p:cNvSpPr>
          <p:nvPr/>
        </p:nvSpPr>
        <p:spPr bwMode="auto">
          <a:xfrm>
            <a:off x="6372225" y="5949950"/>
            <a:ext cx="1223963" cy="287338"/>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275" name="Rectangle 167"/>
          <p:cNvSpPr>
            <a:spLocks noChangeArrowheads="1"/>
          </p:cNvSpPr>
          <p:nvPr/>
        </p:nvSpPr>
        <p:spPr bwMode="auto">
          <a:xfrm>
            <a:off x="6372225" y="624363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smtClean="0">
                <a:latin typeface="Arial" charset="0"/>
              </a:rPr>
              <a:t>块</a:t>
            </a:r>
            <a:r>
              <a:rPr lang="en-US" altLang="zh-CN" sz="1800" smtClean="0">
                <a:latin typeface="Arial" charset="0"/>
              </a:rPr>
              <a:t>0</a:t>
            </a:r>
            <a:endParaRPr lang="en-US" altLang="zh-CN" sz="1800">
              <a:latin typeface="Arial" charset="0"/>
            </a:endParaRPr>
          </a:p>
        </p:txBody>
      </p:sp>
      <p:sp>
        <p:nvSpPr>
          <p:cNvPr id="51313" name="Rectangle 209"/>
          <p:cNvSpPr>
            <a:spLocks noChangeArrowheads="1"/>
          </p:cNvSpPr>
          <p:nvPr/>
        </p:nvSpPr>
        <p:spPr bwMode="auto">
          <a:xfrm>
            <a:off x="107950" y="6237288"/>
            <a:ext cx="7127875" cy="503237"/>
          </a:xfrm>
          <a:prstGeom prst="rect">
            <a:avLst/>
          </a:prstGeom>
          <a:noFill/>
          <a:ln w="19050" algn="ctr">
            <a:noFill/>
            <a:miter lim="800000"/>
            <a:headEnd/>
            <a:tailEnd/>
          </a:ln>
        </p:spPr>
        <p:txBody>
          <a:bodyPr wrap="none" anchor="ctr"/>
          <a:lstStyle/>
          <a:p>
            <a:r>
              <a:rPr lang="en-US" altLang="zh-CN" sz="2400">
                <a:solidFill>
                  <a:srgbClr val="0000FF"/>
                </a:solidFill>
              </a:rPr>
              <a:t>Cache</a:t>
            </a:r>
            <a:r>
              <a:rPr lang="zh-CN" altLang="en-US" sz="2400">
                <a:solidFill>
                  <a:srgbClr val="0000FF"/>
                </a:solidFill>
              </a:rPr>
              <a:t>共</a:t>
            </a:r>
            <a:r>
              <a:rPr lang="en-US" altLang="zh-CN" sz="2400">
                <a:solidFill>
                  <a:srgbClr val="0000FF"/>
                </a:solidFill>
              </a:rPr>
              <a:t>8</a:t>
            </a:r>
            <a:r>
              <a:rPr lang="zh-CN" altLang="en-US" sz="2400" smtClean="0">
                <a:solidFill>
                  <a:srgbClr val="0000FF"/>
                </a:solidFill>
              </a:rPr>
              <a:t>块</a:t>
            </a:r>
            <a:r>
              <a:rPr lang="en-US" altLang="zh-CN" sz="2400" smtClean="0">
                <a:solidFill>
                  <a:srgbClr val="0000FF"/>
                </a:solidFill>
              </a:rPr>
              <a:t>, 8</a:t>
            </a:r>
            <a:r>
              <a:rPr lang="zh-CN" altLang="en-US" sz="2400" smtClean="0">
                <a:solidFill>
                  <a:srgbClr val="0000FF"/>
                </a:solidFill>
              </a:rPr>
              <a:t>路组相联</a:t>
            </a:r>
            <a:r>
              <a:rPr lang="en-US" altLang="zh-CN" sz="2400" smtClean="0">
                <a:solidFill>
                  <a:srgbClr val="0000FF"/>
                </a:solidFill>
              </a:rPr>
              <a:t>; </a:t>
            </a:r>
            <a:r>
              <a:rPr lang="zh-CN" altLang="en-US" sz="2400" smtClean="0">
                <a:solidFill>
                  <a:srgbClr val="0000FF"/>
                </a:solidFill>
              </a:rPr>
              <a:t>主存</a:t>
            </a:r>
            <a:r>
              <a:rPr lang="en-US" altLang="zh-CN" sz="2400">
                <a:solidFill>
                  <a:srgbClr val="0000FF"/>
                </a:solidFill>
              </a:rPr>
              <a:t>32</a:t>
            </a:r>
            <a:r>
              <a:rPr lang="zh-CN" altLang="en-US" sz="2400" smtClean="0">
                <a:solidFill>
                  <a:srgbClr val="0000FF"/>
                </a:solidFill>
              </a:rPr>
              <a:t>块</a:t>
            </a:r>
            <a:r>
              <a:rPr lang="en-US" altLang="zh-CN" sz="2400" smtClean="0">
                <a:solidFill>
                  <a:srgbClr val="0000FF"/>
                </a:solidFill>
              </a:rPr>
              <a:t>, </a:t>
            </a:r>
            <a:r>
              <a:rPr lang="zh-CN" altLang="en-US" sz="2400" smtClean="0">
                <a:solidFill>
                  <a:srgbClr val="0000FF"/>
                </a:solidFill>
              </a:rPr>
              <a:t>每</a:t>
            </a:r>
            <a:r>
              <a:rPr lang="zh-CN" altLang="en-US" sz="2400">
                <a:solidFill>
                  <a:srgbClr val="0000FF"/>
                </a:solidFill>
              </a:rPr>
              <a:t>块</a:t>
            </a:r>
            <a:r>
              <a:rPr lang="en-US" altLang="zh-CN" sz="2400">
                <a:solidFill>
                  <a:srgbClr val="0000FF"/>
                </a:solidFill>
              </a:rPr>
              <a:t>64B</a:t>
            </a:r>
            <a:r>
              <a:rPr lang="zh-CN" altLang="en-US" sz="2400">
                <a:solidFill>
                  <a:srgbClr val="0000FF"/>
                </a:solidFill>
              </a:rPr>
              <a:t>。</a:t>
            </a:r>
          </a:p>
        </p:txBody>
      </p:sp>
      <p:sp>
        <p:nvSpPr>
          <p:cNvPr id="117" name="Rectangle 157"/>
          <p:cNvSpPr>
            <a:spLocks noChangeArrowheads="1"/>
          </p:cNvSpPr>
          <p:nvPr/>
        </p:nvSpPr>
        <p:spPr bwMode="auto">
          <a:xfrm>
            <a:off x="2170058" y="2967976"/>
            <a:ext cx="831821" cy="216024"/>
          </a:xfrm>
          <a:prstGeom prst="rect">
            <a:avLst/>
          </a:prstGeom>
          <a:solidFill>
            <a:srgbClr val="FFFF66"/>
          </a:solidFill>
          <a:ln w="19050" algn="ctr">
            <a:noFill/>
            <a:miter lim="800000"/>
            <a:headEnd/>
            <a:tailEnd/>
          </a:ln>
        </p:spPr>
        <p:txBody>
          <a:bodyPr wrap="none" anchor="ctr"/>
          <a:lstStyle/>
          <a:p>
            <a:pPr algn="ctr"/>
            <a:r>
              <a:rPr lang="en-US" altLang="zh-CN" sz="1800" smtClean="0">
                <a:solidFill>
                  <a:srgbClr val="FF0000"/>
                </a:solidFill>
                <a:latin typeface="Arial" charset="0"/>
              </a:rPr>
              <a:t>01110</a:t>
            </a:r>
            <a:endParaRPr lang="en-US" altLang="zh-CN" sz="1800">
              <a:solidFill>
                <a:srgbClr val="FF0000"/>
              </a:solidFill>
              <a:latin typeface="Arial" charset="0"/>
            </a:endParaRPr>
          </a:p>
        </p:txBody>
      </p:sp>
      <p:sp>
        <p:nvSpPr>
          <p:cNvPr id="118" name="Rectangle 161"/>
          <p:cNvSpPr>
            <a:spLocks noChangeArrowheads="1"/>
          </p:cNvSpPr>
          <p:nvPr/>
        </p:nvSpPr>
        <p:spPr bwMode="auto">
          <a:xfrm>
            <a:off x="1654182" y="2964679"/>
            <a:ext cx="288032" cy="216024"/>
          </a:xfrm>
          <a:prstGeom prst="rect">
            <a:avLst/>
          </a:prstGeom>
          <a:solidFill>
            <a:srgbClr val="FFFF66"/>
          </a:solidFill>
          <a:ln w="19050" algn="ctr">
            <a:noFill/>
            <a:miter lim="800000"/>
            <a:headEnd/>
            <a:tailEnd/>
          </a:ln>
        </p:spPr>
        <p:txBody>
          <a:bodyPr wrap="none" anchor="ctr"/>
          <a:lstStyle/>
          <a:p>
            <a:pPr algn="ctr"/>
            <a:r>
              <a:rPr lang="en-US" altLang="zh-CN" sz="1800" smtClean="0">
                <a:solidFill>
                  <a:srgbClr val="FF0000"/>
                </a:solidFill>
                <a:latin typeface="Arial" charset="0"/>
              </a:rPr>
              <a:t>1</a:t>
            </a:r>
            <a:endParaRPr lang="en-US" altLang="zh-CN" sz="1800">
              <a:solidFill>
                <a:srgbClr val="FF0000"/>
              </a:solidFill>
              <a:latin typeface="Arial" charset="0"/>
            </a:endParaRPr>
          </a:p>
        </p:txBody>
      </p:sp>
      <p:cxnSp>
        <p:nvCxnSpPr>
          <p:cNvPr id="123" name="直接箭头连接符 122"/>
          <p:cNvCxnSpPr/>
          <p:nvPr/>
        </p:nvCxnSpPr>
        <p:spPr bwMode="auto">
          <a:xfrm rot="10800000">
            <a:off x="2915816" y="3068960"/>
            <a:ext cx="1224136" cy="1588"/>
          </a:xfrm>
          <a:prstGeom prst="straightConnector1">
            <a:avLst/>
          </a:prstGeom>
          <a:noFill/>
          <a:ln w="28575" cap="flat" cmpd="sng" algn="ctr">
            <a:solidFill>
              <a:srgbClr val="FF0000"/>
            </a:solidFill>
            <a:prstDash val="solid"/>
            <a:round/>
            <a:headEnd type="none" w="med" len="med"/>
            <a:tailEnd type="triangle" w="med" len="lg"/>
          </a:ln>
          <a:effectLst/>
        </p:spPr>
      </p:cxnSp>
      <p:cxnSp>
        <p:nvCxnSpPr>
          <p:cNvPr id="129" name="直接箭头连接符 128"/>
          <p:cNvCxnSpPr/>
          <p:nvPr/>
        </p:nvCxnSpPr>
        <p:spPr bwMode="auto">
          <a:xfrm rot="10800000">
            <a:off x="1907704" y="3072690"/>
            <a:ext cx="288032" cy="1588"/>
          </a:xfrm>
          <a:prstGeom prst="straightConnector1">
            <a:avLst/>
          </a:prstGeom>
          <a:noFill/>
          <a:ln w="28575" cap="flat" cmpd="sng" algn="ctr">
            <a:solidFill>
              <a:srgbClr val="FF0000"/>
            </a:solidFill>
            <a:prstDash val="solid"/>
            <a:round/>
            <a:headEnd type="none" w="med" len="med"/>
            <a:tailEnd type="triangle" w="med" len="lg"/>
          </a:ln>
          <a:effectLst/>
        </p:spPr>
      </p:cxnSp>
      <p:sp>
        <p:nvSpPr>
          <p:cNvPr id="133" name="Rectangle 84"/>
          <p:cNvSpPr>
            <a:spLocks noChangeArrowheads="1"/>
          </p:cNvSpPr>
          <p:nvPr/>
        </p:nvSpPr>
        <p:spPr bwMode="auto">
          <a:xfrm>
            <a:off x="2771800" y="5373911"/>
            <a:ext cx="1440160" cy="287337"/>
          </a:xfrm>
          <a:prstGeom prst="rect">
            <a:avLst/>
          </a:prstGeom>
          <a:noFill/>
          <a:ln w="19050" algn="ctr">
            <a:noFill/>
            <a:miter lim="800000"/>
            <a:headEnd/>
            <a:tailEnd/>
          </a:ln>
        </p:spPr>
        <p:txBody>
          <a:bodyPr wrap="none" anchor="ctr"/>
          <a:lstStyle/>
          <a:p>
            <a:r>
              <a:rPr lang="zh-CN" altLang="en-US" sz="2000">
                <a:solidFill>
                  <a:srgbClr val="CC0000"/>
                </a:solidFill>
                <a:effectLst>
                  <a:outerShdw blurRad="38100" dist="38100" dir="2700000" algn="tl">
                    <a:srgbClr val="000000">
                      <a:alpha val="43137"/>
                    </a:srgbClr>
                  </a:outerShdw>
                </a:effectLst>
                <a:latin typeface="Arial" charset="0"/>
              </a:rPr>
              <a:t>主存地址</a:t>
            </a:r>
          </a:p>
        </p:txBody>
      </p:sp>
      <p:sp>
        <p:nvSpPr>
          <p:cNvPr id="135" name="Rectangle 118"/>
          <p:cNvSpPr>
            <a:spLocks noChangeArrowheads="1"/>
          </p:cNvSpPr>
          <p:nvPr/>
        </p:nvSpPr>
        <p:spPr bwMode="auto">
          <a:xfrm>
            <a:off x="2843808" y="44624"/>
            <a:ext cx="1800200" cy="404664"/>
          </a:xfrm>
          <a:prstGeom prst="rect">
            <a:avLst/>
          </a:prstGeom>
          <a:noFill/>
          <a:ln w="19050" algn="ctr">
            <a:noFill/>
            <a:miter lim="800000"/>
            <a:headEnd/>
            <a:tailEnd/>
          </a:ln>
          <a:effectLst/>
        </p:spPr>
        <p:txBody>
          <a:bodyPr wrap="none" anchor="ctr"/>
          <a:lstStyle/>
          <a:p>
            <a:pPr algn="ctr">
              <a:defRPr/>
            </a:pPr>
            <a:r>
              <a:rPr lang="en-US" altLang="zh-CN" sz="2400" smtClean="0">
                <a:solidFill>
                  <a:srgbClr val="CC0000"/>
                </a:solidFill>
                <a:effectLst>
                  <a:outerShdw blurRad="38100" dist="38100" dir="2700000" algn="tl">
                    <a:srgbClr val="C0C0C0"/>
                  </a:outerShdw>
                </a:effectLst>
                <a:latin typeface="Arial" pitchFamily="34" charset="0"/>
                <a:ea typeface="黑体" pitchFamily="49" charset="-122"/>
              </a:rPr>
              <a:t>8</a:t>
            </a:r>
            <a:r>
              <a:rPr lang="zh-CN" altLang="en-US" sz="2400" smtClean="0">
                <a:solidFill>
                  <a:srgbClr val="CC0000"/>
                </a:solidFill>
                <a:effectLst>
                  <a:outerShdw blurRad="38100" dist="38100" dir="2700000" algn="tl">
                    <a:srgbClr val="C0C0C0"/>
                  </a:outerShdw>
                </a:effectLst>
                <a:latin typeface="Arial" pitchFamily="34" charset="0"/>
                <a:ea typeface="黑体" pitchFamily="49" charset="-122"/>
              </a:rPr>
              <a:t>路组</a:t>
            </a:r>
            <a:r>
              <a:rPr lang="zh-CN" altLang="en-US" sz="2400">
                <a:solidFill>
                  <a:srgbClr val="CC0000"/>
                </a:solidFill>
                <a:effectLst>
                  <a:outerShdw blurRad="38100" dist="38100" dir="2700000" algn="tl">
                    <a:srgbClr val="C0C0C0"/>
                  </a:outerShdw>
                </a:effectLst>
                <a:latin typeface="Arial" pitchFamily="34" charset="0"/>
                <a:ea typeface="黑体" pitchFamily="49" charset="-122"/>
              </a:rPr>
              <a:t>相联</a:t>
            </a:r>
          </a:p>
        </p:txBody>
      </p:sp>
      <p:sp>
        <p:nvSpPr>
          <p:cNvPr id="88" name="Text Box 40"/>
          <p:cNvSpPr txBox="1">
            <a:spLocks noChangeArrowheads="1"/>
          </p:cNvSpPr>
          <p:nvPr/>
        </p:nvSpPr>
        <p:spPr bwMode="auto">
          <a:xfrm>
            <a:off x="7596138" y="469999"/>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smtClean="0">
                <a:latin typeface="Arial" charset="0"/>
              </a:rPr>
              <a:t>区</a:t>
            </a:r>
            <a:r>
              <a:rPr lang="en-US" altLang="zh-CN" sz="1800" smtClean="0">
                <a:latin typeface="Arial" charset="0"/>
              </a:rPr>
              <a:t>0</a:t>
            </a:r>
            <a:endParaRPr lang="en-US" altLang="zh-CN" sz="1800">
              <a:latin typeface="Arial" charset="0"/>
            </a:endParaRPr>
          </a:p>
        </p:txBody>
      </p:sp>
      <p:sp>
        <p:nvSpPr>
          <p:cNvPr id="109" name="任意多边形 108"/>
          <p:cNvSpPr/>
          <p:nvPr/>
        </p:nvSpPr>
        <p:spPr bwMode="auto">
          <a:xfrm>
            <a:off x="4823099" y="4152452"/>
            <a:ext cx="1549101" cy="484094"/>
          </a:xfrm>
          <a:custGeom>
            <a:avLst/>
            <a:gdLst>
              <a:gd name="connsiteX0" fmla="*/ 1549101 w 1549101"/>
              <a:gd name="connsiteY0" fmla="*/ 484094 h 484094"/>
              <a:gd name="connsiteX1" fmla="*/ 892884 w 1549101"/>
              <a:gd name="connsiteY1" fmla="*/ 150607 h 484094"/>
              <a:gd name="connsiteX2" fmla="*/ 0 w 1549101"/>
              <a:gd name="connsiteY2" fmla="*/ 0 h 484094"/>
            </a:gdLst>
            <a:ahLst/>
            <a:cxnLst>
              <a:cxn ang="0">
                <a:pos x="connsiteX0" y="connsiteY0"/>
              </a:cxn>
              <a:cxn ang="0">
                <a:pos x="connsiteX1" y="connsiteY1"/>
              </a:cxn>
              <a:cxn ang="0">
                <a:pos x="connsiteX2" y="connsiteY2"/>
              </a:cxn>
            </a:cxnLst>
            <a:rect l="l" t="t" r="r" b="b"/>
            <a:pathLst>
              <a:path w="1549101" h="484094">
                <a:moveTo>
                  <a:pt x="1549101" y="484094"/>
                </a:moveTo>
                <a:cubicBezTo>
                  <a:pt x="1350084" y="357691"/>
                  <a:pt x="1151067" y="231289"/>
                  <a:pt x="892884" y="150607"/>
                </a:cubicBezTo>
                <a:cubicBezTo>
                  <a:pt x="634701" y="69925"/>
                  <a:pt x="317350" y="34962"/>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eaLnBrk="1" latinLnBrk="0" hangingPunct="1">
              <a:lnSpc>
                <a:spcPct val="100000"/>
              </a:lnSpc>
              <a:spcBef>
                <a:spcPct val="50000"/>
              </a:spcBef>
              <a:buClrTx/>
              <a:buSzTx/>
              <a:buFontTx/>
              <a:buNone/>
              <a:tabLst/>
            </a:pPr>
            <a:endParaRPr lang="zh-CN" altLang="en-US" smtClean="0"/>
          </a:p>
        </p:txBody>
      </p:sp>
      <p:sp>
        <p:nvSpPr>
          <p:cNvPr id="110" name="任意多边形 109"/>
          <p:cNvSpPr/>
          <p:nvPr/>
        </p:nvSpPr>
        <p:spPr bwMode="auto">
          <a:xfrm>
            <a:off x="4788024" y="3065929"/>
            <a:ext cx="1559858" cy="1592132"/>
          </a:xfrm>
          <a:custGeom>
            <a:avLst/>
            <a:gdLst>
              <a:gd name="connsiteX0" fmla="*/ 1559858 w 1559858"/>
              <a:gd name="connsiteY0" fmla="*/ 1592132 h 1592132"/>
              <a:gd name="connsiteX1" fmla="*/ 1183341 w 1559858"/>
              <a:gd name="connsiteY1" fmla="*/ 1172584 h 1592132"/>
              <a:gd name="connsiteX2" fmla="*/ 935915 w 1559858"/>
              <a:gd name="connsiteY2" fmla="*/ 344245 h 1592132"/>
              <a:gd name="connsiteX3" fmla="*/ 0 w 1559858"/>
              <a:gd name="connsiteY3" fmla="*/ 0 h 1592132"/>
            </a:gdLst>
            <a:ahLst/>
            <a:cxnLst>
              <a:cxn ang="0">
                <a:pos x="connsiteX0" y="connsiteY0"/>
              </a:cxn>
              <a:cxn ang="0">
                <a:pos x="connsiteX1" y="connsiteY1"/>
              </a:cxn>
              <a:cxn ang="0">
                <a:pos x="connsiteX2" y="connsiteY2"/>
              </a:cxn>
              <a:cxn ang="0">
                <a:pos x="connsiteX3" y="connsiteY3"/>
              </a:cxn>
            </a:cxnLst>
            <a:rect l="l" t="t" r="r" b="b"/>
            <a:pathLst>
              <a:path w="1559858" h="1592132">
                <a:moveTo>
                  <a:pt x="1559858" y="1592132"/>
                </a:moveTo>
                <a:cubicBezTo>
                  <a:pt x="1423594" y="1486348"/>
                  <a:pt x="1287331" y="1380565"/>
                  <a:pt x="1183341" y="1172584"/>
                </a:cubicBezTo>
                <a:cubicBezTo>
                  <a:pt x="1079351" y="964603"/>
                  <a:pt x="1133138" y="539676"/>
                  <a:pt x="935915" y="344245"/>
                </a:cubicBezTo>
                <a:cubicBezTo>
                  <a:pt x="738692" y="148814"/>
                  <a:pt x="369346" y="74407"/>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eaLnBrk="1" latinLnBrk="0" hangingPunct="1">
              <a:lnSpc>
                <a:spcPct val="100000"/>
              </a:lnSpc>
              <a:spcBef>
                <a:spcPct val="50000"/>
              </a:spcBef>
              <a:buClrTx/>
              <a:buSzTx/>
              <a:buFontTx/>
              <a:buNone/>
              <a:tabLst/>
            </a:pPr>
            <a:endParaRPr lang="zh-CN" altLang="en-US" smtClean="0"/>
          </a:p>
        </p:txBody>
      </p:sp>
      <p:sp>
        <p:nvSpPr>
          <p:cNvPr id="111" name="任意多边形 110"/>
          <p:cNvSpPr/>
          <p:nvPr/>
        </p:nvSpPr>
        <p:spPr bwMode="auto">
          <a:xfrm>
            <a:off x="4788024" y="2000922"/>
            <a:ext cx="1570616" cy="2635624"/>
          </a:xfrm>
          <a:custGeom>
            <a:avLst/>
            <a:gdLst>
              <a:gd name="connsiteX0" fmla="*/ 1570616 w 1570616"/>
              <a:gd name="connsiteY0" fmla="*/ 2635624 h 2635624"/>
              <a:gd name="connsiteX1" fmla="*/ 1237129 w 1570616"/>
              <a:gd name="connsiteY1" fmla="*/ 2151530 h 2635624"/>
              <a:gd name="connsiteX2" fmla="*/ 1086522 w 1570616"/>
              <a:gd name="connsiteY2" fmla="*/ 462579 h 2635624"/>
              <a:gd name="connsiteX3" fmla="*/ 0 w 1570616"/>
              <a:gd name="connsiteY3" fmla="*/ 0 h 2635624"/>
            </a:gdLst>
            <a:ahLst/>
            <a:cxnLst>
              <a:cxn ang="0">
                <a:pos x="connsiteX0" y="connsiteY0"/>
              </a:cxn>
              <a:cxn ang="0">
                <a:pos x="connsiteX1" y="connsiteY1"/>
              </a:cxn>
              <a:cxn ang="0">
                <a:pos x="connsiteX2" y="connsiteY2"/>
              </a:cxn>
              <a:cxn ang="0">
                <a:pos x="connsiteX3" y="connsiteY3"/>
              </a:cxn>
            </a:cxnLst>
            <a:rect l="l" t="t" r="r" b="b"/>
            <a:pathLst>
              <a:path w="1570616" h="2635624">
                <a:moveTo>
                  <a:pt x="1570616" y="2635624"/>
                </a:moveTo>
                <a:cubicBezTo>
                  <a:pt x="1444213" y="2574664"/>
                  <a:pt x="1317811" y="2513704"/>
                  <a:pt x="1237129" y="2151530"/>
                </a:cubicBezTo>
                <a:cubicBezTo>
                  <a:pt x="1156447" y="1789356"/>
                  <a:pt x="1292710" y="821167"/>
                  <a:pt x="1086522" y="462579"/>
                </a:cubicBezTo>
                <a:cubicBezTo>
                  <a:pt x="880334" y="103991"/>
                  <a:pt x="440167" y="51995"/>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lgn="ctr">
              <a:spcBef>
                <a:spcPct val="50000"/>
              </a:spcBef>
            </a:pPr>
            <a:endParaRPr lang="zh-CN" altLang="en-US" smtClean="0"/>
          </a:p>
        </p:txBody>
      </p:sp>
      <p:sp>
        <p:nvSpPr>
          <p:cNvPr id="112" name="任意多边形 111"/>
          <p:cNvSpPr/>
          <p:nvPr/>
        </p:nvSpPr>
        <p:spPr bwMode="auto">
          <a:xfrm>
            <a:off x="4758553" y="908720"/>
            <a:ext cx="1613647" cy="3717068"/>
          </a:xfrm>
          <a:custGeom>
            <a:avLst/>
            <a:gdLst>
              <a:gd name="connsiteX0" fmla="*/ 1613647 w 1613647"/>
              <a:gd name="connsiteY0" fmla="*/ 3851237 h 3851237"/>
              <a:gd name="connsiteX1" fmla="*/ 1301675 w 1613647"/>
              <a:gd name="connsiteY1" fmla="*/ 3302597 h 3851237"/>
              <a:gd name="connsiteX2" fmla="*/ 1280160 w 1613647"/>
              <a:gd name="connsiteY2" fmla="*/ 1097280 h 3851237"/>
              <a:gd name="connsiteX3" fmla="*/ 860611 w 1613647"/>
              <a:gd name="connsiteY3" fmla="*/ 258183 h 3851237"/>
              <a:gd name="connsiteX4" fmla="*/ 0 w 1613647"/>
              <a:gd name="connsiteY4" fmla="*/ 0 h 3851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3647" h="3851237">
                <a:moveTo>
                  <a:pt x="1613647" y="3851237"/>
                </a:moveTo>
                <a:cubicBezTo>
                  <a:pt x="1485451" y="3806413"/>
                  <a:pt x="1357256" y="3761590"/>
                  <a:pt x="1301675" y="3302597"/>
                </a:cubicBezTo>
                <a:cubicBezTo>
                  <a:pt x="1246094" y="2843604"/>
                  <a:pt x="1353671" y="1604682"/>
                  <a:pt x="1280160" y="1097280"/>
                </a:cubicBezTo>
                <a:cubicBezTo>
                  <a:pt x="1206649" y="589878"/>
                  <a:pt x="1073971" y="441063"/>
                  <a:pt x="860611" y="258183"/>
                </a:cubicBezTo>
                <a:cubicBezTo>
                  <a:pt x="647251" y="75303"/>
                  <a:pt x="323625" y="37651"/>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lgn="ctr">
              <a:spcBef>
                <a:spcPct val="50000"/>
              </a:spcBef>
            </a:pPr>
            <a:endParaRPr lang="zh-CN" altLang="en-US" smtClean="0"/>
          </a:p>
        </p:txBody>
      </p:sp>
      <p:sp>
        <p:nvSpPr>
          <p:cNvPr id="106" name="任意多边形 105"/>
          <p:cNvSpPr/>
          <p:nvPr/>
        </p:nvSpPr>
        <p:spPr bwMode="auto">
          <a:xfrm>
            <a:off x="4758553" y="1412776"/>
            <a:ext cx="1613647" cy="3213012"/>
          </a:xfrm>
          <a:custGeom>
            <a:avLst/>
            <a:gdLst>
              <a:gd name="connsiteX0" fmla="*/ 1613647 w 1613647"/>
              <a:gd name="connsiteY0" fmla="*/ 3851237 h 3851237"/>
              <a:gd name="connsiteX1" fmla="*/ 1301675 w 1613647"/>
              <a:gd name="connsiteY1" fmla="*/ 3302597 h 3851237"/>
              <a:gd name="connsiteX2" fmla="*/ 1280160 w 1613647"/>
              <a:gd name="connsiteY2" fmla="*/ 1097280 h 3851237"/>
              <a:gd name="connsiteX3" fmla="*/ 860611 w 1613647"/>
              <a:gd name="connsiteY3" fmla="*/ 258183 h 3851237"/>
              <a:gd name="connsiteX4" fmla="*/ 0 w 1613647"/>
              <a:gd name="connsiteY4" fmla="*/ 0 h 3851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3647" h="3851237">
                <a:moveTo>
                  <a:pt x="1613647" y="3851237"/>
                </a:moveTo>
                <a:cubicBezTo>
                  <a:pt x="1485451" y="3806413"/>
                  <a:pt x="1357256" y="3761590"/>
                  <a:pt x="1301675" y="3302597"/>
                </a:cubicBezTo>
                <a:cubicBezTo>
                  <a:pt x="1246094" y="2843604"/>
                  <a:pt x="1353671" y="1604682"/>
                  <a:pt x="1280160" y="1097280"/>
                </a:cubicBezTo>
                <a:cubicBezTo>
                  <a:pt x="1206649" y="589878"/>
                  <a:pt x="1073971" y="441063"/>
                  <a:pt x="860611" y="258183"/>
                </a:cubicBezTo>
                <a:cubicBezTo>
                  <a:pt x="647251" y="75303"/>
                  <a:pt x="323625" y="37651"/>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lgn="ctr">
              <a:spcBef>
                <a:spcPct val="50000"/>
              </a:spcBef>
            </a:pPr>
            <a:endParaRPr lang="zh-CN" altLang="en-US" smtClean="0"/>
          </a:p>
        </p:txBody>
      </p:sp>
      <p:sp>
        <p:nvSpPr>
          <p:cNvPr id="107" name="任意多边形 106"/>
          <p:cNvSpPr/>
          <p:nvPr/>
        </p:nvSpPr>
        <p:spPr bwMode="auto">
          <a:xfrm>
            <a:off x="4788024" y="2492896"/>
            <a:ext cx="1570616" cy="2131568"/>
          </a:xfrm>
          <a:custGeom>
            <a:avLst/>
            <a:gdLst>
              <a:gd name="connsiteX0" fmla="*/ 1570616 w 1570616"/>
              <a:gd name="connsiteY0" fmla="*/ 2635624 h 2635624"/>
              <a:gd name="connsiteX1" fmla="*/ 1237129 w 1570616"/>
              <a:gd name="connsiteY1" fmla="*/ 2151530 h 2635624"/>
              <a:gd name="connsiteX2" fmla="*/ 1086522 w 1570616"/>
              <a:gd name="connsiteY2" fmla="*/ 462579 h 2635624"/>
              <a:gd name="connsiteX3" fmla="*/ 0 w 1570616"/>
              <a:gd name="connsiteY3" fmla="*/ 0 h 2635624"/>
            </a:gdLst>
            <a:ahLst/>
            <a:cxnLst>
              <a:cxn ang="0">
                <a:pos x="connsiteX0" y="connsiteY0"/>
              </a:cxn>
              <a:cxn ang="0">
                <a:pos x="connsiteX1" y="connsiteY1"/>
              </a:cxn>
              <a:cxn ang="0">
                <a:pos x="connsiteX2" y="connsiteY2"/>
              </a:cxn>
              <a:cxn ang="0">
                <a:pos x="connsiteX3" y="connsiteY3"/>
              </a:cxn>
            </a:cxnLst>
            <a:rect l="l" t="t" r="r" b="b"/>
            <a:pathLst>
              <a:path w="1570616" h="2635624">
                <a:moveTo>
                  <a:pt x="1570616" y="2635624"/>
                </a:moveTo>
                <a:cubicBezTo>
                  <a:pt x="1444213" y="2574664"/>
                  <a:pt x="1317811" y="2513704"/>
                  <a:pt x="1237129" y="2151530"/>
                </a:cubicBezTo>
                <a:cubicBezTo>
                  <a:pt x="1156447" y="1789356"/>
                  <a:pt x="1292710" y="821167"/>
                  <a:pt x="1086522" y="462579"/>
                </a:cubicBezTo>
                <a:cubicBezTo>
                  <a:pt x="880334" y="103991"/>
                  <a:pt x="440167" y="51995"/>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lgn="ctr">
              <a:spcBef>
                <a:spcPct val="50000"/>
              </a:spcBef>
            </a:pPr>
            <a:endParaRPr lang="zh-CN" altLang="en-US" smtClean="0"/>
          </a:p>
        </p:txBody>
      </p:sp>
      <p:sp>
        <p:nvSpPr>
          <p:cNvPr id="108" name="任意多边形 107"/>
          <p:cNvSpPr/>
          <p:nvPr/>
        </p:nvSpPr>
        <p:spPr bwMode="auto">
          <a:xfrm>
            <a:off x="4788024" y="3573016"/>
            <a:ext cx="1559858" cy="1088076"/>
          </a:xfrm>
          <a:custGeom>
            <a:avLst/>
            <a:gdLst>
              <a:gd name="connsiteX0" fmla="*/ 1559858 w 1559858"/>
              <a:gd name="connsiteY0" fmla="*/ 1592132 h 1592132"/>
              <a:gd name="connsiteX1" fmla="*/ 1183341 w 1559858"/>
              <a:gd name="connsiteY1" fmla="*/ 1172584 h 1592132"/>
              <a:gd name="connsiteX2" fmla="*/ 935915 w 1559858"/>
              <a:gd name="connsiteY2" fmla="*/ 344245 h 1592132"/>
              <a:gd name="connsiteX3" fmla="*/ 0 w 1559858"/>
              <a:gd name="connsiteY3" fmla="*/ 0 h 1592132"/>
            </a:gdLst>
            <a:ahLst/>
            <a:cxnLst>
              <a:cxn ang="0">
                <a:pos x="connsiteX0" y="connsiteY0"/>
              </a:cxn>
              <a:cxn ang="0">
                <a:pos x="connsiteX1" y="connsiteY1"/>
              </a:cxn>
              <a:cxn ang="0">
                <a:pos x="connsiteX2" y="connsiteY2"/>
              </a:cxn>
              <a:cxn ang="0">
                <a:pos x="connsiteX3" y="connsiteY3"/>
              </a:cxn>
            </a:cxnLst>
            <a:rect l="l" t="t" r="r" b="b"/>
            <a:pathLst>
              <a:path w="1559858" h="1592132">
                <a:moveTo>
                  <a:pt x="1559858" y="1592132"/>
                </a:moveTo>
                <a:cubicBezTo>
                  <a:pt x="1423594" y="1486348"/>
                  <a:pt x="1287331" y="1380565"/>
                  <a:pt x="1183341" y="1172584"/>
                </a:cubicBezTo>
                <a:cubicBezTo>
                  <a:pt x="1079351" y="964603"/>
                  <a:pt x="1133138" y="539676"/>
                  <a:pt x="935915" y="344245"/>
                </a:cubicBezTo>
                <a:cubicBezTo>
                  <a:pt x="738692" y="148814"/>
                  <a:pt x="369346" y="74407"/>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eaLnBrk="1" latinLnBrk="0" hangingPunct="1">
              <a:lnSpc>
                <a:spcPct val="100000"/>
              </a:lnSpc>
              <a:spcBef>
                <a:spcPct val="50000"/>
              </a:spcBef>
              <a:buClrTx/>
              <a:buSzTx/>
              <a:buFontTx/>
              <a:buNone/>
              <a:tabLst/>
            </a:pPr>
            <a:endParaRPr lang="zh-CN" altLang="en-US" smtClean="0"/>
          </a:p>
        </p:txBody>
      </p:sp>
      <p:sp>
        <p:nvSpPr>
          <p:cNvPr id="113" name="任意多边形 112"/>
          <p:cNvSpPr/>
          <p:nvPr/>
        </p:nvSpPr>
        <p:spPr bwMode="auto">
          <a:xfrm>
            <a:off x="4823099" y="4581128"/>
            <a:ext cx="1549101" cy="52046"/>
          </a:xfrm>
          <a:custGeom>
            <a:avLst/>
            <a:gdLst>
              <a:gd name="connsiteX0" fmla="*/ 1549101 w 1549101"/>
              <a:gd name="connsiteY0" fmla="*/ 484094 h 484094"/>
              <a:gd name="connsiteX1" fmla="*/ 892884 w 1549101"/>
              <a:gd name="connsiteY1" fmla="*/ 150607 h 484094"/>
              <a:gd name="connsiteX2" fmla="*/ 0 w 1549101"/>
              <a:gd name="connsiteY2" fmla="*/ 0 h 484094"/>
            </a:gdLst>
            <a:ahLst/>
            <a:cxnLst>
              <a:cxn ang="0">
                <a:pos x="connsiteX0" y="connsiteY0"/>
              </a:cxn>
              <a:cxn ang="0">
                <a:pos x="connsiteX1" y="connsiteY1"/>
              </a:cxn>
              <a:cxn ang="0">
                <a:pos x="connsiteX2" y="connsiteY2"/>
              </a:cxn>
            </a:cxnLst>
            <a:rect l="l" t="t" r="r" b="b"/>
            <a:pathLst>
              <a:path w="1549101" h="484094">
                <a:moveTo>
                  <a:pt x="1549101" y="484094"/>
                </a:moveTo>
                <a:cubicBezTo>
                  <a:pt x="1350084" y="357691"/>
                  <a:pt x="1151067" y="231289"/>
                  <a:pt x="892884" y="150607"/>
                </a:cubicBezTo>
                <a:cubicBezTo>
                  <a:pt x="634701" y="69925"/>
                  <a:pt x="317350" y="34962"/>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eaLnBrk="1" latinLnBrk="0" hangingPunct="1">
              <a:lnSpc>
                <a:spcPct val="100000"/>
              </a:lnSpc>
              <a:spcBef>
                <a:spcPct val="50000"/>
              </a:spcBef>
              <a:buClrTx/>
              <a:buSzTx/>
              <a:buFontTx/>
              <a:buNone/>
              <a:tabLst/>
            </a:pPr>
            <a:endParaRPr lang="zh-CN" altLang="en-US" smtClean="0"/>
          </a:p>
        </p:txBody>
      </p:sp>
      <p:sp>
        <p:nvSpPr>
          <p:cNvPr id="115" name="Text Box 40"/>
          <p:cNvSpPr txBox="1">
            <a:spLocks noChangeArrowheads="1"/>
          </p:cNvSpPr>
          <p:nvPr/>
        </p:nvSpPr>
        <p:spPr bwMode="auto">
          <a:xfrm>
            <a:off x="7596336" y="764704"/>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smtClean="0">
                <a:latin typeface="Arial" charset="0"/>
              </a:rPr>
              <a:t>区</a:t>
            </a:r>
            <a:r>
              <a:rPr lang="en-US" altLang="zh-CN" sz="1800" smtClean="0">
                <a:latin typeface="Arial" charset="0"/>
              </a:rPr>
              <a:t>1</a:t>
            </a:r>
            <a:endParaRPr lang="en-US" altLang="zh-CN" sz="1800">
              <a:latin typeface="Arial" charset="0"/>
            </a:endParaRPr>
          </a:p>
        </p:txBody>
      </p:sp>
      <p:sp>
        <p:nvSpPr>
          <p:cNvPr id="116" name="Text Box 40"/>
          <p:cNvSpPr txBox="1">
            <a:spLocks noChangeArrowheads="1"/>
          </p:cNvSpPr>
          <p:nvPr/>
        </p:nvSpPr>
        <p:spPr bwMode="auto">
          <a:xfrm>
            <a:off x="7596336" y="1052736"/>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smtClean="0">
                <a:latin typeface="Arial" charset="0"/>
              </a:rPr>
              <a:t>区</a:t>
            </a:r>
            <a:r>
              <a:rPr lang="en-US" altLang="zh-CN" sz="1800" smtClean="0">
                <a:latin typeface="Arial" charset="0"/>
              </a:rPr>
              <a:t>2</a:t>
            </a:r>
            <a:endParaRPr lang="en-US" altLang="zh-CN" sz="1800">
              <a:latin typeface="Arial" charset="0"/>
            </a:endParaRPr>
          </a:p>
        </p:txBody>
      </p:sp>
      <p:sp>
        <p:nvSpPr>
          <p:cNvPr id="119" name="Text Box 40"/>
          <p:cNvSpPr txBox="1">
            <a:spLocks noChangeArrowheads="1"/>
          </p:cNvSpPr>
          <p:nvPr/>
        </p:nvSpPr>
        <p:spPr bwMode="auto">
          <a:xfrm>
            <a:off x="7596336" y="1340768"/>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smtClean="0">
                <a:latin typeface="Arial" charset="0"/>
              </a:rPr>
              <a:t>区</a:t>
            </a:r>
            <a:r>
              <a:rPr lang="en-US" altLang="zh-CN" sz="1800" smtClean="0">
                <a:latin typeface="Arial" charset="0"/>
              </a:rPr>
              <a:t>3</a:t>
            </a:r>
            <a:endParaRPr lang="en-US" altLang="zh-CN" sz="1800">
              <a:latin typeface="Arial" charset="0"/>
            </a:endParaRPr>
          </a:p>
        </p:txBody>
      </p:sp>
      <p:sp>
        <p:nvSpPr>
          <p:cNvPr id="120" name="Text Box 40"/>
          <p:cNvSpPr txBox="1">
            <a:spLocks noChangeArrowheads="1"/>
          </p:cNvSpPr>
          <p:nvPr/>
        </p:nvSpPr>
        <p:spPr bwMode="auto">
          <a:xfrm>
            <a:off x="7596138" y="1622127"/>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smtClean="0">
                <a:latin typeface="Arial" charset="0"/>
              </a:rPr>
              <a:t>区</a:t>
            </a:r>
            <a:r>
              <a:rPr lang="en-US" altLang="zh-CN" sz="1800" smtClean="0">
                <a:latin typeface="Arial" charset="0"/>
              </a:rPr>
              <a:t>4</a:t>
            </a:r>
            <a:endParaRPr lang="en-US" altLang="zh-CN" sz="1800">
              <a:latin typeface="Arial" charset="0"/>
            </a:endParaRPr>
          </a:p>
        </p:txBody>
      </p:sp>
      <p:sp>
        <p:nvSpPr>
          <p:cNvPr id="121" name="Text Box 40"/>
          <p:cNvSpPr txBox="1">
            <a:spLocks noChangeArrowheads="1"/>
          </p:cNvSpPr>
          <p:nvPr/>
        </p:nvSpPr>
        <p:spPr bwMode="auto">
          <a:xfrm>
            <a:off x="7596336" y="1916832"/>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smtClean="0">
                <a:latin typeface="Arial" charset="0"/>
              </a:rPr>
              <a:t>区</a:t>
            </a:r>
            <a:r>
              <a:rPr lang="en-US" altLang="zh-CN" sz="1800" smtClean="0">
                <a:latin typeface="Arial" charset="0"/>
              </a:rPr>
              <a:t>5</a:t>
            </a:r>
            <a:endParaRPr lang="en-US" altLang="zh-CN" sz="1800">
              <a:latin typeface="Arial" charset="0"/>
            </a:endParaRPr>
          </a:p>
        </p:txBody>
      </p:sp>
      <p:sp>
        <p:nvSpPr>
          <p:cNvPr id="122" name="Text Box 40"/>
          <p:cNvSpPr txBox="1">
            <a:spLocks noChangeArrowheads="1"/>
          </p:cNvSpPr>
          <p:nvPr/>
        </p:nvSpPr>
        <p:spPr bwMode="auto">
          <a:xfrm>
            <a:off x="7596336" y="2204864"/>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smtClean="0">
                <a:latin typeface="Arial" charset="0"/>
              </a:rPr>
              <a:t>区</a:t>
            </a:r>
            <a:r>
              <a:rPr lang="en-US" altLang="zh-CN" sz="1800" smtClean="0">
                <a:latin typeface="Arial" charset="0"/>
              </a:rPr>
              <a:t>6</a:t>
            </a:r>
            <a:endParaRPr lang="en-US" altLang="zh-CN" sz="1800">
              <a:latin typeface="Arial" charset="0"/>
            </a:endParaRPr>
          </a:p>
        </p:txBody>
      </p:sp>
      <p:sp>
        <p:nvSpPr>
          <p:cNvPr id="124" name="Text Box 40"/>
          <p:cNvSpPr txBox="1">
            <a:spLocks noChangeArrowheads="1"/>
          </p:cNvSpPr>
          <p:nvPr/>
        </p:nvSpPr>
        <p:spPr bwMode="auto">
          <a:xfrm>
            <a:off x="7596336" y="2492896"/>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smtClean="0">
                <a:latin typeface="Arial" charset="0"/>
              </a:rPr>
              <a:t>区</a:t>
            </a:r>
            <a:r>
              <a:rPr lang="en-US" altLang="zh-CN" sz="1800" smtClean="0">
                <a:latin typeface="Arial" charset="0"/>
              </a:rPr>
              <a:t>7</a:t>
            </a:r>
            <a:endParaRPr lang="en-US" altLang="zh-CN" sz="1800">
              <a:latin typeface="Arial" charset="0"/>
            </a:endParaRPr>
          </a:p>
        </p:txBody>
      </p:sp>
      <p:sp>
        <p:nvSpPr>
          <p:cNvPr id="125" name="Text Box 40"/>
          <p:cNvSpPr txBox="1">
            <a:spLocks noChangeArrowheads="1"/>
          </p:cNvSpPr>
          <p:nvPr/>
        </p:nvSpPr>
        <p:spPr bwMode="auto">
          <a:xfrm>
            <a:off x="7596138" y="2767582"/>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smtClean="0">
                <a:latin typeface="Arial" charset="0"/>
              </a:rPr>
              <a:t>区</a:t>
            </a:r>
            <a:r>
              <a:rPr lang="en-US" altLang="zh-CN" sz="1800" smtClean="0">
                <a:latin typeface="Arial" charset="0"/>
              </a:rPr>
              <a:t>8</a:t>
            </a:r>
            <a:endParaRPr lang="en-US" altLang="zh-CN" sz="1800">
              <a:latin typeface="Arial" charset="0"/>
            </a:endParaRPr>
          </a:p>
        </p:txBody>
      </p:sp>
      <p:sp>
        <p:nvSpPr>
          <p:cNvPr id="126" name="Text Box 40"/>
          <p:cNvSpPr txBox="1">
            <a:spLocks noChangeArrowheads="1"/>
          </p:cNvSpPr>
          <p:nvPr/>
        </p:nvSpPr>
        <p:spPr bwMode="auto">
          <a:xfrm>
            <a:off x="7596336" y="3062287"/>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smtClean="0">
                <a:latin typeface="Arial" charset="0"/>
              </a:rPr>
              <a:t>区</a:t>
            </a:r>
            <a:r>
              <a:rPr lang="en-US" altLang="zh-CN" sz="1800" smtClean="0">
                <a:latin typeface="Arial" charset="0"/>
              </a:rPr>
              <a:t>9</a:t>
            </a:r>
            <a:endParaRPr lang="en-US" altLang="zh-CN" sz="1800">
              <a:latin typeface="Arial" charset="0"/>
            </a:endParaRPr>
          </a:p>
        </p:txBody>
      </p:sp>
      <p:sp>
        <p:nvSpPr>
          <p:cNvPr id="127" name="Text Box 40"/>
          <p:cNvSpPr txBox="1">
            <a:spLocks noChangeArrowheads="1"/>
          </p:cNvSpPr>
          <p:nvPr/>
        </p:nvSpPr>
        <p:spPr bwMode="auto">
          <a:xfrm>
            <a:off x="7596336" y="3350319"/>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smtClean="0">
                <a:latin typeface="Arial" charset="0"/>
              </a:rPr>
              <a:t>区</a:t>
            </a:r>
            <a:r>
              <a:rPr lang="en-US" altLang="zh-CN" sz="1800" smtClean="0">
                <a:latin typeface="Arial" charset="0"/>
              </a:rPr>
              <a:t>10</a:t>
            </a:r>
            <a:endParaRPr lang="en-US" altLang="zh-CN" sz="1800">
              <a:latin typeface="Arial" charset="0"/>
            </a:endParaRPr>
          </a:p>
        </p:txBody>
      </p:sp>
      <p:sp>
        <p:nvSpPr>
          <p:cNvPr id="128" name="Text Box 40"/>
          <p:cNvSpPr txBox="1">
            <a:spLocks noChangeArrowheads="1"/>
          </p:cNvSpPr>
          <p:nvPr/>
        </p:nvSpPr>
        <p:spPr bwMode="auto">
          <a:xfrm>
            <a:off x="7596336" y="3638351"/>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smtClean="0">
                <a:latin typeface="Arial" charset="0"/>
              </a:rPr>
              <a:t>区</a:t>
            </a:r>
            <a:r>
              <a:rPr lang="en-US" altLang="zh-CN" sz="1800" smtClean="0">
                <a:latin typeface="Arial" charset="0"/>
              </a:rPr>
              <a:t>11</a:t>
            </a:r>
            <a:endParaRPr lang="en-US" altLang="zh-CN" sz="1800">
              <a:latin typeface="Arial" charset="0"/>
            </a:endParaRPr>
          </a:p>
        </p:txBody>
      </p:sp>
      <p:sp>
        <p:nvSpPr>
          <p:cNvPr id="130" name="Text Box 40"/>
          <p:cNvSpPr txBox="1">
            <a:spLocks noChangeArrowheads="1"/>
          </p:cNvSpPr>
          <p:nvPr/>
        </p:nvSpPr>
        <p:spPr bwMode="auto">
          <a:xfrm>
            <a:off x="7596138" y="3919710"/>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smtClean="0">
                <a:latin typeface="Arial" charset="0"/>
              </a:rPr>
              <a:t>区</a:t>
            </a:r>
            <a:r>
              <a:rPr lang="en-US" altLang="zh-CN" sz="1800" smtClean="0">
                <a:latin typeface="Arial" charset="0"/>
              </a:rPr>
              <a:t>12</a:t>
            </a:r>
            <a:endParaRPr lang="en-US" altLang="zh-CN" sz="1800">
              <a:latin typeface="Arial" charset="0"/>
            </a:endParaRPr>
          </a:p>
        </p:txBody>
      </p:sp>
      <p:sp>
        <p:nvSpPr>
          <p:cNvPr id="131" name="Text Box 40"/>
          <p:cNvSpPr txBox="1">
            <a:spLocks noChangeArrowheads="1"/>
          </p:cNvSpPr>
          <p:nvPr/>
        </p:nvSpPr>
        <p:spPr bwMode="auto">
          <a:xfrm>
            <a:off x="7596336" y="4214415"/>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smtClean="0">
                <a:latin typeface="Arial" charset="0"/>
              </a:rPr>
              <a:t>区</a:t>
            </a:r>
            <a:r>
              <a:rPr lang="en-US" altLang="zh-CN" sz="1800" smtClean="0">
                <a:latin typeface="Arial" charset="0"/>
              </a:rPr>
              <a:t>13</a:t>
            </a:r>
            <a:endParaRPr lang="en-US" altLang="zh-CN" sz="1800">
              <a:latin typeface="Arial" charset="0"/>
            </a:endParaRPr>
          </a:p>
        </p:txBody>
      </p:sp>
      <p:sp>
        <p:nvSpPr>
          <p:cNvPr id="132" name="Text Box 40"/>
          <p:cNvSpPr txBox="1">
            <a:spLocks noChangeArrowheads="1"/>
          </p:cNvSpPr>
          <p:nvPr/>
        </p:nvSpPr>
        <p:spPr bwMode="auto">
          <a:xfrm>
            <a:off x="7596336" y="4502447"/>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smtClean="0">
                <a:latin typeface="Arial" charset="0"/>
              </a:rPr>
              <a:t>区</a:t>
            </a:r>
            <a:r>
              <a:rPr lang="en-US" altLang="zh-CN" sz="1800" smtClean="0">
                <a:latin typeface="Arial" charset="0"/>
              </a:rPr>
              <a:t>14</a:t>
            </a:r>
            <a:endParaRPr lang="en-US" altLang="zh-CN" sz="1800">
              <a:latin typeface="Arial" charset="0"/>
            </a:endParaRPr>
          </a:p>
        </p:txBody>
      </p:sp>
      <p:sp>
        <p:nvSpPr>
          <p:cNvPr id="137" name="Text Box 40"/>
          <p:cNvSpPr txBox="1">
            <a:spLocks noChangeArrowheads="1"/>
          </p:cNvSpPr>
          <p:nvPr/>
        </p:nvSpPr>
        <p:spPr bwMode="auto">
          <a:xfrm>
            <a:off x="7596336" y="4790479"/>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smtClean="0">
                <a:latin typeface="Arial" charset="0"/>
              </a:rPr>
              <a:t>区</a:t>
            </a:r>
            <a:r>
              <a:rPr lang="en-US" altLang="zh-CN" sz="1800" smtClean="0">
                <a:latin typeface="Arial" charset="0"/>
              </a:rPr>
              <a:t>15</a:t>
            </a:r>
            <a:endParaRPr lang="en-US" altLang="zh-CN" sz="1800">
              <a:latin typeface="Arial" charset="0"/>
            </a:endParaRPr>
          </a:p>
        </p:txBody>
      </p:sp>
      <p:sp>
        <p:nvSpPr>
          <p:cNvPr id="138" name="Text Box 40"/>
          <p:cNvSpPr txBox="1">
            <a:spLocks noChangeArrowheads="1"/>
          </p:cNvSpPr>
          <p:nvPr/>
        </p:nvSpPr>
        <p:spPr bwMode="auto">
          <a:xfrm>
            <a:off x="7596138" y="5366543"/>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smtClean="0">
                <a:latin typeface="Arial" charset="0"/>
              </a:rPr>
              <a:t>区</a:t>
            </a:r>
            <a:r>
              <a:rPr lang="en-US" altLang="zh-CN" sz="1800" smtClean="0">
                <a:latin typeface="Arial" charset="0"/>
              </a:rPr>
              <a:t>28</a:t>
            </a:r>
            <a:endParaRPr lang="en-US" altLang="zh-CN" sz="1800">
              <a:latin typeface="Arial" charset="0"/>
            </a:endParaRPr>
          </a:p>
        </p:txBody>
      </p:sp>
      <p:sp>
        <p:nvSpPr>
          <p:cNvPr id="139" name="Text Box 40"/>
          <p:cNvSpPr txBox="1">
            <a:spLocks noChangeArrowheads="1"/>
          </p:cNvSpPr>
          <p:nvPr/>
        </p:nvSpPr>
        <p:spPr bwMode="auto">
          <a:xfrm>
            <a:off x="7596336" y="5661248"/>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smtClean="0">
                <a:latin typeface="Arial" charset="0"/>
              </a:rPr>
              <a:t>区</a:t>
            </a:r>
            <a:r>
              <a:rPr lang="en-US" altLang="zh-CN" sz="1800" smtClean="0">
                <a:latin typeface="Arial" charset="0"/>
              </a:rPr>
              <a:t>29</a:t>
            </a:r>
            <a:endParaRPr lang="en-US" altLang="zh-CN" sz="1800">
              <a:latin typeface="Arial" charset="0"/>
            </a:endParaRPr>
          </a:p>
        </p:txBody>
      </p:sp>
      <p:sp>
        <p:nvSpPr>
          <p:cNvPr id="140" name="Text Box 40"/>
          <p:cNvSpPr txBox="1">
            <a:spLocks noChangeArrowheads="1"/>
          </p:cNvSpPr>
          <p:nvPr/>
        </p:nvSpPr>
        <p:spPr bwMode="auto">
          <a:xfrm>
            <a:off x="7596336" y="5949280"/>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smtClean="0">
                <a:latin typeface="Arial" charset="0"/>
              </a:rPr>
              <a:t>区</a:t>
            </a:r>
            <a:r>
              <a:rPr lang="en-US" altLang="zh-CN" sz="1800" smtClean="0">
                <a:latin typeface="Arial" charset="0"/>
              </a:rPr>
              <a:t>30</a:t>
            </a:r>
            <a:endParaRPr lang="en-US" altLang="zh-CN" sz="1800">
              <a:latin typeface="Arial" charset="0"/>
            </a:endParaRPr>
          </a:p>
        </p:txBody>
      </p:sp>
      <p:sp>
        <p:nvSpPr>
          <p:cNvPr id="141" name="Text Box 40"/>
          <p:cNvSpPr txBox="1">
            <a:spLocks noChangeArrowheads="1"/>
          </p:cNvSpPr>
          <p:nvPr/>
        </p:nvSpPr>
        <p:spPr bwMode="auto">
          <a:xfrm>
            <a:off x="7596336" y="6237312"/>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smtClean="0">
                <a:latin typeface="Arial" charset="0"/>
              </a:rPr>
              <a:t>区</a:t>
            </a:r>
            <a:r>
              <a:rPr lang="en-US" altLang="zh-CN" sz="1800" smtClean="0">
                <a:latin typeface="Arial" charset="0"/>
              </a:rPr>
              <a:t>31</a:t>
            </a:r>
            <a:endParaRPr lang="en-US" altLang="zh-CN" sz="1800">
              <a:latin typeface="Arial" charset="0"/>
            </a:endParaRPr>
          </a:p>
        </p:txBody>
      </p:sp>
      <p:sp>
        <p:nvSpPr>
          <p:cNvPr id="142" name="Rectangle 118"/>
          <p:cNvSpPr>
            <a:spLocks noChangeArrowheads="1"/>
          </p:cNvSpPr>
          <p:nvPr/>
        </p:nvSpPr>
        <p:spPr bwMode="auto">
          <a:xfrm>
            <a:off x="3995936" y="5157192"/>
            <a:ext cx="1800200" cy="648072"/>
          </a:xfrm>
          <a:prstGeom prst="rect">
            <a:avLst/>
          </a:prstGeom>
          <a:noFill/>
          <a:ln w="19050" algn="ctr">
            <a:noFill/>
            <a:miter lim="800000"/>
            <a:headEnd/>
            <a:tailEnd/>
          </a:ln>
          <a:effectLst/>
        </p:spPr>
        <p:txBody>
          <a:bodyPr wrap="none" anchor="ctr"/>
          <a:lstStyle/>
          <a:p>
            <a:pPr algn="ctr">
              <a:defRPr/>
            </a:pPr>
            <a:r>
              <a:rPr lang="zh-CN" altLang="en-US" sz="3200" smtClean="0">
                <a:solidFill>
                  <a:srgbClr val="FF0066"/>
                </a:solidFill>
                <a:effectLst>
                  <a:outerShdw blurRad="38100" dist="38100" dir="2700000" algn="tl">
                    <a:srgbClr val="C0C0C0"/>
                  </a:outerShdw>
                </a:effectLst>
                <a:latin typeface="Arial" pitchFamily="34" charset="0"/>
                <a:ea typeface="黑体" pitchFamily="49" charset="-122"/>
              </a:rPr>
              <a:t>全相</a:t>
            </a:r>
            <a:r>
              <a:rPr lang="zh-CN" altLang="en-US" sz="3200">
                <a:solidFill>
                  <a:srgbClr val="FF0066"/>
                </a:solidFill>
                <a:effectLst>
                  <a:outerShdw blurRad="38100" dist="38100" dir="2700000" algn="tl">
                    <a:srgbClr val="C0C0C0"/>
                  </a:outerShdw>
                </a:effectLst>
                <a:latin typeface="Arial" pitchFamily="34" charset="0"/>
                <a:ea typeface="黑体" pitchFamily="49" charset="-122"/>
              </a:rPr>
              <a:t>联</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strips(upLeft)">
                                      <p:cBhvr>
                                        <p:cTn id="7" dur="500"/>
                                        <p:tgtEl>
                                          <p:spTgt spid="109"/>
                                        </p:tgtEl>
                                      </p:cBhvr>
                                    </p:animEffect>
                                  </p:childTnLst>
                                </p:cTn>
                              </p:par>
                              <p:par>
                                <p:cTn id="8" presetID="18" presetClass="entr" presetSubtype="9" fill="hold" grpId="0" nodeType="withEffect">
                                  <p:stCondLst>
                                    <p:cond delay="0"/>
                                  </p:stCondLst>
                                  <p:childTnLst>
                                    <p:set>
                                      <p:cBhvr>
                                        <p:cTn id="9" dur="1" fill="hold">
                                          <p:stCondLst>
                                            <p:cond delay="0"/>
                                          </p:stCondLst>
                                        </p:cTn>
                                        <p:tgtEl>
                                          <p:spTgt spid="110"/>
                                        </p:tgtEl>
                                        <p:attrNameLst>
                                          <p:attrName>style.visibility</p:attrName>
                                        </p:attrNameLst>
                                      </p:cBhvr>
                                      <p:to>
                                        <p:strVal val="visible"/>
                                      </p:to>
                                    </p:set>
                                    <p:animEffect transition="in" filter="strips(upLeft)">
                                      <p:cBhvr>
                                        <p:cTn id="10" dur="500"/>
                                        <p:tgtEl>
                                          <p:spTgt spid="110"/>
                                        </p:tgtEl>
                                      </p:cBhvr>
                                    </p:animEffect>
                                  </p:childTnLst>
                                </p:cTn>
                              </p:par>
                              <p:par>
                                <p:cTn id="11" presetID="18" presetClass="entr" presetSubtype="9"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strips(upLeft)">
                                      <p:cBhvr>
                                        <p:cTn id="13" dur="500"/>
                                        <p:tgtEl>
                                          <p:spTgt spid="111"/>
                                        </p:tgtEl>
                                      </p:cBhvr>
                                    </p:animEffect>
                                  </p:childTnLst>
                                </p:cTn>
                              </p:par>
                              <p:par>
                                <p:cTn id="14" presetID="18" presetClass="entr" presetSubtype="9" fill="hold" grpId="0" nodeType="with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strips(upLeft)">
                                      <p:cBhvr>
                                        <p:cTn id="16" dur="500"/>
                                        <p:tgtEl>
                                          <p:spTgt spid="112"/>
                                        </p:tgtEl>
                                      </p:cBhvr>
                                    </p:animEffect>
                                  </p:childTnLst>
                                </p:cTn>
                              </p:par>
                              <p:par>
                                <p:cTn id="17" presetID="18" presetClass="entr" presetSubtype="9" fill="hold" grpId="0" nodeType="withEffect">
                                  <p:stCondLst>
                                    <p:cond delay="0"/>
                                  </p:stCondLst>
                                  <p:childTnLst>
                                    <p:set>
                                      <p:cBhvr>
                                        <p:cTn id="18" dur="1" fill="hold">
                                          <p:stCondLst>
                                            <p:cond delay="0"/>
                                          </p:stCondLst>
                                        </p:cTn>
                                        <p:tgtEl>
                                          <p:spTgt spid="106"/>
                                        </p:tgtEl>
                                        <p:attrNameLst>
                                          <p:attrName>style.visibility</p:attrName>
                                        </p:attrNameLst>
                                      </p:cBhvr>
                                      <p:to>
                                        <p:strVal val="visible"/>
                                      </p:to>
                                    </p:set>
                                    <p:animEffect transition="in" filter="strips(upLeft)">
                                      <p:cBhvr>
                                        <p:cTn id="19" dur="500"/>
                                        <p:tgtEl>
                                          <p:spTgt spid="106"/>
                                        </p:tgtEl>
                                      </p:cBhvr>
                                    </p:animEffect>
                                  </p:childTnLst>
                                </p:cTn>
                              </p:par>
                              <p:par>
                                <p:cTn id="20" presetID="18" presetClass="entr" presetSubtype="9" fill="hold" grpId="0" nodeType="with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strips(upLeft)">
                                      <p:cBhvr>
                                        <p:cTn id="22" dur="500"/>
                                        <p:tgtEl>
                                          <p:spTgt spid="107"/>
                                        </p:tgtEl>
                                      </p:cBhvr>
                                    </p:animEffect>
                                  </p:childTnLst>
                                </p:cTn>
                              </p:par>
                              <p:par>
                                <p:cTn id="23" presetID="18" presetClass="entr" presetSubtype="9"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strips(upLeft)">
                                      <p:cBhvr>
                                        <p:cTn id="25" dur="500"/>
                                        <p:tgtEl>
                                          <p:spTgt spid="108"/>
                                        </p:tgtEl>
                                      </p:cBhvr>
                                    </p:animEffect>
                                  </p:childTnLst>
                                </p:cTn>
                              </p:par>
                              <p:par>
                                <p:cTn id="26" presetID="18" presetClass="entr" presetSubtype="9" fill="hold" grpId="0" nodeType="withEffect">
                                  <p:stCondLst>
                                    <p:cond delay="0"/>
                                  </p:stCondLst>
                                  <p:childTnLst>
                                    <p:set>
                                      <p:cBhvr>
                                        <p:cTn id="27" dur="1" fill="hold">
                                          <p:stCondLst>
                                            <p:cond delay="0"/>
                                          </p:stCondLst>
                                        </p:cTn>
                                        <p:tgtEl>
                                          <p:spTgt spid="113"/>
                                        </p:tgtEl>
                                        <p:attrNameLst>
                                          <p:attrName>style.visibility</p:attrName>
                                        </p:attrNameLst>
                                      </p:cBhvr>
                                      <p:to>
                                        <p:strVal val="visible"/>
                                      </p:to>
                                    </p:set>
                                    <p:animEffect transition="in" filter="strips(upLeft)">
                                      <p:cBhvr>
                                        <p:cTn id="28" dur="500"/>
                                        <p:tgtEl>
                                          <p:spTgt spid="113"/>
                                        </p:tgtEl>
                                      </p:cBhvr>
                                    </p:animEffect>
                                  </p:childTnLst>
                                </p:cTn>
                              </p:par>
                            </p:childTnLst>
                          </p:cTn>
                        </p:par>
                      </p:childTnLst>
                    </p:cTn>
                  </p:par>
                  <p:par>
                    <p:cTn id="29" fill="hold">
                      <p:stCondLst>
                        <p:cond delay="indefinite"/>
                      </p:stCondLst>
                      <p:childTnLst>
                        <p:par>
                          <p:cTn id="30" fill="hold">
                            <p:stCondLst>
                              <p:cond delay="0"/>
                            </p:stCondLst>
                            <p:childTnLst>
                              <p:par>
                                <p:cTn id="31" presetID="17" presetClass="entr" presetSubtype="2" fill="hold" nodeType="clickEffect">
                                  <p:stCondLst>
                                    <p:cond delay="0"/>
                                  </p:stCondLst>
                                  <p:childTnLst>
                                    <p:set>
                                      <p:cBhvr>
                                        <p:cTn id="32" dur="1" fill="hold">
                                          <p:stCondLst>
                                            <p:cond delay="0"/>
                                          </p:stCondLst>
                                        </p:cTn>
                                        <p:tgtEl>
                                          <p:spTgt spid="123"/>
                                        </p:tgtEl>
                                        <p:attrNameLst>
                                          <p:attrName>style.visibility</p:attrName>
                                        </p:attrNameLst>
                                      </p:cBhvr>
                                      <p:to>
                                        <p:strVal val="visible"/>
                                      </p:to>
                                    </p:set>
                                    <p:anim calcmode="lin" valueType="num">
                                      <p:cBhvr>
                                        <p:cTn id="33" dur="500" fill="hold"/>
                                        <p:tgtEl>
                                          <p:spTgt spid="123"/>
                                        </p:tgtEl>
                                        <p:attrNameLst>
                                          <p:attrName>ppt_x</p:attrName>
                                        </p:attrNameLst>
                                      </p:cBhvr>
                                      <p:tavLst>
                                        <p:tav tm="0">
                                          <p:val>
                                            <p:strVal val="#ppt_x+#ppt_w/2"/>
                                          </p:val>
                                        </p:tav>
                                        <p:tav tm="100000">
                                          <p:val>
                                            <p:strVal val="#ppt_x"/>
                                          </p:val>
                                        </p:tav>
                                      </p:tavLst>
                                    </p:anim>
                                    <p:anim calcmode="lin" valueType="num">
                                      <p:cBhvr>
                                        <p:cTn id="34" dur="500" fill="hold"/>
                                        <p:tgtEl>
                                          <p:spTgt spid="123"/>
                                        </p:tgtEl>
                                        <p:attrNameLst>
                                          <p:attrName>ppt_y</p:attrName>
                                        </p:attrNameLst>
                                      </p:cBhvr>
                                      <p:tavLst>
                                        <p:tav tm="0">
                                          <p:val>
                                            <p:strVal val="#ppt_y"/>
                                          </p:val>
                                        </p:tav>
                                        <p:tav tm="100000">
                                          <p:val>
                                            <p:strVal val="#ppt_y"/>
                                          </p:val>
                                        </p:tav>
                                      </p:tavLst>
                                    </p:anim>
                                    <p:anim calcmode="lin" valueType="num">
                                      <p:cBhvr>
                                        <p:cTn id="35" dur="500" fill="hold"/>
                                        <p:tgtEl>
                                          <p:spTgt spid="123"/>
                                        </p:tgtEl>
                                        <p:attrNameLst>
                                          <p:attrName>ppt_w</p:attrName>
                                        </p:attrNameLst>
                                      </p:cBhvr>
                                      <p:tavLst>
                                        <p:tav tm="0">
                                          <p:val>
                                            <p:fltVal val="0"/>
                                          </p:val>
                                        </p:tav>
                                        <p:tav tm="100000">
                                          <p:val>
                                            <p:strVal val="#ppt_w"/>
                                          </p:val>
                                        </p:tav>
                                      </p:tavLst>
                                    </p:anim>
                                    <p:anim calcmode="lin" valueType="num">
                                      <p:cBhvr>
                                        <p:cTn id="36" dur="500" fill="hold"/>
                                        <p:tgtEl>
                                          <p:spTgt spid="123"/>
                                        </p:tgtEl>
                                        <p:attrNameLst>
                                          <p:attrName>ppt_h</p:attrName>
                                        </p:attrNameLst>
                                      </p:cBhvr>
                                      <p:tavLst>
                                        <p:tav tm="0">
                                          <p:val>
                                            <p:strVal val="#ppt_h"/>
                                          </p:val>
                                        </p:tav>
                                        <p:tav tm="100000">
                                          <p:val>
                                            <p:strVal val="#ppt_h"/>
                                          </p:val>
                                        </p:tav>
                                      </p:tavLst>
                                    </p:anim>
                                  </p:childTnLst>
                                </p:cTn>
                              </p:par>
                            </p:childTnLst>
                          </p:cTn>
                        </p:par>
                        <p:par>
                          <p:cTn id="37" fill="hold">
                            <p:stCondLst>
                              <p:cond delay="500"/>
                            </p:stCondLst>
                            <p:childTnLst>
                              <p:par>
                                <p:cTn id="38" presetID="22" presetClass="entr" presetSubtype="2" fill="hold" grpId="0" nodeType="afterEffect">
                                  <p:stCondLst>
                                    <p:cond delay="0"/>
                                  </p:stCondLst>
                                  <p:childTnLst>
                                    <p:set>
                                      <p:cBhvr>
                                        <p:cTn id="39" dur="1" fill="hold">
                                          <p:stCondLst>
                                            <p:cond delay="0"/>
                                          </p:stCondLst>
                                        </p:cTn>
                                        <p:tgtEl>
                                          <p:spTgt spid="117"/>
                                        </p:tgtEl>
                                        <p:attrNameLst>
                                          <p:attrName>style.visibility</p:attrName>
                                        </p:attrNameLst>
                                      </p:cBhvr>
                                      <p:to>
                                        <p:strVal val="visible"/>
                                      </p:to>
                                    </p:set>
                                    <p:animEffect transition="in" filter="wipe(right)">
                                      <p:cBhvr>
                                        <p:cTn id="40" dur="500"/>
                                        <p:tgtEl>
                                          <p:spTgt spid="117"/>
                                        </p:tgtEl>
                                      </p:cBhvr>
                                    </p:animEffect>
                                  </p:childTnLst>
                                </p:cTn>
                              </p:par>
                            </p:childTnLst>
                          </p:cTn>
                        </p:par>
                        <p:par>
                          <p:cTn id="41" fill="hold">
                            <p:stCondLst>
                              <p:cond delay="1000"/>
                            </p:stCondLst>
                            <p:childTnLst>
                              <p:par>
                                <p:cTn id="42" presetID="17" presetClass="entr" presetSubtype="2" fill="hold" nodeType="afterEffect">
                                  <p:stCondLst>
                                    <p:cond delay="0"/>
                                  </p:stCondLst>
                                  <p:childTnLst>
                                    <p:set>
                                      <p:cBhvr>
                                        <p:cTn id="43" dur="1" fill="hold">
                                          <p:stCondLst>
                                            <p:cond delay="0"/>
                                          </p:stCondLst>
                                        </p:cTn>
                                        <p:tgtEl>
                                          <p:spTgt spid="129"/>
                                        </p:tgtEl>
                                        <p:attrNameLst>
                                          <p:attrName>style.visibility</p:attrName>
                                        </p:attrNameLst>
                                      </p:cBhvr>
                                      <p:to>
                                        <p:strVal val="visible"/>
                                      </p:to>
                                    </p:set>
                                    <p:anim calcmode="lin" valueType="num">
                                      <p:cBhvr>
                                        <p:cTn id="44" dur="500" fill="hold"/>
                                        <p:tgtEl>
                                          <p:spTgt spid="129"/>
                                        </p:tgtEl>
                                        <p:attrNameLst>
                                          <p:attrName>ppt_x</p:attrName>
                                        </p:attrNameLst>
                                      </p:cBhvr>
                                      <p:tavLst>
                                        <p:tav tm="0">
                                          <p:val>
                                            <p:strVal val="#ppt_x+#ppt_w/2"/>
                                          </p:val>
                                        </p:tav>
                                        <p:tav tm="100000">
                                          <p:val>
                                            <p:strVal val="#ppt_x"/>
                                          </p:val>
                                        </p:tav>
                                      </p:tavLst>
                                    </p:anim>
                                    <p:anim calcmode="lin" valueType="num">
                                      <p:cBhvr>
                                        <p:cTn id="45" dur="500" fill="hold"/>
                                        <p:tgtEl>
                                          <p:spTgt spid="129"/>
                                        </p:tgtEl>
                                        <p:attrNameLst>
                                          <p:attrName>ppt_y</p:attrName>
                                        </p:attrNameLst>
                                      </p:cBhvr>
                                      <p:tavLst>
                                        <p:tav tm="0">
                                          <p:val>
                                            <p:strVal val="#ppt_y"/>
                                          </p:val>
                                        </p:tav>
                                        <p:tav tm="100000">
                                          <p:val>
                                            <p:strVal val="#ppt_y"/>
                                          </p:val>
                                        </p:tav>
                                      </p:tavLst>
                                    </p:anim>
                                    <p:anim calcmode="lin" valueType="num">
                                      <p:cBhvr>
                                        <p:cTn id="46" dur="500" fill="hold"/>
                                        <p:tgtEl>
                                          <p:spTgt spid="129"/>
                                        </p:tgtEl>
                                        <p:attrNameLst>
                                          <p:attrName>ppt_w</p:attrName>
                                        </p:attrNameLst>
                                      </p:cBhvr>
                                      <p:tavLst>
                                        <p:tav tm="0">
                                          <p:val>
                                            <p:fltVal val="0"/>
                                          </p:val>
                                        </p:tav>
                                        <p:tav tm="100000">
                                          <p:val>
                                            <p:strVal val="#ppt_w"/>
                                          </p:val>
                                        </p:tav>
                                      </p:tavLst>
                                    </p:anim>
                                    <p:anim calcmode="lin" valueType="num">
                                      <p:cBhvr>
                                        <p:cTn id="47" dur="500" fill="hold"/>
                                        <p:tgtEl>
                                          <p:spTgt spid="129"/>
                                        </p:tgtEl>
                                        <p:attrNameLst>
                                          <p:attrName>ppt_h</p:attrName>
                                        </p:attrNameLst>
                                      </p:cBhvr>
                                      <p:tavLst>
                                        <p:tav tm="0">
                                          <p:val>
                                            <p:strVal val="#ppt_h"/>
                                          </p:val>
                                        </p:tav>
                                        <p:tav tm="100000">
                                          <p:val>
                                            <p:strVal val="#ppt_h"/>
                                          </p:val>
                                        </p:tav>
                                      </p:tavLst>
                                    </p:anim>
                                  </p:childTnLst>
                                </p:cTn>
                              </p:par>
                            </p:childTnLst>
                          </p:cTn>
                        </p:par>
                        <p:par>
                          <p:cTn id="48" fill="hold">
                            <p:stCondLst>
                              <p:cond delay="1500"/>
                            </p:stCondLst>
                            <p:childTnLst>
                              <p:par>
                                <p:cTn id="49" presetID="22" presetClass="entr" presetSubtype="2" fill="hold" grpId="0" nodeType="afterEffect">
                                  <p:stCondLst>
                                    <p:cond delay="0"/>
                                  </p:stCondLst>
                                  <p:childTnLst>
                                    <p:set>
                                      <p:cBhvr>
                                        <p:cTn id="50" dur="1" fill="hold">
                                          <p:stCondLst>
                                            <p:cond delay="0"/>
                                          </p:stCondLst>
                                        </p:cTn>
                                        <p:tgtEl>
                                          <p:spTgt spid="118"/>
                                        </p:tgtEl>
                                        <p:attrNameLst>
                                          <p:attrName>style.visibility</p:attrName>
                                        </p:attrNameLst>
                                      </p:cBhvr>
                                      <p:to>
                                        <p:strVal val="visible"/>
                                      </p:to>
                                    </p:set>
                                    <p:animEffect transition="in" filter="wipe(right)">
                                      <p:cBhvr>
                                        <p:cTn id="51" dur="500"/>
                                        <p:tgtEl>
                                          <p:spTgt spid="118"/>
                                        </p:tgtEl>
                                      </p:cBhvr>
                                    </p:animEffect>
                                  </p:childTnLst>
                                </p:cTn>
                              </p:par>
                            </p:childTnLst>
                          </p:cTn>
                        </p:par>
                      </p:childTnLst>
                    </p:cTn>
                  </p:par>
                  <p:par>
                    <p:cTn id="52" fill="hold">
                      <p:stCondLst>
                        <p:cond delay="indefinite"/>
                      </p:stCondLst>
                      <p:childTnLst>
                        <p:par>
                          <p:cTn id="53" fill="hold">
                            <p:stCondLst>
                              <p:cond delay="0"/>
                            </p:stCondLst>
                            <p:childTnLst>
                              <p:par>
                                <p:cTn id="54" presetID="39" presetClass="entr" presetSubtype="0" accel="100000" fill="hold" grpId="0" nodeType="clickEffect">
                                  <p:stCondLst>
                                    <p:cond delay="0"/>
                                  </p:stCondLst>
                                  <p:childTnLst>
                                    <p:set>
                                      <p:cBhvr>
                                        <p:cTn id="55" dur="1" fill="hold">
                                          <p:stCondLst>
                                            <p:cond delay="0"/>
                                          </p:stCondLst>
                                        </p:cTn>
                                        <p:tgtEl>
                                          <p:spTgt spid="142"/>
                                        </p:tgtEl>
                                        <p:attrNameLst>
                                          <p:attrName>style.visibility</p:attrName>
                                        </p:attrNameLst>
                                      </p:cBhvr>
                                      <p:to>
                                        <p:strVal val="visible"/>
                                      </p:to>
                                    </p:set>
                                    <p:anim calcmode="lin" valueType="num">
                                      <p:cBhvr>
                                        <p:cTn id="56" dur="500" fill="hold"/>
                                        <p:tgtEl>
                                          <p:spTgt spid="142"/>
                                        </p:tgtEl>
                                        <p:attrNameLst>
                                          <p:attrName>ppt_h</p:attrName>
                                        </p:attrNameLst>
                                      </p:cBhvr>
                                      <p:tavLst>
                                        <p:tav tm="0">
                                          <p:val>
                                            <p:strVal val="#ppt_h/20"/>
                                          </p:val>
                                        </p:tav>
                                        <p:tav tm="50000">
                                          <p:val>
                                            <p:strVal val="#ppt_h/20"/>
                                          </p:val>
                                        </p:tav>
                                        <p:tav tm="100000">
                                          <p:val>
                                            <p:strVal val="#ppt_h"/>
                                          </p:val>
                                        </p:tav>
                                      </p:tavLst>
                                    </p:anim>
                                    <p:anim calcmode="lin" valueType="num">
                                      <p:cBhvr>
                                        <p:cTn id="57" dur="500" fill="hold"/>
                                        <p:tgtEl>
                                          <p:spTgt spid="142"/>
                                        </p:tgtEl>
                                        <p:attrNameLst>
                                          <p:attrName>ppt_w</p:attrName>
                                        </p:attrNameLst>
                                      </p:cBhvr>
                                      <p:tavLst>
                                        <p:tav tm="0">
                                          <p:val>
                                            <p:strVal val="#ppt_w+.3"/>
                                          </p:val>
                                        </p:tav>
                                        <p:tav tm="50000">
                                          <p:val>
                                            <p:strVal val="#ppt_w+.3"/>
                                          </p:val>
                                        </p:tav>
                                        <p:tav tm="100000">
                                          <p:val>
                                            <p:strVal val="#ppt_w"/>
                                          </p:val>
                                        </p:tav>
                                      </p:tavLst>
                                    </p:anim>
                                    <p:anim calcmode="lin" valueType="num">
                                      <p:cBhvr>
                                        <p:cTn id="58" dur="500" fill="hold"/>
                                        <p:tgtEl>
                                          <p:spTgt spid="142"/>
                                        </p:tgtEl>
                                        <p:attrNameLst>
                                          <p:attrName>ppt_x</p:attrName>
                                        </p:attrNameLst>
                                      </p:cBhvr>
                                      <p:tavLst>
                                        <p:tav tm="0">
                                          <p:val>
                                            <p:strVal val="#ppt_x-.3"/>
                                          </p:val>
                                        </p:tav>
                                        <p:tav tm="50000">
                                          <p:val>
                                            <p:strVal val="#ppt_x"/>
                                          </p:val>
                                        </p:tav>
                                        <p:tav tm="100000">
                                          <p:val>
                                            <p:strVal val="#ppt_x"/>
                                          </p:val>
                                        </p:tav>
                                      </p:tavLst>
                                    </p:anim>
                                    <p:anim calcmode="lin" valueType="num">
                                      <p:cBhvr>
                                        <p:cTn id="59" dur="500" fill="hold"/>
                                        <p:tgtEl>
                                          <p:spTgt spid="1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09" grpId="0" animBg="1"/>
      <p:bldP spid="110" grpId="0" animBg="1"/>
      <p:bldP spid="111" grpId="0" animBg="1"/>
      <p:bldP spid="112" grpId="0" animBg="1"/>
      <p:bldP spid="106" grpId="0" animBg="1"/>
      <p:bldP spid="107" grpId="0" animBg="1"/>
      <p:bldP spid="108" grpId="0" animBg="1"/>
      <p:bldP spid="113" grpId="0" animBg="1"/>
      <p:bldP spid="142"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7"/>
          <p:cNvSpPr txBox="1">
            <a:spLocks noChangeArrowheads="1"/>
          </p:cNvSpPr>
          <p:nvPr/>
        </p:nvSpPr>
        <p:spPr bwMode="auto">
          <a:xfrm>
            <a:off x="6372225" y="79375"/>
            <a:ext cx="1223963"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主存</a:t>
            </a:r>
            <a:endParaRPr lang="en-US" altLang="zh-CN" sz="2000">
              <a:solidFill>
                <a:srgbClr val="0000FF"/>
              </a:solidFill>
              <a:latin typeface="Arial" charset="0"/>
            </a:endParaRPr>
          </a:p>
        </p:txBody>
      </p:sp>
      <p:sp>
        <p:nvSpPr>
          <p:cNvPr id="51203" name="Rectangle 8"/>
          <p:cNvSpPr>
            <a:spLocks noChangeArrowheads="1"/>
          </p:cNvSpPr>
          <p:nvPr/>
        </p:nvSpPr>
        <p:spPr bwMode="auto">
          <a:xfrm>
            <a:off x="384968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0</a:t>
            </a:r>
          </a:p>
        </p:txBody>
      </p:sp>
      <p:sp>
        <p:nvSpPr>
          <p:cNvPr id="51204" name="Rectangle 9"/>
          <p:cNvSpPr>
            <a:spLocks noChangeArrowheads="1"/>
          </p:cNvSpPr>
          <p:nvPr/>
        </p:nvSpPr>
        <p:spPr bwMode="auto">
          <a:xfrm>
            <a:off x="3849688" y="1052513"/>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1</a:t>
            </a:r>
          </a:p>
        </p:txBody>
      </p:sp>
      <p:sp>
        <p:nvSpPr>
          <p:cNvPr id="51205" name="Rectangle 10"/>
          <p:cNvSpPr>
            <a:spLocks noChangeArrowheads="1"/>
          </p:cNvSpPr>
          <p:nvPr/>
        </p:nvSpPr>
        <p:spPr bwMode="auto">
          <a:xfrm>
            <a:off x="3849688" y="1341438"/>
            <a:ext cx="1223962"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2</a:t>
            </a:r>
          </a:p>
        </p:txBody>
      </p:sp>
      <p:sp>
        <p:nvSpPr>
          <p:cNvPr id="51206" name="Rectangle 11"/>
          <p:cNvSpPr>
            <a:spLocks noChangeArrowheads="1"/>
          </p:cNvSpPr>
          <p:nvPr/>
        </p:nvSpPr>
        <p:spPr bwMode="auto">
          <a:xfrm>
            <a:off x="3849688" y="163036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3</a:t>
            </a:r>
          </a:p>
        </p:txBody>
      </p:sp>
      <p:sp>
        <p:nvSpPr>
          <p:cNvPr id="51207" name="Text Box 12"/>
          <p:cNvSpPr txBox="1">
            <a:spLocks noChangeArrowheads="1"/>
          </p:cNvSpPr>
          <p:nvPr/>
        </p:nvSpPr>
        <p:spPr bwMode="auto">
          <a:xfrm>
            <a:off x="5075238" y="685800"/>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08" name="Text Box 13"/>
          <p:cNvSpPr txBox="1">
            <a:spLocks noChangeArrowheads="1"/>
          </p:cNvSpPr>
          <p:nvPr/>
        </p:nvSpPr>
        <p:spPr bwMode="auto">
          <a:xfrm>
            <a:off x="3849688" y="333375"/>
            <a:ext cx="1223962" cy="396875"/>
          </a:xfrm>
          <a:prstGeom prst="rect">
            <a:avLst/>
          </a:prstGeom>
          <a:noFill/>
          <a:ln w="28575" algn="ctr">
            <a:noFill/>
            <a:miter lim="800000"/>
            <a:headEnd/>
            <a:tailEnd/>
          </a:ln>
        </p:spPr>
        <p:txBody>
          <a:bodyPr>
            <a:spAutoFit/>
          </a:bodyPr>
          <a:lstStyle/>
          <a:p>
            <a:pPr algn="ctr">
              <a:spcBef>
                <a:spcPct val="50000"/>
              </a:spcBef>
            </a:pPr>
            <a:r>
              <a:rPr lang="en-US" altLang="zh-CN" sz="2000">
                <a:solidFill>
                  <a:srgbClr val="0000FF"/>
                </a:solidFill>
                <a:latin typeface="Arial" charset="0"/>
              </a:rPr>
              <a:t>Cache</a:t>
            </a:r>
          </a:p>
        </p:txBody>
      </p:sp>
      <p:sp>
        <p:nvSpPr>
          <p:cNvPr id="51209" name="Text Box 19"/>
          <p:cNvSpPr txBox="1">
            <a:spLocks noChangeArrowheads="1"/>
          </p:cNvSpPr>
          <p:nvPr/>
        </p:nvSpPr>
        <p:spPr bwMode="auto">
          <a:xfrm>
            <a:off x="1041400" y="477838"/>
            <a:ext cx="1008063" cy="311150"/>
          </a:xfrm>
          <a:prstGeom prst="rect">
            <a:avLst/>
          </a:prstGeom>
          <a:noFill/>
          <a:ln w="28575" algn="ctr">
            <a:noFill/>
            <a:miter lim="800000"/>
            <a:headEnd/>
            <a:tailEnd/>
          </a:ln>
        </p:spPr>
        <p:txBody>
          <a:bodyPr>
            <a:spAutoFit/>
          </a:bodyPr>
          <a:lstStyle/>
          <a:p>
            <a:pPr algn="r">
              <a:lnSpc>
                <a:spcPct val="80000"/>
              </a:lnSpc>
              <a:spcBef>
                <a:spcPct val="50000"/>
              </a:spcBef>
            </a:pPr>
            <a:r>
              <a:rPr lang="zh-CN" altLang="en-US" sz="1800">
                <a:solidFill>
                  <a:srgbClr val="D60093"/>
                </a:solidFill>
                <a:latin typeface="Arial" charset="0"/>
              </a:rPr>
              <a:t>有效位</a:t>
            </a:r>
            <a:endParaRPr lang="en-US" altLang="zh-CN" sz="1800">
              <a:solidFill>
                <a:srgbClr val="D60093"/>
              </a:solidFill>
              <a:latin typeface="Arial" charset="0"/>
            </a:endParaRPr>
          </a:p>
        </p:txBody>
      </p:sp>
      <p:sp>
        <p:nvSpPr>
          <p:cNvPr id="51210" name="Text Box 34"/>
          <p:cNvSpPr txBox="1">
            <a:spLocks noChangeArrowheads="1"/>
          </p:cNvSpPr>
          <p:nvPr/>
        </p:nvSpPr>
        <p:spPr bwMode="auto">
          <a:xfrm>
            <a:off x="5075238" y="974725"/>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组</a:t>
            </a:r>
            <a:r>
              <a:rPr lang="en-US" altLang="zh-CN" sz="1800">
                <a:solidFill>
                  <a:srgbClr val="D60093"/>
                </a:solidFill>
                <a:latin typeface="Arial" charset="0"/>
              </a:rPr>
              <a:t>1</a:t>
            </a:r>
          </a:p>
        </p:txBody>
      </p:sp>
      <p:sp>
        <p:nvSpPr>
          <p:cNvPr id="51211" name="Rectangle 36"/>
          <p:cNvSpPr>
            <a:spLocks noChangeArrowheads="1"/>
          </p:cNvSpPr>
          <p:nvPr/>
        </p:nvSpPr>
        <p:spPr bwMode="auto">
          <a:xfrm>
            <a:off x="6370638" y="47942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0</a:t>
            </a:r>
          </a:p>
        </p:txBody>
      </p:sp>
      <p:sp>
        <p:nvSpPr>
          <p:cNvPr id="51212" name="Rectangle 37"/>
          <p:cNvSpPr>
            <a:spLocks noChangeArrowheads="1"/>
          </p:cNvSpPr>
          <p:nvPr/>
        </p:nvSpPr>
        <p:spPr bwMode="auto">
          <a:xfrm>
            <a:off x="6370638" y="765175"/>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1</a:t>
            </a:r>
          </a:p>
        </p:txBody>
      </p:sp>
      <p:sp>
        <p:nvSpPr>
          <p:cNvPr id="51213" name="Rectangle 38"/>
          <p:cNvSpPr>
            <a:spLocks noChangeArrowheads="1"/>
          </p:cNvSpPr>
          <p:nvPr/>
        </p:nvSpPr>
        <p:spPr bwMode="auto">
          <a:xfrm>
            <a:off x="6370638" y="1050925"/>
            <a:ext cx="1223962" cy="287338"/>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2</a:t>
            </a:r>
          </a:p>
        </p:txBody>
      </p:sp>
      <p:sp>
        <p:nvSpPr>
          <p:cNvPr id="51214" name="Rectangle 39"/>
          <p:cNvSpPr>
            <a:spLocks noChangeArrowheads="1"/>
          </p:cNvSpPr>
          <p:nvPr/>
        </p:nvSpPr>
        <p:spPr bwMode="auto">
          <a:xfrm>
            <a:off x="6370638" y="134461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3</a:t>
            </a:r>
          </a:p>
        </p:txBody>
      </p:sp>
      <p:sp>
        <p:nvSpPr>
          <p:cNvPr id="51215" name="Text Box 40"/>
          <p:cNvSpPr txBox="1">
            <a:spLocks noChangeArrowheads="1"/>
          </p:cNvSpPr>
          <p:nvPr/>
        </p:nvSpPr>
        <p:spPr bwMode="auto">
          <a:xfrm>
            <a:off x="7812162" y="1484784"/>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0000"/>
                </a:solidFill>
                <a:latin typeface="Arial" charset="0"/>
              </a:rPr>
              <a:t>区</a:t>
            </a:r>
            <a:r>
              <a:rPr lang="en-US" altLang="zh-CN" sz="1800">
                <a:solidFill>
                  <a:srgbClr val="000000"/>
                </a:solidFill>
                <a:latin typeface="Arial" charset="0"/>
              </a:rPr>
              <a:t>0</a:t>
            </a:r>
          </a:p>
        </p:txBody>
      </p:sp>
      <p:sp>
        <p:nvSpPr>
          <p:cNvPr id="51216" name="AutoShape 41"/>
          <p:cNvSpPr>
            <a:spLocks/>
          </p:cNvSpPr>
          <p:nvPr/>
        </p:nvSpPr>
        <p:spPr bwMode="auto">
          <a:xfrm>
            <a:off x="7666038" y="479424"/>
            <a:ext cx="218330" cy="2301503"/>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solidFill>
                <a:srgbClr val="000000"/>
              </a:solidFill>
            </a:endParaRPr>
          </a:p>
        </p:txBody>
      </p:sp>
      <p:sp>
        <p:nvSpPr>
          <p:cNvPr id="51217" name="Rectangle 46"/>
          <p:cNvSpPr>
            <a:spLocks noChangeArrowheads="1"/>
          </p:cNvSpPr>
          <p:nvPr/>
        </p:nvSpPr>
        <p:spPr bwMode="auto">
          <a:xfrm>
            <a:off x="6372225" y="1630363"/>
            <a:ext cx="1223963" cy="285750"/>
          </a:xfrm>
          <a:prstGeom prst="rect">
            <a:avLst/>
          </a:prstGeom>
          <a:solidFill>
            <a:srgbClr val="C0C0C0"/>
          </a:solidFill>
          <a:ln w="19050" algn="ctr">
            <a:solidFill>
              <a:schemeClr val="tx1"/>
            </a:solidFill>
            <a:miter lim="800000"/>
            <a:headEnd/>
            <a:tailEnd/>
          </a:ln>
        </p:spPr>
        <p:txBody>
          <a:bodyPr wrap="none" anchor="ctr"/>
          <a:lstStyle/>
          <a:p>
            <a:pPr algn="ctr"/>
            <a:r>
              <a:rPr lang="zh-CN" altLang="en-US" sz="1800" smtClean="0">
                <a:solidFill>
                  <a:srgbClr val="000000"/>
                </a:solidFill>
                <a:latin typeface="Arial" charset="0"/>
              </a:rPr>
              <a:t>块</a:t>
            </a:r>
            <a:r>
              <a:rPr lang="en-US" altLang="zh-CN" sz="1800" smtClean="0">
                <a:solidFill>
                  <a:srgbClr val="000000"/>
                </a:solidFill>
                <a:latin typeface="Arial" charset="0"/>
              </a:rPr>
              <a:t>4</a:t>
            </a:r>
          </a:p>
        </p:txBody>
      </p:sp>
      <p:sp>
        <p:nvSpPr>
          <p:cNvPr id="51218" name="Rectangle 47"/>
          <p:cNvSpPr>
            <a:spLocks noChangeArrowheads="1"/>
          </p:cNvSpPr>
          <p:nvPr/>
        </p:nvSpPr>
        <p:spPr bwMode="auto">
          <a:xfrm>
            <a:off x="6372225" y="1916113"/>
            <a:ext cx="1223963" cy="285750"/>
          </a:xfrm>
          <a:prstGeom prst="rect">
            <a:avLst/>
          </a:prstGeom>
          <a:solidFill>
            <a:srgbClr val="CCCC00"/>
          </a:solidFill>
          <a:ln w="19050" algn="ctr">
            <a:solidFill>
              <a:schemeClr val="tx1"/>
            </a:solidFill>
            <a:miter lim="800000"/>
            <a:headEnd/>
            <a:tailEnd/>
          </a:ln>
        </p:spPr>
        <p:txBody>
          <a:bodyPr wrap="none" anchor="ctr"/>
          <a:lstStyle/>
          <a:p>
            <a:pPr algn="ctr"/>
            <a:r>
              <a:rPr lang="zh-CN" altLang="en-US" sz="1800" smtClean="0">
                <a:solidFill>
                  <a:srgbClr val="000000"/>
                </a:solidFill>
                <a:latin typeface="Arial" charset="0"/>
              </a:rPr>
              <a:t>块</a:t>
            </a:r>
            <a:r>
              <a:rPr lang="en-US" altLang="zh-CN" sz="1800" smtClean="0">
                <a:solidFill>
                  <a:srgbClr val="000000"/>
                </a:solidFill>
                <a:latin typeface="Arial" charset="0"/>
              </a:rPr>
              <a:t>5</a:t>
            </a:r>
          </a:p>
        </p:txBody>
      </p:sp>
      <p:sp>
        <p:nvSpPr>
          <p:cNvPr id="51219" name="Rectangle 48"/>
          <p:cNvSpPr>
            <a:spLocks noChangeArrowheads="1"/>
          </p:cNvSpPr>
          <p:nvPr/>
        </p:nvSpPr>
        <p:spPr bwMode="auto">
          <a:xfrm>
            <a:off x="6372225" y="2201863"/>
            <a:ext cx="1223963" cy="287337"/>
          </a:xfrm>
          <a:prstGeom prst="rect">
            <a:avLst/>
          </a:prstGeom>
          <a:solidFill>
            <a:srgbClr val="FF9966"/>
          </a:solidFill>
          <a:ln w="19050" algn="ctr">
            <a:solidFill>
              <a:schemeClr val="tx1"/>
            </a:solidFill>
            <a:miter lim="800000"/>
            <a:headEnd/>
            <a:tailEnd/>
          </a:ln>
        </p:spPr>
        <p:txBody>
          <a:bodyPr wrap="none" anchor="ctr"/>
          <a:lstStyle/>
          <a:p>
            <a:pPr algn="ctr"/>
            <a:r>
              <a:rPr lang="zh-CN" altLang="en-US" sz="1800" smtClean="0">
                <a:solidFill>
                  <a:srgbClr val="000000"/>
                </a:solidFill>
                <a:latin typeface="Arial" charset="0"/>
              </a:rPr>
              <a:t>块</a:t>
            </a:r>
            <a:r>
              <a:rPr lang="en-US" altLang="zh-CN" sz="1800" smtClean="0">
                <a:solidFill>
                  <a:srgbClr val="000000"/>
                </a:solidFill>
                <a:latin typeface="Arial" charset="0"/>
              </a:rPr>
              <a:t>6</a:t>
            </a:r>
          </a:p>
        </p:txBody>
      </p:sp>
      <p:sp>
        <p:nvSpPr>
          <p:cNvPr id="51220" name="Rectangle 49"/>
          <p:cNvSpPr>
            <a:spLocks noChangeArrowheads="1"/>
          </p:cNvSpPr>
          <p:nvPr/>
        </p:nvSpPr>
        <p:spPr bwMode="auto">
          <a:xfrm>
            <a:off x="6372225" y="2495550"/>
            <a:ext cx="1223963" cy="285750"/>
          </a:xfrm>
          <a:prstGeom prst="rect">
            <a:avLst/>
          </a:prstGeom>
          <a:solidFill>
            <a:srgbClr val="FFCC00"/>
          </a:solidFill>
          <a:ln w="19050" algn="ctr">
            <a:solidFill>
              <a:schemeClr val="tx1"/>
            </a:solidFill>
            <a:miter lim="800000"/>
            <a:headEnd/>
            <a:tailEnd/>
          </a:ln>
        </p:spPr>
        <p:txBody>
          <a:bodyPr wrap="none" anchor="ctr"/>
          <a:lstStyle/>
          <a:p>
            <a:pPr algn="ctr"/>
            <a:r>
              <a:rPr lang="zh-CN" altLang="en-US" sz="1800" smtClean="0">
                <a:solidFill>
                  <a:srgbClr val="000000"/>
                </a:solidFill>
                <a:latin typeface="Arial" charset="0"/>
              </a:rPr>
              <a:t>块</a:t>
            </a:r>
            <a:r>
              <a:rPr lang="en-US" altLang="zh-CN" sz="1800" smtClean="0">
                <a:solidFill>
                  <a:srgbClr val="000000"/>
                </a:solidFill>
                <a:latin typeface="Arial" charset="0"/>
              </a:rPr>
              <a:t>7</a:t>
            </a:r>
          </a:p>
        </p:txBody>
      </p:sp>
      <p:sp>
        <p:nvSpPr>
          <p:cNvPr id="51221" name="Text Box 50"/>
          <p:cNvSpPr txBox="1">
            <a:spLocks noChangeArrowheads="1"/>
          </p:cNvSpPr>
          <p:nvPr/>
        </p:nvSpPr>
        <p:spPr bwMode="auto">
          <a:xfrm>
            <a:off x="7812161" y="3789040"/>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0000"/>
                </a:solidFill>
                <a:latin typeface="Arial" charset="0"/>
              </a:rPr>
              <a:t>区</a:t>
            </a:r>
            <a:r>
              <a:rPr lang="en-US" altLang="zh-CN" sz="1800">
                <a:solidFill>
                  <a:srgbClr val="000000"/>
                </a:solidFill>
                <a:latin typeface="Arial" charset="0"/>
              </a:rPr>
              <a:t>1</a:t>
            </a:r>
          </a:p>
        </p:txBody>
      </p:sp>
      <p:sp>
        <p:nvSpPr>
          <p:cNvPr id="51222" name="AutoShape 51"/>
          <p:cNvSpPr>
            <a:spLocks/>
          </p:cNvSpPr>
          <p:nvPr/>
        </p:nvSpPr>
        <p:spPr bwMode="auto">
          <a:xfrm>
            <a:off x="7667625" y="2851969"/>
            <a:ext cx="216743" cy="2233215"/>
          </a:xfrm>
          <a:prstGeom prst="rightBrace">
            <a:avLst>
              <a:gd name="adj1" fmla="val 62362"/>
              <a:gd name="adj2" fmla="val 50000"/>
            </a:avLst>
          </a:prstGeom>
          <a:noFill/>
          <a:ln w="19050">
            <a:solidFill>
              <a:schemeClr val="tx1"/>
            </a:solidFill>
            <a:round/>
            <a:headEnd/>
            <a:tailEnd/>
          </a:ln>
        </p:spPr>
        <p:txBody>
          <a:bodyPr wrap="none" anchor="ctr"/>
          <a:lstStyle/>
          <a:p>
            <a:pPr algn="ctr">
              <a:spcBef>
                <a:spcPct val="50000"/>
              </a:spcBef>
            </a:pPr>
            <a:endParaRPr lang="zh-CN" altLang="en-US">
              <a:solidFill>
                <a:srgbClr val="000000"/>
              </a:solidFill>
            </a:endParaRPr>
          </a:p>
        </p:txBody>
      </p:sp>
      <p:sp>
        <p:nvSpPr>
          <p:cNvPr id="51223" name="Rectangle 56"/>
          <p:cNvSpPr>
            <a:spLocks noChangeArrowheads="1"/>
          </p:cNvSpPr>
          <p:nvPr/>
        </p:nvSpPr>
        <p:spPr bwMode="auto">
          <a:xfrm>
            <a:off x="6372225" y="278288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0</a:t>
            </a:r>
          </a:p>
        </p:txBody>
      </p:sp>
      <p:sp>
        <p:nvSpPr>
          <p:cNvPr id="51224" name="Rectangle 57"/>
          <p:cNvSpPr>
            <a:spLocks noChangeArrowheads="1"/>
          </p:cNvSpPr>
          <p:nvPr/>
        </p:nvSpPr>
        <p:spPr bwMode="auto">
          <a:xfrm>
            <a:off x="6372225" y="3068638"/>
            <a:ext cx="1223963"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1</a:t>
            </a:r>
          </a:p>
        </p:txBody>
      </p:sp>
      <p:sp>
        <p:nvSpPr>
          <p:cNvPr id="51225" name="Rectangle 58"/>
          <p:cNvSpPr>
            <a:spLocks noChangeArrowheads="1"/>
          </p:cNvSpPr>
          <p:nvPr/>
        </p:nvSpPr>
        <p:spPr bwMode="auto">
          <a:xfrm>
            <a:off x="6372225" y="3354388"/>
            <a:ext cx="1223963"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2</a:t>
            </a:r>
          </a:p>
        </p:txBody>
      </p:sp>
      <p:sp>
        <p:nvSpPr>
          <p:cNvPr id="51226" name="Rectangle 59"/>
          <p:cNvSpPr>
            <a:spLocks noChangeArrowheads="1"/>
          </p:cNvSpPr>
          <p:nvPr/>
        </p:nvSpPr>
        <p:spPr bwMode="auto">
          <a:xfrm>
            <a:off x="6372225" y="3648075"/>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3</a:t>
            </a:r>
          </a:p>
        </p:txBody>
      </p:sp>
      <p:sp>
        <p:nvSpPr>
          <p:cNvPr id="51229" name="Rectangle 66"/>
          <p:cNvSpPr>
            <a:spLocks noChangeArrowheads="1"/>
          </p:cNvSpPr>
          <p:nvPr/>
        </p:nvSpPr>
        <p:spPr bwMode="auto">
          <a:xfrm>
            <a:off x="6370638" y="3935413"/>
            <a:ext cx="1223962" cy="285750"/>
          </a:xfrm>
          <a:prstGeom prst="rect">
            <a:avLst/>
          </a:prstGeom>
          <a:solidFill>
            <a:srgbClr val="C0C0C0"/>
          </a:solidFill>
          <a:ln w="19050" algn="ctr">
            <a:solidFill>
              <a:schemeClr val="tx1"/>
            </a:solidFill>
            <a:miter lim="800000"/>
            <a:headEnd/>
            <a:tailEnd/>
          </a:ln>
        </p:spPr>
        <p:txBody>
          <a:bodyPr wrap="none" anchor="ctr"/>
          <a:lstStyle/>
          <a:p>
            <a:pPr algn="ctr"/>
            <a:r>
              <a:rPr lang="zh-CN" altLang="en-US" sz="1800" smtClean="0">
                <a:solidFill>
                  <a:srgbClr val="000000"/>
                </a:solidFill>
                <a:latin typeface="Arial" charset="0"/>
              </a:rPr>
              <a:t>块</a:t>
            </a:r>
            <a:r>
              <a:rPr lang="en-US" altLang="zh-CN" sz="1800" smtClean="0">
                <a:solidFill>
                  <a:srgbClr val="000000"/>
                </a:solidFill>
                <a:latin typeface="Arial" charset="0"/>
              </a:rPr>
              <a:t>4</a:t>
            </a:r>
          </a:p>
        </p:txBody>
      </p:sp>
      <p:sp>
        <p:nvSpPr>
          <p:cNvPr id="51230" name="Rectangle 67"/>
          <p:cNvSpPr>
            <a:spLocks noChangeArrowheads="1"/>
          </p:cNvSpPr>
          <p:nvPr/>
        </p:nvSpPr>
        <p:spPr bwMode="auto">
          <a:xfrm>
            <a:off x="6370638" y="4221163"/>
            <a:ext cx="1223962" cy="285750"/>
          </a:xfrm>
          <a:prstGeom prst="rect">
            <a:avLst/>
          </a:prstGeom>
          <a:solidFill>
            <a:srgbClr val="CCCC00"/>
          </a:solidFill>
          <a:ln w="19050" algn="ctr">
            <a:solidFill>
              <a:schemeClr val="tx1"/>
            </a:solidFill>
            <a:miter lim="800000"/>
            <a:headEnd/>
            <a:tailEnd/>
          </a:ln>
        </p:spPr>
        <p:txBody>
          <a:bodyPr wrap="none" anchor="ctr"/>
          <a:lstStyle/>
          <a:p>
            <a:pPr algn="ctr"/>
            <a:r>
              <a:rPr lang="zh-CN" altLang="en-US" sz="1800" smtClean="0">
                <a:solidFill>
                  <a:srgbClr val="000000"/>
                </a:solidFill>
                <a:latin typeface="Arial" charset="0"/>
              </a:rPr>
              <a:t>块</a:t>
            </a:r>
            <a:r>
              <a:rPr lang="en-US" altLang="zh-CN" sz="1800" smtClean="0">
                <a:solidFill>
                  <a:srgbClr val="000000"/>
                </a:solidFill>
                <a:latin typeface="Arial" charset="0"/>
              </a:rPr>
              <a:t>5</a:t>
            </a:r>
          </a:p>
        </p:txBody>
      </p:sp>
      <p:sp>
        <p:nvSpPr>
          <p:cNvPr id="51231" name="Rectangle 68"/>
          <p:cNvSpPr>
            <a:spLocks noChangeArrowheads="1"/>
          </p:cNvSpPr>
          <p:nvPr/>
        </p:nvSpPr>
        <p:spPr bwMode="auto">
          <a:xfrm>
            <a:off x="6370638" y="4506913"/>
            <a:ext cx="1223962" cy="287337"/>
          </a:xfrm>
          <a:prstGeom prst="rect">
            <a:avLst/>
          </a:prstGeom>
          <a:solidFill>
            <a:srgbClr val="FF9966"/>
          </a:solidFill>
          <a:ln w="19050" algn="ctr">
            <a:solidFill>
              <a:schemeClr val="tx1"/>
            </a:solidFill>
            <a:miter lim="800000"/>
            <a:headEnd/>
            <a:tailEnd/>
          </a:ln>
        </p:spPr>
        <p:txBody>
          <a:bodyPr wrap="none" anchor="ctr"/>
          <a:lstStyle/>
          <a:p>
            <a:pPr algn="ctr"/>
            <a:r>
              <a:rPr lang="zh-CN" altLang="en-US" sz="1800" smtClean="0">
                <a:solidFill>
                  <a:srgbClr val="FF0000"/>
                </a:solidFill>
                <a:latin typeface="Arial" charset="0"/>
              </a:rPr>
              <a:t>块</a:t>
            </a:r>
            <a:r>
              <a:rPr lang="en-US" altLang="zh-CN" sz="1800" smtClean="0">
                <a:solidFill>
                  <a:srgbClr val="FF0000"/>
                </a:solidFill>
                <a:latin typeface="Arial" charset="0"/>
              </a:rPr>
              <a:t>6</a:t>
            </a:r>
          </a:p>
        </p:txBody>
      </p:sp>
      <p:sp>
        <p:nvSpPr>
          <p:cNvPr id="51232" name="Rectangle 69"/>
          <p:cNvSpPr>
            <a:spLocks noChangeArrowheads="1"/>
          </p:cNvSpPr>
          <p:nvPr/>
        </p:nvSpPr>
        <p:spPr bwMode="auto">
          <a:xfrm>
            <a:off x="6370638" y="4800600"/>
            <a:ext cx="1223962" cy="285750"/>
          </a:xfrm>
          <a:prstGeom prst="rect">
            <a:avLst/>
          </a:prstGeom>
          <a:solidFill>
            <a:srgbClr val="FFCC00"/>
          </a:solidFill>
          <a:ln w="19050" algn="ctr">
            <a:solidFill>
              <a:schemeClr val="tx1"/>
            </a:solidFill>
            <a:miter lim="800000"/>
            <a:headEnd/>
            <a:tailEnd/>
          </a:ln>
        </p:spPr>
        <p:txBody>
          <a:bodyPr wrap="none" anchor="ctr"/>
          <a:lstStyle/>
          <a:p>
            <a:pPr algn="ctr"/>
            <a:r>
              <a:rPr lang="zh-CN" altLang="en-US" sz="1800" smtClean="0">
                <a:solidFill>
                  <a:srgbClr val="000000"/>
                </a:solidFill>
                <a:latin typeface="Arial" charset="0"/>
              </a:rPr>
              <a:t>块</a:t>
            </a:r>
            <a:r>
              <a:rPr lang="en-US" altLang="zh-CN" sz="1800" smtClean="0">
                <a:solidFill>
                  <a:srgbClr val="000000"/>
                </a:solidFill>
                <a:latin typeface="Arial" charset="0"/>
              </a:rPr>
              <a:t>7</a:t>
            </a:r>
          </a:p>
        </p:txBody>
      </p:sp>
      <p:sp>
        <p:nvSpPr>
          <p:cNvPr id="51235" name="Rectangle 77"/>
          <p:cNvSpPr>
            <a:spLocks noChangeArrowheads="1"/>
          </p:cNvSpPr>
          <p:nvPr/>
        </p:nvSpPr>
        <p:spPr bwMode="auto">
          <a:xfrm>
            <a:off x="466725" y="5661025"/>
            <a:ext cx="576263" cy="576263"/>
          </a:xfrm>
          <a:prstGeom prst="rect">
            <a:avLst/>
          </a:prstGeom>
          <a:noFill/>
          <a:ln w="19050" algn="ctr">
            <a:noFill/>
            <a:miter lim="800000"/>
            <a:headEnd/>
            <a:tailEnd/>
          </a:ln>
        </p:spPr>
        <p:txBody>
          <a:bodyPr wrap="none" anchor="ctr"/>
          <a:lstStyle/>
          <a:p>
            <a:pPr algn="ctr"/>
            <a:r>
              <a:rPr lang="zh-CN" altLang="en-US" sz="1800">
                <a:solidFill>
                  <a:srgbClr val="000000"/>
                </a:solidFill>
                <a:latin typeface="Arial" charset="0"/>
              </a:rPr>
              <a:t>标志</a:t>
            </a:r>
          </a:p>
          <a:p>
            <a:pPr algn="ctr"/>
            <a:r>
              <a:rPr lang="en-US" altLang="zh-CN" sz="1800">
                <a:solidFill>
                  <a:srgbClr val="000000"/>
                </a:solidFill>
                <a:latin typeface="Arial" charset="0"/>
              </a:rPr>
              <a:t>(</a:t>
            </a:r>
            <a:r>
              <a:rPr lang="zh-CN" altLang="en-US" sz="1800">
                <a:solidFill>
                  <a:srgbClr val="000000"/>
                </a:solidFill>
                <a:latin typeface="Arial" charset="0"/>
              </a:rPr>
              <a:t>区号</a:t>
            </a:r>
            <a:r>
              <a:rPr lang="en-US" altLang="zh-CN" sz="1800">
                <a:solidFill>
                  <a:srgbClr val="000000"/>
                </a:solidFill>
                <a:latin typeface="Arial" charset="0"/>
              </a:rPr>
              <a:t>)</a:t>
            </a:r>
          </a:p>
        </p:txBody>
      </p:sp>
      <p:sp>
        <p:nvSpPr>
          <p:cNvPr id="51236" name="Rectangle 78"/>
          <p:cNvSpPr>
            <a:spLocks noChangeArrowheads="1"/>
          </p:cNvSpPr>
          <p:nvPr/>
        </p:nvSpPr>
        <p:spPr bwMode="auto">
          <a:xfrm>
            <a:off x="1114425" y="5661025"/>
            <a:ext cx="576263" cy="576263"/>
          </a:xfrm>
          <a:prstGeom prst="rect">
            <a:avLst/>
          </a:prstGeom>
          <a:noFill/>
          <a:ln w="19050" algn="ctr">
            <a:noFill/>
            <a:miter lim="800000"/>
            <a:headEnd/>
            <a:tailEnd/>
          </a:ln>
        </p:spPr>
        <p:txBody>
          <a:bodyPr wrap="none" anchor="ctr"/>
          <a:lstStyle/>
          <a:p>
            <a:pPr algn="ctr"/>
            <a:r>
              <a:rPr lang="zh-CN" altLang="en-US" sz="1800">
                <a:solidFill>
                  <a:srgbClr val="000000"/>
                </a:solidFill>
                <a:latin typeface="Arial" charset="0"/>
              </a:rPr>
              <a:t>索引</a:t>
            </a:r>
            <a:br>
              <a:rPr lang="zh-CN" altLang="en-US" sz="1800">
                <a:solidFill>
                  <a:srgbClr val="000000"/>
                </a:solidFill>
                <a:latin typeface="Arial" charset="0"/>
              </a:rPr>
            </a:br>
            <a:r>
              <a:rPr lang="en-US" altLang="zh-CN" sz="1800">
                <a:solidFill>
                  <a:srgbClr val="000000"/>
                </a:solidFill>
                <a:latin typeface="Arial" charset="0"/>
              </a:rPr>
              <a:t>(</a:t>
            </a:r>
            <a:r>
              <a:rPr lang="zh-CN" altLang="en-US" sz="1800">
                <a:solidFill>
                  <a:srgbClr val="000000"/>
                </a:solidFill>
                <a:latin typeface="Arial" charset="0"/>
              </a:rPr>
              <a:t>组号</a:t>
            </a:r>
            <a:r>
              <a:rPr lang="en-US" altLang="zh-CN" sz="1800">
                <a:solidFill>
                  <a:srgbClr val="000000"/>
                </a:solidFill>
                <a:latin typeface="Arial" charset="0"/>
              </a:rPr>
              <a:t>)</a:t>
            </a:r>
          </a:p>
        </p:txBody>
      </p:sp>
      <p:sp>
        <p:nvSpPr>
          <p:cNvPr id="51237" name="Rectangle 79"/>
          <p:cNvSpPr>
            <a:spLocks noChangeArrowheads="1"/>
          </p:cNvSpPr>
          <p:nvPr/>
        </p:nvSpPr>
        <p:spPr bwMode="auto">
          <a:xfrm>
            <a:off x="1690688" y="5661025"/>
            <a:ext cx="1152525" cy="287338"/>
          </a:xfrm>
          <a:prstGeom prst="rect">
            <a:avLst/>
          </a:prstGeom>
          <a:noFill/>
          <a:ln w="19050" algn="ctr">
            <a:noFill/>
            <a:miter lim="800000"/>
            <a:headEnd/>
            <a:tailEnd/>
          </a:ln>
        </p:spPr>
        <p:txBody>
          <a:bodyPr wrap="none" anchor="ctr"/>
          <a:lstStyle/>
          <a:p>
            <a:pPr algn="ctr"/>
            <a:r>
              <a:rPr lang="zh-CN" altLang="en-US" sz="1800">
                <a:solidFill>
                  <a:srgbClr val="000000"/>
                </a:solidFill>
                <a:latin typeface="Arial" charset="0"/>
              </a:rPr>
              <a:t>块内地址</a:t>
            </a:r>
          </a:p>
        </p:txBody>
      </p:sp>
      <p:sp>
        <p:nvSpPr>
          <p:cNvPr id="51238" name="Rectangle 81"/>
          <p:cNvSpPr>
            <a:spLocks noChangeArrowheads="1"/>
          </p:cNvSpPr>
          <p:nvPr/>
        </p:nvSpPr>
        <p:spPr bwMode="auto">
          <a:xfrm>
            <a:off x="971601" y="5372100"/>
            <a:ext cx="719088"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smtClean="0">
                <a:solidFill>
                  <a:srgbClr val="FF0000"/>
                </a:solidFill>
                <a:latin typeface="Arial" charset="0"/>
              </a:rPr>
              <a:t>110</a:t>
            </a:r>
            <a:endParaRPr lang="en-US" altLang="zh-CN" sz="1800">
              <a:solidFill>
                <a:srgbClr val="FF0000"/>
              </a:solidFill>
              <a:latin typeface="Arial" charset="0"/>
            </a:endParaRPr>
          </a:p>
        </p:txBody>
      </p:sp>
      <p:sp>
        <p:nvSpPr>
          <p:cNvPr id="51239" name="Rectangle 82"/>
          <p:cNvSpPr>
            <a:spLocks noChangeArrowheads="1"/>
          </p:cNvSpPr>
          <p:nvPr/>
        </p:nvSpPr>
        <p:spPr bwMode="auto">
          <a:xfrm>
            <a:off x="1690688" y="5372100"/>
            <a:ext cx="1152525"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011 000</a:t>
            </a:r>
          </a:p>
        </p:txBody>
      </p:sp>
      <p:sp>
        <p:nvSpPr>
          <p:cNvPr id="51240" name="Rectangle 83"/>
          <p:cNvSpPr>
            <a:spLocks noChangeArrowheads="1"/>
          </p:cNvSpPr>
          <p:nvPr/>
        </p:nvSpPr>
        <p:spPr bwMode="auto">
          <a:xfrm>
            <a:off x="395288" y="5372100"/>
            <a:ext cx="576312" cy="285750"/>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smtClean="0">
                <a:solidFill>
                  <a:srgbClr val="FF0000"/>
                </a:solidFill>
                <a:latin typeface="Arial" charset="0"/>
              </a:rPr>
              <a:t>01</a:t>
            </a:r>
            <a:endParaRPr lang="en-US" altLang="zh-CN" sz="1800">
              <a:solidFill>
                <a:srgbClr val="FF0000"/>
              </a:solidFill>
              <a:latin typeface="Arial" charset="0"/>
            </a:endParaRPr>
          </a:p>
        </p:txBody>
      </p:sp>
      <p:sp>
        <p:nvSpPr>
          <p:cNvPr id="51243" name="Text Box 126"/>
          <p:cNvSpPr txBox="1">
            <a:spLocks noChangeArrowheads="1"/>
          </p:cNvSpPr>
          <p:nvPr/>
        </p:nvSpPr>
        <p:spPr bwMode="auto">
          <a:xfrm>
            <a:off x="1473200" y="117475"/>
            <a:ext cx="1728788"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目录表</a:t>
            </a:r>
          </a:p>
        </p:txBody>
      </p:sp>
      <p:sp>
        <p:nvSpPr>
          <p:cNvPr id="51244" name="Text Box 134"/>
          <p:cNvSpPr txBox="1">
            <a:spLocks noChangeArrowheads="1"/>
          </p:cNvSpPr>
          <p:nvPr/>
        </p:nvSpPr>
        <p:spPr bwMode="auto">
          <a:xfrm>
            <a:off x="5073650" y="1268760"/>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00FF"/>
                </a:solidFill>
                <a:latin typeface="Arial" charset="0"/>
              </a:rPr>
              <a:t>组</a:t>
            </a:r>
            <a:r>
              <a:rPr lang="en-US" altLang="zh-CN" sz="1800">
                <a:solidFill>
                  <a:srgbClr val="0000FF"/>
                </a:solidFill>
                <a:latin typeface="Arial" charset="0"/>
              </a:rPr>
              <a:t>2</a:t>
            </a:r>
          </a:p>
        </p:txBody>
      </p:sp>
      <p:sp>
        <p:nvSpPr>
          <p:cNvPr id="51245" name="Text Box 135"/>
          <p:cNvSpPr txBox="1">
            <a:spLocks noChangeArrowheads="1"/>
          </p:cNvSpPr>
          <p:nvPr/>
        </p:nvSpPr>
        <p:spPr bwMode="auto">
          <a:xfrm>
            <a:off x="5073650" y="1556792"/>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3</a:t>
            </a:r>
          </a:p>
        </p:txBody>
      </p:sp>
      <p:sp>
        <p:nvSpPr>
          <p:cNvPr id="51246" name="Rectangle 136"/>
          <p:cNvSpPr>
            <a:spLocks noChangeArrowheads="1"/>
          </p:cNvSpPr>
          <p:nvPr/>
        </p:nvSpPr>
        <p:spPr bwMode="auto">
          <a:xfrm>
            <a:off x="3849688" y="1925787"/>
            <a:ext cx="1223962" cy="285750"/>
          </a:xfrm>
          <a:prstGeom prst="rect">
            <a:avLst/>
          </a:prstGeom>
          <a:solidFill>
            <a:srgbClr val="C0C0C0"/>
          </a:solidFill>
          <a:ln w="19050" algn="ctr">
            <a:solidFill>
              <a:schemeClr val="tx1"/>
            </a:solidFill>
            <a:miter lim="800000"/>
            <a:headEnd/>
            <a:tailEnd/>
          </a:ln>
        </p:spPr>
        <p:txBody>
          <a:bodyPr wrap="none" anchor="ctr"/>
          <a:lstStyle/>
          <a:p>
            <a:pPr algn="ctr"/>
            <a:r>
              <a:rPr lang="zh-CN" altLang="en-US" sz="1800" smtClean="0">
                <a:solidFill>
                  <a:srgbClr val="000000"/>
                </a:solidFill>
                <a:latin typeface="Arial" charset="0"/>
              </a:rPr>
              <a:t>块</a:t>
            </a:r>
            <a:r>
              <a:rPr lang="en-US" altLang="zh-CN" sz="1800" smtClean="0">
                <a:solidFill>
                  <a:srgbClr val="000000"/>
                </a:solidFill>
                <a:latin typeface="Arial" charset="0"/>
              </a:rPr>
              <a:t>4</a:t>
            </a:r>
            <a:endParaRPr lang="en-US" altLang="zh-CN" sz="1800">
              <a:solidFill>
                <a:srgbClr val="000000"/>
              </a:solidFill>
              <a:latin typeface="Arial" charset="0"/>
            </a:endParaRPr>
          </a:p>
        </p:txBody>
      </p:sp>
      <p:sp>
        <p:nvSpPr>
          <p:cNvPr id="51247" name="Rectangle 137"/>
          <p:cNvSpPr>
            <a:spLocks noChangeArrowheads="1"/>
          </p:cNvSpPr>
          <p:nvPr/>
        </p:nvSpPr>
        <p:spPr bwMode="auto">
          <a:xfrm>
            <a:off x="3849688" y="2211537"/>
            <a:ext cx="1223962" cy="285750"/>
          </a:xfrm>
          <a:prstGeom prst="rect">
            <a:avLst/>
          </a:prstGeom>
          <a:solidFill>
            <a:srgbClr val="CCCC00"/>
          </a:solidFill>
          <a:ln w="19050" algn="ctr">
            <a:solidFill>
              <a:schemeClr val="tx1"/>
            </a:solidFill>
            <a:miter lim="800000"/>
            <a:headEnd/>
            <a:tailEnd/>
          </a:ln>
        </p:spPr>
        <p:txBody>
          <a:bodyPr wrap="none" anchor="ctr"/>
          <a:lstStyle/>
          <a:p>
            <a:pPr algn="ctr"/>
            <a:r>
              <a:rPr lang="zh-CN" altLang="en-US" sz="1800" smtClean="0">
                <a:solidFill>
                  <a:srgbClr val="000000"/>
                </a:solidFill>
                <a:latin typeface="Arial" charset="0"/>
              </a:rPr>
              <a:t>块</a:t>
            </a:r>
            <a:r>
              <a:rPr lang="en-US" altLang="zh-CN" sz="1800" smtClean="0">
                <a:solidFill>
                  <a:srgbClr val="000000"/>
                </a:solidFill>
                <a:latin typeface="Arial" charset="0"/>
              </a:rPr>
              <a:t>5</a:t>
            </a:r>
            <a:endParaRPr lang="en-US" altLang="zh-CN" sz="1800">
              <a:solidFill>
                <a:srgbClr val="000000"/>
              </a:solidFill>
              <a:latin typeface="Arial" charset="0"/>
            </a:endParaRPr>
          </a:p>
        </p:txBody>
      </p:sp>
      <p:sp>
        <p:nvSpPr>
          <p:cNvPr id="51248" name="Rectangle 138"/>
          <p:cNvSpPr>
            <a:spLocks noChangeArrowheads="1"/>
          </p:cNvSpPr>
          <p:nvPr/>
        </p:nvSpPr>
        <p:spPr bwMode="auto">
          <a:xfrm>
            <a:off x="3849688" y="2500462"/>
            <a:ext cx="1223962" cy="287337"/>
          </a:xfrm>
          <a:prstGeom prst="rect">
            <a:avLst/>
          </a:prstGeom>
          <a:solidFill>
            <a:srgbClr val="FF9966"/>
          </a:solidFill>
          <a:ln w="19050" algn="ctr">
            <a:solidFill>
              <a:schemeClr val="tx1"/>
            </a:solidFill>
            <a:miter lim="800000"/>
            <a:headEnd/>
            <a:tailEnd/>
          </a:ln>
        </p:spPr>
        <p:txBody>
          <a:bodyPr wrap="none" anchor="ctr"/>
          <a:lstStyle/>
          <a:p>
            <a:pPr algn="ctr"/>
            <a:r>
              <a:rPr lang="zh-CN" altLang="en-US" sz="1800" smtClean="0">
                <a:solidFill>
                  <a:srgbClr val="000000"/>
                </a:solidFill>
                <a:latin typeface="Arial" charset="0"/>
              </a:rPr>
              <a:t>块</a:t>
            </a:r>
            <a:r>
              <a:rPr lang="en-US" altLang="zh-CN" sz="1800" smtClean="0">
                <a:solidFill>
                  <a:srgbClr val="000000"/>
                </a:solidFill>
                <a:latin typeface="Arial" charset="0"/>
              </a:rPr>
              <a:t>6</a:t>
            </a:r>
            <a:endParaRPr lang="en-US" altLang="zh-CN" sz="1800">
              <a:solidFill>
                <a:srgbClr val="000000"/>
              </a:solidFill>
              <a:latin typeface="Arial" charset="0"/>
            </a:endParaRPr>
          </a:p>
        </p:txBody>
      </p:sp>
      <p:sp>
        <p:nvSpPr>
          <p:cNvPr id="51249" name="Rectangle 139"/>
          <p:cNvSpPr>
            <a:spLocks noChangeArrowheads="1"/>
          </p:cNvSpPr>
          <p:nvPr/>
        </p:nvSpPr>
        <p:spPr bwMode="auto">
          <a:xfrm>
            <a:off x="3849688" y="2789387"/>
            <a:ext cx="1223962" cy="285750"/>
          </a:xfrm>
          <a:prstGeom prst="rect">
            <a:avLst/>
          </a:prstGeom>
          <a:solidFill>
            <a:srgbClr val="FFCC00"/>
          </a:solidFill>
          <a:ln w="19050" algn="ctr">
            <a:solidFill>
              <a:schemeClr val="tx1"/>
            </a:solidFill>
            <a:miter lim="800000"/>
            <a:headEnd/>
            <a:tailEnd/>
          </a:ln>
        </p:spPr>
        <p:txBody>
          <a:bodyPr wrap="none" anchor="ctr"/>
          <a:lstStyle/>
          <a:p>
            <a:pPr algn="ctr"/>
            <a:r>
              <a:rPr lang="zh-CN" altLang="en-US" sz="1800" smtClean="0">
                <a:solidFill>
                  <a:srgbClr val="000000"/>
                </a:solidFill>
                <a:latin typeface="Arial" charset="0"/>
              </a:rPr>
              <a:t>块</a:t>
            </a:r>
            <a:r>
              <a:rPr lang="en-US" altLang="zh-CN" sz="1800" smtClean="0">
                <a:solidFill>
                  <a:srgbClr val="000000"/>
                </a:solidFill>
                <a:latin typeface="Arial" charset="0"/>
              </a:rPr>
              <a:t>7</a:t>
            </a:r>
            <a:endParaRPr lang="en-US" altLang="zh-CN" sz="1800">
              <a:solidFill>
                <a:srgbClr val="000000"/>
              </a:solidFill>
              <a:latin typeface="Arial" charset="0"/>
            </a:endParaRPr>
          </a:p>
        </p:txBody>
      </p:sp>
      <p:sp>
        <p:nvSpPr>
          <p:cNvPr id="51250" name="Text Box 140"/>
          <p:cNvSpPr txBox="1">
            <a:spLocks noChangeArrowheads="1"/>
          </p:cNvSpPr>
          <p:nvPr/>
        </p:nvSpPr>
        <p:spPr bwMode="auto">
          <a:xfrm>
            <a:off x="5075238" y="1844824"/>
            <a:ext cx="576262" cy="366713"/>
          </a:xfrm>
          <a:prstGeom prst="rect">
            <a:avLst/>
          </a:prstGeom>
          <a:noFill/>
          <a:ln w="28575" algn="ctr">
            <a:noFill/>
            <a:miter lim="800000"/>
            <a:headEnd/>
            <a:tailEnd/>
          </a:ln>
        </p:spPr>
        <p:txBody>
          <a:bodyPr>
            <a:spAutoFit/>
          </a:bodyPr>
          <a:lstStyle/>
          <a:p>
            <a:pPr>
              <a:spcBef>
                <a:spcPct val="50000"/>
              </a:spcBef>
            </a:pPr>
            <a:r>
              <a:rPr lang="zh-CN" altLang="en-US" sz="1800" smtClean="0">
                <a:solidFill>
                  <a:srgbClr val="FF6600"/>
                </a:solidFill>
                <a:latin typeface="Arial" charset="0"/>
              </a:rPr>
              <a:t>组</a:t>
            </a:r>
            <a:r>
              <a:rPr lang="en-US" altLang="zh-CN" sz="1800" smtClean="0">
                <a:solidFill>
                  <a:srgbClr val="FF6600"/>
                </a:solidFill>
                <a:latin typeface="Arial" charset="0"/>
              </a:rPr>
              <a:t>4</a:t>
            </a:r>
            <a:endParaRPr lang="en-US" altLang="zh-CN" sz="1800">
              <a:solidFill>
                <a:srgbClr val="FF6600"/>
              </a:solidFill>
              <a:latin typeface="Arial" charset="0"/>
            </a:endParaRPr>
          </a:p>
        </p:txBody>
      </p:sp>
      <p:sp>
        <p:nvSpPr>
          <p:cNvPr id="51251" name="Text Box 141"/>
          <p:cNvSpPr txBox="1">
            <a:spLocks noChangeArrowheads="1"/>
          </p:cNvSpPr>
          <p:nvPr/>
        </p:nvSpPr>
        <p:spPr bwMode="auto">
          <a:xfrm>
            <a:off x="5075238" y="2133749"/>
            <a:ext cx="576262" cy="366713"/>
          </a:xfrm>
          <a:prstGeom prst="rect">
            <a:avLst/>
          </a:prstGeom>
          <a:noFill/>
          <a:ln w="28575" algn="ctr">
            <a:noFill/>
            <a:miter lim="800000"/>
            <a:headEnd/>
            <a:tailEnd/>
          </a:ln>
        </p:spPr>
        <p:txBody>
          <a:bodyPr>
            <a:spAutoFit/>
          </a:bodyPr>
          <a:lstStyle/>
          <a:p>
            <a:pPr>
              <a:spcBef>
                <a:spcPct val="50000"/>
              </a:spcBef>
            </a:pPr>
            <a:r>
              <a:rPr lang="zh-CN" altLang="en-US" sz="1800" smtClean="0">
                <a:solidFill>
                  <a:srgbClr val="D60093"/>
                </a:solidFill>
                <a:latin typeface="Arial" charset="0"/>
              </a:rPr>
              <a:t>组</a:t>
            </a:r>
            <a:r>
              <a:rPr lang="en-US" altLang="zh-CN" sz="1800" smtClean="0">
                <a:solidFill>
                  <a:srgbClr val="D60093"/>
                </a:solidFill>
                <a:latin typeface="Arial" charset="0"/>
              </a:rPr>
              <a:t>5</a:t>
            </a:r>
            <a:endParaRPr lang="en-US" altLang="zh-CN" sz="1800">
              <a:solidFill>
                <a:srgbClr val="D60093"/>
              </a:solidFill>
              <a:latin typeface="Arial" charset="0"/>
            </a:endParaRPr>
          </a:p>
        </p:txBody>
      </p:sp>
      <p:sp>
        <p:nvSpPr>
          <p:cNvPr id="51252" name="Text Box 142"/>
          <p:cNvSpPr txBox="1">
            <a:spLocks noChangeArrowheads="1"/>
          </p:cNvSpPr>
          <p:nvPr/>
        </p:nvSpPr>
        <p:spPr bwMode="auto">
          <a:xfrm>
            <a:off x="5073650" y="2486223"/>
            <a:ext cx="576263" cy="366713"/>
          </a:xfrm>
          <a:prstGeom prst="rect">
            <a:avLst/>
          </a:prstGeom>
          <a:noFill/>
          <a:ln w="28575" algn="ctr">
            <a:noFill/>
            <a:miter lim="800000"/>
            <a:headEnd/>
            <a:tailEnd/>
          </a:ln>
        </p:spPr>
        <p:txBody>
          <a:bodyPr>
            <a:spAutoFit/>
          </a:bodyPr>
          <a:lstStyle/>
          <a:p>
            <a:pPr>
              <a:spcBef>
                <a:spcPct val="50000"/>
              </a:spcBef>
            </a:pPr>
            <a:r>
              <a:rPr lang="zh-CN" altLang="en-US" sz="1800" smtClean="0">
                <a:solidFill>
                  <a:srgbClr val="0000FF"/>
                </a:solidFill>
                <a:latin typeface="Arial" charset="0"/>
              </a:rPr>
              <a:t>组</a:t>
            </a:r>
            <a:r>
              <a:rPr lang="en-US" altLang="zh-CN" sz="1800" smtClean="0">
                <a:solidFill>
                  <a:srgbClr val="0000FF"/>
                </a:solidFill>
                <a:latin typeface="Arial" charset="0"/>
              </a:rPr>
              <a:t>6</a:t>
            </a:r>
            <a:endParaRPr lang="en-US" altLang="zh-CN" sz="1800">
              <a:solidFill>
                <a:srgbClr val="0000FF"/>
              </a:solidFill>
              <a:latin typeface="Arial" charset="0"/>
            </a:endParaRPr>
          </a:p>
        </p:txBody>
      </p:sp>
      <p:sp>
        <p:nvSpPr>
          <p:cNvPr id="51253" name="Text Box 143"/>
          <p:cNvSpPr txBox="1">
            <a:spLocks noChangeArrowheads="1"/>
          </p:cNvSpPr>
          <p:nvPr/>
        </p:nvSpPr>
        <p:spPr bwMode="auto">
          <a:xfrm>
            <a:off x="5073650" y="2781449"/>
            <a:ext cx="576263" cy="366713"/>
          </a:xfrm>
          <a:prstGeom prst="rect">
            <a:avLst/>
          </a:prstGeom>
          <a:noFill/>
          <a:ln w="28575" algn="ctr">
            <a:noFill/>
            <a:miter lim="800000"/>
            <a:headEnd/>
            <a:tailEnd/>
          </a:ln>
        </p:spPr>
        <p:txBody>
          <a:bodyPr>
            <a:spAutoFit/>
          </a:bodyPr>
          <a:lstStyle/>
          <a:p>
            <a:pPr>
              <a:spcBef>
                <a:spcPct val="50000"/>
              </a:spcBef>
            </a:pPr>
            <a:r>
              <a:rPr lang="zh-CN" altLang="en-US" sz="1800" smtClean="0">
                <a:solidFill>
                  <a:srgbClr val="006600"/>
                </a:solidFill>
                <a:latin typeface="Arial" charset="0"/>
              </a:rPr>
              <a:t>组</a:t>
            </a:r>
            <a:r>
              <a:rPr lang="en-US" altLang="zh-CN" sz="1800" smtClean="0">
                <a:solidFill>
                  <a:srgbClr val="006600"/>
                </a:solidFill>
                <a:latin typeface="Arial" charset="0"/>
              </a:rPr>
              <a:t>7</a:t>
            </a:r>
            <a:endParaRPr lang="en-US" altLang="zh-CN" sz="1800">
              <a:solidFill>
                <a:srgbClr val="006600"/>
              </a:solidFill>
              <a:latin typeface="Arial" charset="0"/>
            </a:endParaRPr>
          </a:p>
        </p:txBody>
      </p:sp>
      <p:sp>
        <p:nvSpPr>
          <p:cNvPr id="51254" name="Rectangle 144"/>
          <p:cNvSpPr>
            <a:spLocks noChangeArrowheads="1"/>
          </p:cNvSpPr>
          <p:nvPr/>
        </p:nvSpPr>
        <p:spPr bwMode="auto">
          <a:xfrm>
            <a:off x="197643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solidFill>
                  <a:srgbClr val="000000"/>
                </a:solidFill>
                <a:latin typeface="Arial" charset="0"/>
              </a:rPr>
              <a:t>01</a:t>
            </a:r>
            <a:endParaRPr lang="en-US" altLang="zh-CN" sz="1800">
              <a:solidFill>
                <a:srgbClr val="000000"/>
              </a:solidFill>
              <a:latin typeface="Arial" charset="0"/>
            </a:endParaRPr>
          </a:p>
        </p:txBody>
      </p:sp>
      <p:sp>
        <p:nvSpPr>
          <p:cNvPr id="51255" name="Rectangle 145"/>
          <p:cNvSpPr>
            <a:spLocks noChangeArrowheads="1"/>
          </p:cNvSpPr>
          <p:nvPr/>
        </p:nvSpPr>
        <p:spPr bwMode="auto">
          <a:xfrm>
            <a:off x="1976438" y="1052513"/>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smtClean="0">
                <a:solidFill>
                  <a:srgbClr val="000000"/>
                </a:solidFill>
                <a:latin typeface="Arial" charset="0"/>
              </a:rPr>
              <a:t>11</a:t>
            </a:r>
            <a:endParaRPr lang="en-US" altLang="zh-CN" sz="1800">
              <a:solidFill>
                <a:srgbClr val="000000"/>
              </a:solidFill>
              <a:latin typeface="Arial" charset="0"/>
            </a:endParaRPr>
          </a:p>
        </p:txBody>
      </p:sp>
      <p:sp>
        <p:nvSpPr>
          <p:cNvPr id="51256" name="Rectangle 146"/>
          <p:cNvSpPr>
            <a:spLocks noChangeArrowheads="1"/>
          </p:cNvSpPr>
          <p:nvPr/>
        </p:nvSpPr>
        <p:spPr bwMode="auto">
          <a:xfrm>
            <a:off x="1976438" y="1341438"/>
            <a:ext cx="1223962" cy="287337"/>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smtClean="0">
                <a:solidFill>
                  <a:srgbClr val="000000"/>
                </a:solidFill>
                <a:latin typeface="Arial" charset="0"/>
              </a:rPr>
              <a:t>00</a:t>
            </a:r>
            <a:endParaRPr lang="en-US" altLang="zh-CN" sz="1800">
              <a:solidFill>
                <a:srgbClr val="000000"/>
              </a:solidFill>
              <a:latin typeface="Arial" charset="0"/>
            </a:endParaRPr>
          </a:p>
        </p:txBody>
      </p:sp>
      <p:sp>
        <p:nvSpPr>
          <p:cNvPr id="51257" name="Rectangle 147"/>
          <p:cNvSpPr>
            <a:spLocks noChangeArrowheads="1"/>
          </p:cNvSpPr>
          <p:nvPr/>
        </p:nvSpPr>
        <p:spPr bwMode="auto">
          <a:xfrm>
            <a:off x="1976438" y="163036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smtClean="0">
                <a:solidFill>
                  <a:srgbClr val="000000"/>
                </a:solidFill>
                <a:latin typeface="Arial" charset="0"/>
              </a:rPr>
              <a:t>11</a:t>
            </a:r>
            <a:endParaRPr lang="en-US" altLang="zh-CN" sz="1800">
              <a:solidFill>
                <a:srgbClr val="000000"/>
              </a:solidFill>
              <a:latin typeface="Arial" charset="0"/>
            </a:endParaRPr>
          </a:p>
        </p:txBody>
      </p:sp>
      <p:sp>
        <p:nvSpPr>
          <p:cNvPr id="51258" name="Rectangle 148"/>
          <p:cNvSpPr>
            <a:spLocks noChangeArrowheads="1"/>
          </p:cNvSpPr>
          <p:nvPr/>
        </p:nvSpPr>
        <p:spPr bwMode="auto">
          <a:xfrm>
            <a:off x="1616075" y="765175"/>
            <a:ext cx="3603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1</a:t>
            </a:r>
          </a:p>
        </p:txBody>
      </p:sp>
      <p:sp>
        <p:nvSpPr>
          <p:cNvPr id="51259" name="Rectangle 149"/>
          <p:cNvSpPr>
            <a:spLocks noChangeArrowheads="1"/>
          </p:cNvSpPr>
          <p:nvPr/>
        </p:nvSpPr>
        <p:spPr bwMode="auto">
          <a:xfrm>
            <a:off x="1616075" y="1050925"/>
            <a:ext cx="360363"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0</a:t>
            </a:r>
          </a:p>
        </p:txBody>
      </p:sp>
      <p:sp>
        <p:nvSpPr>
          <p:cNvPr id="51260" name="Rectangle 150"/>
          <p:cNvSpPr>
            <a:spLocks noChangeArrowheads="1"/>
          </p:cNvSpPr>
          <p:nvPr/>
        </p:nvSpPr>
        <p:spPr bwMode="auto">
          <a:xfrm>
            <a:off x="1616075" y="1339850"/>
            <a:ext cx="360363" cy="287338"/>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1</a:t>
            </a:r>
          </a:p>
        </p:txBody>
      </p:sp>
      <p:sp>
        <p:nvSpPr>
          <p:cNvPr id="51261" name="Text Box 153"/>
          <p:cNvSpPr txBox="1">
            <a:spLocks noChangeArrowheads="1"/>
          </p:cNvSpPr>
          <p:nvPr/>
        </p:nvSpPr>
        <p:spPr bwMode="auto">
          <a:xfrm>
            <a:off x="2049463" y="477838"/>
            <a:ext cx="1008062" cy="311150"/>
          </a:xfrm>
          <a:prstGeom prst="rect">
            <a:avLst/>
          </a:prstGeom>
          <a:noFill/>
          <a:ln w="28575" algn="ctr">
            <a:noFill/>
            <a:miter lim="800000"/>
            <a:headEnd/>
            <a:tailEnd/>
          </a:ln>
        </p:spPr>
        <p:txBody>
          <a:bodyPr>
            <a:spAutoFit/>
          </a:bodyPr>
          <a:lstStyle/>
          <a:p>
            <a:pPr algn="ctr">
              <a:lnSpc>
                <a:spcPct val="80000"/>
              </a:lnSpc>
              <a:spcBef>
                <a:spcPct val="50000"/>
              </a:spcBef>
            </a:pPr>
            <a:r>
              <a:rPr lang="zh-CN" altLang="en-US" sz="1800">
                <a:solidFill>
                  <a:srgbClr val="D60093"/>
                </a:solidFill>
                <a:latin typeface="Arial" charset="0"/>
              </a:rPr>
              <a:t>标志</a:t>
            </a:r>
            <a:endParaRPr lang="en-US" altLang="zh-CN" sz="1800">
              <a:solidFill>
                <a:srgbClr val="D60093"/>
              </a:solidFill>
              <a:latin typeface="Arial" charset="0"/>
            </a:endParaRPr>
          </a:p>
        </p:txBody>
      </p:sp>
      <p:sp>
        <p:nvSpPr>
          <p:cNvPr id="51262" name="Rectangle 154"/>
          <p:cNvSpPr>
            <a:spLocks noChangeArrowheads="1"/>
          </p:cNvSpPr>
          <p:nvPr/>
        </p:nvSpPr>
        <p:spPr bwMode="auto">
          <a:xfrm>
            <a:off x="1617663" y="1628775"/>
            <a:ext cx="360362"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0</a:t>
            </a:r>
          </a:p>
        </p:txBody>
      </p:sp>
      <p:sp>
        <p:nvSpPr>
          <p:cNvPr id="51263" name="Rectangle 155"/>
          <p:cNvSpPr>
            <a:spLocks noChangeArrowheads="1"/>
          </p:cNvSpPr>
          <p:nvPr/>
        </p:nvSpPr>
        <p:spPr bwMode="auto">
          <a:xfrm>
            <a:off x="1978025" y="1925787"/>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smtClean="0">
                <a:solidFill>
                  <a:srgbClr val="000000"/>
                </a:solidFill>
                <a:latin typeface="Arial" charset="0"/>
              </a:rPr>
              <a:t>01</a:t>
            </a:r>
            <a:endParaRPr lang="en-US" altLang="zh-CN" sz="1800">
              <a:solidFill>
                <a:srgbClr val="000000"/>
              </a:solidFill>
              <a:latin typeface="Arial" charset="0"/>
            </a:endParaRPr>
          </a:p>
        </p:txBody>
      </p:sp>
      <p:sp>
        <p:nvSpPr>
          <p:cNvPr id="51264" name="Rectangle 156"/>
          <p:cNvSpPr>
            <a:spLocks noChangeArrowheads="1"/>
          </p:cNvSpPr>
          <p:nvPr/>
        </p:nvSpPr>
        <p:spPr bwMode="auto">
          <a:xfrm>
            <a:off x="1978025" y="2211537"/>
            <a:ext cx="1223963"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smtClean="0">
                <a:solidFill>
                  <a:srgbClr val="000000"/>
                </a:solidFill>
                <a:latin typeface="Arial" charset="0"/>
              </a:rPr>
              <a:t>10</a:t>
            </a:r>
            <a:endParaRPr lang="en-US" altLang="zh-CN" sz="1800">
              <a:solidFill>
                <a:srgbClr val="000000"/>
              </a:solidFill>
              <a:latin typeface="Arial" charset="0"/>
            </a:endParaRPr>
          </a:p>
        </p:txBody>
      </p:sp>
      <p:sp>
        <p:nvSpPr>
          <p:cNvPr id="51265" name="Rectangle 157"/>
          <p:cNvSpPr>
            <a:spLocks noChangeArrowheads="1"/>
          </p:cNvSpPr>
          <p:nvPr/>
        </p:nvSpPr>
        <p:spPr bwMode="auto">
          <a:xfrm>
            <a:off x="1978025" y="2500462"/>
            <a:ext cx="1223963" cy="287337"/>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smtClean="0">
                <a:solidFill>
                  <a:srgbClr val="000000"/>
                </a:solidFill>
                <a:latin typeface="Arial" charset="0"/>
              </a:rPr>
              <a:t>00</a:t>
            </a:r>
            <a:endParaRPr lang="en-US" altLang="zh-CN" sz="1800">
              <a:solidFill>
                <a:srgbClr val="000000"/>
              </a:solidFill>
              <a:latin typeface="Arial" charset="0"/>
            </a:endParaRPr>
          </a:p>
        </p:txBody>
      </p:sp>
      <p:sp>
        <p:nvSpPr>
          <p:cNvPr id="51266" name="Rectangle 158"/>
          <p:cNvSpPr>
            <a:spLocks noChangeArrowheads="1"/>
          </p:cNvSpPr>
          <p:nvPr/>
        </p:nvSpPr>
        <p:spPr bwMode="auto">
          <a:xfrm>
            <a:off x="1978025" y="2789387"/>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smtClean="0">
                <a:solidFill>
                  <a:srgbClr val="000000"/>
                </a:solidFill>
                <a:latin typeface="Arial" charset="0"/>
              </a:rPr>
              <a:t>10</a:t>
            </a:r>
            <a:endParaRPr lang="en-US" altLang="zh-CN" sz="1800">
              <a:solidFill>
                <a:srgbClr val="000000"/>
              </a:solidFill>
              <a:latin typeface="Arial" charset="0"/>
            </a:endParaRPr>
          </a:p>
        </p:txBody>
      </p:sp>
      <p:sp>
        <p:nvSpPr>
          <p:cNvPr id="51267" name="Rectangle 159"/>
          <p:cNvSpPr>
            <a:spLocks noChangeArrowheads="1"/>
          </p:cNvSpPr>
          <p:nvPr/>
        </p:nvSpPr>
        <p:spPr bwMode="auto">
          <a:xfrm>
            <a:off x="1617663" y="1924199"/>
            <a:ext cx="3603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0</a:t>
            </a:r>
          </a:p>
        </p:txBody>
      </p:sp>
      <p:sp>
        <p:nvSpPr>
          <p:cNvPr id="51268" name="Rectangle 160"/>
          <p:cNvSpPr>
            <a:spLocks noChangeArrowheads="1"/>
          </p:cNvSpPr>
          <p:nvPr/>
        </p:nvSpPr>
        <p:spPr bwMode="auto">
          <a:xfrm>
            <a:off x="1617663" y="2209949"/>
            <a:ext cx="360362"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1</a:t>
            </a:r>
          </a:p>
        </p:txBody>
      </p:sp>
      <p:sp>
        <p:nvSpPr>
          <p:cNvPr id="51269" name="Rectangle 161"/>
          <p:cNvSpPr>
            <a:spLocks noChangeArrowheads="1"/>
          </p:cNvSpPr>
          <p:nvPr/>
        </p:nvSpPr>
        <p:spPr bwMode="auto">
          <a:xfrm>
            <a:off x="1617663" y="2498874"/>
            <a:ext cx="360362" cy="287338"/>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smtClean="0">
                <a:solidFill>
                  <a:srgbClr val="000000"/>
                </a:solidFill>
                <a:latin typeface="Arial" charset="0"/>
              </a:rPr>
              <a:t>0</a:t>
            </a:r>
            <a:endParaRPr lang="en-US" altLang="zh-CN" sz="1800">
              <a:solidFill>
                <a:srgbClr val="000000"/>
              </a:solidFill>
              <a:latin typeface="Arial" charset="0"/>
            </a:endParaRPr>
          </a:p>
        </p:txBody>
      </p:sp>
      <p:sp>
        <p:nvSpPr>
          <p:cNvPr id="51270" name="Rectangle 162"/>
          <p:cNvSpPr>
            <a:spLocks noChangeArrowheads="1"/>
          </p:cNvSpPr>
          <p:nvPr/>
        </p:nvSpPr>
        <p:spPr bwMode="auto">
          <a:xfrm>
            <a:off x="1619250" y="2787799"/>
            <a:ext cx="360363"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1</a:t>
            </a:r>
          </a:p>
        </p:txBody>
      </p:sp>
      <p:sp>
        <p:nvSpPr>
          <p:cNvPr id="51271" name="Rectangle 163"/>
          <p:cNvSpPr>
            <a:spLocks noChangeArrowheads="1"/>
          </p:cNvSpPr>
          <p:nvPr/>
        </p:nvSpPr>
        <p:spPr bwMode="auto">
          <a:xfrm>
            <a:off x="6372225" y="5087938"/>
            <a:ext cx="1223963" cy="285750"/>
          </a:xfrm>
          <a:prstGeom prst="rect">
            <a:avLst/>
          </a:prstGeom>
          <a:noFill/>
          <a:ln w="19050" algn="ctr">
            <a:solidFill>
              <a:schemeClr val="tx1"/>
            </a:solidFill>
            <a:miter lim="800000"/>
            <a:headEnd/>
            <a:tailEnd/>
          </a:ln>
        </p:spPr>
        <p:txBody>
          <a:bodyPr wrap="none" anchor="ctr"/>
          <a:lstStyle/>
          <a:p>
            <a:pPr algn="ctr"/>
            <a:r>
              <a:rPr lang="en-US" altLang="zh-CN" sz="1800">
                <a:solidFill>
                  <a:srgbClr val="000000"/>
                </a:solidFill>
                <a:latin typeface="宋体" pitchFamily="2" charset="-122"/>
              </a:rPr>
              <a:t>……</a:t>
            </a:r>
            <a:endParaRPr lang="en-US" altLang="zh-CN" sz="1800">
              <a:solidFill>
                <a:srgbClr val="000000"/>
              </a:solidFill>
              <a:latin typeface="Arial" charset="0"/>
            </a:endParaRPr>
          </a:p>
        </p:txBody>
      </p:sp>
      <p:sp>
        <p:nvSpPr>
          <p:cNvPr id="51272" name="Rectangle 164"/>
          <p:cNvSpPr>
            <a:spLocks noChangeArrowheads="1"/>
          </p:cNvSpPr>
          <p:nvPr/>
        </p:nvSpPr>
        <p:spPr bwMode="auto">
          <a:xfrm>
            <a:off x="6372225" y="5378450"/>
            <a:ext cx="1223963" cy="285750"/>
          </a:xfrm>
          <a:prstGeom prst="rect">
            <a:avLst/>
          </a:prstGeom>
          <a:solidFill>
            <a:srgbClr val="C0C0C0"/>
          </a:solidFill>
          <a:ln w="19050" algn="ctr">
            <a:solidFill>
              <a:schemeClr val="tx1"/>
            </a:solidFill>
            <a:miter lim="800000"/>
            <a:headEnd/>
            <a:tailEnd/>
          </a:ln>
        </p:spPr>
        <p:txBody>
          <a:bodyPr wrap="none" anchor="ctr"/>
          <a:lstStyle/>
          <a:p>
            <a:pPr algn="ctr"/>
            <a:r>
              <a:rPr lang="zh-CN" altLang="en-US" sz="1800" smtClean="0">
                <a:solidFill>
                  <a:srgbClr val="000000"/>
                </a:solidFill>
                <a:latin typeface="Arial" charset="0"/>
              </a:rPr>
              <a:t>块</a:t>
            </a:r>
            <a:r>
              <a:rPr lang="en-US" altLang="zh-CN" sz="1800" smtClean="0">
                <a:solidFill>
                  <a:srgbClr val="000000"/>
                </a:solidFill>
                <a:latin typeface="Arial" charset="0"/>
              </a:rPr>
              <a:t>4</a:t>
            </a:r>
          </a:p>
        </p:txBody>
      </p:sp>
      <p:sp>
        <p:nvSpPr>
          <p:cNvPr id="51273" name="Rectangle 165"/>
          <p:cNvSpPr>
            <a:spLocks noChangeArrowheads="1"/>
          </p:cNvSpPr>
          <p:nvPr/>
        </p:nvSpPr>
        <p:spPr bwMode="auto">
          <a:xfrm>
            <a:off x="6372225" y="5664200"/>
            <a:ext cx="1223963" cy="285750"/>
          </a:xfrm>
          <a:prstGeom prst="rect">
            <a:avLst/>
          </a:prstGeom>
          <a:solidFill>
            <a:srgbClr val="CCCC00"/>
          </a:solidFill>
          <a:ln w="19050" algn="ctr">
            <a:solidFill>
              <a:schemeClr val="tx1"/>
            </a:solidFill>
            <a:miter lim="800000"/>
            <a:headEnd/>
            <a:tailEnd/>
          </a:ln>
        </p:spPr>
        <p:txBody>
          <a:bodyPr wrap="none" anchor="ctr"/>
          <a:lstStyle/>
          <a:p>
            <a:pPr algn="ctr"/>
            <a:r>
              <a:rPr lang="zh-CN" altLang="en-US" sz="1800" smtClean="0">
                <a:solidFill>
                  <a:srgbClr val="000000"/>
                </a:solidFill>
                <a:latin typeface="Arial" charset="0"/>
              </a:rPr>
              <a:t>块</a:t>
            </a:r>
            <a:r>
              <a:rPr lang="en-US" altLang="zh-CN" sz="1800" smtClean="0">
                <a:solidFill>
                  <a:srgbClr val="000000"/>
                </a:solidFill>
                <a:latin typeface="Arial" charset="0"/>
              </a:rPr>
              <a:t>5</a:t>
            </a:r>
          </a:p>
        </p:txBody>
      </p:sp>
      <p:sp>
        <p:nvSpPr>
          <p:cNvPr id="51274" name="Rectangle 166"/>
          <p:cNvSpPr>
            <a:spLocks noChangeArrowheads="1"/>
          </p:cNvSpPr>
          <p:nvPr/>
        </p:nvSpPr>
        <p:spPr bwMode="auto">
          <a:xfrm>
            <a:off x="6372225" y="5949950"/>
            <a:ext cx="1223963" cy="287338"/>
          </a:xfrm>
          <a:prstGeom prst="rect">
            <a:avLst/>
          </a:prstGeom>
          <a:solidFill>
            <a:srgbClr val="FF9966"/>
          </a:solidFill>
          <a:ln w="19050" algn="ctr">
            <a:solidFill>
              <a:schemeClr val="tx1"/>
            </a:solidFill>
            <a:miter lim="800000"/>
            <a:headEnd/>
            <a:tailEnd/>
          </a:ln>
        </p:spPr>
        <p:txBody>
          <a:bodyPr wrap="none" anchor="ctr"/>
          <a:lstStyle/>
          <a:p>
            <a:pPr algn="ctr"/>
            <a:r>
              <a:rPr lang="zh-CN" altLang="en-US" sz="1800" smtClean="0">
                <a:solidFill>
                  <a:srgbClr val="000000"/>
                </a:solidFill>
                <a:latin typeface="Arial" charset="0"/>
              </a:rPr>
              <a:t>块</a:t>
            </a:r>
            <a:r>
              <a:rPr lang="en-US" altLang="zh-CN" sz="1800" smtClean="0">
                <a:solidFill>
                  <a:srgbClr val="000000"/>
                </a:solidFill>
                <a:latin typeface="Arial" charset="0"/>
              </a:rPr>
              <a:t>6</a:t>
            </a:r>
          </a:p>
        </p:txBody>
      </p:sp>
      <p:sp>
        <p:nvSpPr>
          <p:cNvPr id="51275" name="Rectangle 167"/>
          <p:cNvSpPr>
            <a:spLocks noChangeArrowheads="1"/>
          </p:cNvSpPr>
          <p:nvPr/>
        </p:nvSpPr>
        <p:spPr bwMode="auto">
          <a:xfrm>
            <a:off x="6372225" y="6243638"/>
            <a:ext cx="1223963" cy="285750"/>
          </a:xfrm>
          <a:prstGeom prst="rect">
            <a:avLst/>
          </a:prstGeom>
          <a:solidFill>
            <a:srgbClr val="FFCC00"/>
          </a:solidFill>
          <a:ln w="19050" algn="ctr">
            <a:solidFill>
              <a:schemeClr val="tx1"/>
            </a:solidFill>
            <a:miter lim="800000"/>
            <a:headEnd/>
            <a:tailEnd/>
          </a:ln>
        </p:spPr>
        <p:txBody>
          <a:bodyPr wrap="none" anchor="ctr"/>
          <a:lstStyle/>
          <a:p>
            <a:pPr algn="ctr"/>
            <a:r>
              <a:rPr lang="zh-CN" altLang="en-US" sz="1800" smtClean="0">
                <a:solidFill>
                  <a:srgbClr val="000000"/>
                </a:solidFill>
                <a:latin typeface="Arial" charset="0"/>
              </a:rPr>
              <a:t>块</a:t>
            </a:r>
            <a:r>
              <a:rPr lang="en-US" altLang="zh-CN" sz="1800" smtClean="0">
                <a:solidFill>
                  <a:srgbClr val="000000"/>
                </a:solidFill>
                <a:latin typeface="Arial" charset="0"/>
              </a:rPr>
              <a:t>7</a:t>
            </a:r>
          </a:p>
        </p:txBody>
      </p:sp>
      <p:sp>
        <p:nvSpPr>
          <p:cNvPr id="51276" name="Text Box 168"/>
          <p:cNvSpPr txBox="1">
            <a:spLocks noChangeArrowheads="1"/>
          </p:cNvSpPr>
          <p:nvPr/>
        </p:nvSpPr>
        <p:spPr bwMode="auto">
          <a:xfrm>
            <a:off x="7812161" y="5438551"/>
            <a:ext cx="576263" cy="366713"/>
          </a:xfrm>
          <a:prstGeom prst="rect">
            <a:avLst/>
          </a:prstGeom>
          <a:noFill/>
          <a:ln w="28575" algn="ctr">
            <a:noFill/>
            <a:miter lim="800000"/>
            <a:headEnd/>
            <a:tailEnd/>
          </a:ln>
        </p:spPr>
        <p:txBody>
          <a:bodyPr>
            <a:spAutoFit/>
          </a:bodyPr>
          <a:lstStyle/>
          <a:p>
            <a:pPr>
              <a:spcBef>
                <a:spcPct val="50000"/>
              </a:spcBef>
            </a:pPr>
            <a:r>
              <a:rPr lang="zh-CN" altLang="en-US" sz="1800" smtClean="0">
                <a:solidFill>
                  <a:srgbClr val="000000"/>
                </a:solidFill>
                <a:latin typeface="Arial" charset="0"/>
              </a:rPr>
              <a:t>区</a:t>
            </a:r>
            <a:r>
              <a:rPr lang="en-US" altLang="zh-CN" sz="1800" smtClean="0">
                <a:solidFill>
                  <a:srgbClr val="000000"/>
                </a:solidFill>
                <a:latin typeface="Arial" charset="0"/>
              </a:rPr>
              <a:t>3</a:t>
            </a:r>
            <a:endParaRPr lang="en-US" altLang="zh-CN" sz="1800">
              <a:solidFill>
                <a:srgbClr val="000000"/>
              </a:solidFill>
              <a:latin typeface="Arial" charset="0"/>
            </a:endParaRPr>
          </a:p>
        </p:txBody>
      </p:sp>
      <p:sp>
        <p:nvSpPr>
          <p:cNvPr id="51277" name="AutoShape 169"/>
          <p:cNvSpPr>
            <a:spLocks/>
          </p:cNvSpPr>
          <p:nvPr/>
        </p:nvSpPr>
        <p:spPr bwMode="auto">
          <a:xfrm>
            <a:off x="7667624" y="5229200"/>
            <a:ext cx="216744" cy="1301775"/>
          </a:xfrm>
          <a:prstGeom prst="rightBrace">
            <a:avLst>
              <a:gd name="adj1" fmla="val 65761"/>
              <a:gd name="adj2" fmla="val 28084"/>
            </a:avLst>
          </a:prstGeom>
          <a:noFill/>
          <a:ln w="19050">
            <a:solidFill>
              <a:schemeClr val="tx1"/>
            </a:solidFill>
            <a:round/>
            <a:headEnd/>
            <a:tailEnd/>
          </a:ln>
        </p:spPr>
        <p:txBody>
          <a:bodyPr wrap="none" anchor="ctr"/>
          <a:lstStyle/>
          <a:p>
            <a:pPr algn="ctr">
              <a:spcBef>
                <a:spcPct val="50000"/>
              </a:spcBef>
            </a:pPr>
            <a:endParaRPr lang="zh-CN" altLang="en-US">
              <a:solidFill>
                <a:srgbClr val="000000"/>
              </a:solidFill>
            </a:endParaRPr>
          </a:p>
        </p:txBody>
      </p:sp>
      <p:sp>
        <p:nvSpPr>
          <p:cNvPr id="51313" name="Rectangle 209"/>
          <p:cNvSpPr>
            <a:spLocks noChangeArrowheads="1"/>
          </p:cNvSpPr>
          <p:nvPr/>
        </p:nvSpPr>
        <p:spPr bwMode="auto">
          <a:xfrm>
            <a:off x="107950" y="6237288"/>
            <a:ext cx="7127875" cy="503237"/>
          </a:xfrm>
          <a:prstGeom prst="rect">
            <a:avLst/>
          </a:prstGeom>
          <a:noFill/>
          <a:ln w="19050" algn="ctr">
            <a:noFill/>
            <a:miter lim="800000"/>
            <a:headEnd/>
            <a:tailEnd/>
          </a:ln>
        </p:spPr>
        <p:txBody>
          <a:bodyPr wrap="none" anchor="ctr"/>
          <a:lstStyle/>
          <a:p>
            <a:r>
              <a:rPr lang="en-US" altLang="zh-CN" sz="2400">
                <a:solidFill>
                  <a:srgbClr val="0000FF"/>
                </a:solidFill>
              </a:rPr>
              <a:t>Cache</a:t>
            </a:r>
            <a:r>
              <a:rPr lang="zh-CN" altLang="en-US" sz="2400">
                <a:solidFill>
                  <a:srgbClr val="0000FF"/>
                </a:solidFill>
              </a:rPr>
              <a:t>共</a:t>
            </a:r>
            <a:r>
              <a:rPr lang="en-US" altLang="zh-CN" sz="2400">
                <a:solidFill>
                  <a:srgbClr val="0000FF"/>
                </a:solidFill>
              </a:rPr>
              <a:t>8</a:t>
            </a:r>
            <a:r>
              <a:rPr lang="zh-CN" altLang="en-US" sz="2400">
                <a:solidFill>
                  <a:srgbClr val="0000FF"/>
                </a:solidFill>
              </a:rPr>
              <a:t>块，每</a:t>
            </a:r>
            <a:r>
              <a:rPr lang="zh-CN" altLang="en-US" sz="2400" smtClean="0">
                <a:solidFill>
                  <a:srgbClr val="0000FF"/>
                </a:solidFill>
              </a:rPr>
              <a:t>组</a:t>
            </a:r>
            <a:r>
              <a:rPr lang="en-US" altLang="zh-CN" sz="2400" smtClean="0">
                <a:solidFill>
                  <a:srgbClr val="0000FF"/>
                </a:solidFill>
              </a:rPr>
              <a:t>1</a:t>
            </a:r>
            <a:r>
              <a:rPr lang="zh-CN" altLang="en-US" sz="2400" smtClean="0">
                <a:solidFill>
                  <a:srgbClr val="0000FF"/>
                </a:solidFill>
              </a:rPr>
              <a:t>块</a:t>
            </a:r>
            <a:r>
              <a:rPr lang="zh-CN" altLang="en-US" sz="2400">
                <a:solidFill>
                  <a:srgbClr val="0000FF"/>
                </a:solidFill>
              </a:rPr>
              <a:t>；主存</a:t>
            </a:r>
            <a:r>
              <a:rPr lang="en-US" altLang="zh-CN" sz="2400">
                <a:solidFill>
                  <a:srgbClr val="0000FF"/>
                </a:solidFill>
              </a:rPr>
              <a:t>32</a:t>
            </a:r>
            <a:r>
              <a:rPr lang="zh-CN" altLang="en-US" sz="2400">
                <a:solidFill>
                  <a:srgbClr val="0000FF"/>
                </a:solidFill>
              </a:rPr>
              <a:t>块；每块</a:t>
            </a:r>
            <a:r>
              <a:rPr lang="en-US" altLang="zh-CN" sz="2400">
                <a:solidFill>
                  <a:srgbClr val="0000FF"/>
                </a:solidFill>
              </a:rPr>
              <a:t>64B</a:t>
            </a:r>
            <a:r>
              <a:rPr lang="zh-CN" altLang="en-US" sz="2400">
                <a:solidFill>
                  <a:srgbClr val="0000FF"/>
                </a:solidFill>
              </a:rPr>
              <a:t>。</a:t>
            </a:r>
          </a:p>
        </p:txBody>
      </p:sp>
      <p:sp>
        <p:nvSpPr>
          <p:cNvPr id="115" name="任意多边形 114"/>
          <p:cNvSpPr/>
          <p:nvPr/>
        </p:nvSpPr>
        <p:spPr bwMode="auto">
          <a:xfrm>
            <a:off x="4788024" y="2636912"/>
            <a:ext cx="1569745" cy="1999634"/>
          </a:xfrm>
          <a:custGeom>
            <a:avLst/>
            <a:gdLst>
              <a:gd name="connsiteX0" fmla="*/ 1441524 w 1441524"/>
              <a:gd name="connsiteY0" fmla="*/ 3162748 h 3162748"/>
              <a:gd name="connsiteX1" fmla="*/ 1194099 w 1441524"/>
              <a:gd name="connsiteY1" fmla="*/ 2463501 h 3162748"/>
              <a:gd name="connsiteX2" fmla="*/ 1065007 w 1441524"/>
              <a:gd name="connsiteY2" fmla="*/ 602428 h 3162748"/>
              <a:gd name="connsiteX3" fmla="*/ 0 w 1441524"/>
              <a:gd name="connsiteY3" fmla="*/ 0 h 3162748"/>
            </a:gdLst>
            <a:ahLst/>
            <a:cxnLst>
              <a:cxn ang="0">
                <a:pos x="connsiteX0" y="connsiteY0"/>
              </a:cxn>
              <a:cxn ang="0">
                <a:pos x="connsiteX1" y="connsiteY1"/>
              </a:cxn>
              <a:cxn ang="0">
                <a:pos x="connsiteX2" y="connsiteY2"/>
              </a:cxn>
              <a:cxn ang="0">
                <a:pos x="connsiteX3" y="connsiteY3"/>
              </a:cxn>
            </a:cxnLst>
            <a:rect l="l" t="t" r="r" b="b"/>
            <a:pathLst>
              <a:path w="1441524" h="3162748">
                <a:moveTo>
                  <a:pt x="1441524" y="3162748"/>
                </a:moveTo>
                <a:cubicBezTo>
                  <a:pt x="1349188" y="3026484"/>
                  <a:pt x="1256852" y="2890221"/>
                  <a:pt x="1194099" y="2463501"/>
                </a:cubicBezTo>
                <a:cubicBezTo>
                  <a:pt x="1131346" y="2036781"/>
                  <a:pt x="1264023" y="1013011"/>
                  <a:pt x="1065007" y="602428"/>
                </a:cubicBezTo>
                <a:cubicBezTo>
                  <a:pt x="865991" y="191845"/>
                  <a:pt x="432995" y="95922"/>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lgn="ctr">
              <a:spcBef>
                <a:spcPct val="50000"/>
              </a:spcBef>
            </a:pPr>
            <a:endParaRPr lang="zh-CN" altLang="en-US" smtClean="0">
              <a:solidFill>
                <a:srgbClr val="000000"/>
              </a:solidFill>
            </a:endParaRPr>
          </a:p>
        </p:txBody>
      </p:sp>
      <p:sp>
        <p:nvSpPr>
          <p:cNvPr id="117" name="Rectangle 157"/>
          <p:cNvSpPr>
            <a:spLocks noChangeArrowheads="1"/>
          </p:cNvSpPr>
          <p:nvPr/>
        </p:nvSpPr>
        <p:spPr bwMode="auto">
          <a:xfrm>
            <a:off x="2221414" y="2531924"/>
            <a:ext cx="720080" cy="216024"/>
          </a:xfrm>
          <a:prstGeom prst="rect">
            <a:avLst/>
          </a:prstGeom>
          <a:solidFill>
            <a:srgbClr val="CCECFF"/>
          </a:solidFill>
          <a:ln w="19050" algn="ctr">
            <a:noFill/>
            <a:miter lim="800000"/>
            <a:headEnd/>
            <a:tailEnd/>
          </a:ln>
        </p:spPr>
        <p:txBody>
          <a:bodyPr wrap="none" anchor="ctr"/>
          <a:lstStyle/>
          <a:p>
            <a:pPr algn="ctr"/>
            <a:r>
              <a:rPr lang="en-US" altLang="zh-CN" sz="1800" smtClean="0">
                <a:solidFill>
                  <a:srgbClr val="FF0000"/>
                </a:solidFill>
                <a:latin typeface="Arial" charset="0"/>
              </a:rPr>
              <a:t>01</a:t>
            </a:r>
            <a:endParaRPr lang="en-US" altLang="zh-CN" sz="1800">
              <a:solidFill>
                <a:srgbClr val="FF0000"/>
              </a:solidFill>
              <a:latin typeface="Arial" charset="0"/>
            </a:endParaRPr>
          </a:p>
        </p:txBody>
      </p:sp>
      <p:sp>
        <p:nvSpPr>
          <p:cNvPr id="118" name="Rectangle 161"/>
          <p:cNvSpPr>
            <a:spLocks noChangeArrowheads="1"/>
          </p:cNvSpPr>
          <p:nvPr/>
        </p:nvSpPr>
        <p:spPr bwMode="auto">
          <a:xfrm>
            <a:off x="1647626" y="2533459"/>
            <a:ext cx="288032" cy="216024"/>
          </a:xfrm>
          <a:prstGeom prst="rect">
            <a:avLst/>
          </a:prstGeom>
          <a:solidFill>
            <a:srgbClr val="CCECFF"/>
          </a:solidFill>
          <a:ln w="19050" algn="ctr">
            <a:noFill/>
            <a:miter lim="800000"/>
            <a:headEnd/>
            <a:tailEnd/>
          </a:ln>
        </p:spPr>
        <p:txBody>
          <a:bodyPr wrap="none" anchor="ctr"/>
          <a:lstStyle/>
          <a:p>
            <a:pPr algn="ctr"/>
            <a:r>
              <a:rPr lang="en-US" altLang="zh-CN" sz="1800" smtClean="0">
                <a:solidFill>
                  <a:srgbClr val="FF0000"/>
                </a:solidFill>
                <a:latin typeface="Arial" charset="0"/>
              </a:rPr>
              <a:t>1</a:t>
            </a:r>
            <a:endParaRPr lang="en-US" altLang="zh-CN" sz="1800">
              <a:solidFill>
                <a:srgbClr val="FF0000"/>
              </a:solidFill>
              <a:latin typeface="Arial" charset="0"/>
            </a:endParaRPr>
          </a:p>
        </p:txBody>
      </p:sp>
      <p:cxnSp>
        <p:nvCxnSpPr>
          <p:cNvPr id="123" name="直接箭头连接符 122"/>
          <p:cNvCxnSpPr/>
          <p:nvPr/>
        </p:nvCxnSpPr>
        <p:spPr bwMode="auto">
          <a:xfrm rot="10800000">
            <a:off x="2843808" y="2646065"/>
            <a:ext cx="1224136" cy="1588"/>
          </a:xfrm>
          <a:prstGeom prst="straightConnector1">
            <a:avLst/>
          </a:prstGeom>
          <a:noFill/>
          <a:ln w="28575" cap="flat" cmpd="sng" algn="ctr">
            <a:solidFill>
              <a:srgbClr val="FF0000"/>
            </a:solidFill>
            <a:prstDash val="solid"/>
            <a:round/>
            <a:headEnd type="none" w="med" len="med"/>
            <a:tailEnd type="triangle" w="med" len="lg"/>
          </a:ln>
          <a:effectLst/>
        </p:spPr>
      </p:cxnSp>
      <p:cxnSp>
        <p:nvCxnSpPr>
          <p:cNvPr id="129" name="直接箭头连接符 128"/>
          <p:cNvCxnSpPr/>
          <p:nvPr/>
        </p:nvCxnSpPr>
        <p:spPr bwMode="auto">
          <a:xfrm rot="10800000" flipV="1">
            <a:off x="1907704" y="2646065"/>
            <a:ext cx="432048" cy="3730"/>
          </a:xfrm>
          <a:prstGeom prst="straightConnector1">
            <a:avLst/>
          </a:prstGeom>
          <a:noFill/>
          <a:ln w="28575" cap="flat" cmpd="sng" algn="ctr">
            <a:solidFill>
              <a:srgbClr val="FF0000"/>
            </a:solidFill>
            <a:prstDash val="solid"/>
            <a:round/>
            <a:headEnd type="none" w="med" len="med"/>
            <a:tailEnd type="triangle" w="med" len="lg"/>
          </a:ln>
          <a:effectLst/>
        </p:spPr>
      </p:cxnSp>
      <p:sp>
        <p:nvSpPr>
          <p:cNvPr id="133" name="Rectangle 84"/>
          <p:cNvSpPr>
            <a:spLocks noChangeArrowheads="1"/>
          </p:cNvSpPr>
          <p:nvPr/>
        </p:nvSpPr>
        <p:spPr bwMode="auto">
          <a:xfrm>
            <a:off x="2771800" y="5157192"/>
            <a:ext cx="1440160" cy="287337"/>
          </a:xfrm>
          <a:prstGeom prst="rect">
            <a:avLst/>
          </a:prstGeom>
          <a:noFill/>
          <a:ln w="19050" algn="ctr">
            <a:noFill/>
            <a:miter lim="800000"/>
            <a:headEnd/>
            <a:tailEnd/>
          </a:ln>
        </p:spPr>
        <p:txBody>
          <a:bodyPr wrap="none" anchor="ctr"/>
          <a:lstStyle/>
          <a:p>
            <a:r>
              <a:rPr lang="zh-CN" altLang="en-US" sz="2000">
                <a:solidFill>
                  <a:srgbClr val="CC0000"/>
                </a:solidFill>
                <a:effectLst>
                  <a:outerShdw blurRad="38100" dist="38100" dir="2700000" algn="tl">
                    <a:srgbClr val="000000">
                      <a:alpha val="43137"/>
                    </a:srgbClr>
                  </a:outerShdw>
                </a:effectLst>
                <a:latin typeface="Arial" charset="0"/>
              </a:rPr>
              <a:t>主存地址</a:t>
            </a:r>
          </a:p>
        </p:txBody>
      </p:sp>
      <p:sp>
        <p:nvSpPr>
          <p:cNvPr id="135" name="Rectangle 118"/>
          <p:cNvSpPr>
            <a:spLocks noChangeArrowheads="1"/>
          </p:cNvSpPr>
          <p:nvPr/>
        </p:nvSpPr>
        <p:spPr bwMode="auto">
          <a:xfrm>
            <a:off x="2843808" y="44624"/>
            <a:ext cx="1800200" cy="404664"/>
          </a:xfrm>
          <a:prstGeom prst="rect">
            <a:avLst/>
          </a:prstGeom>
          <a:noFill/>
          <a:ln w="19050" algn="ctr">
            <a:noFill/>
            <a:miter lim="800000"/>
            <a:headEnd/>
            <a:tailEnd/>
          </a:ln>
          <a:effectLst/>
        </p:spPr>
        <p:txBody>
          <a:bodyPr wrap="none" anchor="ctr"/>
          <a:lstStyle/>
          <a:p>
            <a:pPr algn="ctr">
              <a:defRPr/>
            </a:pPr>
            <a:r>
              <a:rPr lang="en-US" altLang="zh-CN" sz="2400" smtClean="0">
                <a:solidFill>
                  <a:srgbClr val="CC0000"/>
                </a:solidFill>
                <a:effectLst>
                  <a:outerShdw blurRad="38100" dist="38100" dir="2700000" algn="tl">
                    <a:srgbClr val="C0C0C0"/>
                  </a:outerShdw>
                </a:effectLst>
                <a:latin typeface="Arial" pitchFamily="34" charset="0"/>
                <a:ea typeface="黑体" pitchFamily="49" charset="-122"/>
              </a:rPr>
              <a:t>1</a:t>
            </a:r>
            <a:r>
              <a:rPr lang="zh-CN" altLang="en-US" sz="2400" smtClean="0">
                <a:solidFill>
                  <a:srgbClr val="CC0000"/>
                </a:solidFill>
                <a:effectLst>
                  <a:outerShdw blurRad="38100" dist="38100" dir="2700000" algn="tl">
                    <a:srgbClr val="C0C0C0"/>
                  </a:outerShdw>
                </a:effectLst>
                <a:latin typeface="Arial" pitchFamily="34" charset="0"/>
                <a:ea typeface="黑体" pitchFamily="49" charset="-122"/>
              </a:rPr>
              <a:t>路组</a:t>
            </a:r>
            <a:r>
              <a:rPr lang="zh-CN" altLang="en-US" sz="2400">
                <a:solidFill>
                  <a:srgbClr val="CC0000"/>
                </a:solidFill>
                <a:effectLst>
                  <a:outerShdw blurRad="38100" dist="38100" dir="2700000" algn="tl">
                    <a:srgbClr val="C0C0C0"/>
                  </a:outerShdw>
                </a:effectLst>
                <a:latin typeface="Arial" pitchFamily="34" charset="0"/>
                <a:ea typeface="黑体" pitchFamily="49" charset="-122"/>
              </a:rPr>
              <a:t>相联</a:t>
            </a:r>
          </a:p>
        </p:txBody>
      </p:sp>
      <p:sp>
        <p:nvSpPr>
          <p:cNvPr id="136" name="TextBox 135"/>
          <p:cNvSpPr txBox="1"/>
          <p:nvPr/>
        </p:nvSpPr>
        <p:spPr>
          <a:xfrm>
            <a:off x="2843808" y="5418264"/>
            <a:ext cx="3384376" cy="923330"/>
          </a:xfrm>
          <a:prstGeom prst="rect">
            <a:avLst/>
          </a:prstGeom>
          <a:noFill/>
        </p:spPr>
        <p:txBody>
          <a:bodyPr wrap="square" rtlCol="0">
            <a:spAutoFit/>
          </a:bodyPr>
          <a:lstStyle/>
          <a:p>
            <a:r>
              <a:rPr lang="zh-CN" altLang="en-US" sz="1800" smtClean="0">
                <a:solidFill>
                  <a:srgbClr val="000000"/>
                </a:solidFill>
              </a:rPr>
              <a:t>标志：</a:t>
            </a:r>
            <a:r>
              <a:rPr lang="en-US" altLang="zh-CN" sz="1800" smtClean="0">
                <a:solidFill>
                  <a:srgbClr val="000000"/>
                </a:solidFill>
              </a:rPr>
              <a:t>Tag</a:t>
            </a:r>
            <a:r>
              <a:rPr lang="zh-CN" altLang="en-US" sz="1800" smtClean="0">
                <a:solidFill>
                  <a:srgbClr val="000000"/>
                </a:solidFill>
              </a:rPr>
              <a:t>，主存字块标记</a:t>
            </a:r>
            <a:endParaRPr lang="en-US" altLang="zh-CN" sz="1800" smtClean="0">
              <a:solidFill>
                <a:srgbClr val="000000"/>
              </a:solidFill>
            </a:endParaRPr>
          </a:p>
          <a:p>
            <a:r>
              <a:rPr lang="zh-CN" altLang="en-US" sz="1800" smtClean="0">
                <a:solidFill>
                  <a:srgbClr val="000000"/>
                </a:solidFill>
              </a:rPr>
              <a:t>索引：</a:t>
            </a:r>
            <a:r>
              <a:rPr lang="en-US" altLang="zh-CN" sz="1800" smtClean="0">
                <a:solidFill>
                  <a:srgbClr val="000000"/>
                </a:solidFill>
              </a:rPr>
              <a:t>Index</a:t>
            </a:r>
            <a:r>
              <a:rPr lang="zh-CN" altLang="en-US" sz="1800" smtClean="0">
                <a:solidFill>
                  <a:srgbClr val="000000"/>
                </a:solidFill>
              </a:rPr>
              <a:t>，组地址，组号</a:t>
            </a:r>
            <a:endParaRPr lang="en-US" altLang="zh-CN" sz="1800" smtClean="0">
              <a:solidFill>
                <a:srgbClr val="000000"/>
              </a:solidFill>
            </a:endParaRPr>
          </a:p>
          <a:p>
            <a:r>
              <a:rPr lang="zh-CN" altLang="en-US" sz="1800" smtClean="0">
                <a:solidFill>
                  <a:srgbClr val="000000"/>
                </a:solidFill>
              </a:rPr>
              <a:t>块内地址：字块内地址</a:t>
            </a:r>
            <a:endParaRPr lang="zh-CN" altLang="en-US" sz="1800">
              <a:solidFill>
                <a:srgbClr val="000000"/>
              </a:solidFill>
            </a:endParaRPr>
          </a:p>
        </p:txBody>
      </p:sp>
      <p:sp>
        <p:nvSpPr>
          <p:cNvPr id="88" name="矩形 87"/>
          <p:cNvSpPr/>
          <p:nvPr/>
        </p:nvSpPr>
        <p:spPr bwMode="auto">
          <a:xfrm>
            <a:off x="7668344" y="5157192"/>
            <a:ext cx="288032" cy="216024"/>
          </a:xfrm>
          <a:prstGeom prst="rect">
            <a:avLst/>
          </a:prstGeom>
          <a:solidFill>
            <a:schemeClr val="bg1"/>
          </a:solidFill>
          <a:ln w="2857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89" name="Text Box 168"/>
          <p:cNvSpPr txBox="1">
            <a:spLocks noChangeArrowheads="1"/>
          </p:cNvSpPr>
          <p:nvPr/>
        </p:nvSpPr>
        <p:spPr bwMode="auto">
          <a:xfrm>
            <a:off x="7596336" y="5075892"/>
            <a:ext cx="936104" cy="369332"/>
          </a:xfrm>
          <a:prstGeom prst="rect">
            <a:avLst/>
          </a:prstGeom>
          <a:noFill/>
          <a:ln w="28575" algn="ctr">
            <a:noFill/>
            <a:miter lim="800000"/>
            <a:headEnd/>
            <a:tailEnd/>
          </a:ln>
        </p:spPr>
        <p:txBody>
          <a:bodyPr wrap="square">
            <a:spAutoFit/>
          </a:bodyPr>
          <a:lstStyle/>
          <a:p>
            <a:pPr>
              <a:spcBef>
                <a:spcPct val="50000"/>
              </a:spcBef>
            </a:pPr>
            <a:r>
              <a:rPr lang="en-US" altLang="zh-CN" sz="1800" smtClean="0">
                <a:solidFill>
                  <a:srgbClr val="000000"/>
                </a:solidFill>
                <a:latin typeface="+mn-ea"/>
                <a:ea typeface="+mn-ea"/>
              </a:rPr>
              <a:t>…</a:t>
            </a:r>
            <a:r>
              <a:rPr lang="en-US" altLang="zh-CN" sz="1800" smtClean="0">
                <a:solidFill>
                  <a:srgbClr val="000000"/>
                </a:solidFill>
                <a:latin typeface="+mn-ea"/>
              </a:rPr>
              <a:t>…</a:t>
            </a:r>
          </a:p>
        </p:txBody>
      </p:sp>
      <p:sp>
        <p:nvSpPr>
          <p:cNvPr id="90" name="Rectangle 118"/>
          <p:cNvSpPr>
            <a:spLocks noChangeArrowheads="1"/>
          </p:cNvSpPr>
          <p:nvPr/>
        </p:nvSpPr>
        <p:spPr bwMode="auto">
          <a:xfrm>
            <a:off x="3131840" y="4005064"/>
            <a:ext cx="2448272" cy="648072"/>
          </a:xfrm>
          <a:prstGeom prst="rect">
            <a:avLst/>
          </a:prstGeom>
          <a:noFill/>
          <a:ln w="19050" algn="ctr">
            <a:noFill/>
            <a:miter lim="800000"/>
            <a:headEnd/>
            <a:tailEnd/>
          </a:ln>
          <a:effectLst/>
        </p:spPr>
        <p:txBody>
          <a:bodyPr wrap="none" anchor="ctr"/>
          <a:lstStyle/>
          <a:p>
            <a:pPr algn="ctr">
              <a:defRPr/>
            </a:pPr>
            <a:r>
              <a:rPr lang="zh-CN" altLang="en-US" sz="3200" smtClean="0">
                <a:solidFill>
                  <a:srgbClr val="FF0066"/>
                </a:solidFill>
                <a:effectLst>
                  <a:outerShdw blurRad="38100" dist="38100" dir="2700000" algn="tl">
                    <a:srgbClr val="C0C0C0"/>
                  </a:outerShdw>
                </a:effectLst>
                <a:latin typeface="Arial" pitchFamily="34" charset="0"/>
                <a:ea typeface="黑体" pitchFamily="49" charset="-122"/>
              </a:rPr>
              <a:t>直接映射</a:t>
            </a:r>
            <a:endParaRPr lang="zh-CN" altLang="en-US" sz="3200">
              <a:solidFill>
                <a:srgbClr val="FF0066"/>
              </a:solidFill>
              <a:effectLst>
                <a:outerShdw blurRad="38100" dist="38100" dir="2700000" algn="tl">
                  <a:srgbClr val="C0C0C0"/>
                </a:outerShdw>
              </a:effectLst>
              <a:latin typeface="Arial" pitchFamily="34"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strips(upLeft)">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2" fill="hold" nodeType="clickEffect">
                                  <p:stCondLst>
                                    <p:cond delay="0"/>
                                  </p:stCondLst>
                                  <p:childTnLst>
                                    <p:set>
                                      <p:cBhvr>
                                        <p:cTn id="11" dur="1" fill="hold">
                                          <p:stCondLst>
                                            <p:cond delay="0"/>
                                          </p:stCondLst>
                                        </p:cTn>
                                        <p:tgtEl>
                                          <p:spTgt spid="123"/>
                                        </p:tgtEl>
                                        <p:attrNameLst>
                                          <p:attrName>style.visibility</p:attrName>
                                        </p:attrNameLst>
                                      </p:cBhvr>
                                      <p:to>
                                        <p:strVal val="visible"/>
                                      </p:to>
                                    </p:set>
                                    <p:anim calcmode="lin" valueType="num">
                                      <p:cBhvr>
                                        <p:cTn id="12" dur="500" fill="hold"/>
                                        <p:tgtEl>
                                          <p:spTgt spid="123"/>
                                        </p:tgtEl>
                                        <p:attrNameLst>
                                          <p:attrName>ppt_x</p:attrName>
                                        </p:attrNameLst>
                                      </p:cBhvr>
                                      <p:tavLst>
                                        <p:tav tm="0">
                                          <p:val>
                                            <p:strVal val="#ppt_x+#ppt_w/2"/>
                                          </p:val>
                                        </p:tav>
                                        <p:tav tm="100000">
                                          <p:val>
                                            <p:strVal val="#ppt_x"/>
                                          </p:val>
                                        </p:tav>
                                      </p:tavLst>
                                    </p:anim>
                                    <p:anim calcmode="lin" valueType="num">
                                      <p:cBhvr>
                                        <p:cTn id="13" dur="500" fill="hold"/>
                                        <p:tgtEl>
                                          <p:spTgt spid="123"/>
                                        </p:tgtEl>
                                        <p:attrNameLst>
                                          <p:attrName>ppt_y</p:attrName>
                                        </p:attrNameLst>
                                      </p:cBhvr>
                                      <p:tavLst>
                                        <p:tav tm="0">
                                          <p:val>
                                            <p:strVal val="#ppt_y"/>
                                          </p:val>
                                        </p:tav>
                                        <p:tav tm="100000">
                                          <p:val>
                                            <p:strVal val="#ppt_y"/>
                                          </p:val>
                                        </p:tav>
                                      </p:tavLst>
                                    </p:anim>
                                    <p:anim calcmode="lin" valueType="num">
                                      <p:cBhvr>
                                        <p:cTn id="14" dur="500" fill="hold"/>
                                        <p:tgtEl>
                                          <p:spTgt spid="123"/>
                                        </p:tgtEl>
                                        <p:attrNameLst>
                                          <p:attrName>ppt_w</p:attrName>
                                        </p:attrNameLst>
                                      </p:cBhvr>
                                      <p:tavLst>
                                        <p:tav tm="0">
                                          <p:val>
                                            <p:fltVal val="0"/>
                                          </p:val>
                                        </p:tav>
                                        <p:tav tm="100000">
                                          <p:val>
                                            <p:strVal val="#ppt_w"/>
                                          </p:val>
                                        </p:tav>
                                      </p:tavLst>
                                    </p:anim>
                                    <p:anim calcmode="lin" valueType="num">
                                      <p:cBhvr>
                                        <p:cTn id="15" dur="500" fill="hold"/>
                                        <p:tgtEl>
                                          <p:spTgt spid="123"/>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wipe(right)">
                                      <p:cBhvr>
                                        <p:cTn id="19" dur="500"/>
                                        <p:tgtEl>
                                          <p:spTgt spid="117"/>
                                        </p:tgtEl>
                                      </p:cBhvr>
                                    </p:animEffect>
                                  </p:childTnLst>
                                </p:cTn>
                              </p:par>
                            </p:childTnLst>
                          </p:cTn>
                        </p:par>
                        <p:par>
                          <p:cTn id="20" fill="hold">
                            <p:stCondLst>
                              <p:cond delay="1000"/>
                            </p:stCondLst>
                            <p:childTnLst>
                              <p:par>
                                <p:cTn id="21" presetID="17" presetClass="entr" presetSubtype="2" fill="hold" nodeType="afterEffect">
                                  <p:stCondLst>
                                    <p:cond delay="0"/>
                                  </p:stCondLst>
                                  <p:childTnLst>
                                    <p:set>
                                      <p:cBhvr>
                                        <p:cTn id="22" dur="1" fill="hold">
                                          <p:stCondLst>
                                            <p:cond delay="0"/>
                                          </p:stCondLst>
                                        </p:cTn>
                                        <p:tgtEl>
                                          <p:spTgt spid="129"/>
                                        </p:tgtEl>
                                        <p:attrNameLst>
                                          <p:attrName>style.visibility</p:attrName>
                                        </p:attrNameLst>
                                      </p:cBhvr>
                                      <p:to>
                                        <p:strVal val="visible"/>
                                      </p:to>
                                    </p:set>
                                    <p:anim calcmode="lin" valueType="num">
                                      <p:cBhvr>
                                        <p:cTn id="23" dur="500" fill="hold"/>
                                        <p:tgtEl>
                                          <p:spTgt spid="129"/>
                                        </p:tgtEl>
                                        <p:attrNameLst>
                                          <p:attrName>ppt_x</p:attrName>
                                        </p:attrNameLst>
                                      </p:cBhvr>
                                      <p:tavLst>
                                        <p:tav tm="0">
                                          <p:val>
                                            <p:strVal val="#ppt_x+#ppt_w/2"/>
                                          </p:val>
                                        </p:tav>
                                        <p:tav tm="100000">
                                          <p:val>
                                            <p:strVal val="#ppt_x"/>
                                          </p:val>
                                        </p:tav>
                                      </p:tavLst>
                                    </p:anim>
                                    <p:anim calcmode="lin" valueType="num">
                                      <p:cBhvr>
                                        <p:cTn id="24" dur="500" fill="hold"/>
                                        <p:tgtEl>
                                          <p:spTgt spid="129"/>
                                        </p:tgtEl>
                                        <p:attrNameLst>
                                          <p:attrName>ppt_y</p:attrName>
                                        </p:attrNameLst>
                                      </p:cBhvr>
                                      <p:tavLst>
                                        <p:tav tm="0">
                                          <p:val>
                                            <p:strVal val="#ppt_y"/>
                                          </p:val>
                                        </p:tav>
                                        <p:tav tm="100000">
                                          <p:val>
                                            <p:strVal val="#ppt_y"/>
                                          </p:val>
                                        </p:tav>
                                      </p:tavLst>
                                    </p:anim>
                                    <p:anim calcmode="lin" valueType="num">
                                      <p:cBhvr>
                                        <p:cTn id="25" dur="500" fill="hold"/>
                                        <p:tgtEl>
                                          <p:spTgt spid="129"/>
                                        </p:tgtEl>
                                        <p:attrNameLst>
                                          <p:attrName>ppt_w</p:attrName>
                                        </p:attrNameLst>
                                      </p:cBhvr>
                                      <p:tavLst>
                                        <p:tav tm="0">
                                          <p:val>
                                            <p:fltVal val="0"/>
                                          </p:val>
                                        </p:tav>
                                        <p:tav tm="100000">
                                          <p:val>
                                            <p:strVal val="#ppt_w"/>
                                          </p:val>
                                        </p:tav>
                                      </p:tavLst>
                                    </p:anim>
                                    <p:anim calcmode="lin" valueType="num">
                                      <p:cBhvr>
                                        <p:cTn id="26" dur="500" fill="hold"/>
                                        <p:tgtEl>
                                          <p:spTgt spid="129"/>
                                        </p:tgtEl>
                                        <p:attrNameLst>
                                          <p:attrName>ppt_h</p:attrName>
                                        </p:attrNameLst>
                                      </p:cBhvr>
                                      <p:tavLst>
                                        <p:tav tm="0">
                                          <p:val>
                                            <p:strVal val="#ppt_h"/>
                                          </p:val>
                                        </p:tav>
                                        <p:tav tm="100000">
                                          <p:val>
                                            <p:strVal val="#ppt_h"/>
                                          </p:val>
                                        </p:tav>
                                      </p:tavLst>
                                    </p:anim>
                                  </p:childTnLst>
                                </p:cTn>
                              </p:par>
                            </p:childTnLst>
                          </p:cTn>
                        </p:par>
                        <p:par>
                          <p:cTn id="27" fill="hold">
                            <p:stCondLst>
                              <p:cond delay="1500"/>
                            </p:stCondLst>
                            <p:childTnLst>
                              <p:par>
                                <p:cTn id="28" presetID="22" presetClass="entr" presetSubtype="2" fill="hold" grpId="0" nodeType="afterEffect">
                                  <p:stCondLst>
                                    <p:cond delay="0"/>
                                  </p:stCondLst>
                                  <p:childTnLst>
                                    <p:set>
                                      <p:cBhvr>
                                        <p:cTn id="29" dur="1" fill="hold">
                                          <p:stCondLst>
                                            <p:cond delay="0"/>
                                          </p:stCondLst>
                                        </p:cTn>
                                        <p:tgtEl>
                                          <p:spTgt spid="118"/>
                                        </p:tgtEl>
                                        <p:attrNameLst>
                                          <p:attrName>style.visibility</p:attrName>
                                        </p:attrNameLst>
                                      </p:cBhvr>
                                      <p:to>
                                        <p:strVal val="visible"/>
                                      </p:to>
                                    </p:set>
                                    <p:animEffect transition="in" filter="wipe(right)">
                                      <p:cBhvr>
                                        <p:cTn id="30" dur="500"/>
                                        <p:tgtEl>
                                          <p:spTgt spid="118"/>
                                        </p:tgtEl>
                                      </p:cBhvr>
                                    </p:animEffect>
                                  </p:childTnLst>
                                </p:cTn>
                              </p:par>
                            </p:childTnLst>
                          </p:cTn>
                        </p:par>
                      </p:childTnLst>
                    </p:cTn>
                  </p:par>
                  <p:par>
                    <p:cTn id="31" fill="hold">
                      <p:stCondLst>
                        <p:cond delay="indefinite"/>
                      </p:stCondLst>
                      <p:childTnLst>
                        <p:par>
                          <p:cTn id="32" fill="hold">
                            <p:stCondLst>
                              <p:cond delay="0"/>
                            </p:stCondLst>
                            <p:childTnLst>
                              <p:par>
                                <p:cTn id="33" presetID="39" presetClass="entr" presetSubtype="0" accel="10000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anim calcmode="lin" valueType="num">
                                      <p:cBhvr>
                                        <p:cTn id="35" dur="500" fill="hold"/>
                                        <p:tgtEl>
                                          <p:spTgt spid="90"/>
                                        </p:tgtEl>
                                        <p:attrNameLst>
                                          <p:attrName>ppt_h</p:attrName>
                                        </p:attrNameLst>
                                      </p:cBhvr>
                                      <p:tavLst>
                                        <p:tav tm="0">
                                          <p:val>
                                            <p:strVal val="#ppt_h/20"/>
                                          </p:val>
                                        </p:tav>
                                        <p:tav tm="50000">
                                          <p:val>
                                            <p:strVal val="#ppt_h/20"/>
                                          </p:val>
                                        </p:tav>
                                        <p:tav tm="100000">
                                          <p:val>
                                            <p:strVal val="#ppt_h"/>
                                          </p:val>
                                        </p:tav>
                                      </p:tavLst>
                                    </p:anim>
                                    <p:anim calcmode="lin" valueType="num">
                                      <p:cBhvr>
                                        <p:cTn id="36" dur="500" fill="hold"/>
                                        <p:tgtEl>
                                          <p:spTgt spid="90"/>
                                        </p:tgtEl>
                                        <p:attrNameLst>
                                          <p:attrName>ppt_w</p:attrName>
                                        </p:attrNameLst>
                                      </p:cBhvr>
                                      <p:tavLst>
                                        <p:tav tm="0">
                                          <p:val>
                                            <p:strVal val="#ppt_w+.3"/>
                                          </p:val>
                                        </p:tav>
                                        <p:tav tm="50000">
                                          <p:val>
                                            <p:strVal val="#ppt_w+.3"/>
                                          </p:val>
                                        </p:tav>
                                        <p:tav tm="100000">
                                          <p:val>
                                            <p:strVal val="#ppt_w"/>
                                          </p:val>
                                        </p:tav>
                                      </p:tavLst>
                                    </p:anim>
                                    <p:anim calcmode="lin" valueType="num">
                                      <p:cBhvr>
                                        <p:cTn id="37" dur="500" fill="hold"/>
                                        <p:tgtEl>
                                          <p:spTgt spid="90"/>
                                        </p:tgtEl>
                                        <p:attrNameLst>
                                          <p:attrName>ppt_x</p:attrName>
                                        </p:attrNameLst>
                                      </p:cBhvr>
                                      <p:tavLst>
                                        <p:tav tm="0">
                                          <p:val>
                                            <p:strVal val="#ppt_x-.3"/>
                                          </p:val>
                                        </p:tav>
                                        <p:tav tm="50000">
                                          <p:val>
                                            <p:strVal val="#ppt_x"/>
                                          </p:val>
                                        </p:tav>
                                        <p:tav tm="100000">
                                          <p:val>
                                            <p:strVal val="#ppt_x"/>
                                          </p:val>
                                        </p:tav>
                                      </p:tavLst>
                                    </p:anim>
                                    <p:anim calcmode="lin" valueType="num">
                                      <p:cBhvr>
                                        <p:cTn id="38" dur="500" fill="hold"/>
                                        <p:tgtEl>
                                          <p:spTgt spid="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7" grpId="0" animBg="1"/>
      <p:bldP spid="118" grpId="0" animBg="1"/>
      <p:bldP spid="90" grpId="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灯片编号占位符 4"/>
          <p:cNvSpPr>
            <a:spLocks noGrp="1"/>
          </p:cNvSpPr>
          <p:nvPr>
            <p:ph type="sldNum" sz="quarter" idx="11"/>
          </p:nvPr>
        </p:nvSpPr>
        <p:spPr>
          <a:noFill/>
        </p:spPr>
        <p:txBody>
          <a:bodyPr/>
          <a:lstStyle/>
          <a:p>
            <a:fld id="{6D4CB720-77A6-42A6-A1C4-31359F6E79F0}" type="slidenum">
              <a:rPr lang="zh-CN" altLang="en-US" smtClean="0"/>
              <a:pPr/>
              <a:t>56</a:t>
            </a:fld>
            <a:endParaRPr lang="en-US" altLang="zh-CN" smtClean="0"/>
          </a:p>
        </p:txBody>
      </p:sp>
      <p:sp>
        <p:nvSpPr>
          <p:cNvPr id="53251" name="Rectangle 4"/>
          <p:cNvSpPr>
            <a:spLocks noGrp="1" noChangeArrowheads="1"/>
          </p:cNvSpPr>
          <p:nvPr>
            <p:ph type="body" idx="1"/>
          </p:nvPr>
        </p:nvSpPr>
        <p:spPr>
          <a:xfrm>
            <a:off x="179388" y="44624"/>
            <a:ext cx="8675687" cy="1008534"/>
          </a:xfrm>
        </p:spPr>
        <p:txBody>
          <a:bodyPr/>
          <a:lstStyle/>
          <a:p>
            <a:pPr marL="0" indent="0" eaLnBrk="1" hangingPunct="1">
              <a:spcBef>
                <a:spcPts val="2400"/>
              </a:spcBef>
              <a:buFont typeface="Wingdings" pitchFamily="2" charset="2"/>
              <a:buNone/>
            </a:pPr>
            <a:r>
              <a:rPr lang="en-US" altLang="zh-CN" smtClean="0"/>
              <a:t>《Computer Architecture: A Quantitative Approach》</a:t>
            </a:r>
            <a:br>
              <a:rPr lang="en-US" altLang="zh-CN" smtClean="0"/>
            </a:br>
            <a:r>
              <a:rPr lang="en-US" altLang="zh-CN" smtClean="0"/>
              <a:t>   John L.Hennessy,  David A.Patterson</a:t>
            </a:r>
            <a:endParaRPr lang="zh-CN" altLang="en-US" smtClean="0"/>
          </a:p>
        </p:txBody>
      </p:sp>
      <p:pic>
        <p:nvPicPr>
          <p:cNvPr id="53252" name="Picture 5"/>
          <p:cNvPicPr>
            <a:picLocks noChangeAspect="1" noChangeArrowheads="1"/>
          </p:cNvPicPr>
          <p:nvPr/>
        </p:nvPicPr>
        <p:blipFill>
          <a:blip r:embed="rId2" cstate="print"/>
          <a:srcRect/>
          <a:stretch>
            <a:fillRect/>
          </a:stretch>
        </p:blipFill>
        <p:spPr bwMode="auto">
          <a:xfrm>
            <a:off x="539552" y="980729"/>
            <a:ext cx="3933134" cy="5473860"/>
          </a:xfrm>
          <a:prstGeom prst="rect">
            <a:avLst/>
          </a:prstGeom>
          <a:ln>
            <a:noFill/>
          </a:ln>
          <a:effectLst>
            <a:outerShdw blurRad="292100" dist="139700" dir="2700000" algn="tl" rotWithShape="0">
              <a:srgbClr val="333333">
                <a:alpha val="65000"/>
              </a:srgbClr>
            </a:outerShdw>
          </a:effectLst>
        </p:spPr>
      </p:pic>
      <p:sp>
        <p:nvSpPr>
          <p:cNvPr id="1771526" name="AutoShape 6">
            <a:hlinkClick r:id="" action="ppaction://hlinkshowjump?jump=lastslideviewed" highlightClick="1"/>
          </p:cNvPr>
          <p:cNvSpPr>
            <a:spLocks noChangeAspect="1" noChangeArrowheads="1"/>
          </p:cNvSpPr>
          <p:nvPr/>
        </p:nvSpPr>
        <p:spPr bwMode="auto">
          <a:xfrm>
            <a:off x="8532440" y="260648"/>
            <a:ext cx="504056" cy="504056"/>
          </a:xfrm>
          <a:prstGeom prst="actionButtonReturn">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lgn="ctr">
              <a:spcBef>
                <a:spcPct val="50000"/>
              </a:spcBef>
              <a:defRPr/>
            </a:pPr>
            <a:endParaRPr lang="zh-CN" altLang="en-US"/>
          </a:p>
        </p:txBody>
      </p:sp>
      <p:pic>
        <p:nvPicPr>
          <p:cNvPr id="187395" name="Picture 3"/>
          <p:cNvPicPr>
            <a:picLocks noChangeAspect="1" noChangeArrowheads="1"/>
          </p:cNvPicPr>
          <p:nvPr/>
        </p:nvPicPr>
        <p:blipFill>
          <a:blip r:embed="rId3" cstate="print"/>
          <a:srcRect/>
          <a:stretch>
            <a:fillRect/>
          </a:stretch>
        </p:blipFill>
        <p:spPr bwMode="auto">
          <a:xfrm>
            <a:off x="4662572" y="980728"/>
            <a:ext cx="3890683" cy="547260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a:spLocks noGrp="1"/>
          </p:cNvSpPr>
          <p:nvPr>
            <p:ph type="sldNum" sz="quarter" idx="11"/>
          </p:nvPr>
        </p:nvSpPr>
        <p:spPr>
          <a:noFill/>
        </p:spPr>
        <p:txBody>
          <a:bodyPr/>
          <a:lstStyle/>
          <a:p>
            <a:fld id="{0ADD91AA-FBA3-4379-9E2C-24507D038139}" type="slidenum">
              <a:rPr lang="zh-CN" altLang="en-US" smtClean="0"/>
              <a:pPr/>
              <a:t>57</a:t>
            </a:fld>
            <a:endParaRPr lang="en-US" altLang="zh-CN" smtClean="0"/>
          </a:p>
        </p:txBody>
      </p:sp>
      <p:sp>
        <p:nvSpPr>
          <p:cNvPr id="54275" name="Rectangle 8"/>
          <p:cNvSpPr>
            <a:spLocks noGrp="1" noChangeArrowheads="1"/>
          </p:cNvSpPr>
          <p:nvPr>
            <p:ph type="title"/>
          </p:nvPr>
        </p:nvSpPr>
        <p:spPr>
          <a:xfrm>
            <a:off x="755948" y="1484784"/>
            <a:ext cx="4824164" cy="653976"/>
          </a:xfrm>
        </p:spPr>
        <p:txBody>
          <a:bodyPr/>
          <a:lstStyle/>
          <a:p>
            <a:pPr eaLnBrk="1" hangingPunct="1"/>
            <a:r>
              <a:rPr lang="en-US" altLang="zh-CN" sz="3200" dirty="0" smtClean="0">
                <a:latin typeface="+mn-lt"/>
              </a:rPr>
              <a:t>P142</a:t>
            </a:r>
            <a:r>
              <a:rPr lang="zh-CN" altLang="en-US" sz="3200" dirty="0" smtClean="0">
                <a:latin typeface="+mn-lt"/>
              </a:rPr>
              <a:t>～</a:t>
            </a:r>
            <a:r>
              <a:rPr lang="en-US" altLang="zh-CN" sz="3200" dirty="0" smtClean="0">
                <a:latin typeface="+mn-lt"/>
              </a:rPr>
              <a:t>146</a:t>
            </a:r>
            <a:endParaRPr lang="zh-CN" altLang="en-US" sz="3200" dirty="0" smtClean="0">
              <a:latin typeface="+mn-lt"/>
            </a:endParaRPr>
          </a:p>
        </p:txBody>
      </p:sp>
      <p:sp>
        <p:nvSpPr>
          <p:cNvPr id="54276" name="Rectangle 9"/>
          <p:cNvSpPr>
            <a:spLocks noGrp="1" noChangeArrowheads="1"/>
          </p:cNvSpPr>
          <p:nvPr>
            <p:ph type="body" idx="1"/>
          </p:nvPr>
        </p:nvSpPr>
        <p:spPr>
          <a:xfrm>
            <a:off x="920354" y="2783805"/>
            <a:ext cx="7612086" cy="3165475"/>
          </a:xfrm>
        </p:spPr>
        <p:txBody>
          <a:bodyPr/>
          <a:lstStyle/>
          <a:p>
            <a:pPr marL="0" indent="0" eaLnBrk="1" hangingPunct="1">
              <a:buNone/>
            </a:pPr>
            <a:r>
              <a:rPr lang="en-US" altLang="zh-CN" sz="3200" dirty="0" smtClean="0"/>
              <a:t>4.16 </a:t>
            </a:r>
            <a:r>
              <a:rPr lang="en-US" altLang="zh-CN" sz="3200" dirty="0" smtClean="0">
                <a:latin typeface="+mn-ea"/>
              </a:rPr>
              <a:t>(</a:t>
            </a:r>
            <a:r>
              <a:rPr lang="en-US" altLang="zh-CN" sz="3200" dirty="0" smtClean="0"/>
              <a:t>1</a:t>
            </a:r>
            <a:r>
              <a:rPr lang="en-US" altLang="zh-CN" sz="3200" dirty="0" smtClean="0">
                <a:latin typeface="+mn-ea"/>
              </a:rPr>
              <a:t>)</a:t>
            </a:r>
            <a:endParaRPr lang="en-US" altLang="zh-CN" sz="3200" dirty="0" smtClean="0"/>
          </a:p>
          <a:p>
            <a:pPr marL="0" indent="0" eaLnBrk="1" hangingPunct="1">
              <a:buFont typeface="Wingdings" pitchFamily="2" charset="2"/>
              <a:buNone/>
            </a:pPr>
            <a:r>
              <a:rPr lang="en-US" altLang="zh-CN" sz="3200" dirty="0" smtClean="0"/>
              <a:t>4.22</a:t>
            </a:r>
          </a:p>
          <a:p>
            <a:pPr marL="0" indent="0" eaLnBrk="1" hangingPunct="1">
              <a:buNone/>
            </a:pPr>
            <a:r>
              <a:rPr lang="en-US" altLang="zh-CN" sz="3200" dirty="0" smtClean="0"/>
              <a:t>4.23 </a:t>
            </a:r>
            <a:r>
              <a:rPr lang="en-US" altLang="zh-CN" sz="3200" dirty="0" smtClean="0">
                <a:latin typeface="+mn-ea"/>
              </a:rPr>
              <a:t>(</a:t>
            </a:r>
            <a:r>
              <a:rPr lang="en-US" altLang="zh-CN" sz="3200" dirty="0" smtClean="0"/>
              <a:t>2</a:t>
            </a:r>
            <a:r>
              <a:rPr lang="en-US" altLang="zh-CN" sz="3200" dirty="0" smtClean="0">
                <a:latin typeface="+mn-ea"/>
              </a:rPr>
              <a:t>)(</a:t>
            </a:r>
            <a:r>
              <a:rPr lang="en-US" altLang="zh-CN" sz="3200" dirty="0" smtClean="0"/>
              <a:t>3</a:t>
            </a:r>
            <a:r>
              <a:rPr lang="en-US" altLang="zh-CN" sz="3200" dirty="0" smtClean="0">
                <a:latin typeface="+mn-ea"/>
              </a:rPr>
              <a:t>)</a:t>
            </a:r>
          </a:p>
          <a:p>
            <a:pPr marL="0" indent="0" eaLnBrk="1" hangingPunct="1">
              <a:buNone/>
            </a:pPr>
            <a:r>
              <a:rPr lang="en-US" altLang="zh-CN" sz="3200" dirty="0" smtClean="0"/>
              <a:t>4.31 </a:t>
            </a:r>
            <a:r>
              <a:rPr lang="zh-CN" altLang="en-US" sz="3200" kern="1200" dirty="0" smtClean="0">
                <a:solidFill>
                  <a:srgbClr val="0000FF"/>
                </a:solidFill>
                <a:latin typeface="Times New Roman" pitchFamily="18" charset="0"/>
                <a:ea typeface="宋体" pitchFamily="2" charset="-122"/>
              </a:rPr>
              <a:t>主存容量</a:t>
            </a:r>
            <a:r>
              <a:rPr lang="en-US" altLang="zh-CN" sz="3200" kern="1200" dirty="0" smtClean="0">
                <a:solidFill>
                  <a:srgbClr val="FF0000"/>
                </a:solidFill>
                <a:latin typeface="Times New Roman" pitchFamily="18" charset="0"/>
                <a:ea typeface="宋体" pitchFamily="2" charset="-122"/>
              </a:rPr>
              <a:t>3</a:t>
            </a:r>
            <a:r>
              <a:rPr lang="zh-CN" altLang="en-US" sz="3200" kern="1200" dirty="0" smtClean="0">
                <a:solidFill>
                  <a:srgbClr val="0000FF"/>
                </a:solidFill>
                <a:latin typeface="Times New Roman" pitchFamily="18" charset="0"/>
                <a:ea typeface="宋体" pitchFamily="2" charset="-122"/>
              </a:rPr>
              <a:t>页</a:t>
            </a:r>
            <a:r>
              <a:rPr lang="en-US" altLang="zh-CN" sz="3200" kern="1200" dirty="0" smtClean="0">
                <a:solidFill>
                  <a:srgbClr val="0000FF"/>
                </a:solidFill>
                <a:latin typeface="Times New Roman" pitchFamily="18" charset="0"/>
                <a:ea typeface="宋体" pitchFamily="2" charset="-122"/>
              </a:rPr>
              <a:t>; </a:t>
            </a:r>
            <a:r>
              <a:rPr lang="zh-CN" altLang="en-US" sz="3200" kern="1200" dirty="0" smtClean="0">
                <a:solidFill>
                  <a:srgbClr val="0000FF"/>
                </a:solidFill>
                <a:latin typeface="Times New Roman" pitchFamily="18" charset="0"/>
                <a:ea typeface="宋体" pitchFamily="2" charset="-122"/>
              </a:rPr>
              <a:t>只用</a:t>
            </a:r>
            <a:r>
              <a:rPr lang="en-US" altLang="zh-CN" sz="3200" kern="1200" dirty="0" smtClean="0">
                <a:solidFill>
                  <a:srgbClr val="FF0000"/>
                </a:solidFill>
                <a:latin typeface="Times New Roman" pitchFamily="18" charset="0"/>
                <a:ea typeface="宋体" pitchFamily="2" charset="-122"/>
              </a:rPr>
              <a:t>LRU</a:t>
            </a:r>
            <a:r>
              <a:rPr lang="zh-CN" altLang="en-US" sz="3200" kern="1200" dirty="0" smtClean="0">
                <a:solidFill>
                  <a:srgbClr val="0000FF"/>
                </a:solidFill>
                <a:latin typeface="Times New Roman" pitchFamily="18" charset="0"/>
                <a:ea typeface="宋体" pitchFamily="2" charset="-122"/>
              </a:rPr>
              <a:t>算法</a:t>
            </a:r>
            <a:endParaRPr lang="en-US" altLang="zh-CN" sz="3200" dirty="0" smtClean="0"/>
          </a:p>
          <a:p>
            <a:pPr marL="0" indent="0" eaLnBrk="1" hangingPunct="1">
              <a:buFont typeface="Wingdings" pitchFamily="2" charset="2"/>
              <a:buNone/>
            </a:pPr>
            <a:r>
              <a:rPr lang="en-US" altLang="zh-CN" sz="3200" dirty="0" smtClean="0"/>
              <a:t>4.38</a:t>
            </a:r>
          </a:p>
        </p:txBody>
      </p:sp>
      <p:pic>
        <p:nvPicPr>
          <p:cNvPr id="54277" name="Picture 10" descr="HH00260_"/>
          <p:cNvPicPr>
            <a:picLocks noChangeAspect="1" noChangeArrowheads="1"/>
          </p:cNvPicPr>
          <p:nvPr/>
        </p:nvPicPr>
        <p:blipFill>
          <a:blip r:embed="rId2" cstate="print"/>
          <a:srcRect/>
          <a:stretch>
            <a:fillRect/>
          </a:stretch>
        </p:blipFill>
        <p:spPr bwMode="auto">
          <a:xfrm>
            <a:off x="6466904" y="44624"/>
            <a:ext cx="2641600" cy="2327275"/>
          </a:xfrm>
          <a:prstGeom prst="rect">
            <a:avLst/>
          </a:prstGeom>
          <a:noFill/>
          <a:ln w="9525">
            <a:noFill/>
            <a:miter lim="800000"/>
            <a:headEnd/>
            <a:tailEnd/>
          </a:ln>
        </p:spPr>
      </p:pic>
      <p:sp>
        <p:nvSpPr>
          <p:cNvPr id="7" name="Rectangle 8"/>
          <p:cNvSpPr txBox="1">
            <a:spLocks noChangeArrowheads="1"/>
          </p:cNvSpPr>
          <p:nvPr/>
        </p:nvSpPr>
        <p:spPr bwMode="auto">
          <a:xfrm>
            <a:off x="755576" y="836067"/>
            <a:ext cx="2901008" cy="720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第四章 作业</a:t>
            </a:r>
          </a:p>
        </p:txBody>
      </p:sp>
      <p:grpSp>
        <p:nvGrpSpPr>
          <p:cNvPr id="27" name="组合 26"/>
          <p:cNvGrpSpPr/>
          <p:nvPr/>
        </p:nvGrpSpPr>
        <p:grpSpPr>
          <a:xfrm>
            <a:off x="827583" y="2185218"/>
            <a:ext cx="6474967" cy="595710"/>
            <a:chOff x="827583" y="2198316"/>
            <a:chExt cx="6474967" cy="595710"/>
          </a:xfrm>
        </p:grpSpPr>
        <p:pic>
          <p:nvPicPr>
            <p:cNvPr id="23" name="Picture 4" descr="C:\Users\CheXQ\AppData\Local\Microsoft\Windows\Temporary Internet Files\Content.IE5\RWM40N23\MCj04461000000[1].wmf"/>
            <p:cNvPicPr>
              <a:picLocks noChangeAspect="1" noChangeArrowheads="1"/>
            </p:cNvPicPr>
            <p:nvPr/>
          </p:nvPicPr>
          <p:blipFill>
            <a:blip r:embed="rId3" cstate="print"/>
            <a:srcRect/>
            <a:stretch>
              <a:fillRect/>
            </a:stretch>
          </p:blipFill>
          <p:spPr bwMode="auto">
            <a:xfrm rot="5400000">
              <a:off x="1397496" y="1628403"/>
              <a:ext cx="582612" cy="1722437"/>
            </a:xfrm>
            <a:prstGeom prst="rect">
              <a:avLst/>
            </a:prstGeom>
            <a:noFill/>
            <a:ln w="9525">
              <a:noFill/>
              <a:miter lim="800000"/>
              <a:headEnd/>
              <a:tailEnd/>
            </a:ln>
          </p:spPr>
        </p:pic>
        <p:pic>
          <p:nvPicPr>
            <p:cNvPr id="24" name="Picture 4" descr="C:\Users\CheXQ\AppData\Local\Microsoft\Windows\Temporary Internet Files\Content.IE5\RWM40N23\MCj04461000000[1].wmf"/>
            <p:cNvPicPr>
              <a:picLocks noChangeAspect="1" noChangeArrowheads="1"/>
            </p:cNvPicPr>
            <p:nvPr/>
          </p:nvPicPr>
          <p:blipFill>
            <a:blip r:embed="rId3" cstate="print"/>
            <a:srcRect/>
            <a:stretch>
              <a:fillRect/>
            </a:stretch>
          </p:blipFill>
          <p:spPr bwMode="auto">
            <a:xfrm rot="5400000">
              <a:off x="2981673" y="1634952"/>
              <a:ext cx="582612" cy="1722437"/>
            </a:xfrm>
            <a:prstGeom prst="rect">
              <a:avLst/>
            </a:prstGeom>
            <a:noFill/>
            <a:ln w="9525">
              <a:noFill/>
              <a:miter lim="800000"/>
              <a:headEnd/>
              <a:tailEnd/>
            </a:ln>
          </p:spPr>
        </p:pic>
        <p:pic>
          <p:nvPicPr>
            <p:cNvPr id="25" name="Picture 4" descr="C:\Users\CheXQ\AppData\Local\Microsoft\Windows\Temporary Internet Files\Content.IE5\RWM40N23\MCj04461000000[1].wmf"/>
            <p:cNvPicPr>
              <a:picLocks noChangeAspect="1" noChangeArrowheads="1"/>
            </p:cNvPicPr>
            <p:nvPr/>
          </p:nvPicPr>
          <p:blipFill>
            <a:blip r:embed="rId3" cstate="print"/>
            <a:srcRect/>
            <a:stretch>
              <a:fillRect/>
            </a:stretch>
          </p:blipFill>
          <p:spPr bwMode="auto">
            <a:xfrm rot="5400000">
              <a:off x="4565849" y="1634952"/>
              <a:ext cx="582612" cy="1722437"/>
            </a:xfrm>
            <a:prstGeom prst="rect">
              <a:avLst/>
            </a:prstGeom>
            <a:noFill/>
            <a:ln w="9525">
              <a:noFill/>
              <a:miter lim="800000"/>
              <a:headEnd/>
              <a:tailEnd/>
            </a:ln>
          </p:spPr>
        </p:pic>
        <p:pic>
          <p:nvPicPr>
            <p:cNvPr id="26" name="Picture 4" descr="C:\Users\CheXQ\AppData\Local\Microsoft\Windows\Temporary Internet Files\Content.IE5\RWM40N23\MCj04461000000[1].wmf"/>
            <p:cNvPicPr>
              <a:picLocks noChangeAspect="1" noChangeArrowheads="1"/>
            </p:cNvPicPr>
            <p:nvPr/>
          </p:nvPicPr>
          <p:blipFill>
            <a:blip r:embed="rId3" cstate="print"/>
            <a:srcRect/>
            <a:stretch>
              <a:fillRect/>
            </a:stretch>
          </p:blipFill>
          <p:spPr bwMode="auto">
            <a:xfrm rot="5400000">
              <a:off x="6150026" y="1641501"/>
              <a:ext cx="582612" cy="1722437"/>
            </a:xfrm>
            <a:prstGeom prst="rect">
              <a:avLst/>
            </a:prstGeom>
            <a:noFill/>
            <a:ln w="9525">
              <a:noFill/>
              <a:miter lim="800000"/>
              <a:headEnd/>
              <a:tailEnd/>
            </a:ln>
          </p:spPr>
        </p:pic>
      </p:gr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灯片编号占位符 4"/>
          <p:cNvSpPr>
            <a:spLocks noGrp="1"/>
          </p:cNvSpPr>
          <p:nvPr>
            <p:ph type="sldNum" sz="quarter" idx="11"/>
          </p:nvPr>
        </p:nvSpPr>
        <p:spPr>
          <a:noFill/>
        </p:spPr>
        <p:txBody>
          <a:bodyPr/>
          <a:lstStyle/>
          <a:p>
            <a:fld id="{0ADD91AA-FBA3-4379-9E2C-24507D038139}" type="slidenum">
              <a:rPr lang="zh-CN" altLang="en-US" smtClean="0"/>
              <a:pPr/>
              <a:t>58</a:t>
            </a:fld>
            <a:endParaRPr lang="en-US" altLang="zh-CN" smtClean="0"/>
          </a:p>
        </p:txBody>
      </p:sp>
      <p:sp>
        <p:nvSpPr>
          <p:cNvPr id="54275" name="Rectangle 8"/>
          <p:cNvSpPr>
            <a:spLocks noGrp="1" noChangeArrowheads="1"/>
          </p:cNvSpPr>
          <p:nvPr>
            <p:ph type="title"/>
          </p:nvPr>
        </p:nvSpPr>
        <p:spPr>
          <a:xfrm>
            <a:off x="755948" y="1034329"/>
            <a:ext cx="4824164" cy="1078211"/>
          </a:xfrm>
        </p:spPr>
        <p:txBody>
          <a:bodyPr/>
          <a:lstStyle/>
          <a:p>
            <a:pPr eaLnBrk="1" hangingPunct="1"/>
            <a:r>
              <a:rPr lang="zh-CN" altLang="en-US" sz="3200" smtClean="0"/>
              <a:t>西电版 </a:t>
            </a:r>
            <a:r>
              <a:rPr lang="en-US" altLang="zh-CN" sz="3200" smtClean="0">
                <a:latin typeface="+mn-lt"/>
              </a:rPr>
              <a:t>P142</a:t>
            </a:r>
            <a:r>
              <a:rPr lang="zh-CN" altLang="en-US" sz="3200" smtClean="0">
                <a:latin typeface="+mn-lt"/>
              </a:rPr>
              <a:t>～</a:t>
            </a:r>
            <a:r>
              <a:rPr lang="en-US" altLang="zh-CN" sz="3200" smtClean="0">
                <a:latin typeface="+mn-lt"/>
              </a:rPr>
              <a:t>146</a:t>
            </a:r>
            <a:br>
              <a:rPr lang="en-US" altLang="zh-CN" sz="3200" smtClean="0">
                <a:latin typeface="+mn-lt"/>
              </a:rPr>
            </a:br>
            <a:r>
              <a:rPr lang="zh-CN" altLang="en-US" sz="3200" smtClean="0">
                <a:solidFill>
                  <a:srgbClr val="00007D"/>
                </a:solidFill>
              </a:rPr>
              <a:t>高教版 </a:t>
            </a:r>
            <a:r>
              <a:rPr lang="en-US" altLang="zh-CN" sz="3200" smtClean="0">
                <a:solidFill>
                  <a:srgbClr val="00007D"/>
                </a:solidFill>
                <a:latin typeface="Times New Roman"/>
              </a:rPr>
              <a:t>P177</a:t>
            </a:r>
            <a:r>
              <a:rPr lang="zh-CN" altLang="en-US" sz="3200" smtClean="0">
                <a:solidFill>
                  <a:srgbClr val="00007D"/>
                </a:solidFill>
                <a:latin typeface="Times New Roman"/>
              </a:rPr>
              <a:t>～</a:t>
            </a:r>
            <a:r>
              <a:rPr lang="en-US" altLang="zh-CN" sz="3200" smtClean="0">
                <a:solidFill>
                  <a:srgbClr val="00007D"/>
                </a:solidFill>
                <a:latin typeface="Times New Roman"/>
              </a:rPr>
              <a:t>181</a:t>
            </a:r>
            <a:endParaRPr lang="zh-CN" altLang="en-US" sz="3200" smtClean="0">
              <a:latin typeface="+mn-lt"/>
            </a:endParaRPr>
          </a:p>
        </p:txBody>
      </p:sp>
      <p:sp>
        <p:nvSpPr>
          <p:cNvPr id="54276" name="Rectangle 9"/>
          <p:cNvSpPr>
            <a:spLocks noGrp="1" noChangeArrowheads="1"/>
          </p:cNvSpPr>
          <p:nvPr>
            <p:ph type="body" idx="1"/>
          </p:nvPr>
        </p:nvSpPr>
        <p:spPr>
          <a:xfrm>
            <a:off x="920354" y="2567781"/>
            <a:ext cx="7612086" cy="3165475"/>
          </a:xfrm>
        </p:spPr>
        <p:txBody>
          <a:bodyPr/>
          <a:lstStyle/>
          <a:p>
            <a:pPr marL="0" indent="0" eaLnBrk="1" hangingPunct="1">
              <a:buNone/>
            </a:pPr>
            <a:r>
              <a:rPr lang="en-US" altLang="zh-CN" sz="3200" smtClean="0"/>
              <a:t>4.16 </a:t>
            </a:r>
            <a:r>
              <a:rPr lang="en-US" altLang="zh-CN" sz="3200" smtClean="0">
                <a:latin typeface="+mn-ea"/>
              </a:rPr>
              <a:t>(</a:t>
            </a:r>
            <a:r>
              <a:rPr lang="en-US" altLang="zh-CN" sz="3200" smtClean="0"/>
              <a:t>1</a:t>
            </a:r>
            <a:r>
              <a:rPr lang="en-US" altLang="zh-CN" sz="3200" smtClean="0">
                <a:latin typeface="+mn-ea"/>
              </a:rPr>
              <a:t>)</a:t>
            </a:r>
            <a:endParaRPr lang="en-US" altLang="zh-CN" sz="3200" smtClean="0"/>
          </a:p>
          <a:p>
            <a:pPr marL="0" indent="0" eaLnBrk="1" hangingPunct="1">
              <a:buFont typeface="Wingdings" pitchFamily="2" charset="2"/>
              <a:buNone/>
            </a:pPr>
            <a:r>
              <a:rPr lang="en-US" altLang="zh-CN" sz="3200" smtClean="0"/>
              <a:t>4.22</a:t>
            </a:r>
          </a:p>
          <a:p>
            <a:pPr marL="0" indent="0" eaLnBrk="1" hangingPunct="1">
              <a:buNone/>
            </a:pPr>
            <a:r>
              <a:rPr lang="en-US" altLang="zh-CN" sz="3200" smtClean="0"/>
              <a:t>4.23 </a:t>
            </a:r>
            <a:r>
              <a:rPr lang="zh-CN" altLang="en-US" sz="3200" smtClean="0"/>
              <a:t>西电版</a:t>
            </a:r>
            <a:r>
              <a:rPr lang="en-US" altLang="zh-CN" sz="3200" smtClean="0">
                <a:latin typeface="+mn-ea"/>
              </a:rPr>
              <a:t>(</a:t>
            </a:r>
            <a:r>
              <a:rPr lang="en-US" altLang="zh-CN" sz="3200" smtClean="0"/>
              <a:t>2</a:t>
            </a:r>
            <a:r>
              <a:rPr lang="en-US" altLang="zh-CN" sz="3200" smtClean="0">
                <a:latin typeface="+mn-ea"/>
              </a:rPr>
              <a:t>)(</a:t>
            </a:r>
            <a:r>
              <a:rPr lang="en-US" altLang="zh-CN" sz="3200" smtClean="0"/>
              <a:t>3</a:t>
            </a:r>
            <a:r>
              <a:rPr lang="en-US" altLang="zh-CN" sz="3200" smtClean="0">
                <a:latin typeface="+mn-ea"/>
              </a:rPr>
              <a:t>)/</a:t>
            </a:r>
            <a:r>
              <a:rPr lang="zh-CN" altLang="en-US" sz="3200" smtClean="0">
                <a:latin typeface="+mn-ea"/>
              </a:rPr>
              <a:t>高教版</a:t>
            </a:r>
            <a:r>
              <a:rPr lang="en-US" altLang="zh-CN" sz="3200" smtClean="0">
                <a:latin typeface="+mn-ea"/>
              </a:rPr>
              <a:t>(</a:t>
            </a:r>
            <a:r>
              <a:rPr lang="en-US" altLang="zh-CN" sz="3200" smtClean="0"/>
              <a:t>3</a:t>
            </a:r>
            <a:r>
              <a:rPr lang="en-US" altLang="zh-CN" sz="3200" smtClean="0">
                <a:latin typeface="+mn-ea"/>
              </a:rPr>
              <a:t>)(</a:t>
            </a:r>
            <a:r>
              <a:rPr lang="en-US" altLang="zh-CN" sz="3200" smtClean="0"/>
              <a:t>4</a:t>
            </a:r>
            <a:r>
              <a:rPr lang="en-US" altLang="zh-CN" sz="3200" smtClean="0">
                <a:latin typeface="+mn-ea"/>
              </a:rPr>
              <a:t>)</a:t>
            </a:r>
          </a:p>
          <a:p>
            <a:pPr marL="0" indent="0" eaLnBrk="1" hangingPunct="1">
              <a:buNone/>
            </a:pPr>
            <a:r>
              <a:rPr lang="en-US" altLang="zh-CN" sz="3200" smtClean="0"/>
              <a:t>4.31 </a:t>
            </a:r>
            <a:r>
              <a:rPr lang="zh-CN" altLang="en-US" sz="3200" kern="1200" smtClean="0">
                <a:solidFill>
                  <a:srgbClr val="0000FF"/>
                </a:solidFill>
                <a:latin typeface="Times New Roman" pitchFamily="18" charset="0"/>
                <a:ea typeface="宋体" pitchFamily="2" charset="-122"/>
              </a:rPr>
              <a:t>主存容量</a:t>
            </a:r>
            <a:r>
              <a:rPr lang="en-US" altLang="zh-CN" sz="3200" kern="1200" smtClean="0">
                <a:solidFill>
                  <a:srgbClr val="FF0000"/>
                </a:solidFill>
                <a:latin typeface="Times New Roman" pitchFamily="18" charset="0"/>
                <a:ea typeface="宋体" pitchFamily="2" charset="-122"/>
              </a:rPr>
              <a:t>3</a:t>
            </a:r>
            <a:r>
              <a:rPr lang="zh-CN" altLang="en-US" sz="3200" kern="1200" smtClean="0">
                <a:solidFill>
                  <a:srgbClr val="0000FF"/>
                </a:solidFill>
                <a:latin typeface="Times New Roman" pitchFamily="18" charset="0"/>
                <a:ea typeface="宋体" pitchFamily="2" charset="-122"/>
              </a:rPr>
              <a:t>页</a:t>
            </a:r>
            <a:r>
              <a:rPr lang="en-US" altLang="zh-CN" sz="3200" kern="1200" smtClean="0">
                <a:solidFill>
                  <a:srgbClr val="0000FF"/>
                </a:solidFill>
                <a:latin typeface="Times New Roman" pitchFamily="18" charset="0"/>
                <a:ea typeface="宋体" pitchFamily="2" charset="-122"/>
              </a:rPr>
              <a:t>; </a:t>
            </a:r>
            <a:r>
              <a:rPr lang="zh-CN" altLang="en-US" sz="3200" kern="1200" smtClean="0">
                <a:solidFill>
                  <a:srgbClr val="0000FF"/>
                </a:solidFill>
                <a:latin typeface="Times New Roman" pitchFamily="18" charset="0"/>
                <a:ea typeface="宋体" pitchFamily="2" charset="-122"/>
              </a:rPr>
              <a:t>只用</a:t>
            </a:r>
            <a:r>
              <a:rPr lang="en-US" altLang="zh-CN" sz="3200" kern="1200" smtClean="0">
                <a:solidFill>
                  <a:srgbClr val="FF0000"/>
                </a:solidFill>
                <a:latin typeface="Times New Roman" pitchFamily="18" charset="0"/>
                <a:ea typeface="宋体" pitchFamily="2" charset="-122"/>
              </a:rPr>
              <a:t>LRU</a:t>
            </a:r>
            <a:r>
              <a:rPr lang="zh-CN" altLang="en-US" sz="3200" kern="1200" smtClean="0">
                <a:solidFill>
                  <a:srgbClr val="0000FF"/>
                </a:solidFill>
                <a:latin typeface="Times New Roman" pitchFamily="18" charset="0"/>
                <a:ea typeface="宋体" pitchFamily="2" charset="-122"/>
              </a:rPr>
              <a:t>算法</a:t>
            </a:r>
            <a:endParaRPr lang="en-US" altLang="zh-CN" sz="3200" smtClean="0"/>
          </a:p>
          <a:p>
            <a:pPr marL="0" indent="0" eaLnBrk="1" hangingPunct="1">
              <a:buFont typeface="Wingdings" pitchFamily="2" charset="2"/>
              <a:buNone/>
            </a:pPr>
            <a:r>
              <a:rPr lang="en-US" altLang="zh-CN" sz="3200" smtClean="0"/>
              <a:t>4.38</a:t>
            </a:r>
          </a:p>
        </p:txBody>
      </p:sp>
      <p:pic>
        <p:nvPicPr>
          <p:cNvPr id="54277" name="Picture 10" descr="HH00260_"/>
          <p:cNvPicPr>
            <a:picLocks noChangeAspect="1" noChangeArrowheads="1"/>
          </p:cNvPicPr>
          <p:nvPr/>
        </p:nvPicPr>
        <p:blipFill>
          <a:blip r:embed="rId2" cstate="print"/>
          <a:srcRect/>
          <a:stretch>
            <a:fillRect/>
          </a:stretch>
        </p:blipFill>
        <p:spPr bwMode="auto">
          <a:xfrm>
            <a:off x="6466904" y="44624"/>
            <a:ext cx="2641600" cy="2327275"/>
          </a:xfrm>
          <a:prstGeom prst="rect">
            <a:avLst/>
          </a:prstGeom>
          <a:noFill/>
          <a:ln w="9525">
            <a:noFill/>
            <a:miter lim="800000"/>
            <a:headEnd/>
            <a:tailEnd/>
          </a:ln>
        </p:spPr>
      </p:pic>
      <p:sp>
        <p:nvSpPr>
          <p:cNvPr id="7" name="Rectangle 8"/>
          <p:cNvSpPr txBox="1">
            <a:spLocks noChangeArrowheads="1"/>
          </p:cNvSpPr>
          <p:nvPr/>
        </p:nvSpPr>
        <p:spPr bwMode="auto">
          <a:xfrm>
            <a:off x="755576" y="470123"/>
            <a:ext cx="2901008" cy="720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smtClean="0">
                <a:ln>
                  <a:noFill/>
                </a:ln>
                <a:solidFill>
                  <a:srgbClr val="C00000"/>
                </a:solidFill>
                <a:effectLst>
                  <a:outerShdw blurRad="38100" dist="38100" dir="2700000" algn="tl">
                    <a:srgbClr val="000000">
                      <a:alpha val="43137"/>
                    </a:srgbClr>
                  </a:outerShdw>
                </a:effectLst>
                <a:uLnTx/>
                <a:uFillTx/>
                <a:latin typeface="+mj-lt"/>
                <a:ea typeface="+mj-ea"/>
                <a:cs typeface="+mj-cs"/>
              </a:rPr>
              <a:t>第四章 作业</a:t>
            </a:r>
          </a:p>
        </p:txBody>
      </p:sp>
      <p:grpSp>
        <p:nvGrpSpPr>
          <p:cNvPr id="27" name="组合 26"/>
          <p:cNvGrpSpPr/>
          <p:nvPr/>
        </p:nvGrpSpPr>
        <p:grpSpPr>
          <a:xfrm>
            <a:off x="827583" y="2041202"/>
            <a:ext cx="6474967" cy="595710"/>
            <a:chOff x="827583" y="2198316"/>
            <a:chExt cx="6474967" cy="595710"/>
          </a:xfrm>
        </p:grpSpPr>
        <p:pic>
          <p:nvPicPr>
            <p:cNvPr id="23" name="Picture 4" descr="C:\Users\CheXQ\AppData\Local\Microsoft\Windows\Temporary Internet Files\Content.IE5\RWM40N23\MCj04461000000[1].wmf"/>
            <p:cNvPicPr>
              <a:picLocks noChangeAspect="1" noChangeArrowheads="1"/>
            </p:cNvPicPr>
            <p:nvPr/>
          </p:nvPicPr>
          <p:blipFill>
            <a:blip r:embed="rId3" cstate="print"/>
            <a:srcRect/>
            <a:stretch>
              <a:fillRect/>
            </a:stretch>
          </p:blipFill>
          <p:spPr bwMode="auto">
            <a:xfrm rot="5400000">
              <a:off x="1397496" y="1628403"/>
              <a:ext cx="582612" cy="1722437"/>
            </a:xfrm>
            <a:prstGeom prst="rect">
              <a:avLst/>
            </a:prstGeom>
            <a:noFill/>
            <a:ln w="9525">
              <a:noFill/>
              <a:miter lim="800000"/>
              <a:headEnd/>
              <a:tailEnd/>
            </a:ln>
          </p:spPr>
        </p:pic>
        <p:pic>
          <p:nvPicPr>
            <p:cNvPr id="24" name="Picture 4" descr="C:\Users\CheXQ\AppData\Local\Microsoft\Windows\Temporary Internet Files\Content.IE5\RWM40N23\MCj04461000000[1].wmf"/>
            <p:cNvPicPr>
              <a:picLocks noChangeAspect="1" noChangeArrowheads="1"/>
            </p:cNvPicPr>
            <p:nvPr/>
          </p:nvPicPr>
          <p:blipFill>
            <a:blip r:embed="rId3" cstate="print"/>
            <a:srcRect/>
            <a:stretch>
              <a:fillRect/>
            </a:stretch>
          </p:blipFill>
          <p:spPr bwMode="auto">
            <a:xfrm rot="5400000">
              <a:off x="2981673" y="1634952"/>
              <a:ext cx="582612" cy="1722437"/>
            </a:xfrm>
            <a:prstGeom prst="rect">
              <a:avLst/>
            </a:prstGeom>
            <a:noFill/>
            <a:ln w="9525">
              <a:noFill/>
              <a:miter lim="800000"/>
              <a:headEnd/>
              <a:tailEnd/>
            </a:ln>
          </p:spPr>
        </p:pic>
        <p:pic>
          <p:nvPicPr>
            <p:cNvPr id="25" name="Picture 4" descr="C:\Users\CheXQ\AppData\Local\Microsoft\Windows\Temporary Internet Files\Content.IE5\RWM40N23\MCj04461000000[1].wmf"/>
            <p:cNvPicPr>
              <a:picLocks noChangeAspect="1" noChangeArrowheads="1"/>
            </p:cNvPicPr>
            <p:nvPr/>
          </p:nvPicPr>
          <p:blipFill>
            <a:blip r:embed="rId3" cstate="print"/>
            <a:srcRect/>
            <a:stretch>
              <a:fillRect/>
            </a:stretch>
          </p:blipFill>
          <p:spPr bwMode="auto">
            <a:xfrm rot="5400000">
              <a:off x="4565849" y="1634952"/>
              <a:ext cx="582612" cy="1722437"/>
            </a:xfrm>
            <a:prstGeom prst="rect">
              <a:avLst/>
            </a:prstGeom>
            <a:noFill/>
            <a:ln w="9525">
              <a:noFill/>
              <a:miter lim="800000"/>
              <a:headEnd/>
              <a:tailEnd/>
            </a:ln>
          </p:spPr>
        </p:pic>
        <p:pic>
          <p:nvPicPr>
            <p:cNvPr id="26" name="Picture 4" descr="C:\Users\CheXQ\AppData\Local\Microsoft\Windows\Temporary Internet Files\Content.IE5\RWM40N23\MCj04461000000[1].wmf"/>
            <p:cNvPicPr>
              <a:picLocks noChangeAspect="1" noChangeArrowheads="1"/>
            </p:cNvPicPr>
            <p:nvPr/>
          </p:nvPicPr>
          <p:blipFill>
            <a:blip r:embed="rId3" cstate="print"/>
            <a:srcRect/>
            <a:stretch>
              <a:fillRect/>
            </a:stretch>
          </p:blipFill>
          <p:spPr bwMode="auto">
            <a:xfrm rot="5400000">
              <a:off x="6150026" y="1641501"/>
              <a:ext cx="582612" cy="1722437"/>
            </a:xfrm>
            <a:prstGeom prst="rect">
              <a:avLst/>
            </a:prstGeom>
            <a:noFill/>
            <a:ln w="9525">
              <a:noFill/>
              <a:miter lim="800000"/>
              <a:headEnd/>
              <a:tailEnd/>
            </a:ln>
          </p:spPr>
        </p:pic>
      </p:grpSp>
    </p:spTree>
    <p:extLst>
      <p:ext uri="{BB962C8B-B14F-4D97-AF65-F5344CB8AC3E}">
        <p14:creationId xmlns:p14="http://schemas.microsoft.com/office/powerpoint/2010/main" val="409927850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4"/>
          <p:cNvSpPr>
            <a:spLocks noGrp="1"/>
          </p:cNvSpPr>
          <p:nvPr>
            <p:ph type="sldNum" sz="quarter" idx="11"/>
          </p:nvPr>
        </p:nvSpPr>
        <p:spPr>
          <a:noFill/>
        </p:spPr>
        <p:txBody>
          <a:bodyPr/>
          <a:lstStyle/>
          <a:p>
            <a:fld id="{5B7591AC-AE94-4CE8-9B25-B2FC86161FD2}" type="slidenum">
              <a:rPr lang="zh-CN" altLang="en-US" smtClean="0"/>
              <a:pPr/>
              <a:t>6</a:t>
            </a:fld>
            <a:endParaRPr lang="en-US" altLang="zh-CN" smtClean="0"/>
          </a:p>
        </p:txBody>
      </p:sp>
      <p:sp>
        <p:nvSpPr>
          <p:cNvPr id="3076" name="Rectangle 2"/>
          <p:cNvSpPr>
            <a:spLocks noGrp="1" noChangeArrowheads="1"/>
          </p:cNvSpPr>
          <p:nvPr>
            <p:ph type="title"/>
          </p:nvPr>
        </p:nvSpPr>
        <p:spPr/>
        <p:txBody>
          <a:bodyPr/>
          <a:lstStyle/>
          <a:p>
            <a:pPr eaLnBrk="1" hangingPunct="1"/>
            <a:r>
              <a:rPr lang="en-US" altLang="en-US" smtClean="0"/>
              <a:t>4.3.0 </a:t>
            </a:r>
            <a:r>
              <a:rPr lang="zh-CN" altLang="en-US" sz="3200" b="0" smtClean="0">
                <a:ea typeface="隶书" pitchFamily="49" charset="-122"/>
              </a:rPr>
              <a:t>存储体系</a:t>
            </a:r>
          </a:p>
        </p:txBody>
      </p:sp>
      <p:sp>
        <p:nvSpPr>
          <p:cNvPr id="3077" name="Rectangle 23"/>
          <p:cNvSpPr>
            <a:spLocks noChangeArrowheads="1"/>
          </p:cNvSpPr>
          <p:nvPr/>
        </p:nvSpPr>
        <p:spPr bwMode="auto">
          <a:xfrm>
            <a:off x="457200" y="1196975"/>
            <a:ext cx="8578850" cy="5400675"/>
          </a:xfrm>
          <a:prstGeom prst="rect">
            <a:avLst/>
          </a:prstGeom>
          <a:noFill/>
          <a:ln w="9525">
            <a:noFill/>
            <a:miter lim="800000"/>
            <a:headEnd/>
            <a:tailEnd/>
          </a:ln>
        </p:spPr>
        <p:txBody>
          <a:bodyPr/>
          <a:lstStyle/>
          <a:p>
            <a:pPr marL="352425" indent="-352425">
              <a:lnSpc>
                <a:spcPct val="105000"/>
              </a:lnSpc>
              <a:spcBef>
                <a:spcPct val="5000"/>
              </a:spcBef>
              <a:buClr>
                <a:schemeClr val="bg2"/>
              </a:buClr>
              <a:buFont typeface="Wingdings" pitchFamily="2" charset="2"/>
              <a:buAutoNum type="arabicPeriod" startAt="3"/>
            </a:pPr>
            <a:r>
              <a:rPr kumimoji="1" lang="zh-CN" altLang="en-US">
                <a:solidFill>
                  <a:srgbClr val="800000"/>
                </a:solidFill>
                <a:latin typeface="Arial" charset="0"/>
                <a:ea typeface="黑体" pitchFamily="2" charset="-122"/>
              </a:rPr>
              <a:t>存储体系的</a:t>
            </a:r>
            <a:r>
              <a:rPr kumimoji="1" lang="zh-CN" altLang="en-US">
                <a:solidFill>
                  <a:srgbClr val="FF0000"/>
                </a:solidFill>
                <a:latin typeface="Arial" charset="0"/>
                <a:ea typeface="黑体" pitchFamily="2" charset="-122"/>
              </a:rPr>
              <a:t>速度</a:t>
            </a:r>
          </a:p>
          <a:p>
            <a:pPr marL="901700" lvl="1" indent="-369888">
              <a:lnSpc>
                <a:spcPct val="105000"/>
              </a:lnSpc>
              <a:spcBef>
                <a:spcPct val="5000"/>
              </a:spcBef>
              <a:buClr>
                <a:schemeClr val="accent2"/>
              </a:buClr>
              <a:buSzPct val="80000"/>
              <a:buFont typeface="Wingdings" pitchFamily="2" charset="2"/>
              <a:buNone/>
            </a:pPr>
            <a:r>
              <a:rPr lang="zh-CN" altLang="en-US"/>
              <a:t>访问时间</a:t>
            </a:r>
            <a:r>
              <a:rPr lang="en-US" altLang="zh-CN"/>
              <a:t>T</a:t>
            </a:r>
            <a:r>
              <a:rPr lang="en-US" altLang="zh-CN" sz="1800"/>
              <a:t>A</a:t>
            </a:r>
            <a:r>
              <a:rPr lang="zh-CN" altLang="en-US"/>
              <a:t>、存储周期</a:t>
            </a:r>
            <a:r>
              <a:rPr lang="en-US" altLang="zh-CN"/>
              <a:t>T</a:t>
            </a:r>
            <a:r>
              <a:rPr lang="en-US" altLang="zh-CN" sz="1800"/>
              <a:t>M</a:t>
            </a:r>
            <a:r>
              <a:rPr lang="zh-CN" altLang="en-US"/>
              <a:t>、频宽（带宽）</a:t>
            </a:r>
            <a:r>
              <a:rPr lang="en-US" altLang="zh-CN"/>
              <a:t>B</a:t>
            </a:r>
            <a:r>
              <a:rPr lang="en-US" altLang="zh-CN" sz="1800"/>
              <a:t>m</a:t>
            </a:r>
          </a:p>
          <a:p>
            <a:pPr marL="901700" lvl="1" indent="-369888">
              <a:lnSpc>
                <a:spcPct val="105000"/>
              </a:lnSpc>
              <a:spcBef>
                <a:spcPct val="5000"/>
              </a:spcBef>
              <a:buClr>
                <a:schemeClr val="accent2"/>
              </a:buClr>
              <a:buSzPct val="80000"/>
              <a:buFont typeface="Wingdings" pitchFamily="2" charset="2"/>
              <a:buNone/>
            </a:pPr>
            <a:endParaRPr lang="zh-CN" altLang="en-US"/>
          </a:p>
          <a:p>
            <a:pPr marL="901700" lvl="1" indent="-369888">
              <a:lnSpc>
                <a:spcPct val="105000"/>
              </a:lnSpc>
              <a:spcBef>
                <a:spcPct val="5000"/>
              </a:spcBef>
              <a:buClr>
                <a:schemeClr val="accent2"/>
              </a:buClr>
              <a:buSzPct val="80000"/>
              <a:buFont typeface="Wingdings" pitchFamily="2" charset="2"/>
              <a:buNone/>
            </a:pPr>
            <a:r>
              <a:rPr lang="zh-CN" altLang="en-US">
                <a:solidFill>
                  <a:srgbClr val="FF0000"/>
                </a:solidFill>
              </a:rPr>
              <a:t>命中率</a:t>
            </a:r>
            <a:r>
              <a:rPr lang="en-US" altLang="zh-CN">
                <a:solidFill>
                  <a:srgbClr val="FF0000"/>
                </a:solidFill>
              </a:rPr>
              <a:t>H</a:t>
            </a:r>
            <a:r>
              <a:rPr lang="zh-CN" altLang="en-US"/>
              <a:t>：</a:t>
            </a:r>
            <a:r>
              <a:rPr lang="en-US" altLang="zh-CN"/>
              <a:t>CPU</a:t>
            </a:r>
            <a:r>
              <a:rPr lang="zh-CN" altLang="en-US"/>
              <a:t>产生的逻辑地址能在</a:t>
            </a:r>
            <a:r>
              <a:rPr lang="en-US" altLang="zh-CN"/>
              <a:t>M1</a:t>
            </a:r>
            <a:r>
              <a:rPr lang="zh-CN" altLang="en-US"/>
              <a:t>中访问到的概率。</a:t>
            </a:r>
          </a:p>
          <a:p>
            <a:pPr marL="901700" lvl="1" indent="-369888">
              <a:lnSpc>
                <a:spcPct val="105000"/>
              </a:lnSpc>
              <a:spcBef>
                <a:spcPct val="5000"/>
              </a:spcBef>
              <a:buClr>
                <a:schemeClr val="accent2"/>
              </a:buClr>
              <a:buSzPct val="80000"/>
              <a:buFont typeface="Wingdings" pitchFamily="2" charset="2"/>
              <a:buNone/>
            </a:pPr>
            <a:endParaRPr lang="zh-CN" altLang="en-US"/>
          </a:p>
          <a:p>
            <a:pPr marL="901700" lvl="1" indent="-369888">
              <a:lnSpc>
                <a:spcPct val="105000"/>
              </a:lnSpc>
              <a:spcBef>
                <a:spcPct val="5000"/>
              </a:spcBef>
              <a:buClr>
                <a:schemeClr val="accent2"/>
              </a:buClr>
              <a:buSzPct val="80000"/>
              <a:buFont typeface="Wingdings" pitchFamily="2" charset="2"/>
              <a:buNone/>
            </a:pPr>
            <a:endParaRPr lang="zh-CN" altLang="en-US"/>
          </a:p>
          <a:p>
            <a:pPr marL="901700" lvl="1" indent="-369888">
              <a:lnSpc>
                <a:spcPct val="105000"/>
              </a:lnSpc>
              <a:spcBef>
                <a:spcPct val="5000"/>
              </a:spcBef>
              <a:buClr>
                <a:schemeClr val="accent2"/>
              </a:buClr>
              <a:buSzPct val="80000"/>
              <a:buFont typeface="Wingdings" pitchFamily="2" charset="2"/>
              <a:buNone/>
            </a:pPr>
            <a:endParaRPr lang="zh-CN" altLang="en-US"/>
          </a:p>
          <a:p>
            <a:pPr marL="901700" lvl="1" indent="-369888">
              <a:spcBef>
                <a:spcPct val="10000"/>
              </a:spcBef>
              <a:buClr>
                <a:schemeClr val="accent2"/>
              </a:buClr>
              <a:buSzPct val="80000"/>
              <a:buFont typeface="Wingdings" pitchFamily="2" charset="2"/>
              <a:buNone/>
            </a:pPr>
            <a:r>
              <a:rPr lang="zh-CN" altLang="en-US"/>
              <a:t>访问时间与命中率的关系：</a:t>
            </a:r>
          </a:p>
          <a:p>
            <a:pPr marL="901700" lvl="1" indent="-369888">
              <a:spcBef>
                <a:spcPct val="10000"/>
              </a:spcBef>
              <a:buClr>
                <a:schemeClr val="accent2"/>
              </a:buClr>
              <a:buSzPct val="80000"/>
              <a:buFont typeface="Wingdings" pitchFamily="2" charset="2"/>
              <a:buNone/>
            </a:pPr>
            <a:r>
              <a:rPr lang="en-US" altLang="zh-CN" i="1"/>
              <a:t>T</a:t>
            </a:r>
            <a:r>
              <a:rPr lang="en-US" altLang="zh-CN" sz="1800" i="1"/>
              <a:t>A</a:t>
            </a:r>
            <a:r>
              <a:rPr lang="zh-CN" altLang="en-US" i="1"/>
              <a:t>＝</a:t>
            </a:r>
            <a:r>
              <a:rPr lang="en-US" altLang="zh-CN" i="1"/>
              <a:t>HT</a:t>
            </a:r>
            <a:r>
              <a:rPr lang="en-US" altLang="zh-CN" sz="1800" i="1"/>
              <a:t>A1</a:t>
            </a:r>
            <a:r>
              <a:rPr lang="zh-CN" altLang="en-US"/>
              <a:t>＋</a:t>
            </a:r>
            <a:r>
              <a:rPr lang="en-US" altLang="zh-CN" i="1"/>
              <a:t>(1</a:t>
            </a:r>
            <a:r>
              <a:rPr lang="zh-CN" altLang="en-US" i="1"/>
              <a:t>－</a:t>
            </a:r>
            <a:r>
              <a:rPr lang="en-US" altLang="zh-CN" i="1"/>
              <a:t>H)T</a:t>
            </a:r>
            <a:r>
              <a:rPr lang="en-US" altLang="zh-CN" sz="1800" i="1"/>
              <a:t>A2</a:t>
            </a:r>
            <a:endParaRPr lang="en-US" altLang="zh-CN" i="1"/>
          </a:p>
          <a:p>
            <a:pPr marL="901700" lvl="1" indent="-369888">
              <a:spcBef>
                <a:spcPct val="10000"/>
              </a:spcBef>
              <a:buClr>
                <a:schemeClr val="accent2"/>
              </a:buClr>
              <a:buSzPct val="80000"/>
              <a:buFont typeface="Wingdings" pitchFamily="2" charset="2"/>
              <a:buNone/>
            </a:pPr>
            <a:r>
              <a:rPr lang="zh-CN" altLang="en-US"/>
              <a:t>当命中率</a:t>
            </a:r>
            <a:r>
              <a:rPr lang="en-US" altLang="zh-CN" i="1"/>
              <a:t>H</a:t>
            </a:r>
            <a:r>
              <a:rPr lang="en-US" altLang="zh-CN">
                <a:latin typeface="+mn-ea"/>
                <a:ea typeface="+mn-ea"/>
              </a:rPr>
              <a:t>→</a:t>
            </a:r>
            <a:r>
              <a:rPr lang="en-US" altLang="zh-CN"/>
              <a:t>1</a:t>
            </a:r>
            <a:r>
              <a:rPr lang="zh-CN" altLang="en-US"/>
              <a:t>时，</a:t>
            </a:r>
            <a:r>
              <a:rPr lang="en-US" altLang="zh-CN" i="1"/>
              <a:t>T</a:t>
            </a:r>
            <a:r>
              <a:rPr lang="en-US" altLang="zh-CN" sz="1800" i="1"/>
              <a:t>A</a:t>
            </a:r>
            <a:r>
              <a:rPr lang="en-US" altLang="zh-CN">
                <a:latin typeface="+mn-ea"/>
                <a:ea typeface="+mn-ea"/>
              </a:rPr>
              <a:t>→</a:t>
            </a:r>
            <a:r>
              <a:rPr lang="en-US" altLang="zh-CN" i="1"/>
              <a:t>T</a:t>
            </a:r>
            <a:r>
              <a:rPr lang="en-US" altLang="zh-CN" sz="1800" i="1"/>
              <a:t>A1</a:t>
            </a:r>
            <a:endParaRPr lang="zh-CN" altLang="en-US"/>
          </a:p>
        </p:txBody>
      </p:sp>
      <p:sp>
        <p:nvSpPr>
          <p:cNvPr id="3078" name="Rectangle 24"/>
          <p:cNvSpPr>
            <a:spLocks noChangeArrowheads="1"/>
          </p:cNvSpPr>
          <p:nvPr/>
        </p:nvSpPr>
        <p:spPr bwMode="auto">
          <a:xfrm>
            <a:off x="468313" y="512763"/>
            <a:ext cx="8064500" cy="539750"/>
          </a:xfrm>
          <a:prstGeom prst="rect">
            <a:avLst/>
          </a:prstGeom>
          <a:noFill/>
          <a:ln w="28575" algn="ctr">
            <a:noFill/>
            <a:miter lim="800000"/>
            <a:headEnd/>
            <a:tailEnd type="none" w="med" len="lg"/>
          </a:ln>
        </p:spPr>
        <p:txBody>
          <a:bodyPr>
            <a:spAutoFit/>
          </a:bodyPr>
          <a:lstStyle/>
          <a:p>
            <a:pPr>
              <a:lnSpc>
                <a:spcPct val="105000"/>
              </a:lnSpc>
              <a:spcBef>
                <a:spcPct val="5000"/>
              </a:spcBef>
              <a:buClr>
                <a:schemeClr val="bg2"/>
              </a:buClr>
              <a:buSzPct val="75000"/>
              <a:buFont typeface="Wingdings" pitchFamily="2" charset="2"/>
              <a:buChar char="n"/>
            </a:pPr>
            <a:r>
              <a:rPr kumimoji="1" lang="zh-CN" altLang="en-US">
                <a:solidFill>
                  <a:srgbClr val="FF0000"/>
                </a:solidFill>
                <a:latin typeface="黑体" pitchFamily="2" charset="-122"/>
                <a:ea typeface="黑体" pitchFamily="2" charset="-122"/>
              </a:rPr>
              <a:t> 存储体系</a:t>
            </a:r>
            <a:r>
              <a:rPr kumimoji="1" lang="zh-CN" altLang="en-US">
                <a:solidFill>
                  <a:srgbClr val="800000"/>
                </a:solidFill>
                <a:latin typeface="黑体" pitchFamily="2" charset="-122"/>
                <a:ea typeface="黑体" pitchFamily="2" charset="-122"/>
              </a:rPr>
              <a:t>的</a:t>
            </a:r>
            <a:r>
              <a:rPr kumimoji="1" lang="zh-CN" altLang="en-US">
                <a:solidFill>
                  <a:srgbClr val="0000FF"/>
                </a:solidFill>
                <a:latin typeface="黑体" pitchFamily="2" charset="-122"/>
                <a:ea typeface="黑体" pitchFamily="2" charset="-122"/>
              </a:rPr>
              <a:t>性能参数</a:t>
            </a:r>
            <a:endParaRPr kumimoji="1" lang="zh-CN" altLang="en-US" sz="2400"/>
          </a:p>
        </p:txBody>
      </p:sp>
      <p:graphicFrame>
        <p:nvGraphicFramePr>
          <p:cNvPr id="3074" name="Object 25"/>
          <p:cNvGraphicFramePr>
            <a:graphicFrameLocks noChangeAspect="1"/>
          </p:cNvGraphicFramePr>
          <p:nvPr/>
        </p:nvGraphicFramePr>
        <p:xfrm>
          <a:off x="1481138" y="3629025"/>
          <a:ext cx="2224087" cy="1146175"/>
        </p:xfrm>
        <a:graphic>
          <a:graphicData uri="http://schemas.openxmlformats.org/presentationml/2006/ole">
            <mc:AlternateContent xmlns:mc="http://schemas.openxmlformats.org/markup-compatibility/2006">
              <mc:Choice xmlns:v="urn:schemas-microsoft-com:vml" Requires="v">
                <p:oleObj spid="_x0000_s3083" name="公式" r:id="rId3" imgW="838080" imgH="431640" progId="Equation.3">
                  <p:embed/>
                </p:oleObj>
              </mc:Choice>
              <mc:Fallback>
                <p:oleObj name="公式" r:id="rId3" imgW="838080" imgH="43164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1138" y="3629025"/>
                        <a:ext cx="2224087" cy="11461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Text Box 26"/>
          <p:cNvSpPr txBox="1">
            <a:spLocks noChangeArrowheads="1"/>
          </p:cNvSpPr>
          <p:nvPr/>
        </p:nvSpPr>
        <p:spPr bwMode="auto">
          <a:xfrm>
            <a:off x="4356100" y="3644900"/>
            <a:ext cx="4464050" cy="1004888"/>
          </a:xfrm>
          <a:prstGeom prst="rect">
            <a:avLst/>
          </a:prstGeom>
          <a:noFill/>
          <a:ln w="38100" algn="ctr">
            <a:noFill/>
            <a:miter lim="800000"/>
            <a:headEnd/>
            <a:tailEnd/>
          </a:ln>
        </p:spPr>
        <p:txBody>
          <a:bodyPr>
            <a:spAutoFit/>
          </a:bodyPr>
          <a:lstStyle/>
          <a:p>
            <a:pPr>
              <a:spcBef>
                <a:spcPct val="50000"/>
              </a:spcBef>
            </a:pPr>
            <a:r>
              <a:rPr lang="zh-CN" altLang="en-US" sz="2400">
                <a:solidFill>
                  <a:srgbClr val="FF6600"/>
                </a:solidFill>
              </a:rPr>
              <a:t>在</a:t>
            </a:r>
            <a:r>
              <a:rPr lang="en-US" altLang="zh-CN" sz="2400">
                <a:solidFill>
                  <a:srgbClr val="FF6600"/>
                </a:solidFill>
              </a:rPr>
              <a:t>M</a:t>
            </a:r>
            <a:r>
              <a:rPr lang="en-US" altLang="zh-CN" sz="2400" baseline="-25000">
                <a:solidFill>
                  <a:srgbClr val="FF6600"/>
                </a:solidFill>
              </a:rPr>
              <a:t>1</a:t>
            </a:r>
            <a:r>
              <a:rPr lang="zh-CN" altLang="en-US" sz="2400">
                <a:solidFill>
                  <a:srgbClr val="FF6600"/>
                </a:solidFill>
              </a:rPr>
              <a:t>中访问到的次数</a:t>
            </a:r>
          </a:p>
          <a:p>
            <a:pPr>
              <a:spcBef>
                <a:spcPct val="50000"/>
              </a:spcBef>
            </a:pPr>
            <a:r>
              <a:rPr lang="zh-CN" altLang="en-US" sz="2400">
                <a:solidFill>
                  <a:srgbClr val="FF6600"/>
                </a:solidFill>
              </a:rPr>
              <a:t>在</a:t>
            </a:r>
            <a:r>
              <a:rPr lang="en-US" altLang="zh-CN" sz="2400">
                <a:solidFill>
                  <a:srgbClr val="FF6600"/>
                </a:solidFill>
              </a:rPr>
              <a:t>M</a:t>
            </a:r>
            <a:r>
              <a:rPr lang="en-US" altLang="zh-CN" sz="2400" baseline="-25000">
                <a:solidFill>
                  <a:srgbClr val="FF6600"/>
                </a:solidFill>
              </a:rPr>
              <a:t>2</a:t>
            </a:r>
            <a:r>
              <a:rPr lang="zh-CN" altLang="en-US" sz="2400">
                <a:solidFill>
                  <a:srgbClr val="FF6600"/>
                </a:solidFill>
              </a:rPr>
              <a:t>中（未调到</a:t>
            </a:r>
            <a:r>
              <a:rPr lang="en-US" altLang="zh-CN" sz="2400">
                <a:solidFill>
                  <a:srgbClr val="FF6600"/>
                </a:solidFill>
              </a:rPr>
              <a:t>M</a:t>
            </a:r>
            <a:r>
              <a:rPr lang="en-US" altLang="zh-CN" sz="2400" baseline="-25000">
                <a:solidFill>
                  <a:srgbClr val="FF6600"/>
                </a:solidFill>
              </a:rPr>
              <a:t>1</a:t>
            </a:r>
            <a:r>
              <a:rPr lang="zh-CN" altLang="en-US" sz="2400">
                <a:solidFill>
                  <a:srgbClr val="FF6600"/>
                </a:solidFill>
              </a:rPr>
              <a:t>中）的次数</a:t>
            </a:r>
          </a:p>
        </p:txBody>
      </p:sp>
      <p:sp>
        <p:nvSpPr>
          <p:cNvPr id="3080" name="Freeform 27"/>
          <p:cNvSpPr>
            <a:spLocks/>
          </p:cNvSpPr>
          <p:nvPr/>
        </p:nvSpPr>
        <p:spPr bwMode="auto">
          <a:xfrm>
            <a:off x="3132138" y="3500438"/>
            <a:ext cx="1295400" cy="288925"/>
          </a:xfrm>
          <a:custGeom>
            <a:avLst/>
            <a:gdLst>
              <a:gd name="T0" fmla="*/ 0 w 862"/>
              <a:gd name="T1" fmla="*/ 182 h 182"/>
              <a:gd name="T2" fmla="*/ 499 w 862"/>
              <a:gd name="T3" fmla="*/ 0 h 182"/>
              <a:gd name="T4" fmla="*/ 862 w 862"/>
              <a:gd name="T5" fmla="*/ 182 h 182"/>
              <a:gd name="T6" fmla="*/ 0 60000 65536"/>
              <a:gd name="T7" fmla="*/ 0 60000 65536"/>
              <a:gd name="T8" fmla="*/ 0 60000 65536"/>
              <a:gd name="T9" fmla="*/ 0 w 862"/>
              <a:gd name="T10" fmla="*/ 0 h 182"/>
              <a:gd name="T11" fmla="*/ 862 w 862"/>
              <a:gd name="T12" fmla="*/ 182 h 182"/>
            </a:gdLst>
            <a:ahLst/>
            <a:cxnLst>
              <a:cxn ang="T6">
                <a:pos x="T0" y="T1"/>
              </a:cxn>
              <a:cxn ang="T7">
                <a:pos x="T2" y="T3"/>
              </a:cxn>
              <a:cxn ang="T8">
                <a:pos x="T4" y="T5"/>
              </a:cxn>
            </a:cxnLst>
            <a:rect l="T9" t="T10" r="T11" b="T12"/>
            <a:pathLst>
              <a:path w="862" h="182">
                <a:moveTo>
                  <a:pt x="0" y="182"/>
                </a:moveTo>
                <a:cubicBezTo>
                  <a:pt x="177" y="91"/>
                  <a:pt x="355" y="0"/>
                  <a:pt x="499" y="0"/>
                </a:cubicBezTo>
                <a:cubicBezTo>
                  <a:pt x="643" y="0"/>
                  <a:pt x="752" y="91"/>
                  <a:pt x="862" y="182"/>
                </a:cubicBezTo>
              </a:path>
            </a:pathLst>
          </a:custGeom>
          <a:noFill/>
          <a:ln w="38100" cap="flat" cmpd="sng">
            <a:solidFill>
              <a:srgbClr val="FF6600"/>
            </a:solidFill>
            <a:prstDash val="solid"/>
            <a:round/>
            <a:headEnd type="none" w="med" len="med"/>
            <a:tailEnd type="arrow" w="med" len="med"/>
          </a:ln>
        </p:spPr>
        <p:txBody>
          <a:bodyPr wrap="none" anchor="ctr"/>
          <a:lstStyle/>
          <a:p>
            <a:endParaRPr lang="zh-CN" altLang="en-US"/>
          </a:p>
        </p:txBody>
      </p:sp>
      <p:sp>
        <p:nvSpPr>
          <p:cNvPr id="3081" name="Freeform 28"/>
          <p:cNvSpPr>
            <a:spLocks/>
          </p:cNvSpPr>
          <p:nvPr/>
        </p:nvSpPr>
        <p:spPr bwMode="auto">
          <a:xfrm>
            <a:off x="3348038" y="4579938"/>
            <a:ext cx="1152525" cy="288925"/>
          </a:xfrm>
          <a:custGeom>
            <a:avLst/>
            <a:gdLst>
              <a:gd name="T0" fmla="*/ 0 w 726"/>
              <a:gd name="T1" fmla="*/ 91 h 288"/>
              <a:gd name="T2" fmla="*/ 181 w 726"/>
              <a:gd name="T3" fmla="*/ 273 h 288"/>
              <a:gd name="T4" fmla="*/ 726 w 726"/>
              <a:gd name="T5" fmla="*/ 0 h 288"/>
              <a:gd name="T6" fmla="*/ 0 60000 65536"/>
              <a:gd name="T7" fmla="*/ 0 60000 65536"/>
              <a:gd name="T8" fmla="*/ 0 60000 65536"/>
              <a:gd name="T9" fmla="*/ 0 w 726"/>
              <a:gd name="T10" fmla="*/ 0 h 288"/>
              <a:gd name="T11" fmla="*/ 726 w 726"/>
              <a:gd name="T12" fmla="*/ 288 h 288"/>
            </a:gdLst>
            <a:ahLst/>
            <a:cxnLst>
              <a:cxn ang="T6">
                <a:pos x="T0" y="T1"/>
              </a:cxn>
              <a:cxn ang="T7">
                <a:pos x="T2" y="T3"/>
              </a:cxn>
              <a:cxn ang="T8">
                <a:pos x="T4" y="T5"/>
              </a:cxn>
            </a:cxnLst>
            <a:rect l="T9" t="T10" r="T11" b="T12"/>
            <a:pathLst>
              <a:path w="726" h="288">
                <a:moveTo>
                  <a:pt x="0" y="91"/>
                </a:moveTo>
                <a:cubicBezTo>
                  <a:pt x="30" y="189"/>
                  <a:pt x="60" y="288"/>
                  <a:pt x="181" y="273"/>
                </a:cubicBezTo>
                <a:cubicBezTo>
                  <a:pt x="302" y="258"/>
                  <a:pt x="514" y="129"/>
                  <a:pt x="726" y="0"/>
                </a:cubicBezTo>
              </a:path>
            </a:pathLst>
          </a:custGeom>
          <a:noFill/>
          <a:ln w="38100" cap="flat" cmpd="sng">
            <a:solidFill>
              <a:srgbClr val="FF6600"/>
            </a:solidFill>
            <a:prstDash val="solid"/>
            <a:round/>
            <a:headEnd type="none" w="med" len="med"/>
            <a:tailEnd type="arrow" w="med" len="med"/>
          </a:ln>
        </p:spPr>
        <p:txBody>
          <a:bodyPr wrap="none" anchor="ctr"/>
          <a:lstStyle/>
          <a:p>
            <a:endParaRPr lang="zh-CN" altLang="en-US"/>
          </a:p>
        </p:txBody>
      </p:sp>
      <p:sp>
        <p:nvSpPr>
          <p:cNvPr id="3082" name="Freeform 29"/>
          <p:cNvSpPr>
            <a:spLocks/>
          </p:cNvSpPr>
          <p:nvPr/>
        </p:nvSpPr>
        <p:spPr bwMode="auto">
          <a:xfrm>
            <a:off x="671513" y="2924175"/>
            <a:ext cx="876300" cy="1081088"/>
          </a:xfrm>
          <a:custGeom>
            <a:avLst/>
            <a:gdLst>
              <a:gd name="T0" fmla="*/ 280 w 597"/>
              <a:gd name="T1" fmla="*/ 0 h 681"/>
              <a:gd name="T2" fmla="*/ 53 w 597"/>
              <a:gd name="T3" fmla="*/ 136 h 681"/>
              <a:gd name="T4" fmla="*/ 597 w 597"/>
              <a:gd name="T5" fmla="*/ 681 h 681"/>
              <a:gd name="T6" fmla="*/ 0 60000 65536"/>
              <a:gd name="T7" fmla="*/ 0 60000 65536"/>
              <a:gd name="T8" fmla="*/ 0 60000 65536"/>
              <a:gd name="T9" fmla="*/ 0 w 597"/>
              <a:gd name="T10" fmla="*/ 0 h 681"/>
              <a:gd name="T11" fmla="*/ 597 w 597"/>
              <a:gd name="T12" fmla="*/ 681 h 681"/>
            </a:gdLst>
            <a:ahLst/>
            <a:cxnLst>
              <a:cxn ang="T6">
                <a:pos x="T0" y="T1"/>
              </a:cxn>
              <a:cxn ang="T7">
                <a:pos x="T2" y="T3"/>
              </a:cxn>
              <a:cxn ang="T8">
                <a:pos x="T4" y="T5"/>
              </a:cxn>
            </a:cxnLst>
            <a:rect l="T9" t="T10" r="T11" b="T12"/>
            <a:pathLst>
              <a:path w="597" h="681">
                <a:moveTo>
                  <a:pt x="280" y="0"/>
                </a:moveTo>
                <a:cubicBezTo>
                  <a:pt x="140" y="11"/>
                  <a:pt x="0" y="23"/>
                  <a:pt x="53" y="136"/>
                </a:cubicBezTo>
                <a:cubicBezTo>
                  <a:pt x="106" y="249"/>
                  <a:pt x="351" y="465"/>
                  <a:pt x="597" y="681"/>
                </a:cubicBezTo>
              </a:path>
            </a:pathLst>
          </a:custGeom>
          <a:noFill/>
          <a:ln w="38100" cap="flat" cmpd="sng">
            <a:solidFill>
              <a:srgbClr val="FF6600"/>
            </a:solidFill>
            <a:prstDash val="solid"/>
            <a:round/>
            <a:headEnd type="none" w="med" len="med"/>
            <a:tailEnd type="arrow" w="med" len="med"/>
          </a:ln>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p:spPr>
        <p:txBody>
          <a:bodyPr/>
          <a:lstStyle/>
          <a:p>
            <a:fld id="{ACFC84F1-3E66-4E22-84F2-D2FFDDD6C0B9}" type="slidenum">
              <a:rPr lang="zh-CN" altLang="en-US" smtClean="0"/>
              <a:pPr/>
              <a:t>7</a:t>
            </a:fld>
            <a:endParaRPr lang="en-US" altLang="zh-CN" smtClean="0"/>
          </a:p>
        </p:txBody>
      </p:sp>
      <p:sp>
        <p:nvSpPr>
          <p:cNvPr id="4100" name="Rectangle 2"/>
          <p:cNvSpPr>
            <a:spLocks noGrp="1" noChangeArrowheads="1"/>
          </p:cNvSpPr>
          <p:nvPr>
            <p:ph type="title"/>
          </p:nvPr>
        </p:nvSpPr>
        <p:spPr/>
        <p:txBody>
          <a:bodyPr/>
          <a:lstStyle/>
          <a:p>
            <a:pPr eaLnBrk="1" hangingPunct="1"/>
            <a:r>
              <a:rPr lang="en-US" altLang="en-US" smtClean="0"/>
              <a:t>4.3.0 </a:t>
            </a:r>
            <a:r>
              <a:rPr lang="zh-CN" altLang="en-US" sz="3200" b="0" smtClean="0">
                <a:ea typeface="隶书" pitchFamily="49" charset="-122"/>
              </a:rPr>
              <a:t>存储体系</a:t>
            </a:r>
          </a:p>
        </p:txBody>
      </p:sp>
      <p:sp>
        <p:nvSpPr>
          <p:cNvPr id="4101" name="Rectangle 25"/>
          <p:cNvSpPr>
            <a:spLocks noGrp="1" noChangeArrowheads="1"/>
          </p:cNvSpPr>
          <p:nvPr>
            <p:ph type="body" idx="1"/>
          </p:nvPr>
        </p:nvSpPr>
        <p:spPr>
          <a:xfrm>
            <a:off x="457200" y="1196975"/>
            <a:ext cx="8578850" cy="5400675"/>
          </a:xfrm>
        </p:spPr>
        <p:txBody>
          <a:bodyPr/>
          <a:lstStyle/>
          <a:p>
            <a:pPr marL="352425" indent="-352425" eaLnBrk="1" hangingPunct="1">
              <a:lnSpc>
                <a:spcPct val="105000"/>
              </a:lnSpc>
              <a:spcBef>
                <a:spcPct val="5000"/>
              </a:spcBef>
              <a:buSzTx/>
              <a:buFont typeface="Wingdings" pitchFamily="2" charset="2"/>
              <a:buAutoNum type="arabicPeriod" startAt="3"/>
            </a:pPr>
            <a:r>
              <a:rPr kumimoji="1" lang="zh-CN" altLang="en-US" smtClean="0">
                <a:solidFill>
                  <a:srgbClr val="800000"/>
                </a:solidFill>
                <a:latin typeface="Arial" charset="0"/>
                <a:ea typeface="黑体" pitchFamily="2" charset="-122"/>
              </a:rPr>
              <a:t>存储体系的</a:t>
            </a:r>
            <a:r>
              <a:rPr kumimoji="1" lang="zh-CN" altLang="en-US" smtClean="0">
                <a:solidFill>
                  <a:srgbClr val="FF0000"/>
                </a:solidFill>
                <a:latin typeface="Arial" charset="0"/>
                <a:ea typeface="黑体" pitchFamily="2" charset="-122"/>
              </a:rPr>
              <a:t>速度</a:t>
            </a:r>
          </a:p>
          <a:p>
            <a:pPr marL="901700" lvl="1" indent="-369888" eaLnBrk="1" hangingPunct="1">
              <a:lnSpc>
                <a:spcPct val="105000"/>
              </a:lnSpc>
              <a:spcBef>
                <a:spcPct val="5000"/>
              </a:spcBef>
              <a:buClr>
                <a:schemeClr val="accent2"/>
              </a:buClr>
              <a:buSzPct val="80000"/>
              <a:buFont typeface="Wingdings" pitchFamily="2" charset="2"/>
              <a:buNone/>
            </a:pPr>
            <a:r>
              <a:rPr lang="zh-CN" altLang="en-US" smtClean="0">
                <a:latin typeface="宋体" pitchFamily="2" charset="-122"/>
              </a:rPr>
              <a:t>存储层次的</a:t>
            </a:r>
            <a:r>
              <a:rPr lang="zh-CN" altLang="en-US" smtClean="0">
                <a:solidFill>
                  <a:srgbClr val="FF0000"/>
                </a:solidFill>
                <a:latin typeface="宋体" pitchFamily="2" charset="-122"/>
              </a:rPr>
              <a:t>访问效率</a:t>
            </a:r>
            <a:r>
              <a:rPr lang="en-US" altLang="zh-CN" i="1" smtClean="0"/>
              <a:t>e</a:t>
            </a:r>
            <a:r>
              <a:rPr lang="zh-CN" altLang="en-US" smtClean="0">
                <a:latin typeface="宋体" pitchFamily="2" charset="-122"/>
              </a:rPr>
              <a:t>：</a:t>
            </a:r>
          </a:p>
          <a:p>
            <a:pPr marL="901700" lvl="1" indent="-369888" eaLnBrk="1" hangingPunct="1">
              <a:lnSpc>
                <a:spcPct val="105000"/>
              </a:lnSpc>
              <a:spcBef>
                <a:spcPct val="5000"/>
              </a:spcBef>
              <a:buClr>
                <a:schemeClr val="accent2"/>
              </a:buClr>
              <a:buSzPct val="80000"/>
              <a:buFont typeface="Wingdings" pitchFamily="2" charset="2"/>
              <a:buNone/>
            </a:pPr>
            <a:endParaRPr lang="zh-CN" altLang="en-US" smtClean="0">
              <a:latin typeface="宋体" pitchFamily="2" charset="-122"/>
            </a:endParaRPr>
          </a:p>
          <a:p>
            <a:pPr marL="901700" lvl="1" indent="-369888" eaLnBrk="1" hangingPunct="1">
              <a:lnSpc>
                <a:spcPct val="105000"/>
              </a:lnSpc>
              <a:spcBef>
                <a:spcPct val="5000"/>
              </a:spcBef>
              <a:buClr>
                <a:schemeClr val="accent2"/>
              </a:buClr>
              <a:buSzPct val="80000"/>
              <a:buFont typeface="Wingdings" pitchFamily="2" charset="2"/>
              <a:buNone/>
            </a:pPr>
            <a:endParaRPr lang="zh-CN" altLang="en-US" smtClean="0">
              <a:latin typeface="宋体" pitchFamily="2" charset="-122"/>
            </a:endParaRPr>
          </a:p>
          <a:p>
            <a:pPr marL="901700" lvl="1" indent="-369888" eaLnBrk="1" hangingPunct="1">
              <a:lnSpc>
                <a:spcPct val="105000"/>
              </a:lnSpc>
              <a:spcBef>
                <a:spcPct val="5000"/>
              </a:spcBef>
              <a:buClr>
                <a:schemeClr val="accent2"/>
              </a:buClr>
              <a:buSzPct val="80000"/>
              <a:buFont typeface="Wingdings" pitchFamily="2" charset="2"/>
              <a:buNone/>
            </a:pPr>
            <a:endParaRPr lang="zh-CN" altLang="en-US" smtClean="0">
              <a:latin typeface="宋体" pitchFamily="2" charset="-122"/>
            </a:endParaRPr>
          </a:p>
          <a:p>
            <a:pPr marL="901700" lvl="1" indent="-369888" eaLnBrk="1" hangingPunct="1">
              <a:lnSpc>
                <a:spcPct val="105000"/>
              </a:lnSpc>
              <a:spcBef>
                <a:spcPct val="5000"/>
              </a:spcBef>
              <a:buClr>
                <a:schemeClr val="accent2"/>
              </a:buClr>
              <a:buSzPct val="80000"/>
              <a:buFont typeface="Wingdings" pitchFamily="2" charset="2"/>
              <a:buNone/>
            </a:pPr>
            <a:endParaRPr lang="zh-CN" altLang="en-US" smtClean="0">
              <a:latin typeface="宋体" pitchFamily="2" charset="-122"/>
            </a:endParaRPr>
          </a:p>
          <a:p>
            <a:pPr marL="901700" lvl="1" indent="-369888" eaLnBrk="1" hangingPunct="1">
              <a:lnSpc>
                <a:spcPct val="105000"/>
              </a:lnSpc>
              <a:spcBef>
                <a:spcPct val="5000"/>
              </a:spcBef>
              <a:buClr>
                <a:schemeClr val="accent2"/>
              </a:buClr>
              <a:buSzPct val="80000"/>
              <a:buFont typeface="Wingdings" pitchFamily="2" charset="2"/>
              <a:buNone/>
            </a:pPr>
            <a:endParaRPr lang="zh-CN" altLang="en-US" smtClean="0">
              <a:latin typeface="宋体" pitchFamily="2" charset="-122"/>
            </a:endParaRPr>
          </a:p>
          <a:p>
            <a:pPr marL="901700" lvl="1" indent="-369888" eaLnBrk="1" hangingPunct="1">
              <a:lnSpc>
                <a:spcPct val="105000"/>
              </a:lnSpc>
              <a:spcBef>
                <a:spcPct val="5000"/>
              </a:spcBef>
              <a:buClr>
                <a:schemeClr val="accent2"/>
              </a:buClr>
              <a:buSzPct val="80000"/>
              <a:buFont typeface="Wingdings" pitchFamily="2" charset="2"/>
              <a:buNone/>
            </a:pPr>
            <a:endParaRPr lang="zh-CN" altLang="en-US" smtClean="0">
              <a:latin typeface="宋体" pitchFamily="2" charset="-122"/>
            </a:endParaRPr>
          </a:p>
          <a:p>
            <a:pPr marL="901700" lvl="1" indent="-369888" eaLnBrk="1" hangingPunct="1">
              <a:lnSpc>
                <a:spcPct val="105000"/>
              </a:lnSpc>
              <a:spcBef>
                <a:spcPct val="5000"/>
              </a:spcBef>
              <a:buClr>
                <a:schemeClr val="accent2"/>
              </a:buClr>
              <a:buSzPct val="80000"/>
              <a:buFont typeface="Wingdings" pitchFamily="2" charset="2"/>
              <a:buNone/>
            </a:pPr>
            <a:r>
              <a:rPr lang="zh-CN" altLang="en-US" smtClean="0">
                <a:latin typeface="宋体" pitchFamily="2" charset="-122"/>
              </a:rPr>
              <a:t>结论：</a:t>
            </a:r>
            <a:r>
              <a:rPr lang="zh-CN" altLang="en-US" smtClean="0">
                <a:solidFill>
                  <a:srgbClr val="FF0000"/>
                </a:solidFill>
                <a:latin typeface="宋体" pitchFamily="2" charset="-122"/>
              </a:rPr>
              <a:t>访问效率</a:t>
            </a:r>
            <a:r>
              <a:rPr lang="zh-CN" altLang="en-US" smtClean="0">
                <a:latin typeface="宋体" pitchFamily="2" charset="-122"/>
              </a:rPr>
              <a:t>主要与</a:t>
            </a:r>
            <a:r>
              <a:rPr lang="zh-CN" altLang="en-US" smtClean="0">
                <a:solidFill>
                  <a:srgbClr val="FF0000"/>
                </a:solidFill>
                <a:latin typeface="宋体" pitchFamily="2" charset="-122"/>
              </a:rPr>
              <a:t>命中率</a:t>
            </a:r>
            <a:r>
              <a:rPr lang="zh-CN" altLang="en-US" smtClean="0">
                <a:latin typeface="宋体" pitchFamily="2" charset="-122"/>
              </a:rPr>
              <a:t>和</a:t>
            </a:r>
            <a:r>
              <a:rPr lang="zh-CN" altLang="en-US" smtClean="0">
                <a:solidFill>
                  <a:srgbClr val="FF0000"/>
                </a:solidFill>
                <a:latin typeface="宋体" pitchFamily="2" charset="-122"/>
              </a:rPr>
              <a:t>两级存储器的速度之比</a:t>
            </a:r>
            <a:r>
              <a:rPr lang="zh-CN" altLang="en-US" smtClean="0">
                <a:latin typeface="宋体" pitchFamily="2" charset="-122"/>
              </a:rPr>
              <a:t>有关。</a:t>
            </a:r>
          </a:p>
        </p:txBody>
      </p:sp>
      <p:sp>
        <p:nvSpPr>
          <p:cNvPr id="4102" name="Rectangle 26"/>
          <p:cNvSpPr>
            <a:spLocks noChangeArrowheads="1"/>
          </p:cNvSpPr>
          <p:nvPr/>
        </p:nvSpPr>
        <p:spPr bwMode="auto">
          <a:xfrm>
            <a:off x="468313" y="512763"/>
            <a:ext cx="8064500" cy="539750"/>
          </a:xfrm>
          <a:prstGeom prst="rect">
            <a:avLst/>
          </a:prstGeom>
          <a:noFill/>
          <a:ln w="28575" algn="ctr">
            <a:noFill/>
            <a:miter lim="800000"/>
            <a:headEnd/>
            <a:tailEnd type="none" w="med" len="lg"/>
          </a:ln>
        </p:spPr>
        <p:txBody>
          <a:bodyPr>
            <a:spAutoFit/>
          </a:bodyPr>
          <a:lstStyle/>
          <a:p>
            <a:pPr>
              <a:lnSpc>
                <a:spcPct val="105000"/>
              </a:lnSpc>
              <a:spcBef>
                <a:spcPct val="5000"/>
              </a:spcBef>
              <a:buClr>
                <a:schemeClr val="bg2"/>
              </a:buClr>
              <a:buSzPct val="75000"/>
              <a:buFont typeface="Wingdings" pitchFamily="2" charset="2"/>
              <a:buChar char="n"/>
            </a:pPr>
            <a:r>
              <a:rPr kumimoji="1" lang="zh-CN" altLang="en-US">
                <a:solidFill>
                  <a:srgbClr val="FF0000"/>
                </a:solidFill>
                <a:latin typeface="黑体" pitchFamily="2" charset="-122"/>
                <a:ea typeface="黑体" pitchFamily="2" charset="-122"/>
              </a:rPr>
              <a:t> 存储体系</a:t>
            </a:r>
            <a:r>
              <a:rPr kumimoji="1" lang="zh-CN" altLang="en-US">
                <a:solidFill>
                  <a:srgbClr val="800000"/>
                </a:solidFill>
                <a:latin typeface="黑体" pitchFamily="2" charset="-122"/>
                <a:ea typeface="黑体" pitchFamily="2" charset="-122"/>
              </a:rPr>
              <a:t>的</a:t>
            </a:r>
            <a:r>
              <a:rPr kumimoji="1" lang="zh-CN" altLang="en-US">
                <a:solidFill>
                  <a:srgbClr val="0000FF"/>
                </a:solidFill>
                <a:latin typeface="黑体" pitchFamily="2" charset="-122"/>
                <a:ea typeface="黑体" pitchFamily="2" charset="-122"/>
              </a:rPr>
              <a:t>性能参数</a:t>
            </a:r>
            <a:endParaRPr kumimoji="1" lang="zh-CN" altLang="en-US" sz="2400"/>
          </a:p>
        </p:txBody>
      </p:sp>
      <p:graphicFrame>
        <p:nvGraphicFramePr>
          <p:cNvPr id="4098" name="Object 27"/>
          <p:cNvGraphicFramePr>
            <a:graphicFrameLocks noChangeAspect="1"/>
          </p:cNvGraphicFramePr>
          <p:nvPr/>
        </p:nvGraphicFramePr>
        <p:xfrm>
          <a:off x="971550" y="2636838"/>
          <a:ext cx="7847013" cy="1062037"/>
        </p:xfrm>
        <a:graphic>
          <a:graphicData uri="http://schemas.openxmlformats.org/presentationml/2006/ole">
            <mc:AlternateContent xmlns:mc="http://schemas.openxmlformats.org/markup-compatibility/2006">
              <mc:Choice xmlns:v="urn:schemas-microsoft-com:vml" Requires="v">
                <p:oleObj spid="_x0000_s4107" name="公式" r:id="rId3" imgW="3759120" imgH="469800" progId="Equation.3">
                  <p:embed/>
                </p:oleObj>
              </mc:Choice>
              <mc:Fallback>
                <p:oleObj name="公式" r:id="rId3" imgW="3759120" imgH="46980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636838"/>
                        <a:ext cx="7847013" cy="106203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3" name="Freeform 28"/>
          <p:cNvSpPr>
            <a:spLocks/>
          </p:cNvSpPr>
          <p:nvPr/>
        </p:nvSpPr>
        <p:spPr bwMode="auto">
          <a:xfrm>
            <a:off x="1116013" y="2276475"/>
            <a:ext cx="2519362" cy="647700"/>
          </a:xfrm>
          <a:custGeom>
            <a:avLst/>
            <a:gdLst>
              <a:gd name="T0" fmla="*/ 1587 w 1587"/>
              <a:gd name="T1" fmla="*/ 0 h 408"/>
              <a:gd name="T2" fmla="*/ 1406 w 1587"/>
              <a:gd name="T3" fmla="*/ 136 h 408"/>
              <a:gd name="T4" fmla="*/ 589 w 1587"/>
              <a:gd name="T5" fmla="*/ 181 h 408"/>
              <a:gd name="T6" fmla="*/ 136 w 1587"/>
              <a:gd name="T7" fmla="*/ 227 h 408"/>
              <a:gd name="T8" fmla="*/ 0 w 1587"/>
              <a:gd name="T9" fmla="*/ 408 h 408"/>
              <a:gd name="T10" fmla="*/ 0 60000 65536"/>
              <a:gd name="T11" fmla="*/ 0 60000 65536"/>
              <a:gd name="T12" fmla="*/ 0 60000 65536"/>
              <a:gd name="T13" fmla="*/ 0 60000 65536"/>
              <a:gd name="T14" fmla="*/ 0 60000 65536"/>
              <a:gd name="T15" fmla="*/ 0 w 1587"/>
              <a:gd name="T16" fmla="*/ 0 h 408"/>
              <a:gd name="T17" fmla="*/ 1587 w 1587"/>
              <a:gd name="T18" fmla="*/ 408 h 408"/>
            </a:gdLst>
            <a:ahLst/>
            <a:cxnLst>
              <a:cxn ang="T10">
                <a:pos x="T0" y="T1"/>
              </a:cxn>
              <a:cxn ang="T11">
                <a:pos x="T2" y="T3"/>
              </a:cxn>
              <a:cxn ang="T12">
                <a:pos x="T4" y="T5"/>
              </a:cxn>
              <a:cxn ang="T13">
                <a:pos x="T6" y="T7"/>
              </a:cxn>
              <a:cxn ang="T14">
                <a:pos x="T8" y="T9"/>
              </a:cxn>
            </a:cxnLst>
            <a:rect l="T15" t="T16" r="T17" b="T18"/>
            <a:pathLst>
              <a:path w="1587" h="408">
                <a:moveTo>
                  <a:pt x="1587" y="0"/>
                </a:moveTo>
                <a:cubicBezTo>
                  <a:pt x="1579" y="53"/>
                  <a:pt x="1572" y="106"/>
                  <a:pt x="1406" y="136"/>
                </a:cubicBezTo>
                <a:cubicBezTo>
                  <a:pt x="1240" y="166"/>
                  <a:pt x="801" y="166"/>
                  <a:pt x="589" y="181"/>
                </a:cubicBezTo>
                <a:cubicBezTo>
                  <a:pt x="377" y="196"/>
                  <a:pt x="234" y="189"/>
                  <a:pt x="136" y="227"/>
                </a:cubicBezTo>
                <a:cubicBezTo>
                  <a:pt x="38" y="265"/>
                  <a:pt x="19" y="336"/>
                  <a:pt x="0" y="408"/>
                </a:cubicBezTo>
              </a:path>
            </a:pathLst>
          </a:custGeom>
          <a:noFill/>
          <a:ln w="38100" cap="flat" cmpd="sng">
            <a:solidFill>
              <a:srgbClr val="FF6600"/>
            </a:solidFill>
            <a:prstDash val="solid"/>
            <a:round/>
            <a:headEnd type="none" w="med" len="med"/>
            <a:tailEnd type="arrow" w="med" len="med"/>
          </a:ln>
        </p:spPr>
        <p:txBody>
          <a:bodyPr wrap="none" anchor="ctr"/>
          <a:lstStyle/>
          <a:p>
            <a:endParaRPr lang="zh-CN" altLang="en-US"/>
          </a:p>
        </p:txBody>
      </p:sp>
      <p:sp>
        <p:nvSpPr>
          <p:cNvPr id="4104" name="Text Box 29"/>
          <p:cNvSpPr txBox="1">
            <a:spLocks noChangeArrowheads="1"/>
          </p:cNvSpPr>
          <p:nvPr/>
        </p:nvSpPr>
        <p:spPr bwMode="auto">
          <a:xfrm>
            <a:off x="2341563" y="4195763"/>
            <a:ext cx="1150937" cy="457200"/>
          </a:xfrm>
          <a:prstGeom prst="rect">
            <a:avLst/>
          </a:prstGeom>
          <a:noFill/>
          <a:ln w="38100" algn="ctr">
            <a:noFill/>
            <a:miter lim="800000"/>
            <a:headEnd/>
            <a:tailEnd/>
          </a:ln>
        </p:spPr>
        <p:txBody>
          <a:bodyPr>
            <a:spAutoFit/>
          </a:bodyPr>
          <a:lstStyle/>
          <a:p>
            <a:pPr>
              <a:spcBef>
                <a:spcPct val="50000"/>
              </a:spcBef>
            </a:pPr>
            <a:r>
              <a:rPr lang="zh-CN" altLang="en-US" sz="2400">
                <a:solidFill>
                  <a:srgbClr val="FF6600"/>
                </a:solidFill>
              </a:rPr>
              <a:t>命中率</a:t>
            </a:r>
          </a:p>
        </p:txBody>
      </p:sp>
      <p:sp>
        <p:nvSpPr>
          <p:cNvPr id="4105" name="AutoShape 30"/>
          <p:cNvSpPr>
            <a:spLocks noChangeArrowheads="1"/>
          </p:cNvSpPr>
          <p:nvPr/>
        </p:nvSpPr>
        <p:spPr bwMode="auto">
          <a:xfrm>
            <a:off x="6732588" y="3121025"/>
            <a:ext cx="431800" cy="576263"/>
          </a:xfrm>
          <a:prstGeom prst="roundRect">
            <a:avLst>
              <a:gd name="adj" fmla="val 25366"/>
            </a:avLst>
          </a:prstGeom>
          <a:noFill/>
          <a:ln w="28575" algn="ctr">
            <a:solidFill>
              <a:srgbClr val="FF6600"/>
            </a:solidFill>
            <a:prstDash val="sysDot"/>
            <a:round/>
            <a:headEnd/>
            <a:tailEnd/>
          </a:ln>
        </p:spPr>
        <p:txBody>
          <a:bodyPr wrap="none" anchor="ctr"/>
          <a:lstStyle/>
          <a:p>
            <a:pPr algn="ctr">
              <a:spcBef>
                <a:spcPct val="50000"/>
              </a:spcBef>
            </a:pPr>
            <a:endParaRPr lang="zh-CN" altLang="en-US"/>
          </a:p>
        </p:txBody>
      </p:sp>
      <p:sp>
        <p:nvSpPr>
          <p:cNvPr id="4106" name="AutoShape 31"/>
          <p:cNvSpPr>
            <a:spLocks noChangeArrowheads="1"/>
          </p:cNvSpPr>
          <p:nvPr/>
        </p:nvSpPr>
        <p:spPr bwMode="auto">
          <a:xfrm>
            <a:off x="8162925" y="2627313"/>
            <a:ext cx="490538" cy="1008062"/>
          </a:xfrm>
          <a:prstGeom prst="roundRect">
            <a:avLst>
              <a:gd name="adj" fmla="val 25366"/>
            </a:avLst>
          </a:prstGeom>
          <a:noFill/>
          <a:ln w="28575" algn="ctr">
            <a:solidFill>
              <a:srgbClr val="FF6600"/>
            </a:solidFill>
            <a:prstDash val="sysDot"/>
            <a:round/>
            <a:headEnd/>
            <a:tailEnd/>
          </a:ln>
        </p:spPr>
        <p:txBody>
          <a:bodyPr wrap="none" anchor="ctr"/>
          <a:lstStyle/>
          <a:p>
            <a:pPr algn="ctr">
              <a:spcBef>
                <a:spcPct val="50000"/>
              </a:spcBef>
            </a:pPr>
            <a:endParaRPr lang="zh-CN" altLang="en-US"/>
          </a:p>
        </p:txBody>
      </p:sp>
      <p:sp>
        <p:nvSpPr>
          <p:cNvPr id="4107" name="Text Box 32"/>
          <p:cNvSpPr txBox="1">
            <a:spLocks noChangeArrowheads="1"/>
          </p:cNvSpPr>
          <p:nvPr/>
        </p:nvSpPr>
        <p:spPr bwMode="auto">
          <a:xfrm>
            <a:off x="4859338" y="4117975"/>
            <a:ext cx="3673475" cy="822325"/>
          </a:xfrm>
          <a:prstGeom prst="rect">
            <a:avLst/>
          </a:prstGeom>
          <a:noFill/>
          <a:ln w="38100" algn="ctr">
            <a:noFill/>
            <a:miter lim="800000"/>
            <a:headEnd/>
            <a:tailEnd/>
          </a:ln>
        </p:spPr>
        <p:txBody>
          <a:bodyPr>
            <a:spAutoFit/>
          </a:bodyPr>
          <a:lstStyle/>
          <a:p>
            <a:pPr algn="ctr"/>
            <a:r>
              <a:rPr lang="zh-CN" altLang="en-US" sz="2400">
                <a:solidFill>
                  <a:srgbClr val="FF6600"/>
                </a:solidFill>
              </a:rPr>
              <a:t>相邻二级的</a:t>
            </a:r>
            <a:r>
              <a:rPr lang="zh-CN" altLang="en-US" sz="2400">
                <a:solidFill>
                  <a:srgbClr val="FF0000"/>
                </a:solidFill>
              </a:rPr>
              <a:t>访问时间比 </a:t>
            </a:r>
            <a:r>
              <a:rPr lang="en-US" altLang="zh-CN" sz="2400" i="1">
                <a:solidFill>
                  <a:srgbClr val="FF0000"/>
                </a:solidFill>
              </a:rPr>
              <a:t>r</a:t>
            </a:r>
          </a:p>
          <a:p>
            <a:pPr algn="ctr"/>
            <a:r>
              <a:rPr lang="en-US" altLang="zh-CN" sz="2400" i="1">
                <a:solidFill>
                  <a:srgbClr val="FF0000"/>
                </a:solidFill>
              </a:rPr>
              <a:t>r = T</a:t>
            </a:r>
            <a:r>
              <a:rPr lang="en-US" altLang="zh-CN" sz="2400" i="1" baseline="-25000">
                <a:solidFill>
                  <a:srgbClr val="FF0000"/>
                </a:solidFill>
              </a:rPr>
              <a:t>A2 </a:t>
            </a:r>
            <a:r>
              <a:rPr lang="en-US" altLang="zh-CN" sz="2400">
                <a:solidFill>
                  <a:srgbClr val="FF0000"/>
                </a:solidFill>
              </a:rPr>
              <a:t>/ </a:t>
            </a:r>
            <a:r>
              <a:rPr lang="en-US" altLang="zh-CN" sz="2400" i="1">
                <a:solidFill>
                  <a:srgbClr val="FF0000"/>
                </a:solidFill>
              </a:rPr>
              <a:t>T</a:t>
            </a:r>
            <a:r>
              <a:rPr lang="en-US" altLang="zh-CN" sz="2400" i="1" baseline="-25000">
                <a:solidFill>
                  <a:srgbClr val="FF0000"/>
                </a:solidFill>
              </a:rPr>
              <a:t>A1</a:t>
            </a:r>
          </a:p>
        </p:txBody>
      </p:sp>
      <p:sp>
        <p:nvSpPr>
          <p:cNvPr id="4108" name="Freeform 33"/>
          <p:cNvSpPr>
            <a:spLocks/>
          </p:cNvSpPr>
          <p:nvPr/>
        </p:nvSpPr>
        <p:spPr bwMode="auto">
          <a:xfrm>
            <a:off x="6659563" y="3716338"/>
            <a:ext cx="144462" cy="431800"/>
          </a:xfrm>
          <a:custGeom>
            <a:avLst/>
            <a:gdLst>
              <a:gd name="T0" fmla="*/ 91 w 91"/>
              <a:gd name="T1" fmla="*/ 0 h 272"/>
              <a:gd name="T2" fmla="*/ 0 w 91"/>
              <a:gd name="T3" fmla="*/ 136 h 272"/>
              <a:gd name="T4" fmla="*/ 91 w 91"/>
              <a:gd name="T5" fmla="*/ 272 h 272"/>
              <a:gd name="T6" fmla="*/ 0 60000 65536"/>
              <a:gd name="T7" fmla="*/ 0 60000 65536"/>
              <a:gd name="T8" fmla="*/ 0 60000 65536"/>
              <a:gd name="T9" fmla="*/ 0 w 91"/>
              <a:gd name="T10" fmla="*/ 0 h 272"/>
              <a:gd name="T11" fmla="*/ 91 w 91"/>
              <a:gd name="T12" fmla="*/ 272 h 272"/>
            </a:gdLst>
            <a:ahLst/>
            <a:cxnLst>
              <a:cxn ang="T6">
                <a:pos x="T0" y="T1"/>
              </a:cxn>
              <a:cxn ang="T7">
                <a:pos x="T2" y="T3"/>
              </a:cxn>
              <a:cxn ang="T8">
                <a:pos x="T4" y="T5"/>
              </a:cxn>
            </a:cxnLst>
            <a:rect l="T9" t="T10" r="T11" b="T12"/>
            <a:pathLst>
              <a:path w="91" h="272">
                <a:moveTo>
                  <a:pt x="91" y="0"/>
                </a:moveTo>
                <a:cubicBezTo>
                  <a:pt x="45" y="45"/>
                  <a:pt x="0" y="91"/>
                  <a:pt x="0" y="136"/>
                </a:cubicBezTo>
                <a:cubicBezTo>
                  <a:pt x="0" y="181"/>
                  <a:pt x="45" y="226"/>
                  <a:pt x="91" y="272"/>
                </a:cubicBezTo>
              </a:path>
            </a:pathLst>
          </a:custGeom>
          <a:noFill/>
          <a:ln w="38100" cap="flat" cmpd="sng">
            <a:solidFill>
              <a:srgbClr val="FF6600"/>
            </a:solidFill>
            <a:prstDash val="solid"/>
            <a:round/>
            <a:headEnd type="none" w="med" len="med"/>
            <a:tailEnd type="arrow" w="med" len="med"/>
          </a:ln>
        </p:spPr>
        <p:txBody>
          <a:bodyPr wrap="none" anchor="ctr"/>
          <a:lstStyle/>
          <a:p>
            <a:endParaRPr lang="zh-CN" altLang="en-US"/>
          </a:p>
        </p:txBody>
      </p:sp>
      <p:sp>
        <p:nvSpPr>
          <p:cNvPr id="4109" name="Freeform 34"/>
          <p:cNvSpPr>
            <a:spLocks/>
          </p:cNvSpPr>
          <p:nvPr/>
        </p:nvSpPr>
        <p:spPr bwMode="auto">
          <a:xfrm>
            <a:off x="8172450" y="3644900"/>
            <a:ext cx="215900" cy="574675"/>
          </a:xfrm>
          <a:custGeom>
            <a:avLst/>
            <a:gdLst>
              <a:gd name="T0" fmla="*/ 136 w 136"/>
              <a:gd name="T1" fmla="*/ 0 h 362"/>
              <a:gd name="T2" fmla="*/ 91 w 136"/>
              <a:gd name="T3" fmla="*/ 226 h 362"/>
              <a:gd name="T4" fmla="*/ 0 w 136"/>
              <a:gd name="T5" fmla="*/ 362 h 362"/>
              <a:gd name="T6" fmla="*/ 0 60000 65536"/>
              <a:gd name="T7" fmla="*/ 0 60000 65536"/>
              <a:gd name="T8" fmla="*/ 0 60000 65536"/>
              <a:gd name="T9" fmla="*/ 0 w 136"/>
              <a:gd name="T10" fmla="*/ 0 h 362"/>
              <a:gd name="T11" fmla="*/ 136 w 136"/>
              <a:gd name="T12" fmla="*/ 362 h 362"/>
            </a:gdLst>
            <a:ahLst/>
            <a:cxnLst>
              <a:cxn ang="T6">
                <a:pos x="T0" y="T1"/>
              </a:cxn>
              <a:cxn ang="T7">
                <a:pos x="T2" y="T3"/>
              </a:cxn>
              <a:cxn ang="T8">
                <a:pos x="T4" y="T5"/>
              </a:cxn>
            </a:cxnLst>
            <a:rect l="T9" t="T10" r="T11" b="T12"/>
            <a:pathLst>
              <a:path w="136" h="362">
                <a:moveTo>
                  <a:pt x="136" y="0"/>
                </a:moveTo>
                <a:cubicBezTo>
                  <a:pt x="125" y="83"/>
                  <a:pt x="114" y="166"/>
                  <a:pt x="91" y="226"/>
                </a:cubicBezTo>
                <a:cubicBezTo>
                  <a:pt x="68" y="286"/>
                  <a:pt x="34" y="324"/>
                  <a:pt x="0" y="362"/>
                </a:cubicBezTo>
              </a:path>
            </a:pathLst>
          </a:custGeom>
          <a:noFill/>
          <a:ln w="38100" cap="flat" cmpd="sng">
            <a:solidFill>
              <a:srgbClr val="FF6600"/>
            </a:solidFill>
            <a:prstDash val="solid"/>
            <a:round/>
            <a:headEnd type="none" w="med" len="med"/>
            <a:tailEnd type="arrow" w="med" len="med"/>
          </a:ln>
        </p:spPr>
        <p:txBody>
          <a:bodyPr wrap="none" anchor="ctr"/>
          <a:lstStyle/>
          <a:p>
            <a:endParaRPr lang="zh-CN" altLang="en-US"/>
          </a:p>
        </p:txBody>
      </p:sp>
      <p:sp>
        <p:nvSpPr>
          <p:cNvPr id="4110" name="Freeform 35"/>
          <p:cNvSpPr>
            <a:spLocks/>
          </p:cNvSpPr>
          <p:nvPr/>
        </p:nvSpPr>
        <p:spPr bwMode="auto">
          <a:xfrm>
            <a:off x="2413000" y="3571875"/>
            <a:ext cx="287338" cy="647700"/>
          </a:xfrm>
          <a:custGeom>
            <a:avLst/>
            <a:gdLst>
              <a:gd name="T0" fmla="*/ 0 w 181"/>
              <a:gd name="T1" fmla="*/ 0 h 408"/>
              <a:gd name="T2" fmla="*/ 45 w 181"/>
              <a:gd name="T3" fmla="*/ 227 h 408"/>
              <a:gd name="T4" fmla="*/ 181 w 181"/>
              <a:gd name="T5" fmla="*/ 408 h 408"/>
              <a:gd name="T6" fmla="*/ 0 60000 65536"/>
              <a:gd name="T7" fmla="*/ 0 60000 65536"/>
              <a:gd name="T8" fmla="*/ 0 60000 65536"/>
              <a:gd name="T9" fmla="*/ 0 w 181"/>
              <a:gd name="T10" fmla="*/ 0 h 408"/>
              <a:gd name="T11" fmla="*/ 181 w 181"/>
              <a:gd name="T12" fmla="*/ 408 h 408"/>
            </a:gdLst>
            <a:ahLst/>
            <a:cxnLst>
              <a:cxn ang="T6">
                <a:pos x="T0" y="T1"/>
              </a:cxn>
              <a:cxn ang="T7">
                <a:pos x="T2" y="T3"/>
              </a:cxn>
              <a:cxn ang="T8">
                <a:pos x="T4" y="T5"/>
              </a:cxn>
            </a:cxnLst>
            <a:rect l="T9" t="T10" r="T11" b="T12"/>
            <a:pathLst>
              <a:path w="181" h="408">
                <a:moveTo>
                  <a:pt x="0" y="0"/>
                </a:moveTo>
                <a:cubicBezTo>
                  <a:pt x="7" y="79"/>
                  <a:pt x="15" y="159"/>
                  <a:pt x="45" y="227"/>
                </a:cubicBezTo>
                <a:cubicBezTo>
                  <a:pt x="75" y="295"/>
                  <a:pt x="143" y="370"/>
                  <a:pt x="181" y="408"/>
                </a:cubicBezTo>
              </a:path>
            </a:pathLst>
          </a:custGeom>
          <a:noFill/>
          <a:ln w="38100" cap="flat" cmpd="sng">
            <a:solidFill>
              <a:srgbClr val="FF6600"/>
            </a:solidFill>
            <a:prstDash val="solid"/>
            <a:round/>
            <a:headEnd type="none" w="med" len="med"/>
            <a:tailEnd type="arrow" w="med" len="med"/>
          </a:ln>
        </p:spPr>
        <p:txBody>
          <a:bodyPr wrap="none" anchor="ctr"/>
          <a:lstStyle/>
          <a:p>
            <a:endParaRPr lang="zh-CN" altLang="en-US"/>
          </a:p>
        </p:txBody>
      </p:sp>
      <p:sp>
        <p:nvSpPr>
          <p:cNvPr id="4111" name="Freeform 36"/>
          <p:cNvSpPr>
            <a:spLocks/>
          </p:cNvSpPr>
          <p:nvPr/>
        </p:nvSpPr>
        <p:spPr bwMode="auto">
          <a:xfrm>
            <a:off x="3348038" y="3500438"/>
            <a:ext cx="576262" cy="792162"/>
          </a:xfrm>
          <a:custGeom>
            <a:avLst/>
            <a:gdLst>
              <a:gd name="T0" fmla="*/ 363 w 363"/>
              <a:gd name="T1" fmla="*/ 0 h 499"/>
              <a:gd name="T2" fmla="*/ 272 w 363"/>
              <a:gd name="T3" fmla="*/ 272 h 499"/>
              <a:gd name="T4" fmla="*/ 0 w 363"/>
              <a:gd name="T5" fmla="*/ 499 h 499"/>
              <a:gd name="T6" fmla="*/ 0 60000 65536"/>
              <a:gd name="T7" fmla="*/ 0 60000 65536"/>
              <a:gd name="T8" fmla="*/ 0 60000 65536"/>
              <a:gd name="T9" fmla="*/ 0 w 363"/>
              <a:gd name="T10" fmla="*/ 0 h 499"/>
              <a:gd name="T11" fmla="*/ 363 w 363"/>
              <a:gd name="T12" fmla="*/ 499 h 499"/>
            </a:gdLst>
            <a:ahLst/>
            <a:cxnLst>
              <a:cxn ang="T6">
                <a:pos x="T0" y="T1"/>
              </a:cxn>
              <a:cxn ang="T7">
                <a:pos x="T2" y="T3"/>
              </a:cxn>
              <a:cxn ang="T8">
                <a:pos x="T4" y="T5"/>
              </a:cxn>
            </a:cxnLst>
            <a:rect l="T9" t="T10" r="T11" b="T12"/>
            <a:pathLst>
              <a:path w="363" h="499">
                <a:moveTo>
                  <a:pt x="363" y="0"/>
                </a:moveTo>
                <a:cubicBezTo>
                  <a:pt x="347" y="94"/>
                  <a:pt x="332" y="189"/>
                  <a:pt x="272" y="272"/>
                </a:cubicBezTo>
                <a:cubicBezTo>
                  <a:pt x="212" y="355"/>
                  <a:pt x="45" y="454"/>
                  <a:pt x="0" y="499"/>
                </a:cubicBezTo>
              </a:path>
            </a:pathLst>
          </a:custGeom>
          <a:noFill/>
          <a:ln w="38100" cap="flat" cmpd="sng">
            <a:solidFill>
              <a:srgbClr val="FF6600"/>
            </a:solidFill>
            <a:prstDash val="solid"/>
            <a:round/>
            <a:headEnd type="none" w="med" len="med"/>
            <a:tailEnd type="arrow" w="med" len="med"/>
          </a:ln>
        </p:spPr>
        <p:txBody>
          <a:bodyPr wrap="none" anchor="ctr"/>
          <a:lstStyle/>
          <a:p>
            <a:endParaRPr lang="zh-CN" altLang="en-US"/>
          </a:p>
        </p:txBody>
      </p:sp>
      <p:grpSp>
        <p:nvGrpSpPr>
          <p:cNvPr id="4112" name="Group 37"/>
          <p:cNvGrpSpPr>
            <a:grpSpLocks noChangeAspect="1"/>
          </p:cNvGrpSpPr>
          <p:nvPr/>
        </p:nvGrpSpPr>
        <p:grpSpPr bwMode="auto">
          <a:xfrm>
            <a:off x="5148263" y="623888"/>
            <a:ext cx="3670300" cy="1868487"/>
            <a:chOff x="1611" y="1555"/>
            <a:chExt cx="2994" cy="1524"/>
          </a:xfrm>
        </p:grpSpPr>
        <p:sp>
          <p:nvSpPr>
            <p:cNvPr id="4113" name="Rectangle 38"/>
            <p:cNvSpPr>
              <a:spLocks noChangeAspect="1" noChangeArrowheads="1"/>
            </p:cNvSpPr>
            <p:nvPr/>
          </p:nvSpPr>
          <p:spPr bwMode="auto">
            <a:xfrm>
              <a:off x="1928" y="1963"/>
              <a:ext cx="862" cy="544"/>
            </a:xfrm>
            <a:prstGeom prst="rect">
              <a:avLst/>
            </a:prstGeom>
            <a:noFill/>
            <a:ln w="38100" algn="ctr">
              <a:solidFill>
                <a:schemeClr val="tx1"/>
              </a:solidFill>
              <a:miter lim="800000"/>
              <a:headEnd/>
              <a:tailEnd/>
            </a:ln>
          </p:spPr>
          <p:txBody>
            <a:bodyPr wrap="none" anchor="ctr"/>
            <a:lstStyle/>
            <a:p>
              <a:pPr algn="ctr"/>
              <a:r>
                <a:rPr lang="en-US" altLang="zh-CN" sz="2000" i="1"/>
                <a:t>M</a:t>
              </a:r>
              <a:r>
                <a:rPr lang="en-US" altLang="zh-CN" sz="2000" i="1" baseline="-25000"/>
                <a:t>1</a:t>
              </a:r>
            </a:p>
          </p:txBody>
        </p:sp>
        <p:sp>
          <p:nvSpPr>
            <p:cNvPr id="4114" name="Rectangle 39"/>
            <p:cNvSpPr>
              <a:spLocks noChangeAspect="1" noChangeArrowheads="1"/>
            </p:cNvSpPr>
            <p:nvPr/>
          </p:nvSpPr>
          <p:spPr bwMode="auto">
            <a:xfrm>
              <a:off x="3425" y="1963"/>
              <a:ext cx="862" cy="544"/>
            </a:xfrm>
            <a:prstGeom prst="rect">
              <a:avLst/>
            </a:prstGeom>
            <a:noFill/>
            <a:ln w="38100" algn="ctr">
              <a:solidFill>
                <a:schemeClr val="tx1"/>
              </a:solidFill>
              <a:miter lim="800000"/>
              <a:headEnd/>
              <a:tailEnd/>
            </a:ln>
          </p:spPr>
          <p:txBody>
            <a:bodyPr wrap="none" anchor="ctr"/>
            <a:lstStyle/>
            <a:p>
              <a:pPr algn="ctr"/>
              <a:r>
                <a:rPr lang="en-US" altLang="zh-CN" sz="2000" i="1"/>
                <a:t>M</a:t>
              </a:r>
              <a:r>
                <a:rPr lang="en-US" altLang="zh-CN" sz="2000" i="1" baseline="-25000"/>
                <a:t>2</a:t>
              </a:r>
            </a:p>
          </p:txBody>
        </p:sp>
        <p:sp>
          <p:nvSpPr>
            <p:cNvPr id="4115" name="Line 40"/>
            <p:cNvSpPr>
              <a:spLocks noChangeAspect="1" noChangeShapeType="1"/>
            </p:cNvSpPr>
            <p:nvPr/>
          </p:nvSpPr>
          <p:spPr bwMode="auto">
            <a:xfrm>
              <a:off x="2790" y="2145"/>
              <a:ext cx="635" cy="0"/>
            </a:xfrm>
            <a:prstGeom prst="line">
              <a:avLst/>
            </a:prstGeom>
            <a:noFill/>
            <a:ln w="38100">
              <a:solidFill>
                <a:schemeClr val="tx1"/>
              </a:solidFill>
              <a:round/>
              <a:headEnd/>
              <a:tailEnd type="arrow" w="med" len="med"/>
            </a:ln>
          </p:spPr>
          <p:txBody>
            <a:bodyPr/>
            <a:lstStyle/>
            <a:p>
              <a:endParaRPr lang="zh-CN" altLang="en-US"/>
            </a:p>
          </p:txBody>
        </p:sp>
        <p:sp>
          <p:nvSpPr>
            <p:cNvPr id="4116" name="Line 41"/>
            <p:cNvSpPr>
              <a:spLocks noChangeAspect="1" noChangeShapeType="1"/>
            </p:cNvSpPr>
            <p:nvPr/>
          </p:nvSpPr>
          <p:spPr bwMode="auto">
            <a:xfrm flipH="1">
              <a:off x="2790" y="2326"/>
              <a:ext cx="635" cy="0"/>
            </a:xfrm>
            <a:prstGeom prst="line">
              <a:avLst/>
            </a:prstGeom>
            <a:noFill/>
            <a:ln w="38100">
              <a:solidFill>
                <a:schemeClr val="tx1"/>
              </a:solidFill>
              <a:round/>
              <a:headEnd/>
              <a:tailEnd type="arrow" w="med" len="med"/>
            </a:ln>
          </p:spPr>
          <p:txBody>
            <a:bodyPr/>
            <a:lstStyle/>
            <a:p>
              <a:endParaRPr lang="zh-CN" altLang="en-US"/>
            </a:p>
          </p:txBody>
        </p:sp>
        <p:sp>
          <p:nvSpPr>
            <p:cNvPr id="4117" name="Text Box 42"/>
            <p:cNvSpPr txBox="1">
              <a:spLocks noChangeAspect="1" noChangeArrowheads="1"/>
            </p:cNvSpPr>
            <p:nvPr/>
          </p:nvSpPr>
          <p:spPr bwMode="auto">
            <a:xfrm>
              <a:off x="1747" y="1600"/>
              <a:ext cx="2767" cy="300"/>
            </a:xfrm>
            <a:prstGeom prst="rect">
              <a:avLst/>
            </a:prstGeom>
            <a:noFill/>
            <a:ln w="38100" algn="ctr">
              <a:noFill/>
              <a:miter lim="800000"/>
              <a:headEnd/>
              <a:tailEnd/>
            </a:ln>
          </p:spPr>
          <p:txBody>
            <a:bodyPr>
              <a:spAutoFit/>
            </a:bodyPr>
            <a:lstStyle/>
            <a:p>
              <a:pPr>
                <a:spcBef>
                  <a:spcPct val="50000"/>
                </a:spcBef>
              </a:pPr>
              <a:r>
                <a:rPr lang="en-US" altLang="zh-CN" sz="1800" i="1"/>
                <a:t>c</a:t>
              </a:r>
              <a:r>
                <a:rPr lang="en-US" altLang="zh-CN" sz="1800" i="1" baseline="-25000"/>
                <a:t>1</a:t>
              </a:r>
              <a:r>
                <a:rPr lang="zh-CN" altLang="en-US" sz="1800" i="1"/>
                <a:t>、</a:t>
              </a:r>
              <a:r>
                <a:rPr lang="en-US" altLang="zh-CN" sz="1800" i="1"/>
                <a:t>S</a:t>
              </a:r>
              <a:r>
                <a:rPr lang="en-US" altLang="zh-CN" sz="1800" i="1" baseline="-25000"/>
                <a:t>M1</a:t>
              </a:r>
              <a:r>
                <a:rPr lang="zh-CN" altLang="en-US" sz="1800" i="1"/>
                <a:t>、</a:t>
              </a:r>
              <a:r>
                <a:rPr lang="en-US" altLang="zh-CN" sz="1800" i="1"/>
                <a:t>T</a:t>
              </a:r>
              <a:r>
                <a:rPr lang="en-US" altLang="zh-CN" sz="1800" i="1" baseline="-25000"/>
                <a:t>A1</a:t>
              </a:r>
              <a:r>
                <a:rPr lang="en-US" altLang="zh-CN" sz="1800" i="1"/>
                <a:t>        c</a:t>
              </a:r>
              <a:r>
                <a:rPr lang="en-US" altLang="zh-CN" sz="1800" i="1" baseline="-25000"/>
                <a:t>2</a:t>
              </a:r>
              <a:r>
                <a:rPr lang="zh-CN" altLang="en-US" sz="1800" i="1"/>
                <a:t>、</a:t>
              </a:r>
              <a:r>
                <a:rPr lang="en-US" altLang="zh-CN" sz="1800" i="1"/>
                <a:t>S</a:t>
              </a:r>
              <a:r>
                <a:rPr lang="en-US" altLang="zh-CN" sz="1800" i="1" baseline="-25000"/>
                <a:t>M2</a:t>
              </a:r>
              <a:r>
                <a:rPr lang="zh-CN" altLang="en-US" sz="1800" i="1"/>
                <a:t>、</a:t>
              </a:r>
              <a:r>
                <a:rPr lang="en-US" altLang="zh-CN" sz="1800" i="1"/>
                <a:t>T</a:t>
              </a:r>
              <a:r>
                <a:rPr lang="en-US" altLang="zh-CN" sz="1800" i="1" baseline="-25000"/>
                <a:t>A2</a:t>
              </a:r>
            </a:p>
          </p:txBody>
        </p:sp>
        <p:sp>
          <p:nvSpPr>
            <p:cNvPr id="4118" name="AutoShape 43"/>
            <p:cNvSpPr>
              <a:spLocks noChangeAspect="1"/>
            </p:cNvSpPr>
            <p:nvPr/>
          </p:nvSpPr>
          <p:spPr bwMode="auto">
            <a:xfrm rot="-5400000">
              <a:off x="2983" y="1453"/>
              <a:ext cx="250" cy="2450"/>
            </a:xfrm>
            <a:prstGeom prst="leftBrace">
              <a:avLst>
                <a:gd name="adj1" fmla="val 57711"/>
                <a:gd name="adj2" fmla="val 50000"/>
              </a:avLst>
            </a:prstGeom>
            <a:noFill/>
            <a:ln w="38100">
              <a:solidFill>
                <a:schemeClr val="tx1"/>
              </a:solidFill>
              <a:round/>
              <a:headEnd/>
              <a:tailEnd/>
            </a:ln>
          </p:spPr>
          <p:txBody>
            <a:bodyPr wrap="none" anchor="ctr"/>
            <a:lstStyle/>
            <a:p>
              <a:pPr algn="ctr">
                <a:spcBef>
                  <a:spcPct val="50000"/>
                </a:spcBef>
              </a:pPr>
              <a:endParaRPr lang="zh-CN" altLang="en-US"/>
            </a:p>
          </p:txBody>
        </p:sp>
        <p:sp>
          <p:nvSpPr>
            <p:cNvPr id="4119" name="Text Box 44"/>
            <p:cNvSpPr txBox="1">
              <a:spLocks noChangeAspect="1" noChangeArrowheads="1"/>
            </p:cNvSpPr>
            <p:nvPr/>
          </p:nvSpPr>
          <p:spPr bwMode="auto">
            <a:xfrm>
              <a:off x="2564" y="2780"/>
              <a:ext cx="1135" cy="299"/>
            </a:xfrm>
            <a:prstGeom prst="rect">
              <a:avLst/>
            </a:prstGeom>
            <a:noFill/>
            <a:ln w="38100" algn="ctr">
              <a:noFill/>
              <a:miter lim="800000"/>
              <a:headEnd/>
              <a:tailEnd/>
            </a:ln>
          </p:spPr>
          <p:txBody>
            <a:bodyPr>
              <a:spAutoFit/>
            </a:bodyPr>
            <a:lstStyle/>
            <a:p>
              <a:pPr>
                <a:spcBef>
                  <a:spcPct val="50000"/>
                </a:spcBef>
              </a:pPr>
              <a:r>
                <a:rPr lang="en-US" altLang="zh-CN" sz="1800" i="1"/>
                <a:t>c</a:t>
              </a:r>
              <a:r>
                <a:rPr lang="zh-CN" altLang="en-US" sz="1800" i="1"/>
                <a:t>、</a:t>
              </a:r>
              <a:r>
                <a:rPr lang="en-US" altLang="zh-CN" sz="1800" i="1"/>
                <a:t>S</a:t>
              </a:r>
              <a:r>
                <a:rPr lang="en-US" altLang="zh-CN" sz="1800" i="1" baseline="-25000"/>
                <a:t>M</a:t>
              </a:r>
              <a:r>
                <a:rPr lang="zh-CN" altLang="en-US" sz="1800" i="1"/>
                <a:t>、</a:t>
              </a:r>
              <a:r>
                <a:rPr lang="en-US" altLang="zh-CN" sz="1800" i="1"/>
                <a:t>T</a:t>
              </a:r>
              <a:r>
                <a:rPr lang="en-US" altLang="zh-CN" sz="1800" i="1" baseline="-25000"/>
                <a:t>A</a:t>
              </a:r>
            </a:p>
          </p:txBody>
        </p:sp>
        <p:sp>
          <p:nvSpPr>
            <p:cNvPr id="4120" name="AutoShape 45"/>
            <p:cNvSpPr>
              <a:spLocks noChangeAspect="1" noChangeArrowheads="1"/>
            </p:cNvSpPr>
            <p:nvPr/>
          </p:nvSpPr>
          <p:spPr bwMode="auto">
            <a:xfrm>
              <a:off x="1611" y="1555"/>
              <a:ext cx="2994" cy="1270"/>
            </a:xfrm>
            <a:prstGeom prst="bracketPair">
              <a:avLst>
                <a:gd name="adj" fmla="val 17370"/>
              </a:avLst>
            </a:prstGeom>
            <a:noFill/>
            <a:ln w="38100">
              <a:solidFill>
                <a:schemeClr val="tx1"/>
              </a:solidFill>
              <a:round/>
              <a:headEnd/>
              <a:tailEnd/>
            </a:ln>
          </p:spPr>
          <p:txBody>
            <a:bodyPr wrap="none" anchor="ctr"/>
            <a:lstStyle/>
            <a:p>
              <a:pPr algn="ctr">
                <a:spcBef>
                  <a:spcPct val="50000"/>
                </a:spcBef>
              </a:pPr>
              <a:endParaRPr lang="zh-CN" altLang="en-US"/>
            </a:p>
          </p:txBody>
        </p:sp>
      </p:gr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1"/>
          </p:nvPr>
        </p:nvSpPr>
        <p:spPr>
          <a:noFill/>
        </p:spPr>
        <p:txBody>
          <a:bodyPr/>
          <a:lstStyle/>
          <a:p>
            <a:fld id="{D16930CE-8C15-4AB2-AACB-B875FEB25220}" type="slidenum">
              <a:rPr lang="zh-CN" altLang="en-US" smtClean="0"/>
              <a:pPr/>
              <a:t>8</a:t>
            </a:fld>
            <a:endParaRPr lang="en-US" altLang="zh-CN" smtClean="0"/>
          </a:p>
        </p:txBody>
      </p:sp>
      <p:sp>
        <p:nvSpPr>
          <p:cNvPr id="14339" name="Rectangle 2"/>
          <p:cNvSpPr>
            <a:spLocks noGrp="1" noChangeArrowheads="1"/>
          </p:cNvSpPr>
          <p:nvPr>
            <p:ph type="title"/>
          </p:nvPr>
        </p:nvSpPr>
        <p:spPr/>
        <p:txBody>
          <a:bodyPr/>
          <a:lstStyle/>
          <a:p>
            <a:pPr eaLnBrk="1" hangingPunct="1"/>
            <a:r>
              <a:rPr lang="en-US" altLang="en-US" smtClean="0"/>
              <a:t>4.3.0 </a:t>
            </a:r>
            <a:r>
              <a:rPr lang="zh-CN" altLang="en-US" sz="3200" b="0" smtClean="0">
                <a:ea typeface="隶书" pitchFamily="49" charset="-122"/>
              </a:rPr>
              <a:t>存储体系</a:t>
            </a:r>
          </a:p>
        </p:txBody>
      </p:sp>
      <p:sp>
        <p:nvSpPr>
          <p:cNvPr id="14340" name="Rectangle 32"/>
          <p:cNvSpPr>
            <a:spLocks noGrp="1" noChangeArrowheads="1"/>
          </p:cNvSpPr>
          <p:nvPr>
            <p:ph type="body" idx="1"/>
          </p:nvPr>
        </p:nvSpPr>
        <p:spPr>
          <a:xfrm>
            <a:off x="457200" y="1196975"/>
            <a:ext cx="4330700" cy="3240088"/>
          </a:xfrm>
        </p:spPr>
        <p:txBody>
          <a:bodyPr/>
          <a:lstStyle/>
          <a:p>
            <a:pPr marL="352425" indent="-352425" eaLnBrk="1" hangingPunct="1">
              <a:lnSpc>
                <a:spcPct val="105000"/>
              </a:lnSpc>
              <a:spcBef>
                <a:spcPct val="5000"/>
              </a:spcBef>
              <a:buSzTx/>
              <a:buFont typeface="Wingdings" pitchFamily="2" charset="2"/>
              <a:buAutoNum type="arabicPeriod" startAt="3"/>
            </a:pPr>
            <a:r>
              <a:rPr kumimoji="1" lang="zh-CN" altLang="en-US" smtClean="0">
                <a:solidFill>
                  <a:srgbClr val="800000"/>
                </a:solidFill>
                <a:latin typeface="Arial" charset="0"/>
                <a:ea typeface="黑体" pitchFamily="2" charset="-122"/>
              </a:rPr>
              <a:t>存储体系的</a:t>
            </a:r>
            <a:r>
              <a:rPr kumimoji="1" lang="zh-CN" altLang="en-US" smtClean="0">
                <a:solidFill>
                  <a:srgbClr val="FF0000"/>
                </a:solidFill>
                <a:latin typeface="Arial" charset="0"/>
                <a:ea typeface="黑体" pitchFamily="2" charset="-122"/>
              </a:rPr>
              <a:t>速度</a:t>
            </a:r>
          </a:p>
          <a:p>
            <a:pPr marL="352425" indent="-352425" eaLnBrk="1" hangingPunct="1">
              <a:lnSpc>
                <a:spcPct val="120000"/>
              </a:lnSpc>
              <a:spcBef>
                <a:spcPct val="0"/>
              </a:spcBef>
              <a:buFont typeface="Wingdings" pitchFamily="2" charset="2"/>
              <a:buNone/>
            </a:pPr>
            <a:endParaRPr lang="zh-CN" altLang="en-US" sz="2400" smtClean="0">
              <a:solidFill>
                <a:srgbClr val="0000FF"/>
              </a:solidFill>
              <a:latin typeface="Arial" charset="0"/>
            </a:endParaRPr>
          </a:p>
          <a:p>
            <a:pPr marL="352425" indent="-352425" eaLnBrk="1" hangingPunct="1">
              <a:lnSpc>
                <a:spcPct val="120000"/>
              </a:lnSpc>
              <a:spcBef>
                <a:spcPct val="0"/>
              </a:spcBef>
              <a:buFont typeface="Wingdings" pitchFamily="2" charset="2"/>
              <a:buNone/>
            </a:pPr>
            <a:r>
              <a:rPr lang="zh-CN" altLang="en-US" sz="2400" smtClean="0">
                <a:solidFill>
                  <a:srgbClr val="0000FF"/>
                </a:solidFill>
              </a:rPr>
              <a:t>      提高存储体系速度的途径：</a:t>
            </a:r>
          </a:p>
          <a:p>
            <a:pPr marL="901700" lvl="1" indent="-369888" eaLnBrk="1" hangingPunct="1">
              <a:lnSpc>
                <a:spcPct val="120000"/>
              </a:lnSpc>
              <a:spcBef>
                <a:spcPct val="0"/>
              </a:spcBef>
              <a:buClr>
                <a:schemeClr val="bg2"/>
              </a:buClr>
              <a:buSzTx/>
              <a:buFont typeface="Wingdings" pitchFamily="2" charset="2"/>
              <a:buAutoNum type="circleNumDbPlain"/>
            </a:pPr>
            <a:r>
              <a:rPr lang="zh-CN" altLang="en-US" sz="2400" smtClean="0">
                <a:solidFill>
                  <a:srgbClr val="FF0000"/>
                </a:solidFill>
              </a:rPr>
              <a:t>提高命中率</a:t>
            </a:r>
            <a:r>
              <a:rPr lang="en-US" altLang="zh-CN" sz="2400" i="1" smtClean="0">
                <a:solidFill>
                  <a:srgbClr val="FF0000"/>
                </a:solidFill>
              </a:rPr>
              <a:t>H</a:t>
            </a:r>
            <a:r>
              <a:rPr lang="zh-CN" altLang="en-US" sz="2400" smtClean="0">
                <a:solidFill>
                  <a:srgbClr val="FF0000"/>
                </a:solidFill>
              </a:rPr>
              <a:t>；</a:t>
            </a:r>
          </a:p>
          <a:p>
            <a:pPr marL="901700" lvl="1" indent="-369888" eaLnBrk="1" hangingPunct="1">
              <a:lnSpc>
                <a:spcPct val="120000"/>
              </a:lnSpc>
              <a:spcBef>
                <a:spcPct val="0"/>
              </a:spcBef>
              <a:buClr>
                <a:schemeClr val="bg2"/>
              </a:buClr>
              <a:buSzTx/>
              <a:buFont typeface="Wingdings" pitchFamily="2" charset="2"/>
              <a:buAutoNum type="circleNumDbPlain"/>
            </a:pPr>
            <a:r>
              <a:rPr lang="zh-CN" altLang="en-US" sz="2400" smtClean="0">
                <a:solidFill>
                  <a:srgbClr val="CC00CC"/>
                </a:solidFill>
              </a:rPr>
              <a:t>两个存储器的速度不要相差太大，即减小</a:t>
            </a:r>
            <a:r>
              <a:rPr lang="en-US" altLang="zh-CN" sz="2400" i="1" smtClean="0">
                <a:solidFill>
                  <a:srgbClr val="CC00CC"/>
                </a:solidFill>
              </a:rPr>
              <a:t>r</a:t>
            </a:r>
            <a:r>
              <a:rPr lang="zh-CN" altLang="en-US" sz="2400" smtClean="0">
                <a:solidFill>
                  <a:srgbClr val="CC00CC"/>
                </a:solidFill>
              </a:rPr>
              <a:t>。</a:t>
            </a:r>
          </a:p>
        </p:txBody>
      </p:sp>
      <p:sp>
        <p:nvSpPr>
          <p:cNvPr id="14341" name="Rectangle 33"/>
          <p:cNvSpPr>
            <a:spLocks noChangeArrowheads="1"/>
          </p:cNvSpPr>
          <p:nvPr/>
        </p:nvSpPr>
        <p:spPr bwMode="auto">
          <a:xfrm>
            <a:off x="468313" y="512763"/>
            <a:ext cx="8064500" cy="539750"/>
          </a:xfrm>
          <a:prstGeom prst="rect">
            <a:avLst/>
          </a:prstGeom>
          <a:noFill/>
          <a:ln w="28575" algn="ctr">
            <a:noFill/>
            <a:miter lim="800000"/>
            <a:headEnd/>
            <a:tailEnd type="none" w="med" len="lg"/>
          </a:ln>
        </p:spPr>
        <p:txBody>
          <a:bodyPr>
            <a:spAutoFit/>
          </a:bodyPr>
          <a:lstStyle/>
          <a:p>
            <a:pPr>
              <a:lnSpc>
                <a:spcPct val="105000"/>
              </a:lnSpc>
              <a:spcBef>
                <a:spcPct val="5000"/>
              </a:spcBef>
              <a:buClr>
                <a:schemeClr val="bg2"/>
              </a:buClr>
              <a:buSzPct val="75000"/>
              <a:buFont typeface="Wingdings" pitchFamily="2" charset="2"/>
              <a:buChar char="n"/>
            </a:pPr>
            <a:r>
              <a:rPr kumimoji="1" lang="zh-CN" altLang="en-US">
                <a:solidFill>
                  <a:srgbClr val="FF0000"/>
                </a:solidFill>
                <a:latin typeface="黑体" pitchFamily="2" charset="-122"/>
                <a:ea typeface="黑体" pitchFamily="2" charset="-122"/>
              </a:rPr>
              <a:t> 存储体系</a:t>
            </a:r>
            <a:r>
              <a:rPr kumimoji="1" lang="zh-CN" altLang="en-US">
                <a:solidFill>
                  <a:srgbClr val="800000"/>
                </a:solidFill>
                <a:latin typeface="黑体" pitchFamily="2" charset="-122"/>
                <a:ea typeface="黑体" pitchFamily="2" charset="-122"/>
              </a:rPr>
              <a:t>的</a:t>
            </a:r>
            <a:r>
              <a:rPr kumimoji="1" lang="zh-CN" altLang="en-US">
                <a:solidFill>
                  <a:srgbClr val="0000FF"/>
                </a:solidFill>
                <a:latin typeface="黑体" pitchFamily="2" charset="-122"/>
                <a:ea typeface="黑体" pitchFamily="2" charset="-122"/>
              </a:rPr>
              <a:t>性能参数</a:t>
            </a:r>
            <a:endParaRPr kumimoji="1" lang="zh-CN" altLang="en-US" sz="2400"/>
          </a:p>
        </p:txBody>
      </p:sp>
      <p:sp>
        <p:nvSpPr>
          <p:cNvPr id="14342" name="Text Box 34"/>
          <p:cNvSpPr txBox="1">
            <a:spLocks noChangeArrowheads="1"/>
          </p:cNvSpPr>
          <p:nvPr/>
        </p:nvSpPr>
        <p:spPr bwMode="auto">
          <a:xfrm>
            <a:off x="900113" y="5157788"/>
            <a:ext cx="6408737" cy="822325"/>
          </a:xfrm>
          <a:prstGeom prst="rect">
            <a:avLst/>
          </a:prstGeom>
          <a:noFill/>
          <a:ln w="38100" algn="ctr">
            <a:noFill/>
            <a:miter lim="800000"/>
            <a:headEnd/>
            <a:tailEnd/>
          </a:ln>
        </p:spPr>
        <p:txBody>
          <a:bodyPr>
            <a:spAutoFit/>
          </a:bodyPr>
          <a:lstStyle/>
          <a:p>
            <a:pPr>
              <a:spcBef>
                <a:spcPct val="50000"/>
              </a:spcBef>
            </a:pPr>
            <a:r>
              <a:rPr lang="zh-CN" altLang="en-US" sz="2400">
                <a:latin typeface="Arial" charset="0"/>
              </a:rPr>
              <a:t>其中：第二条有时做不到（如虚拟存储器），这时，只能依靠</a:t>
            </a:r>
            <a:r>
              <a:rPr lang="zh-CN" altLang="en-US" sz="2400">
                <a:solidFill>
                  <a:srgbClr val="FF0000"/>
                </a:solidFill>
                <a:latin typeface="Arial" charset="0"/>
              </a:rPr>
              <a:t>提高命中率</a:t>
            </a:r>
            <a:r>
              <a:rPr lang="zh-CN" altLang="en-US" sz="2400">
                <a:latin typeface="Arial" charset="0"/>
              </a:rPr>
              <a:t>。</a:t>
            </a:r>
          </a:p>
        </p:txBody>
      </p:sp>
      <p:grpSp>
        <p:nvGrpSpPr>
          <p:cNvPr id="14343" name="Group 35"/>
          <p:cNvGrpSpPr>
            <a:grpSpLocks/>
          </p:cNvGrpSpPr>
          <p:nvPr/>
        </p:nvGrpSpPr>
        <p:grpSpPr bwMode="auto">
          <a:xfrm>
            <a:off x="4859338" y="1484313"/>
            <a:ext cx="4249737" cy="3471862"/>
            <a:chOff x="2925" y="971"/>
            <a:chExt cx="2677" cy="2187"/>
          </a:xfrm>
        </p:grpSpPr>
        <p:sp>
          <p:nvSpPr>
            <p:cNvPr id="14345" name="Text Box 36"/>
            <p:cNvSpPr txBox="1">
              <a:spLocks noChangeArrowheads="1"/>
            </p:cNvSpPr>
            <p:nvPr/>
          </p:nvSpPr>
          <p:spPr bwMode="auto">
            <a:xfrm>
              <a:off x="3062" y="1362"/>
              <a:ext cx="432" cy="1402"/>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2000"/>
                <a:t>1.0</a:t>
              </a:r>
            </a:p>
            <a:p>
              <a:pPr>
                <a:spcBef>
                  <a:spcPct val="50000"/>
                </a:spcBef>
              </a:pPr>
              <a:r>
                <a:rPr kumimoji="1" lang="zh-CN" altLang="en-US" sz="2000"/>
                <a:t>0.8</a:t>
              </a:r>
            </a:p>
            <a:p>
              <a:pPr>
                <a:spcBef>
                  <a:spcPct val="50000"/>
                </a:spcBef>
              </a:pPr>
              <a:r>
                <a:rPr kumimoji="1" lang="zh-CN" altLang="en-US" sz="2000"/>
                <a:t>0.6</a:t>
              </a:r>
            </a:p>
            <a:p>
              <a:pPr>
                <a:spcBef>
                  <a:spcPct val="50000"/>
                </a:spcBef>
              </a:pPr>
              <a:r>
                <a:rPr kumimoji="1" lang="zh-CN" altLang="en-US" sz="2000"/>
                <a:t>0.4</a:t>
              </a:r>
            </a:p>
            <a:p>
              <a:pPr>
                <a:spcBef>
                  <a:spcPct val="50000"/>
                </a:spcBef>
              </a:pPr>
              <a:r>
                <a:rPr kumimoji="1" lang="zh-CN" altLang="en-US" sz="2000"/>
                <a:t>0.2</a:t>
              </a:r>
            </a:p>
          </p:txBody>
        </p:sp>
        <p:sp>
          <p:nvSpPr>
            <p:cNvPr id="14346" name="Text Box 37"/>
            <p:cNvSpPr txBox="1">
              <a:spLocks noChangeArrowheads="1"/>
            </p:cNvSpPr>
            <p:nvPr/>
          </p:nvSpPr>
          <p:spPr bwMode="auto">
            <a:xfrm>
              <a:off x="4967" y="2754"/>
              <a:ext cx="635" cy="404"/>
            </a:xfrm>
            <a:prstGeom prst="rect">
              <a:avLst/>
            </a:prstGeom>
            <a:noFill/>
            <a:ln w="12700" cap="sq">
              <a:noFill/>
              <a:miter lim="800000"/>
              <a:headEnd type="none" w="sm" len="sm"/>
              <a:tailEnd type="none" w="sm" len="sm"/>
            </a:ln>
          </p:spPr>
          <p:txBody>
            <a:bodyPr>
              <a:spAutoFit/>
            </a:bodyPr>
            <a:lstStyle/>
            <a:p>
              <a:pPr algn="ctr"/>
              <a:r>
                <a:rPr kumimoji="1" lang="zh-CN" altLang="en-US" sz="1800"/>
                <a:t>命中率</a:t>
              </a:r>
            </a:p>
            <a:p>
              <a:pPr algn="ctr"/>
              <a:r>
                <a:rPr kumimoji="1" lang="en-US" altLang="zh-CN" sz="1800" i="1"/>
                <a:t>H</a:t>
              </a:r>
            </a:p>
          </p:txBody>
        </p:sp>
        <p:sp>
          <p:nvSpPr>
            <p:cNvPr id="14347" name="Text Box 38"/>
            <p:cNvSpPr txBox="1">
              <a:spLocks noChangeArrowheads="1"/>
            </p:cNvSpPr>
            <p:nvPr/>
          </p:nvSpPr>
          <p:spPr bwMode="auto">
            <a:xfrm>
              <a:off x="3260" y="2908"/>
              <a:ext cx="2115" cy="250"/>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000"/>
                <a:t>0    0.2   0.4   0.6    0.8   1.0</a:t>
              </a:r>
            </a:p>
          </p:txBody>
        </p:sp>
        <p:sp>
          <p:nvSpPr>
            <p:cNvPr id="14348" name="Line 39"/>
            <p:cNvSpPr>
              <a:spLocks noChangeShapeType="1"/>
            </p:cNvSpPr>
            <p:nvPr/>
          </p:nvSpPr>
          <p:spPr bwMode="auto">
            <a:xfrm>
              <a:off x="3350" y="1468"/>
              <a:ext cx="0" cy="1440"/>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14349" name="Line 40"/>
            <p:cNvSpPr>
              <a:spLocks noChangeShapeType="1"/>
            </p:cNvSpPr>
            <p:nvPr/>
          </p:nvSpPr>
          <p:spPr bwMode="auto">
            <a:xfrm>
              <a:off x="3350" y="2908"/>
              <a:ext cx="1632" cy="0"/>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14350" name="Line 41"/>
            <p:cNvSpPr>
              <a:spLocks noChangeShapeType="1"/>
            </p:cNvSpPr>
            <p:nvPr/>
          </p:nvSpPr>
          <p:spPr bwMode="auto">
            <a:xfrm>
              <a:off x="3350" y="1468"/>
              <a:ext cx="1632" cy="0"/>
            </a:xfrm>
            <a:prstGeom prst="line">
              <a:avLst/>
            </a:prstGeom>
            <a:noFill/>
            <a:ln w="28575" cap="sq">
              <a:solidFill>
                <a:srgbClr val="FF3399"/>
              </a:solidFill>
              <a:miter lim="800000"/>
              <a:headEnd type="none" w="sm" len="sm"/>
              <a:tailEnd type="none" w="sm" len="sm"/>
            </a:ln>
          </p:spPr>
          <p:txBody>
            <a:bodyPr wrap="none"/>
            <a:lstStyle/>
            <a:p>
              <a:endParaRPr lang="zh-CN" altLang="en-US"/>
            </a:p>
          </p:txBody>
        </p:sp>
        <p:sp>
          <p:nvSpPr>
            <p:cNvPr id="14351" name="Line 42"/>
            <p:cNvSpPr>
              <a:spLocks noChangeShapeType="1"/>
            </p:cNvSpPr>
            <p:nvPr/>
          </p:nvSpPr>
          <p:spPr bwMode="auto">
            <a:xfrm>
              <a:off x="4982" y="1468"/>
              <a:ext cx="0" cy="1440"/>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14352" name="Freeform 43"/>
            <p:cNvSpPr>
              <a:spLocks/>
            </p:cNvSpPr>
            <p:nvPr/>
          </p:nvSpPr>
          <p:spPr bwMode="auto">
            <a:xfrm>
              <a:off x="3350" y="1468"/>
              <a:ext cx="1632" cy="816"/>
            </a:xfrm>
            <a:custGeom>
              <a:avLst/>
              <a:gdLst>
                <a:gd name="T0" fmla="*/ 0 w 1632"/>
                <a:gd name="T1" fmla="*/ 816 h 816"/>
                <a:gd name="T2" fmla="*/ 1056 w 1632"/>
                <a:gd name="T3" fmla="*/ 432 h 816"/>
                <a:gd name="T4" fmla="*/ 1632 w 1632"/>
                <a:gd name="T5" fmla="*/ 0 h 816"/>
                <a:gd name="T6" fmla="*/ 0 60000 65536"/>
                <a:gd name="T7" fmla="*/ 0 60000 65536"/>
                <a:gd name="T8" fmla="*/ 0 60000 65536"/>
                <a:gd name="T9" fmla="*/ 0 w 1632"/>
                <a:gd name="T10" fmla="*/ 0 h 816"/>
                <a:gd name="T11" fmla="*/ 1632 w 1632"/>
                <a:gd name="T12" fmla="*/ 816 h 816"/>
              </a:gdLst>
              <a:ahLst/>
              <a:cxnLst>
                <a:cxn ang="T6">
                  <a:pos x="T0" y="T1"/>
                </a:cxn>
                <a:cxn ang="T7">
                  <a:pos x="T2" y="T3"/>
                </a:cxn>
                <a:cxn ang="T8">
                  <a:pos x="T4" y="T5"/>
                </a:cxn>
              </a:cxnLst>
              <a:rect l="T9" t="T10" r="T11" b="T12"/>
              <a:pathLst>
                <a:path w="1632" h="816">
                  <a:moveTo>
                    <a:pt x="0" y="816"/>
                  </a:moveTo>
                  <a:cubicBezTo>
                    <a:pt x="392" y="692"/>
                    <a:pt x="784" y="568"/>
                    <a:pt x="1056" y="432"/>
                  </a:cubicBezTo>
                  <a:cubicBezTo>
                    <a:pt x="1328" y="296"/>
                    <a:pt x="1480" y="148"/>
                    <a:pt x="1632" y="0"/>
                  </a:cubicBezTo>
                </a:path>
              </a:pathLst>
            </a:custGeom>
            <a:noFill/>
            <a:ln w="28575" cap="sq" cmpd="sng">
              <a:solidFill>
                <a:srgbClr val="FF0000"/>
              </a:solidFill>
              <a:prstDash val="solid"/>
              <a:miter lim="800000"/>
              <a:headEnd type="none" w="sm" len="sm"/>
              <a:tailEnd type="none" w="sm" len="sm"/>
            </a:ln>
          </p:spPr>
          <p:txBody>
            <a:bodyPr wrap="none"/>
            <a:lstStyle/>
            <a:p>
              <a:endParaRPr lang="zh-CN" altLang="en-US"/>
            </a:p>
          </p:txBody>
        </p:sp>
        <p:sp>
          <p:nvSpPr>
            <p:cNvPr id="14353" name="Freeform 44"/>
            <p:cNvSpPr>
              <a:spLocks/>
            </p:cNvSpPr>
            <p:nvPr/>
          </p:nvSpPr>
          <p:spPr bwMode="auto">
            <a:xfrm>
              <a:off x="3350" y="1468"/>
              <a:ext cx="1632" cy="1296"/>
            </a:xfrm>
            <a:custGeom>
              <a:avLst/>
              <a:gdLst>
                <a:gd name="T0" fmla="*/ 0 w 1632"/>
                <a:gd name="T1" fmla="*/ 1296 h 1296"/>
                <a:gd name="T2" fmla="*/ 1008 w 1632"/>
                <a:gd name="T3" fmla="*/ 1200 h 1296"/>
                <a:gd name="T4" fmla="*/ 1440 w 1632"/>
                <a:gd name="T5" fmla="*/ 768 h 1296"/>
                <a:gd name="T6" fmla="*/ 1632 w 1632"/>
                <a:gd name="T7" fmla="*/ 0 h 1296"/>
                <a:gd name="T8" fmla="*/ 0 60000 65536"/>
                <a:gd name="T9" fmla="*/ 0 60000 65536"/>
                <a:gd name="T10" fmla="*/ 0 60000 65536"/>
                <a:gd name="T11" fmla="*/ 0 60000 65536"/>
                <a:gd name="T12" fmla="*/ 0 w 1632"/>
                <a:gd name="T13" fmla="*/ 0 h 1296"/>
                <a:gd name="T14" fmla="*/ 1632 w 1632"/>
                <a:gd name="T15" fmla="*/ 1296 h 1296"/>
              </a:gdLst>
              <a:ahLst/>
              <a:cxnLst>
                <a:cxn ang="T8">
                  <a:pos x="T0" y="T1"/>
                </a:cxn>
                <a:cxn ang="T9">
                  <a:pos x="T2" y="T3"/>
                </a:cxn>
                <a:cxn ang="T10">
                  <a:pos x="T4" y="T5"/>
                </a:cxn>
                <a:cxn ang="T11">
                  <a:pos x="T6" y="T7"/>
                </a:cxn>
              </a:cxnLst>
              <a:rect l="T12" t="T13" r="T14" b="T15"/>
              <a:pathLst>
                <a:path w="1632" h="1296">
                  <a:moveTo>
                    <a:pt x="0" y="1296"/>
                  </a:moveTo>
                  <a:cubicBezTo>
                    <a:pt x="384" y="1292"/>
                    <a:pt x="768" y="1288"/>
                    <a:pt x="1008" y="1200"/>
                  </a:cubicBezTo>
                  <a:cubicBezTo>
                    <a:pt x="1248" y="1112"/>
                    <a:pt x="1336" y="968"/>
                    <a:pt x="1440" y="768"/>
                  </a:cubicBezTo>
                  <a:cubicBezTo>
                    <a:pt x="1544" y="568"/>
                    <a:pt x="1588" y="284"/>
                    <a:pt x="1632" y="0"/>
                  </a:cubicBezTo>
                </a:path>
              </a:pathLst>
            </a:custGeom>
            <a:noFill/>
            <a:ln w="28575" cap="sq" cmpd="sng">
              <a:solidFill>
                <a:srgbClr val="008000"/>
              </a:solidFill>
              <a:prstDash val="solid"/>
              <a:miter lim="800000"/>
              <a:headEnd type="none" w="sm" len="sm"/>
              <a:tailEnd type="none" w="sm" len="sm"/>
            </a:ln>
          </p:spPr>
          <p:txBody>
            <a:bodyPr wrap="none"/>
            <a:lstStyle/>
            <a:p>
              <a:endParaRPr lang="zh-CN" altLang="en-US"/>
            </a:p>
          </p:txBody>
        </p:sp>
        <p:sp>
          <p:nvSpPr>
            <p:cNvPr id="14354" name="Freeform 45"/>
            <p:cNvSpPr>
              <a:spLocks/>
            </p:cNvSpPr>
            <p:nvPr/>
          </p:nvSpPr>
          <p:spPr bwMode="auto">
            <a:xfrm>
              <a:off x="3350" y="1516"/>
              <a:ext cx="1656" cy="1352"/>
            </a:xfrm>
            <a:custGeom>
              <a:avLst/>
              <a:gdLst>
                <a:gd name="T0" fmla="*/ 0 w 1656"/>
                <a:gd name="T1" fmla="*/ 1344 h 1352"/>
                <a:gd name="T2" fmla="*/ 1200 w 1656"/>
                <a:gd name="T3" fmla="*/ 1296 h 1352"/>
                <a:gd name="T4" fmla="*/ 1584 w 1656"/>
                <a:gd name="T5" fmla="*/ 1008 h 1352"/>
                <a:gd name="T6" fmla="*/ 1632 w 1656"/>
                <a:gd name="T7" fmla="*/ 0 h 1352"/>
                <a:gd name="T8" fmla="*/ 0 60000 65536"/>
                <a:gd name="T9" fmla="*/ 0 60000 65536"/>
                <a:gd name="T10" fmla="*/ 0 60000 65536"/>
                <a:gd name="T11" fmla="*/ 0 60000 65536"/>
                <a:gd name="T12" fmla="*/ 0 w 1656"/>
                <a:gd name="T13" fmla="*/ 0 h 1352"/>
                <a:gd name="T14" fmla="*/ 1656 w 1656"/>
                <a:gd name="T15" fmla="*/ 1352 h 1352"/>
              </a:gdLst>
              <a:ahLst/>
              <a:cxnLst>
                <a:cxn ang="T8">
                  <a:pos x="T0" y="T1"/>
                </a:cxn>
                <a:cxn ang="T9">
                  <a:pos x="T2" y="T3"/>
                </a:cxn>
                <a:cxn ang="T10">
                  <a:pos x="T4" y="T5"/>
                </a:cxn>
                <a:cxn ang="T11">
                  <a:pos x="T6" y="T7"/>
                </a:cxn>
              </a:cxnLst>
              <a:rect l="T12" t="T13" r="T14" b="T15"/>
              <a:pathLst>
                <a:path w="1656" h="1352">
                  <a:moveTo>
                    <a:pt x="0" y="1344"/>
                  </a:moveTo>
                  <a:cubicBezTo>
                    <a:pt x="468" y="1348"/>
                    <a:pt x="936" y="1352"/>
                    <a:pt x="1200" y="1296"/>
                  </a:cubicBezTo>
                  <a:cubicBezTo>
                    <a:pt x="1464" y="1240"/>
                    <a:pt x="1512" y="1224"/>
                    <a:pt x="1584" y="1008"/>
                  </a:cubicBezTo>
                  <a:cubicBezTo>
                    <a:pt x="1656" y="792"/>
                    <a:pt x="1644" y="396"/>
                    <a:pt x="1632" y="0"/>
                  </a:cubicBezTo>
                </a:path>
              </a:pathLst>
            </a:custGeom>
            <a:noFill/>
            <a:ln w="28575" cap="sq" cmpd="sng">
              <a:solidFill>
                <a:srgbClr val="0000FF"/>
              </a:solidFill>
              <a:prstDash val="solid"/>
              <a:miter lim="800000"/>
              <a:headEnd type="none" w="sm" len="sm"/>
              <a:tailEnd type="none" w="sm" len="sm"/>
            </a:ln>
          </p:spPr>
          <p:txBody>
            <a:bodyPr wrap="none"/>
            <a:lstStyle/>
            <a:p>
              <a:endParaRPr lang="zh-CN" altLang="en-US"/>
            </a:p>
          </p:txBody>
        </p:sp>
        <p:sp>
          <p:nvSpPr>
            <p:cNvPr id="14355" name="Line 46"/>
            <p:cNvSpPr>
              <a:spLocks noChangeShapeType="1"/>
            </p:cNvSpPr>
            <p:nvPr/>
          </p:nvSpPr>
          <p:spPr bwMode="auto">
            <a:xfrm>
              <a:off x="3350" y="1777"/>
              <a:ext cx="48" cy="0"/>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14356" name="Line 47"/>
            <p:cNvSpPr>
              <a:spLocks noChangeShapeType="1"/>
            </p:cNvSpPr>
            <p:nvPr/>
          </p:nvSpPr>
          <p:spPr bwMode="auto">
            <a:xfrm>
              <a:off x="3350" y="2065"/>
              <a:ext cx="48" cy="0"/>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14357" name="Line 48"/>
            <p:cNvSpPr>
              <a:spLocks noChangeShapeType="1"/>
            </p:cNvSpPr>
            <p:nvPr/>
          </p:nvSpPr>
          <p:spPr bwMode="auto">
            <a:xfrm>
              <a:off x="3350" y="2362"/>
              <a:ext cx="48" cy="0"/>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14358" name="Line 49"/>
            <p:cNvSpPr>
              <a:spLocks noChangeShapeType="1"/>
            </p:cNvSpPr>
            <p:nvPr/>
          </p:nvSpPr>
          <p:spPr bwMode="auto">
            <a:xfrm>
              <a:off x="3350" y="2632"/>
              <a:ext cx="48" cy="0"/>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14359" name="Line 50"/>
            <p:cNvSpPr>
              <a:spLocks noChangeShapeType="1"/>
            </p:cNvSpPr>
            <p:nvPr/>
          </p:nvSpPr>
          <p:spPr bwMode="auto">
            <a:xfrm flipV="1">
              <a:off x="3974" y="2860"/>
              <a:ext cx="0" cy="48"/>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14360" name="Line 51"/>
            <p:cNvSpPr>
              <a:spLocks noChangeShapeType="1"/>
            </p:cNvSpPr>
            <p:nvPr/>
          </p:nvSpPr>
          <p:spPr bwMode="auto">
            <a:xfrm flipV="1">
              <a:off x="3638" y="2860"/>
              <a:ext cx="0" cy="48"/>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14361" name="Line 52"/>
            <p:cNvSpPr>
              <a:spLocks noChangeShapeType="1"/>
            </p:cNvSpPr>
            <p:nvPr/>
          </p:nvSpPr>
          <p:spPr bwMode="auto">
            <a:xfrm flipV="1">
              <a:off x="4310" y="2860"/>
              <a:ext cx="0" cy="48"/>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14362" name="Line 53"/>
            <p:cNvSpPr>
              <a:spLocks noChangeShapeType="1"/>
            </p:cNvSpPr>
            <p:nvPr/>
          </p:nvSpPr>
          <p:spPr bwMode="auto">
            <a:xfrm flipV="1">
              <a:off x="4646" y="2860"/>
              <a:ext cx="0" cy="48"/>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14363" name="Line 54"/>
            <p:cNvSpPr>
              <a:spLocks noChangeShapeType="1"/>
            </p:cNvSpPr>
            <p:nvPr/>
          </p:nvSpPr>
          <p:spPr bwMode="auto">
            <a:xfrm>
              <a:off x="3350" y="1612"/>
              <a:ext cx="1632" cy="0"/>
            </a:xfrm>
            <a:prstGeom prst="line">
              <a:avLst/>
            </a:prstGeom>
            <a:noFill/>
            <a:ln w="12700">
              <a:solidFill>
                <a:srgbClr val="FF3300"/>
              </a:solidFill>
              <a:prstDash val="dash"/>
              <a:miter lim="800000"/>
              <a:headEnd type="none" w="sm" len="sm"/>
              <a:tailEnd type="none" w="sm" len="sm"/>
            </a:ln>
          </p:spPr>
          <p:txBody>
            <a:bodyPr wrap="none"/>
            <a:lstStyle/>
            <a:p>
              <a:endParaRPr lang="zh-CN" altLang="en-US"/>
            </a:p>
          </p:txBody>
        </p:sp>
        <p:sp>
          <p:nvSpPr>
            <p:cNvPr id="14364" name="Text Box 55"/>
            <p:cNvSpPr txBox="1">
              <a:spLocks noChangeArrowheads="1"/>
            </p:cNvSpPr>
            <p:nvPr/>
          </p:nvSpPr>
          <p:spPr bwMode="auto">
            <a:xfrm>
              <a:off x="3923" y="1243"/>
              <a:ext cx="624" cy="231"/>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1800" i="1">
                  <a:solidFill>
                    <a:srgbClr val="FF3399"/>
                  </a:solidFill>
                </a:rPr>
                <a:t>r</a:t>
              </a:r>
              <a:r>
                <a:rPr kumimoji="1" lang="en-US" altLang="zh-CN" sz="1800">
                  <a:solidFill>
                    <a:srgbClr val="FF3399"/>
                  </a:solidFill>
                </a:rPr>
                <a:t>＝1</a:t>
              </a:r>
            </a:p>
          </p:txBody>
        </p:sp>
        <p:sp>
          <p:nvSpPr>
            <p:cNvPr id="14365" name="Text Box 56"/>
            <p:cNvSpPr txBox="1">
              <a:spLocks noChangeArrowheads="1"/>
            </p:cNvSpPr>
            <p:nvPr/>
          </p:nvSpPr>
          <p:spPr bwMode="auto">
            <a:xfrm>
              <a:off x="4070" y="1957"/>
              <a:ext cx="624" cy="231"/>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1800" i="1">
                  <a:solidFill>
                    <a:srgbClr val="FF3300"/>
                  </a:solidFill>
                </a:rPr>
                <a:t>r</a:t>
              </a:r>
              <a:r>
                <a:rPr kumimoji="1" lang="en-US" altLang="zh-CN" sz="1800">
                  <a:solidFill>
                    <a:srgbClr val="FF3300"/>
                  </a:solidFill>
                </a:rPr>
                <a:t>＝2</a:t>
              </a:r>
            </a:p>
          </p:txBody>
        </p:sp>
        <p:sp>
          <p:nvSpPr>
            <p:cNvPr id="14366" name="Text Box 57"/>
            <p:cNvSpPr txBox="1">
              <a:spLocks noChangeArrowheads="1"/>
            </p:cNvSpPr>
            <p:nvPr/>
          </p:nvSpPr>
          <p:spPr bwMode="auto">
            <a:xfrm>
              <a:off x="4195" y="2332"/>
              <a:ext cx="624" cy="231"/>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1800" i="1">
                  <a:solidFill>
                    <a:srgbClr val="008000"/>
                  </a:solidFill>
                </a:rPr>
                <a:t>r</a:t>
              </a:r>
              <a:r>
                <a:rPr kumimoji="1" lang="en-US" altLang="zh-CN" sz="1800">
                  <a:solidFill>
                    <a:srgbClr val="008000"/>
                  </a:solidFill>
                </a:rPr>
                <a:t>＝10</a:t>
              </a:r>
            </a:p>
          </p:txBody>
        </p:sp>
        <p:sp>
          <p:nvSpPr>
            <p:cNvPr id="14367" name="Text Box 58"/>
            <p:cNvSpPr txBox="1">
              <a:spLocks noChangeArrowheads="1"/>
            </p:cNvSpPr>
            <p:nvPr/>
          </p:nvSpPr>
          <p:spPr bwMode="auto">
            <a:xfrm>
              <a:off x="4310" y="2572"/>
              <a:ext cx="624" cy="231"/>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1800" i="1">
                  <a:solidFill>
                    <a:srgbClr val="0000FF"/>
                  </a:solidFill>
                </a:rPr>
                <a:t>r</a:t>
              </a:r>
              <a:r>
                <a:rPr kumimoji="1" lang="en-US" altLang="zh-CN" sz="1800">
                  <a:solidFill>
                    <a:srgbClr val="0000FF"/>
                  </a:solidFill>
                </a:rPr>
                <a:t>＝100</a:t>
              </a:r>
            </a:p>
          </p:txBody>
        </p:sp>
        <p:sp>
          <p:nvSpPr>
            <p:cNvPr id="14368" name="Text Box 59"/>
            <p:cNvSpPr txBox="1">
              <a:spLocks noChangeArrowheads="1"/>
            </p:cNvSpPr>
            <p:nvPr/>
          </p:nvSpPr>
          <p:spPr bwMode="auto">
            <a:xfrm>
              <a:off x="2925" y="971"/>
              <a:ext cx="816" cy="404"/>
            </a:xfrm>
            <a:prstGeom prst="rect">
              <a:avLst/>
            </a:prstGeom>
            <a:noFill/>
            <a:ln w="12700" cap="sq">
              <a:noFill/>
              <a:miter lim="800000"/>
              <a:headEnd type="none" w="sm" len="sm"/>
              <a:tailEnd type="none" w="sm" len="sm"/>
            </a:ln>
          </p:spPr>
          <p:txBody>
            <a:bodyPr>
              <a:spAutoFit/>
            </a:bodyPr>
            <a:lstStyle/>
            <a:p>
              <a:r>
                <a:rPr kumimoji="1" lang="zh-CN" altLang="en-US" sz="1800">
                  <a:latin typeface="宋体" pitchFamily="2" charset="-122"/>
                </a:rPr>
                <a:t>访问效率</a:t>
              </a:r>
            </a:p>
            <a:p>
              <a:r>
                <a:rPr kumimoji="1" lang="en-US" altLang="zh-CN" sz="1800" i="1">
                  <a:ea typeface="黑体" pitchFamily="2" charset="-122"/>
                </a:rPr>
                <a:t>e = T</a:t>
              </a:r>
              <a:r>
                <a:rPr kumimoji="1" lang="en-US" altLang="zh-CN" sz="1800" i="1" baseline="-25000">
                  <a:ea typeface="黑体" pitchFamily="2" charset="-122"/>
                </a:rPr>
                <a:t>A1 </a:t>
              </a:r>
              <a:r>
                <a:rPr kumimoji="1" lang="en-US" altLang="zh-CN" sz="1800">
                  <a:ea typeface="黑体" pitchFamily="2" charset="-122"/>
                </a:rPr>
                <a:t>/</a:t>
              </a:r>
              <a:r>
                <a:rPr kumimoji="1" lang="en-US" altLang="zh-CN" sz="1800" i="1">
                  <a:ea typeface="黑体" pitchFamily="2" charset="-122"/>
                </a:rPr>
                <a:t> T</a:t>
              </a:r>
              <a:r>
                <a:rPr kumimoji="1" lang="en-US" altLang="zh-CN" sz="1800" i="1" baseline="-25000">
                  <a:ea typeface="黑体" pitchFamily="2" charset="-122"/>
                </a:rPr>
                <a:t>A</a:t>
              </a:r>
            </a:p>
          </p:txBody>
        </p:sp>
        <p:sp>
          <p:nvSpPr>
            <p:cNvPr id="14369" name="Line 60"/>
            <p:cNvSpPr>
              <a:spLocks noChangeShapeType="1"/>
            </p:cNvSpPr>
            <p:nvPr/>
          </p:nvSpPr>
          <p:spPr bwMode="auto">
            <a:xfrm>
              <a:off x="4830" y="1469"/>
              <a:ext cx="0" cy="1452"/>
            </a:xfrm>
            <a:prstGeom prst="line">
              <a:avLst/>
            </a:prstGeom>
            <a:noFill/>
            <a:ln w="12700">
              <a:solidFill>
                <a:srgbClr val="FF3300"/>
              </a:solidFill>
              <a:prstDash val="dash"/>
              <a:round/>
              <a:headEnd/>
              <a:tailEnd/>
            </a:ln>
          </p:spPr>
          <p:txBody>
            <a:bodyPr wrap="none" anchor="ctr"/>
            <a:lstStyle/>
            <a:p>
              <a:endParaRPr lang="zh-CN" altLang="en-US"/>
            </a:p>
          </p:txBody>
        </p:sp>
      </p:grpSp>
      <p:sp>
        <p:nvSpPr>
          <p:cNvPr id="14344" name="AutoShape 61">
            <a:hlinkClick r:id="" action="ppaction://hlinkshowjump?jump=lastslideviewed" highlightClick="1"/>
          </p:cNvPr>
          <p:cNvSpPr>
            <a:spLocks noChangeArrowheads="1"/>
          </p:cNvSpPr>
          <p:nvPr/>
        </p:nvSpPr>
        <p:spPr bwMode="auto">
          <a:xfrm>
            <a:off x="8243888" y="404813"/>
            <a:ext cx="576262" cy="576262"/>
          </a:xfrm>
          <a:prstGeom prst="actionButtonReturn">
            <a:avLst/>
          </a:prstGeom>
          <a:solidFill>
            <a:srgbClr val="6666FF"/>
          </a:solidFill>
          <a:ln w="28575">
            <a:noFill/>
            <a:miter lim="800000"/>
            <a:headEnd/>
            <a:tailEnd/>
          </a:ln>
        </p:spPr>
        <p:txBody>
          <a:bodyPr wrap="none" anchor="ctr"/>
          <a:lstStyle/>
          <a:p>
            <a:pPr algn="ctr">
              <a:spcBef>
                <a:spcPct val="50000"/>
              </a:spcBef>
            </a:pPr>
            <a:endParaRPr lang="zh-CN" altLang="en-US"/>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130" name="Rectangle 2"/>
          <p:cNvSpPr>
            <a:spLocks noGrp="1" noChangeArrowheads="1"/>
          </p:cNvSpPr>
          <p:nvPr>
            <p:ph type="subTitle" idx="1"/>
          </p:nvPr>
        </p:nvSpPr>
        <p:spPr>
          <a:xfrm>
            <a:off x="395288" y="1700213"/>
            <a:ext cx="8604250" cy="2592387"/>
          </a:xfrm>
        </p:spPr>
        <p:txBody>
          <a:bodyPr anchor="ctr"/>
          <a:lstStyle/>
          <a:p>
            <a:pPr eaLnBrk="1" hangingPunct="1">
              <a:spcBef>
                <a:spcPct val="0"/>
              </a:spcBef>
              <a:buClrTx/>
              <a:buFont typeface="Arial" charset="0"/>
              <a:buNone/>
            </a:pPr>
            <a:r>
              <a:rPr lang="zh-CN" altLang="en-US" sz="4000" b="0" smtClean="0">
                <a:solidFill>
                  <a:srgbClr val="FFFFFF"/>
                </a:solidFill>
                <a:latin typeface="Arial" charset="0"/>
                <a:ea typeface="黑体" pitchFamily="2" charset="-122"/>
              </a:rPr>
              <a:t>计算机</a:t>
            </a:r>
            <a:r>
              <a:rPr lang="zh-CN" altLang="en-US" sz="4000" b="0" smtClean="0">
                <a:solidFill>
                  <a:srgbClr val="FFCC00"/>
                </a:solidFill>
                <a:latin typeface="Arial" charset="0"/>
                <a:ea typeface="黑体" pitchFamily="2" charset="-122"/>
              </a:rPr>
              <a:t>组成</a:t>
            </a:r>
            <a:r>
              <a:rPr lang="zh-CN" altLang="en-US" sz="4000" b="0" smtClean="0">
                <a:solidFill>
                  <a:srgbClr val="FFFFFF"/>
                </a:solidFill>
                <a:latin typeface="Arial" charset="0"/>
                <a:ea typeface="黑体" pitchFamily="2" charset="-122"/>
              </a:rPr>
              <a:t>与</a:t>
            </a:r>
            <a:r>
              <a:rPr lang="zh-CN" altLang="en-US" sz="4000" b="0" smtClean="0">
                <a:solidFill>
                  <a:srgbClr val="FFCC00"/>
                </a:solidFill>
                <a:latin typeface="Arial" charset="0"/>
                <a:ea typeface="黑体" pitchFamily="2" charset="-122"/>
              </a:rPr>
              <a:t>体系结构</a:t>
            </a:r>
            <a:endParaRPr lang="zh-CN" altLang="en-US" sz="4000" b="0" smtClean="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smtClean="0">
                <a:solidFill>
                  <a:srgbClr val="FFFFFF"/>
                </a:solidFill>
                <a:latin typeface="Arial" charset="0"/>
                <a:ea typeface="黑体" pitchFamily="2" charset="-122"/>
              </a:rPr>
              <a:t>第</a:t>
            </a:r>
            <a:r>
              <a:rPr lang="en-US" altLang="zh-CN" sz="7300" b="0" smtClean="0">
                <a:solidFill>
                  <a:srgbClr val="FFFFFF"/>
                </a:solidFill>
                <a:latin typeface="Arial" charset="0"/>
                <a:ea typeface="黑体" pitchFamily="2" charset="-122"/>
              </a:rPr>
              <a:t>4</a:t>
            </a:r>
            <a:r>
              <a:rPr lang="zh-CN" altLang="en-US" sz="4000" b="0" smtClean="0">
                <a:solidFill>
                  <a:srgbClr val="FFFFFF"/>
                </a:solidFill>
                <a:latin typeface="Arial" charset="0"/>
                <a:ea typeface="黑体" pitchFamily="2" charset="-122"/>
              </a:rPr>
              <a:t>章  存储系统</a:t>
            </a:r>
            <a:endParaRPr lang="zh-CN" altLang="en-US" sz="4000" b="0" smtClean="0">
              <a:solidFill>
                <a:srgbClr val="CCFF66"/>
              </a:solidFill>
              <a:latin typeface="Arial" charset="0"/>
              <a:ea typeface="黑体" pitchFamily="2" charset="-122"/>
            </a:endParaRPr>
          </a:p>
        </p:txBody>
      </p:sp>
      <p:sp>
        <p:nvSpPr>
          <p:cNvPr id="1584131" name="Rectangle 3"/>
          <p:cNvSpPr>
            <a:spLocks noChangeArrowheads="1"/>
          </p:cNvSpPr>
          <p:nvPr/>
        </p:nvSpPr>
        <p:spPr bwMode="auto">
          <a:xfrm>
            <a:off x="1979613" y="4506913"/>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200" dirty="0">
                <a:latin typeface="+mn-lt"/>
                <a:ea typeface="楷体" panose="02010609060101010101" pitchFamily="49" charset="-122"/>
              </a:rPr>
              <a:t>4.3  </a:t>
            </a:r>
            <a:r>
              <a:rPr lang="zh-CN" altLang="en-US" sz="4200" dirty="0">
                <a:latin typeface="+mn-lt"/>
                <a:ea typeface="楷体" panose="02010609060101010101" pitchFamily="49" charset="-122"/>
              </a:rPr>
              <a:t>高速缓冲存储器</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584130">
                                            <p:txEl>
                                              <p:pRg st="0" end="0"/>
                                            </p:txEl>
                                          </p:spTgt>
                                        </p:tgtEl>
                                        <p:attrNameLst>
                                          <p:attrName>style.visibility</p:attrName>
                                        </p:attrNameLst>
                                      </p:cBhvr>
                                      <p:to>
                                        <p:strVal val="visible"/>
                                      </p:to>
                                    </p:set>
                                    <p:anim calcmode="lin" valueType="num">
                                      <p:cBhvr>
                                        <p:cTn id="7" dur="500" fill="hold"/>
                                        <p:tgtEl>
                                          <p:spTgt spid="1584130">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584130">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584130">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584130">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584130">
                                            <p:txEl>
                                              <p:pRg st="1" end="1"/>
                                            </p:txEl>
                                          </p:spTgt>
                                        </p:tgtEl>
                                        <p:attrNameLst>
                                          <p:attrName>style.visibility</p:attrName>
                                        </p:attrNameLst>
                                      </p:cBhvr>
                                      <p:to>
                                        <p:strVal val="visible"/>
                                      </p:to>
                                    </p:set>
                                    <p:anim calcmode="lin" valueType="num">
                                      <p:cBhvr additive="base">
                                        <p:cTn id="14" dur="500" fill="hold"/>
                                        <p:tgtEl>
                                          <p:spTgt spid="1584130">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584130">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584131">
                                            <p:txEl>
                                              <p:pRg st="0" end="0"/>
                                            </p:txEl>
                                          </p:spTgt>
                                        </p:tgtEl>
                                        <p:attrNameLst>
                                          <p:attrName>style.visibility</p:attrName>
                                        </p:attrNameLst>
                                      </p:cBhvr>
                                      <p:to>
                                        <p:strVal val="visible"/>
                                      </p:to>
                                    </p:set>
                                    <p:anim calcmode="lin" valueType="num">
                                      <p:cBhvr additive="base">
                                        <p:cTn id="19" dur="500" fill="hold"/>
                                        <p:tgtEl>
                                          <p:spTgt spid="158413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841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FFFF99"/>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FFFF99"/>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30790</TotalTime>
  <Words>4255</Words>
  <Application>Microsoft Office PowerPoint</Application>
  <PresentationFormat>全屏显示(4:3)</PresentationFormat>
  <Paragraphs>1450</Paragraphs>
  <Slides>58</Slides>
  <Notes>1</Notes>
  <HiddenSlides>3</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3</vt:i4>
      </vt:variant>
      <vt:variant>
        <vt:lpstr>幻灯片标题</vt:lpstr>
      </vt:variant>
      <vt:variant>
        <vt:i4>58</vt:i4>
      </vt:variant>
    </vt:vector>
  </HeadingPairs>
  <TitlesOfParts>
    <vt:vector size="74" baseType="lpstr">
      <vt:lpstr>Arial Unicode MS</vt:lpstr>
      <vt:lpstr>黑体</vt:lpstr>
      <vt:lpstr>华文行楷</vt:lpstr>
      <vt:lpstr>楷体</vt:lpstr>
      <vt:lpstr>楷体_GB2312</vt:lpstr>
      <vt:lpstr>隶书</vt:lpstr>
      <vt:lpstr>宋体</vt:lpstr>
      <vt:lpstr>Arial</vt:lpstr>
      <vt:lpstr>Arial Black</vt:lpstr>
      <vt:lpstr>Times New Roman</vt:lpstr>
      <vt:lpstr>Wingdings</vt:lpstr>
      <vt:lpstr>Pixel</vt:lpstr>
      <vt:lpstr>1_Pixel</vt:lpstr>
      <vt:lpstr>公式</vt:lpstr>
      <vt:lpstr>Image</vt:lpstr>
      <vt:lpstr>Visio</vt:lpstr>
      <vt:lpstr>PowerPoint 演示文稿</vt:lpstr>
      <vt:lpstr>4.3.0 存储体系</vt:lpstr>
      <vt:lpstr>4.3.0 存储体系</vt:lpstr>
      <vt:lpstr>4.3.0 存储体系</vt:lpstr>
      <vt:lpstr>4.3.0 存储体系</vt:lpstr>
      <vt:lpstr>4.3.0 存储体系</vt:lpstr>
      <vt:lpstr>4.3.0 存储体系</vt:lpstr>
      <vt:lpstr>4.3.0 存储体系</vt:lpstr>
      <vt:lpstr>PowerPoint 演示文稿</vt:lpstr>
      <vt:lpstr>PowerPoint 演示文稿</vt:lpstr>
      <vt:lpstr>PowerPoint 演示文稿</vt:lpstr>
      <vt:lpstr>PowerPoint 演示文稿</vt:lpstr>
      <vt:lpstr>PowerPoint 演示文稿</vt:lpstr>
      <vt:lpstr>4.3.1 Cache的工作原理</vt:lpstr>
      <vt:lpstr>PowerPoint 演示文稿</vt:lpstr>
      <vt:lpstr>PowerPoint 演示文稿</vt:lpstr>
      <vt:lpstr>4.3.2 主存与Cache的地址映射</vt:lpstr>
      <vt:lpstr>4.3.2 主存与Cache的地址映射     1. 全相联</vt:lpstr>
      <vt:lpstr>PowerPoint 演示文稿</vt:lpstr>
      <vt:lpstr>4.3.2 主存与Cache的地址映射     2. 直接映射</vt:lpstr>
      <vt:lpstr>PowerPoint 演示文稿</vt:lpstr>
      <vt:lpstr>4.3.2 主存与Cache的地址映射     3. 组相联</vt:lpstr>
      <vt:lpstr>PowerPoint 演示文稿</vt:lpstr>
      <vt:lpstr>4.3.2 主存与Cache的地址映射     3. 组相联</vt:lpstr>
      <vt:lpstr>[例1] 直接映射方式的Cache，初始内容为空。</vt:lpstr>
      <vt:lpstr>PowerPoint 演示文稿</vt:lpstr>
      <vt:lpstr>PowerPoint 演示文稿</vt:lpstr>
      <vt:lpstr>4.3.2 主存与Cache的地址映射</vt:lpstr>
      <vt:lpstr>PowerPoint 演示文稿</vt:lpstr>
      <vt:lpstr>4.3.3 替换算法</vt:lpstr>
      <vt:lpstr>4.3.3 替换算法</vt:lpstr>
      <vt:lpstr>4.3.3 替换算法</vt:lpstr>
      <vt:lpstr>PowerPoint 演示文稿</vt:lpstr>
      <vt:lpstr>4.3.4 主存与Cache内容的一致性问题</vt:lpstr>
      <vt:lpstr>4.3.4 主存与Cache内容的一致性问题</vt:lpstr>
      <vt:lpstr>4.3.4 主存与Cache内容的一致性问题</vt:lpstr>
      <vt:lpstr>PowerPoint 演示文稿</vt:lpstr>
      <vt:lpstr>4.3.5 Cache性能分析</vt:lpstr>
      <vt:lpstr>4.3.5 Cache性能分析</vt:lpstr>
      <vt:lpstr>4.3.5 Cache性能分析</vt:lpstr>
      <vt:lpstr>4.3.5 Cache性能分析</vt:lpstr>
      <vt:lpstr>4.3.5 Cache性能分析</vt:lpstr>
      <vt:lpstr>4.3.5 Cache性能分析</vt:lpstr>
      <vt:lpstr>PowerPoint 演示文稿</vt:lpstr>
      <vt:lpstr>4.3.6 Pentium的Cache</vt:lpstr>
      <vt:lpstr>4.3.6 Pentium的Cache</vt:lpstr>
      <vt:lpstr>PowerPoint 演示文稿</vt:lpstr>
      <vt:lpstr>例子：AMD Opteron 处理器的数据Cache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P142～146</vt:lpstr>
      <vt:lpstr>西电版 P142～146 高教版 P177～181</vt:lpstr>
    </vt:vector>
  </TitlesOfParts>
  <Company>西安电子科技大学 计算机学院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计算机组成与体系结构</dc:title>
  <dc:subject>第4章 存储系统</dc:subject>
  <dc:creator>车向泉</dc:creator>
  <dc:description>4.3 高速缓冲存储器_x000d_
  1.原理_x000d_
  2.地址映射_x000d_
  3.替换算法_x000d_
  4.主存与Cache内容一致性问题_x000d_
  5.Cache性能分析_x000d_
  6.Pentium的Cache</dc:description>
  <cp:lastModifiedBy>车向泉</cp:lastModifiedBy>
  <cp:revision>1305</cp:revision>
  <dcterms:created xsi:type="dcterms:W3CDTF">1601-01-01T00:00:00Z</dcterms:created>
  <dcterms:modified xsi:type="dcterms:W3CDTF">2017-04-16T10:15:59Z</dcterms:modified>
</cp:coreProperties>
</file>