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FFDDFF"/>
    <a:srgbClr val="FFFFCC"/>
    <a:srgbClr val="CCFFCC"/>
    <a:srgbClr val="D60093"/>
    <a:srgbClr val="FFCCFF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3625" autoAdjust="0"/>
  </p:normalViewPr>
  <p:slideViewPr>
    <p:cSldViewPr>
      <p:cViewPr varScale="1">
        <p:scale>
          <a:sx n="95" d="100"/>
          <a:sy n="95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28EC7D-105E-4958-B3B7-244428FAD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283FF7-50AC-4BC2-9A65-331333FBEE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3C76-8846-489D-8CCF-856E8B97D6C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6F2E9-3F39-42BB-B49D-284078B765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53FFBF-1875-4F5A-9B47-D27C8F0F81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217B-2423-45C6-94E3-9E2C0BEED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9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17EF6-33B4-4A51-8958-D3D9791E791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201A0-92A1-47C5-AE5B-E4FF0B78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4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3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2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8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6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7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01A0-92A1-47C5-AE5B-E4FF0B7885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406134"/>
              <a:ext cx="13854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180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1121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73250"/>
            <a:ext cx="38608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34434" y="1828800"/>
            <a:ext cx="1147255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34434" y="4267200"/>
            <a:ext cx="1147255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6036990" y="466827"/>
            <a:ext cx="5856812" cy="96949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335201" y="5229250"/>
            <a:ext cx="3895953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7F377074-A7F9-45DC-A05E-5A2FBD05C9DA}" type="datetime6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2020年5月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344" y="96079"/>
            <a:ext cx="1758600" cy="17677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3552" y="458633"/>
            <a:ext cx="3228039" cy="95865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 bwMode="auto">
          <a:xfrm flipH="1">
            <a:off x="6374617" y="1504144"/>
            <a:ext cx="5432372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组合 52"/>
          <p:cNvGrpSpPr/>
          <p:nvPr/>
        </p:nvGrpSpPr>
        <p:grpSpPr>
          <a:xfrm>
            <a:off x="474896" y="5737225"/>
            <a:ext cx="11513904" cy="866775"/>
            <a:chOff x="474896" y="5737225"/>
            <a:chExt cx="11513904" cy="866775"/>
          </a:xfrm>
        </p:grpSpPr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316153" y="6603999"/>
              <a:ext cx="9672647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74896" y="5737225"/>
              <a:ext cx="2669357" cy="866775"/>
              <a:chOff x="474896" y="5737225"/>
              <a:chExt cx="3223876" cy="866775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 flipH="1">
                <a:off x="474896" y="6603787"/>
                <a:ext cx="201628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5D5D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0" name="组合 39"/>
              <p:cNvGrpSpPr/>
              <p:nvPr/>
            </p:nvGrpSpPr>
            <p:grpSpPr>
              <a:xfrm>
                <a:off x="3489221" y="5913937"/>
                <a:ext cx="209551" cy="39981"/>
                <a:chOff x="6834188" y="5932488"/>
                <a:chExt cx="157163" cy="39688"/>
              </a:xfrm>
            </p:grpSpPr>
            <p:sp>
              <p:nvSpPr>
                <p:cNvPr id="9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897688" y="5932488"/>
                  <a:ext cx="46038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834188" y="5932488"/>
                  <a:ext cx="31750" cy="2381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5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6865938" y="5932488"/>
                  <a:ext cx="31750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6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6943726" y="5932488"/>
                  <a:ext cx="47625" cy="317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3051072" y="6118637"/>
                <a:ext cx="209549" cy="39981"/>
                <a:chOff x="6505576" y="6135688"/>
                <a:chExt cx="157162" cy="39688"/>
              </a:xfrm>
            </p:grpSpPr>
            <p:sp>
              <p:nvSpPr>
                <p:cNvPr id="1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505576" y="6135688"/>
                  <a:ext cx="31750" cy="2381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537326" y="6135688"/>
                  <a:ext cx="31750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7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6615113" y="6135688"/>
                  <a:ext cx="47625" cy="317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6569076" y="6135688"/>
                  <a:ext cx="46038" cy="3968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425597" y="5737225"/>
                <a:ext cx="273051" cy="866775"/>
                <a:chOff x="7115176" y="5737225"/>
                <a:chExt cx="204788" cy="860426"/>
              </a:xfrm>
            </p:grpSpPr>
            <p:sp>
              <p:nvSpPr>
                <p:cNvPr id="1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210426" y="5894388"/>
                  <a:ext cx="0" cy="155575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7162801" y="6049963"/>
                  <a:ext cx="0" cy="1333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256463" y="5894388"/>
                  <a:ext cx="0" cy="6191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162801" y="6284913"/>
                  <a:ext cx="0" cy="31273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319963" y="5956300"/>
                  <a:ext cx="0" cy="6413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>
                  <a:off x="7115176" y="6284913"/>
                  <a:ext cx="117475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7115176" y="6183313"/>
                  <a:ext cx="117475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29" name="Line 20"/>
                <p:cNvSpPr>
                  <a:spLocks noChangeShapeType="1"/>
                </p:cNvSpPr>
                <p:nvPr/>
              </p:nvSpPr>
              <p:spPr bwMode="auto">
                <a:xfrm>
                  <a:off x="7210426" y="5894388"/>
                  <a:ext cx="46038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7115176" y="6183313"/>
                  <a:ext cx="0" cy="10160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232651" y="6183313"/>
                  <a:ext cx="0" cy="10160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232651" y="5737225"/>
                  <a:ext cx="0" cy="157163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5" name="Line 26"/>
                <p:cNvSpPr>
                  <a:spLocks noChangeShapeType="1"/>
                </p:cNvSpPr>
                <p:nvPr/>
              </p:nvSpPr>
              <p:spPr bwMode="auto">
                <a:xfrm>
                  <a:off x="7162801" y="6049963"/>
                  <a:ext cx="157163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6" name="Line 27"/>
                <p:cNvSpPr>
                  <a:spLocks noChangeShapeType="1"/>
                </p:cNvSpPr>
                <p:nvPr/>
              </p:nvSpPr>
              <p:spPr bwMode="auto">
                <a:xfrm>
                  <a:off x="7210426" y="5956300"/>
                  <a:ext cx="109538" cy="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74896" y="6168539"/>
                <a:ext cx="1510616" cy="315046"/>
                <a:chOff x="356172" y="6165380"/>
                <a:chExt cx="1132962" cy="312738"/>
              </a:xfrm>
            </p:grpSpPr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622872" y="6165380"/>
                  <a:ext cx="430213" cy="30480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6172" y="6165380"/>
                  <a:ext cx="266700" cy="312738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924497" y="6181255"/>
                  <a:ext cx="166688" cy="196850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59" name="Line 24"/>
                <p:cNvSpPr>
                  <a:spLocks noChangeShapeType="1"/>
                </p:cNvSpPr>
                <p:nvPr/>
              </p:nvSpPr>
              <p:spPr bwMode="auto">
                <a:xfrm>
                  <a:off x="1081328" y="6181255"/>
                  <a:ext cx="407806" cy="288925"/>
                </a:xfrm>
                <a:prstGeom prst="line">
                  <a:avLst/>
                </a:prstGeom>
                <a:noFill/>
                <a:ln w="19050">
                  <a:solidFill>
                    <a:srgbClr val="5D5DC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599" y="6273250"/>
            <a:ext cx="3069389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0" name="直接连接符 69"/>
          <p:cNvCxnSpPr>
            <a:cxnSpLocks/>
          </p:cNvCxnSpPr>
          <p:nvPr/>
        </p:nvCxnSpPr>
        <p:spPr bwMode="auto">
          <a:xfrm flipH="1">
            <a:off x="2075065" y="1504144"/>
            <a:ext cx="3156839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45808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760799"/>
          </a:xfrm>
        </p:spPr>
        <p:txBody>
          <a:bodyPr/>
          <a:lstStyle>
            <a:lvl1pPr marL="342900" indent="-342900">
              <a:defRPr sz="2800"/>
            </a:lvl1pPr>
            <a:lvl2pPr marL="712788" indent="-352425">
              <a:defRPr sz="2800"/>
            </a:lvl2pPr>
            <a:lvl3pPr marL="1074738" indent="-361950">
              <a:defRPr sz="2800">
                <a:latin typeface="+mn-lt"/>
              </a:defRPr>
            </a:lvl3pPr>
            <a:lvl4pPr marL="1436688" indent="-361950">
              <a:defRPr sz="2800">
                <a:latin typeface="+mn-lt"/>
                <a:ea typeface="楷体" panose="02010609060101010101" pitchFamily="49" charset="-122"/>
              </a:defRPr>
            </a:lvl4pPr>
            <a:lvl5pPr marL="1798638" indent="-361950">
              <a:defRPr sz="28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6703D8-838C-4257-86A4-4E46FC7953E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22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602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6703D8-838C-4257-86A4-4E46FC7953E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22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587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540"/>
            <a:ext cx="11151187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2"/>
            <a:ext cx="5386917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567419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567419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6703D8-838C-4257-86A4-4E46FC7953E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737599" y="6381410"/>
            <a:ext cx="3023187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88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47032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373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9291484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410"/>
            <a:ext cx="38608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451"/>
            <a:ext cx="1115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566739"/>
            <a:ext cx="1115060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3777"/>
            <a:ext cx="28448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906703D8-838C-4257-86A4-4E46FC7953E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410"/>
            <a:ext cx="3022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19F8468-C385-45F4-B6E9-CD6EB44E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52425" algn="l" rtl="0" eaLnBrk="1" fontAlgn="base" hangingPunct="1">
        <a:spcBef>
          <a:spcPts val="300"/>
        </a:spcBef>
        <a:spcAft>
          <a:spcPct val="0"/>
        </a:spcAft>
        <a:buClr>
          <a:srgbClr val="FF33CC"/>
        </a:buClr>
        <a:buSzPct val="75000"/>
        <a:buFont typeface="Wingdings" panose="05000000000000000000" pitchFamily="2" charset="2"/>
        <a:buChar char="u"/>
        <a:defRPr sz="2800" b="1">
          <a:solidFill>
            <a:schemeClr val="tx1"/>
          </a:solidFill>
          <a:latin typeface="+mn-lt"/>
          <a:ea typeface="+mn-ea"/>
        </a:defRPr>
      </a:lvl2pPr>
      <a:lvl3pPr marL="1074738" indent="-361950" algn="l" rtl="0" eaLnBrk="1" fontAlgn="base" hangingPunct="1">
        <a:spcBef>
          <a:spcPts val="300"/>
        </a:spcBef>
        <a:spcAft>
          <a:spcPct val="0"/>
        </a:spcAft>
        <a:buClr>
          <a:srgbClr val="00B050"/>
        </a:buClr>
        <a:buSzPct val="7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6688" indent="-361950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8638" indent="-361950" algn="l" rtl="0" eaLnBrk="1" fontAlgn="base" hangingPunct="1">
        <a:spcBef>
          <a:spcPts val="300"/>
        </a:spcBef>
        <a:spcAft>
          <a:spcPct val="0"/>
        </a:spcAft>
        <a:buClr>
          <a:srgbClr val="9966FF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slide" Target="slide2.xml"/><Relationship Id="rId4" Type="http://schemas.openxmlformats.org/officeDocument/2006/relationships/image" Target="../media/image6.wmf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slide" Target="slide2.xml"/><Relationship Id="rId10" Type="http://schemas.openxmlformats.org/officeDocument/2006/relationships/oleObject" Target="../embeddings/oleObject6.bin"/><Relationship Id="rId4" Type="http://schemas.openxmlformats.org/officeDocument/2006/relationships/slide" Target="slide4.xml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7D234-8C8E-4291-8A0F-7E9E4C651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计算机</a:t>
            </a:r>
            <a:r>
              <a:rPr lang="zh-CN" altLang="en-US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dirty="0">
                <a:latin typeface="Arial" charset="0"/>
                <a:ea typeface="黑体" pitchFamily="2" charset="-122"/>
              </a:rPr>
              <a:t>与</a:t>
            </a:r>
            <a:r>
              <a:rPr lang="zh-CN" altLang="en-US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体系结构</a:t>
            </a:r>
            <a:br>
              <a:rPr lang="zh-CN" altLang="en-US" dirty="0">
                <a:latin typeface="Arial" charset="0"/>
                <a:ea typeface="黑体" pitchFamily="2" charset="-122"/>
              </a:rPr>
            </a:br>
            <a:r>
              <a:rPr lang="zh-CN" altLang="en-US" dirty="0"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dirty="0">
                <a:latin typeface="Arial" charset="0"/>
                <a:ea typeface="黑体" pitchFamily="2" charset="-122"/>
              </a:rPr>
              <a:t>7</a:t>
            </a:r>
            <a:r>
              <a:rPr lang="zh-CN" altLang="en-US" dirty="0">
                <a:latin typeface="Arial" charset="0"/>
                <a:ea typeface="黑体" pitchFamily="2" charset="-122"/>
              </a:rPr>
              <a:t>章  </a:t>
            </a:r>
            <a:r>
              <a:rPr lang="zh-CN" altLang="en-US" dirty="0">
                <a:solidFill>
                  <a:srgbClr val="00FF00"/>
                </a:solidFill>
                <a:latin typeface="Arial" charset="0"/>
                <a:ea typeface="黑体" pitchFamily="2" charset="-122"/>
              </a:rPr>
              <a:t>流水线</a:t>
            </a:r>
            <a:r>
              <a:rPr lang="zh-CN" altLang="en-US" dirty="0">
                <a:latin typeface="Arial" charset="0"/>
                <a:ea typeface="黑体" pitchFamily="2" charset="-122"/>
              </a:rPr>
              <a:t>技术</a:t>
            </a:r>
            <a:r>
              <a:rPr lang="zh-CN" altLang="en-US" sz="4800" dirty="0">
                <a:latin typeface="Arial" charset="0"/>
                <a:ea typeface="黑体" pitchFamily="2" charset="-122"/>
              </a:rPr>
              <a:t>与</a:t>
            </a:r>
            <a:r>
              <a:rPr lang="zh-CN" altLang="en-US" dirty="0">
                <a:solidFill>
                  <a:srgbClr val="FFCCFF"/>
                </a:solidFill>
                <a:latin typeface="Arial" charset="0"/>
                <a:ea typeface="黑体" pitchFamily="2" charset="-122"/>
              </a:rPr>
              <a:t>指令级并行</a:t>
            </a:r>
            <a:endParaRPr lang="zh-CN" altLang="en-US" dirty="0">
              <a:solidFill>
                <a:srgbClr val="FFCC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65B12A-8608-4598-9D96-485DA7759D94}"/>
              </a:ext>
            </a:extLst>
          </p:cNvPr>
          <p:cNvSpPr/>
          <p:nvPr/>
        </p:nvSpPr>
        <p:spPr>
          <a:xfrm>
            <a:off x="3287688" y="5565422"/>
            <a:ext cx="40286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楷体" panose="02010609060101010101" pitchFamily="49" charset="-122"/>
              </a:rPr>
              <a:t>车向泉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r>
              <a:rPr lang="en-US" altLang="zh-CN" sz="2800" dirty="0">
                <a:ea typeface="楷体" panose="02010609060101010101" pitchFamily="49" charset="-122"/>
              </a:rPr>
              <a:t>chexq@mail.xidian.edu.cn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B2BEDC0C-B6D2-44E7-B35B-28244A867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435" y="4267200"/>
            <a:ext cx="11018150" cy="1752600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</a:rPr>
              <a:t>流水线性能分析：习题举例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B4B82E-D012-4DA4-903E-22B0DB1BFC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92344" y="4689469"/>
            <a:ext cx="2736304" cy="18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A3DA-1BE4-47A9-B6C0-8B7FD82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06273E-8B40-4617-A950-849A228D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8680"/>
            <a:ext cx="11150600" cy="1080197"/>
          </a:xfrm>
        </p:spPr>
        <p:txBody>
          <a:bodyPr/>
          <a:lstStyle/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某指令流水线结构如图</a:t>
            </a:r>
            <a:r>
              <a:rPr lang="en-US" altLang="zh-CN" dirty="0"/>
              <a:t>7.17(a)</a:t>
            </a:r>
            <a:r>
              <a:rPr lang="zh-CN" altLang="en-US" dirty="0"/>
              <a:t>所示，</a:t>
            </a: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在流水线不断流的情况下，分析该流水线的吞吐率和加速比？</a:t>
            </a:r>
            <a:endParaRPr lang="en-US" altLang="zh-CN" dirty="0"/>
          </a:p>
        </p:txBody>
      </p:sp>
      <p:grpSp>
        <p:nvGrpSpPr>
          <p:cNvPr id="4" name="Group 190">
            <a:extLst>
              <a:ext uri="{FF2B5EF4-FFF2-40B4-BE49-F238E27FC236}">
                <a16:creationId xmlns:a16="http://schemas.microsoft.com/office/drawing/2014/main" id="{343CB778-B8D5-4790-8289-9E6A0E7C9132}"/>
              </a:ext>
            </a:extLst>
          </p:cNvPr>
          <p:cNvGrpSpPr>
            <a:grpSpLocks/>
          </p:cNvGrpSpPr>
          <p:nvPr/>
        </p:nvGrpSpPr>
        <p:grpSpPr bwMode="auto">
          <a:xfrm>
            <a:off x="1091133" y="2774543"/>
            <a:ext cx="8547100" cy="2592387"/>
            <a:chOff x="263" y="1207"/>
            <a:chExt cx="5466" cy="1633"/>
          </a:xfrm>
        </p:grpSpPr>
        <p:sp>
          <p:nvSpPr>
            <p:cNvPr id="6" name="Line 44">
              <a:extLst>
                <a:ext uri="{FF2B5EF4-FFF2-40B4-BE49-F238E27FC236}">
                  <a16:creationId xmlns:a16="http://schemas.microsoft.com/office/drawing/2014/main" id="{6E94D2E8-56C6-4070-BD7D-BB62FA083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" y="1752"/>
              <a:ext cx="546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65">
              <a:extLst>
                <a:ext uri="{FF2B5EF4-FFF2-40B4-BE49-F238E27FC236}">
                  <a16:creationId xmlns:a16="http://schemas.microsoft.com/office/drawing/2014/main" id="{DBEA35F6-F28E-4ABF-80DA-CEE559D91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" y="1480"/>
              <a:ext cx="546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66">
              <a:extLst>
                <a:ext uri="{FF2B5EF4-FFF2-40B4-BE49-F238E27FC236}">
                  <a16:creationId xmlns:a16="http://schemas.microsoft.com/office/drawing/2014/main" id="{5DC06BDD-83ED-47E5-A9A7-7F2B68EE6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" y="1207"/>
              <a:ext cx="546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67">
              <a:extLst>
                <a:ext uri="{FF2B5EF4-FFF2-40B4-BE49-F238E27FC236}">
                  <a16:creationId xmlns:a16="http://schemas.microsoft.com/office/drawing/2014/main" id="{64192965-3555-4DA0-8F7E-8629B53B8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" y="2024"/>
              <a:ext cx="546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68">
              <a:extLst>
                <a:ext uri="{FF2B5EF4-FFF2-40B4-BE49-F238E27FC236}">
                  <a16:creationId xmlns:a16="http://schemas.microsoft.com/office/drawing/2014/main" id="{4CB3AEF4-7309-4173-B792-6A608B924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" y="2296"/>
              <a:ext cx="546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69">
              <a:extLst>
                <a:ext uri="{FF2B5EF4-FFF2-40B4-BE49-F238E27FC236}">
                  <a16:creationId xmlns:a16="http://schemas.microsoft.com/office/drawing/2014/main" id="{217CE80E-DF24-48A4-A8E9-F6BF2A75C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" y="2568"/>
              <a:ext cx="546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70">
              <a:extLst>
                <a:ext uri="{FF2B5EF4-FFF2-40B4-BE49-F238E27FC236}">
                  <a16:creationId xmlns:a16="http://schemas.microsoft.com/office/drawing/2014/main" id="{1EE816B2-BA63-4A7C-883A-9DEE301E6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" y="2840"/>
              <a:ext cx="546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91">
            <a:extLst>
              <a:ext uri="{FF2B5EF4-FFF2-40B4-BE49-F238E27FC236}">
                <a16:creationId xmlns:a16="http://schemas.microsoft.com/office/drawing/2014/main" id="{168EDA84-8375-462E-9B30-44E41CA78E44}"/>
              </a:ext>
            </a:extLst>
          </p:cNvPr>
          <p:cNvGrpSpPr>
            <a:grpSpLocks/>
          </p:cNvGrpSpPr>
          <p:nvPr/>
        </p:nvGrpSpPr>
        <p:grpSpPr bwMode="auto">
          <a:xfrm>
            <a:off x="1524520" y="2774543"/>
            <a:ext cx="7775575" cy="3025775"/>
            <a:chOff x="536" y="1207"/>
            <a:chExt cx="4898" cy="1906"/>
          </a:xfrm>
        </p:grpSpPr>
        <p:sp>
          <p:nvSpPr>
            <p:cNvPr id="14" name="Line 171">
              <a:extLst>
                <a:ext uri="{FF2B5EF4-FFF2-40B4-BE49-F238E27FC236}">
                  <a16:creationId xmlns:a16="http://schemas.microsoft.com/office/drawing/2014/main" id="{4C37DEE0-7444-413D-9929-238041CEF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72">
              <a:extLst>
                <a:ext uri="{FF2B5EF4-FFF2-40B4-BE49-F238E27FC236}">
                  <a16:creationId xmlns:a16="http://schemas.microsoft.com/office/drawing/2014/main" id="{F1EBEB11-5A52-4C26-9DF5-50CC126A8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73">
              <a:extLst>
                <a:ext uri="{FF2B5EF4-FFF2-40B4-BE49-F238E27FC236}">
                  <a16:creationId xmlns:a16="http://schemas.microsoft.com/office/drawing/2014/main" id="{11302362-A913-44ED-BECE-75FF10CC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74">
              <a:extLst>
                <a:ext uri="{FF2B5EF4-FFF2-40B4-BE49-F238E27FC236}">
                  <a16:creationId xmlns:a16="http://schemas.microsoft.com/office/drawing/2014/main" id="{C6CB52A6-6A76-4B85-BFC5-E0E94851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75">
              <a:extLst>
                <a:ext uri="{FF2B5EF4-FFF2-40B4-BE49-F238E27FC236}">
                  <a16:creationId xmlns:a16="http://schemas.microsoft.com/office/drawing/2014/main" id="{923D6445-0E5C-458C-B27A-1C9058072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76">
              <a:extLst>
                <a:ext uri="{FF2B5EF4-FFF2-40B4-BE49-F238E27FC236}">
                  <a16:creationId xmlns:a16="http://schemas.microsoft.com/office/drawing/2014/main" id="{99066D6E-4E14-4BB4-B3EC-F98EB08D9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77">
              <a:extLst>
                <a:ext uri="{FF2B5EF4-FFF2-40B4-BE49-F238E27FC236}">
                  <a16:creationId xmlns:a16="http://schemas.microsoft.com/office/drawing/2014/main" id="{992369D1-AE2A-49B4-A572-473F2A75F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78">
              <a:extLst>
                <a:ext uri="{FF2B5EF4-FFF2-40B4-BE49-F238E27FC236}">
                  <a16:creationId xmlns:a16="http://schemas.microsoft.com/office/drawing/2014/main" id="{90815138-A95A-404F-827A-08F6B3A81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179">
              <a:extLst>
                <a:ext uri="{FF2B5EF4-FFF2-40B4-BE49-F238E27FC236}">
                  <a16:creationId xmlns:a16="http://schemas.microsoft.com/office/drawing/2014/main" id="{55F5666F-E12F-4260-9FEB-384C8F0D9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3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180">
              <a:extLst>
                <a:ext uri="{FF2B5EF4-FFF2-40B4-BE49-F238E27FC236}">
                  <a16:creationId xmlns:a16="http://schemas.microsoft.com/office/drawing/2014/main" id="{AD46968F-31C9-4D33-AEB2-E0B4C8DA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81">
              <a:extLst>
                <a:ext uri="{FF2B5EF4-FFF2-40B4-BE49-F238E27FC236}">
                  <a16:creationId xmlns:a16="http://schemas.microsoft.com/office/drawing/2014/main" id="{5E09F725-96C5-4547-A619-9C82CB5CA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7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82">
              <a:extLst>
                <a:ext uri="{FF2B5EF4-FFF2-40B4-BE49-F238E27FC236}">
                  <a16:creationId xmlns:a16="http://schemas.microsoft.com/office/drawing/2014/main" id="{ECA9C68C-AAD0-49A0-B1D5-52FCF7A9A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83">
              <a:extLst>
                <a:ext uri="{FF2B5EF4-FFF2-40B4-BE49-F238E27FC236}">
                  <a16:creationId xmlns:a16="http://schemas.microsoft.com/office/drawing/2014/main" id="{8B7CC3BE-B0A5-430A-8528-F0272BBA0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184">
              <a:extLst>
                <a:ext uri="{FF2B5EF4-FFF2-40B4-BE49-F238E27FC236}">
                  <a16:creationId xmlns:a16="http://schemas.microsoft.com/office/drawing/2014/main" id="{87454413-980F-4422-87ED-73C809092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85">
              <a:extLst>
                <a:ext uri="{FF2B5EF4-FFF2-40B4-BE49-F238E27FC236}">
                  <a16:creationId xmlns:a16="http://schemas.microsoft.com/office/drawing/2014/main" id="{06750720-05C4-4925-95CA-26293CDA3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86">
              <a:extLst>
                <a:ext uri="{FF2B5EF4-FFF2-40B4-BE49-F238E27FC236}">
                  <a16:creationId xmlns:a16="http://schemas.microsoft.com/office/drawing/2014/main" id="{BE6F0114-CB3D-441E-92C3-858CFC726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87">
              <a:extLst>
                <a:ext uri="{FF2B5EF4-FFF2-40B4-BE49-F238E27FC236}">
                  <a16:creationId xmlns:a16="http://schemas.microsoft.com/office/drawing/2014/main" id="{11147863-150B-4935-91B7-E41D40598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88">
              <a:extLst>
                <a:ext uri="{FF2B5EF4-FFF2-40B4-BE49-F238E27FC236}">
                  <a16:creationId xmlns:a16="http://schemas.microsoft.com/office/drawing/2014/main" id="{F1208D20-2F64-4D57-910F-410A7B640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2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89">
              <a:extLst>
                <a:ext uri="{FF2B5EF4-FFF2-40B4-BE49-F238E27FC236}">
                  <a16:creationId xmlns:a16="http://schemas.microsoft.com/office/drawing/2014/main" id="{B1CFF1A8-AF80-4EA6-886A-7DC66451F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4" y="1207"/>
              <a:ext cx="0" cy="190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Rectangle 5">
            <a:extLst>
              <a:ext uri="{FF2B5EF4-FFF2-40B4-BE49-F238E27FC236}">
                <a16:creationId xmlns:a16="http://schemas.microsoft.com/office/drawing/2014/main" id="{4065BC67-FAE0-4210-A2A2-2BE1FAF1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33" y="5368518"/>
            <a:ext cx="8636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557EBDED-574D-431E-8B4C-DE3EABC080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1133" y="2487205"/>
            <a:ext cx="1587" cy="3313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8128C56F-FFE6-4287-B817-FBEE1575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33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E61C30D9-8F2C-4D68-957B-8413FD13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520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6BBD5D9-CDF2-4B97-A674-1D713184B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120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C03434CE-B0E1-4298-968A-62CAD510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20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33C536EA-4E76-4F11-B9FD-095A375D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920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BA474DEA-4080-48B6-B3DB-34EFC7CA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320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8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15205F51-ABBF-4941-B327-4755DAE82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720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6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D57C2B41-0FF9-4992-8800-D9D7734A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520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7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F84A1136-10FD-4EFA-A055-69E2DC52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7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9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DA02788D-04C4-423A-825A-4840CF30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5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10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55FA7D65-609C-4307-84C2-E7EBE7E2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3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11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BA9E6EA8-C8A2-4313-AF83-235D6B7A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563" y="5566310"/>
            <a:ext cx="171442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时钟周期</a:t>
            </a:r>
            <a:endParaRPr kumimoji="0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0BA4C3F1-F800-4DEC-8E83-4DFA7D7F0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0" y="2107704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指令</a:t>
            </a:r>
            <a:endParaRPr kumimoji="0" lang="zh-CN" altLang="en-US" sz="2400" b="1" i="0" u="none" strike="noStrike" kern="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0BDC692C-552A-42F0-B0DC-4BE8DC3B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12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FD07BC87-06A8-4EFE-89F8-A8BFD364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13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D325487-7A97-40AE-8144-193F033F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7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14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9861DE60-D27F-4CEE-A306-1BF2249E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095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15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graphicFrame>
        <p:nvGraphicFramePr>
          <p:cNvPr id="52" name="Group 123">
            <a:extLst>
              <a:ext uri="{FF2B5EF4-FFF2-40B4-BE49-F238E27FC236}">
                <a16:creationId xmlns:a16="http://schemas.microsoft.com/office/drawing/2014/main" id="{FBEAB68E-7414-4350-9BBE-0728CC997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5845"/>
              </p:ext>
            </p:extLst>
          </p:nvPr>
        </p:nvGraphicFramePr>
        <p:xfrm>
          <a:off x="1092720" y="5800318"/>
          <a:ext cx="8207375" cy="35877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132">
            <a:extLst>
              <a:ext uri="{FF2B5EF4-FFF2-40B4-BE49-F238E27FC236}">
                <a16:creationId xmlns:a16="http://schemas.microsoft.com/office/drawing/2014/main" id="{2A66CBBD-1B0F-42AC-91B9-30F2C6A6B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73133"/>
              </p:ext>
            </p:extLst>
          </p:nvPr>
        </p:nvGraphicFramePr>
        <p:xfrm>
          <a:off x="781570" y="2774543"/>
          <a:ext cx="311150" cy="3022600"/>
        </p:xfrm>
        <a:graphic>
          <a:graphicData uri="http://schemas.openxmlformats.org/drawingml/2006/table">
            <a:tbl>
              <a:tblPr/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" name="Rectangle 101">
            <a:extLst>
              <a:ext uri="{FF2B5EF4-FFF2-40B4-BE49-F238E27FC236}">
                <a16:creationId xmlns:a16="http://schemas.microsoft.com/office/drawing/2014/main" id="{9033076D-0935-4214-87EC-85BB3A39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3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16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55" name="Rectangle 102">
            <a:extLst>
              <a:ext uri="{FF2B5EF4-FFF2-40B4-BE49-F238E27FC236}">
                <a16:creationId xmlns:a16="http://schemas.microsoft.com/office/drawing/2014/main" id="{22E63499-95A8-4028-B1AE-209561BA5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108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17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56" name="Rectangle 103">
            <a:extLst>
              <a:ext uri="{FF2B5EF4-FFF2-40B4-BE49-F238E27FC236}">
                <a16:creationId xmlns:a16="http://schemas.microsoft.com/office/drawing/2014/main" id="{ECE6F5D7-8A58-4147-A041-7D8B4643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495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18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57" name="Rectangle 104">
            <a:extLst>
              <a:ext uri="{FF2B5EF4-FFF2-40B4-BE49-F238E27FC236}">
                <a16:creationId xmlns:a16="http://schemas.microsoft.com/office/drawing/2014/main" id="{1D20A0F0-D2B0-49B2-A6A6-4FB30C2A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295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19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58" name="Rectangle 105">
            <a:extLst>
              <a:ext uri="{FF2B5EF4-FFF2-40B4-BE49-F238E27FC236}">
                <a16:creationId xmlns:a16="http://schemas.microsoft.com/office/drawing/2014/main" id="{1A569964-74A4-4C70-A412-B2898F06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095" y="572729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20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C0B11B6D-4951-4760-8857-76995E1B2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133" y="5800318"/>
            <a:ext cx="8677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0" name="Group 133">
            <a:extLst>
              <a:ext uri="{FF2B5EF4-FFF2-40B4-BE49-F238E27FC236}">
                <a16:creationId xmlns:a16="http://schemas.microsoft.com/office/drawing/2014/main" id="{458136BB-27CB-45D4-A3ED-BE7557174FDC}"/>
              </a:ext>
            </a:extLst>
          </p:cNvPr>
          <p:cNvGrpSpPr>
            <a:grpSpLocks/>
          </p:cNvGrpSpPr>
          <p:nvPr/>
        </p:nvGrpSpPr>
        <p:grpSpPr bwMode="auto">
          <a:xfrm>
            <a:off x="853008" y="2774543"/>
            <a:ext cx="288925" cy="3025775"/>
            <a:chOff x="22" y="1207"/>
            <a:chExt cx="273" cy="1906"/>
          </a:xfrm>
        </p:grpSpPr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E8F05F1-C823-41F1-8766-969230F58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841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" name="Rectangle 22">
              <a:extLst>
                <a:ext uri="{FF2B5EF4-FFF2-40B4-BE49-F238E27FC236}">
                  <a16:creationId xmlns:a16="http://schemas.microsoft.com/office/drawing/2014/main" id="{961BF2F5-7CD5-4C8B-A1DF-FB2C82E0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568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E6BF7CC5-6F29-42AB-8773-6E24E329E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9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64" name="Rectangle 24">
              <a:extLst>
                <a:ext uri="{FF2B5EF4-FFF2-40B4-BE49-F238E27FC236}">
                  <a16:creationId xmlns:a16="http://schemas.microsoft.com/office/drawing/2014/main" id="{6E551574-0A60-42CD-BE22-816692AF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024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65" name="Rectangle 86">
              <a:extLst>
                <a:ext uri="{FF2B5EF4-FFF2-40B4-BE49-F238E27FC236}">
                  <a16:creationId xmlns:a16="http://schemas.microsoft.com/office/drawing/2014/main" id="{B94EABC7-292A-4230-946D-AF389A11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1752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66" name="Rectangle 124">
              <a:extLst>
                <a:ext uri="{FF2B5EF4-FFF2-40B4-BE49-F238E27FC236}">
                  <a16:creationId xmlns:a16="http://schemas.microsoft.com/office/drawing/2014/main" id="{555E064A-AD9F-4B93-9A01-090D2654A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480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67" name="Rectangle 125">
              <a:extLst>
                <a:ext uri="{FF2B5EF4-FFF2-40B4-BE49-F238E27FC236}">
                  <a16:creationId xmlns:a16="http://schemas.microsoft.com/office/drawing/2014/main" id="{A91753F4-252D-4EC0-A14E-8CAA2CA71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207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7</a:t>
              </a:r>
            </a:p>
          </p:txBody>
        </p:sp>
      </p:grpSp>
      <p:sp>
        <p:nvSpPr>
          <p:cNvPr id="68" name="Rectangle 135">
            <a:extLst>
              <a:ext uri="{FF2B5EF4-FFF2-40B4-BE49-F238E27FC236}">
                <a16:creationId xmlns:a16="http://schemas.microsoft.com/office/drawing/2014/main" id="{26C75981-4455-424D-8DA0-D0AD79A1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20" y="5366930"/>
            <a:ext cx="433388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69" name="Rectangle 136">
            <a:extLst>
              <a:ext uri="{FF2B5EF4-FFF2-40B4-BE49-F238E27FC236}">
                <a16:creationId xmlns:a16="http://schemas.microsoft.com/office/drawing/2014/main" id="{9A47EBF7-870E-4648-97CB-4128E470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120" y="5366930"/>
            <a:ext cx="12954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0" name="Rectangle 137">
            <a:extLst>
              <a:ext uri="{FF2B5EF4-FFF2-40B4-BE49-F238E27FC236}">
                <a16:creationId xmlns:a16="http://schemas.microsoft.com/office/drawing/2014/main" id="{9356A02F-B723-4E19-93DF-1D486650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520" y="5366930"/>
            <a:ext cx="8636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1" name="Rectangle 138">
            <a:extLst>
              <a:ext uri="{FF2B5EF4-FFF2-40B4-BE49-F238E27FC236}">
                <a16:creationId xmlns:a16="http://schemas.microsoft.com/office/drawing/2014/main" id="{A20F8B65-6791-4737-9155-E76924ED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708" y="5366930"/>
            <a:ext cx="433387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2" name="Rectangle 139">
            <a:extLst>
              <a:ext uri="{FF2B5EF4-FFF2-40B4-BE49-F238E27FC236}">
                <a16:creationId xmlns:a16="http://schemas.microsoft.com/office/drawing/2014/main" id="{4C52C652-82E2-42BD-944E-CE787ED9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20" y="493513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3" name="Rectangle 140">
            <a:extLst>
              <a:ext uri="{FF2B5EF4-FFF2-40B4-BE49-F238E27FC236}">
                <a16:creationId xmlns:a16="http://schemas.microsoft.com/office/drawing/2014/main" id="{A4513579-2317-4509-911C-282D008E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508" y="4933543"/>
            <a:ext cx="433387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4" name="Rectangle 141">
            <a:extLst>
              <a:ext uri="{FF2B5EF4-FFF2-40B4-BE49-F238E27FC236}">
                <a16:creationId xmlns:a16="http://schemas.microsoft.com/office/drawing/2014/main" id="{2FCC876C-F913-40DE-80E7-C3C6A261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520" y="4935130"/>
            <a:ext cx="12954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" name="Rectangle 142">
            <a:extLst>
              <a:ext uri="{FF2B5EF4-FFF2-40B4-BE49-F238E27FC236}">
                <a16:creationId xmlns:a16="http://schemas.microsoft.com/office/drawing/2014/main" id="{E5210661-74CF-4D2C-90AF-EC5F752E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20" y="493513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" name="Rectangle 143">
            <a:extLst>
              <a:ext uri="{FF2B5EF4-FFF2-40B4-BE49-F238E27FC236}">
                <a16:creationId xmlns:a16="http://schemas.microsoft.com/office/drawing/2014/main" id="{A2936F1A-6B43-4AE2-BE50-027064AD2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08" y="4935130"/>
            <a:ext cx="433387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7" name="Rectangle 144">
            <a:extLst>
              <a:ext uri="{FF2B5EF4-FFF2-40B4-BE49-F238E27FC236}">
                <a16:creationId xmlns:a16="http://schemas.microsoft.com/office/drawing/2014/main" id="{1DCF0FEB-FB57-48DC-AF6C-C8B3DA18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920" y="4503330"/>
            <a:ext cx="863600" cy="43180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8" name="Rectangle 146">
            <a:extLst>
              <a:ext uri="{FF2B5EF4-FFF2-40B4-BE49-F238E27FC236}">
                <a16:creationId xmlns:a16="http://schemas.microsoft.com/office/drawing/2014/main" id="{F589845E-FDFA-43B5-A356-15C5342B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520" y="4503330"/>
            <a:ext cx="433388" cy="43180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9" name="Rectangle 147">
            <a:extLst>
              <a:ext uri="{FF2B5EF4-FFF2-40B4-BE49-F238E27FC236}">
                <a16:creationId xmlns:a16="http://schemas.microsoft.com/office/drawing/2014/main" id="{3D2AE1CD-9169-4393-8C57-2B638D813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508" y="4503330"/>
            <a:ext cx="1295400" cy="43180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0" name="Rectangle 148">
            <a:extLst>
              <a:ext uri="{FF2B5EF4-FFF2-40B4-BE49-F238E27FC236}">
                <a16:creationId xmlns:a16="http://schemas.microsoft.com/office/drawing/2014/main" id="{3CF59DE0-7B57-454C-AE23-948B0B2C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08" y="4503330"/>
            <a:ext cx="863600" cy="43180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1" name="Rectangle 149">
            <a:extLst>
              <a:ext uri="{FF2B5EF4-FFF2-40B4-BE49-F238E27FC236}">
                <a16:creationId xmlns:a16="http://schemas.microsoft.com/office/drawing/2014/main" id="{B04E5740-A73E-4AD9-B508-1192DA274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095" y="4503330"/>
            <a:ext cx="433388" cy="431800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82" name="Rectangle 150">
            <a:extLst>
              <a:ext uri="{FF2B5EF4-FFF2-40B4-BE49-F238E27FC236}">
                <a16:creationId xmlns:a16="http://schemas.microsoft.com/office/drawing/2014/main" id="{42CB6FD3-C4E7-4A27-9DB8-565F211E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520" y="4071530"/>
            <a:ext cx="863600" cy="4318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3" name="Rectangle 151">
            <a:extLst>
              <a:ext uri="{FF2B5EF4-FFF2-40B4-BE49-F238E27FC236}">
                <a16:creationId xmlns:a16="http://schemas.microsoft.com/office/drawing/2014/main" id="{FB3CF3D9-F5B2-43BB-9833-7CD6F1E2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20" y="4071530"/>
            <a:ext cx="433388" cy="4318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84" name="Rectangle 153">
            <a:extLst>
              <a:ext uri="{FF2B5EF4-FFF2-40B4-BE49-F238E27FC236}">
                <a16:creationId xmlns:a16="http://schemas.microsoft.com/office/drawing/2014/main" id="{9D8D4627-6E7C-427F-9A04-A46F7603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08" y="4071530"/>
            <a:ext cx="1295400" cy="4318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5" name="Rectangle 154">
            <a:extLst>
              <a:ext uri="{FF2B5EF4-FFF2-40B4-BE49-F238E27FC236}">
                <a16:creationId xmlns:a16="http://schemas.microsoft.com/office/drawing/2014/main" id="{EB46F05E-329C-4815-96D7-999FA1E3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308" y="4071530"/>
            <a:ext cx="863600" cy="4318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6" name="Rectangle 155">
            <a:extLst>
              <a:ext uri="{FF2B5EF4-FFF2-40B4-BE49-F238E27FC236}">
                <a16:creationId xmlns:a16="http://schemas.microsoft.com/office/drawing/2014/main" id="{7460F732-7165-4460-9CD8-75D636E5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495" y="4071530"/>
            <a:ext cx="433388" cy="4318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87" name="Rectangle 156">
            <a:extLst>
              <a:ext uri="{FF2B5EF4-FFF2-40B4-BE49-F238E27FC236}">
                <a16:creationId xmlns:a16="http://schemas.microsoft.com/office/drawing/2014/main" id="{763789FB-9B46-40E6-A20A-C004E097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508" y="3639730"/>
            <a:ext cx="8636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8" name="Rectangle 157">
            <a:extLst>
              <a:ext uri="{FF2B5EF4-FFF2-40B4-BE49-F238E27FC236}">
                <a16:creationId xmlns:a16="http://schemas.microsoft.com/office/drawing/2014/main" id="{F3198A85-4BFC-4A55-93CC-898CBE369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08" y="3639730"/>
            <a:ext cx="433387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89" name="Rectangle 158">
            <a:extLst>
              <a:ext uri="{FF2B5EF4-FFF2-40B4-BE49-F238E27FC236}">
                <a16:creationId xmlns:a16="http://schemas.microsoft.com/office/drawing/2014/main" id="{F1923F81-DFEE-4F13-B0B1-297AD8799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95" y="3639730"/>
            <a:ext cx="12954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90" name="Rectangle 159">
            <a:extLst>
              <a:ext uri="{FF2B5EF4-FFF2-40B4-BE49-F238E27FC236}">
                <a16:creationId xmlns:a16="http://schemas.microsoft.com/office/drawing/2014/main" id="{244FCEE9-24E9-4E80-909D-416FE5259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295" y="3639730"/>
            <a:ext cx="8636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91" name="Rectangle 160">
            <a:extLst>
              <a:ext uri="{FF2B5EF4-FFF2-40B4-BE49-F238E27FC236}">
                <a16:creationId xmlns:a16="http://schemas.microsoft.com/office/drawing/2014/main" id="{B4D89EB1-5B58-4C58-A52A-A487F370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08" y="3207930"/>
            <a:ext cx="863600" cy="431800"/>
          </a:xfrm>
          <a:prstGeom prst="rect">
            <a:avLst/>
          </a:prstGeom>
          <a:solidFill>
            <a:srgbClr val="FFCC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92" name="Rectangle 161">
            <a:extLst>
              <a:ext uri="{FF2B5EF4-FFF2-40B4-BE49-F238E27FC236}">
                <a16:creationId xmlns:a16="http://schemas.microsoft.com/office/drawing/2014/main" id="{0B39BA92-8BEE-42B1-8F3B-BECD07B7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308" y="3207930"/>
            <a:ext cx="433387" cy="431800"/>
          </a:xfrm>
          <a:prstGeom prst="rect">
            <a:avLst/>
          </a:prstGeom>
          <a:solidFill>
            <a:srgbClr val="FFCC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3" name="Rectangle 162">
            <a:extLst>
              <a:ext uri="{FF2B5EF4-FFF2-40B4-BE49-F238E27FC236}">
                <a16:creationId xmlns:a16="http://schemas.microsoft.com/office/drawing/2014/main" id="{FA719565-52DA-47C3-BDD1-F477D3C9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295" y="3207930"/>
            <a:ext cx="865188" cy="431800"/>
          </a:xfrm>
          <a:prstGeom prst="rect">
            <a:avLst/>
          </a:prstGeom>
          <a:solidFill>
            <a:srgbClr val="FFCC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94" name="Rectangle 163">
            <a:extLst>
              <a:ext uri="{FF2B5EF4-FFF2-40B4-BE49-F238E27FC236}">
                <a16:creationId xmlns:a16="http://schemas.microsoft.com/office/drawing/2014/main" id="{D904A7DD-EF68-49A2-AA13-E887D0C87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95" y="2776130"/>
            <a:ext cx="863600" cy="43180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95" name="Rectangle 164">
            <a:extLst>
              <a:ext uri="{FF2B5EF4-FFF2-40B4-BE49-F238E27FC236}">
                <a16:creationId xmlns:a16="http://schemas.microsoft.com/office/drawing/2014/main" id="{7A1466C1-5C65-4AE9-B46B-BBB22940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295" y="2774543"/>
            <a:ext cx="433388" cy="43180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6" name="Rectangle 192">
            <a:extLst>
              <a:ext uri="{FF2B5EF4-FFF2-40B4-BE49-F238E27FC236}">
                <a16:creationId xmlns:a16="http://schemas.microsoft.com/office/drawing/2014/main" id="{16782565-F6EA-410E-AD14-8C6633BE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633" y="6218148"/>
            <a:ext cx="7300396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图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7.20  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图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7.17(a)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流水线时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空图的另一种表示 </a:t>
            </a:r>
          </a:p>
        </p:txBody>
      </p:sp>
      <p:grpSp>
        <p:nvGrpSpPr>
          <p:cNvPr id="97" name="Group 199">
            <a:extLst>
              <a:ext uri="{FF2B5EF4-FFF2-40B4-BE49-F238E27FC236}">
                <a16:creationId xmlns:a16="http://schemas.microsoft.com/office/drawing/2014/main" id="{38F2B247-3C1E-42B5-8230-08E9A631B279}"/>
              </a:ext>
            </a:extLst>
          </p:cNvPr>
          <p:cNvGrpSpPr>
            <a:grpSpLocks/>
          </p:cNvGrpSpPr>
          <p:nvPr/>
        </p:nvGrpSpPr>
        <p:grpSpPr bwMode="auto">
          <a:xfrm>
            <a:off x="8869883" y="3207930"/>
            <a:ext cx="863600" cy="431800"/>
            <a:chOff x="5148" y="1480"/>
            <a:chExt cx="544" cy="272"/>
          </a:xfrm>
        </p:grpSpPr>
        <p:sp>
          <p:nvSpPr>
            <p:cNvPr id="98" name="Line 196">
              <a:extLst>
                <a:ext uri="{FF2B5EF4-FFF2-40B4-BE49-F238E27FC236}">
                  <a16:creationId xmlns:a16="http://schemas.microsoft.com/office/drawing/2014/main" id="{BBDB9E20-095D-427C-81F9-F3E469D3A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8" y="1480"/>
              <a:ext cx="5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197">
              <a:extLst>
                <a:ext uri="{FF2B5EF4-FFF2-40B4-BE49-F238E27FC236}">
                  <a16:creationId xmlns:a16="http://schemas.microsoft.com/office/drawing/2014/main" id="{908E7A6B-B84C-4BF2-ABCF-40AC8C89D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752"/>
              <a:ext cx="5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198">
              <a:extLst>
                <a:ext uri="{FF2B5EF4-FFF2-40B4-BE49-F238E27FC236}">
                  <a16:creationId xmlns:a16="http://schemas.microsoft.com/office/drawing/2014/main" id="{FAA85595-CCB0-4BCE-ABD1-6A38E373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480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1" name="TextBox 101">
            <a:extLst>
              <a:ext uri="{FF2B5EF4-FFF2-40B4-BE49-F238E27FC236}">
                <a16:creationId xmlns:a16="http://schemas.microsoft.com/office/drawing/2014/main" id="{C966000F-0EE8-4DD2-B46D-03FDA6BD0787}"/>
              </a:ext>
            </a:extLst>
          </p:cNvPr>
          <p:cNvSpPr txBox="1"/>
          <p:nvPr/>
        </p:nvSpPr>
        <p:spPr>
          <a:xfrm>
            <a:off x="1573212" y="2972122"/>
            <a:ext cx="2520280" cy="523220"/>
          </a:xfrm>
          <a:prstGeom prst="rect">
            <a:avLst/>
          </a:prstGeom>
          <a:solidFill>
            <a:srgbClr val="FF6699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异步时钟控制</a:t>
            </a:r>
          </a:p>
        </p:txBody>
      </p:sp>
      <p:sp>
        <p:nvSpPr>
          <p:cNvPr id="118" name="Rectangle 251">
            <a:extLst>
              <a:ext uri="{FF2B5EF4-FFF2-40B4-BE49-F238E27FC236}">
                <a16:creationId xmlns:a16="http://schemas.microsoft.com/office/drawing/2014/main" id="{B360CA10-4580-4753-83AF-C48B5211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177" y="1989088"/>
            <a:ext cx="720725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19" name="Line 252">
            <a:extLst>
              <a:ext uri="{FF2B5EF4-FFF2-40B4-BE49-F238E27FC236}">
                <a16:creationId xmlns:a16="http://schemas.microsoft.com/office/drawing/2014/main" id="{3D79DAEA-3804-48B8-B66C-2180A1CCE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7914" y="22065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Rectangle 253">
            <a:extLst>
              <a:ext uri="{FF2B5EF4-FFF2-40B4-BE49-F238E27FC236}">
                <a16:creationId xmlns:a16="http://schemas.microsoft.com/office/drawing/2014/main" id="{7F798543-0A70-475B-89A3-D2A2F360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164" y="1989088"/>
            <a:ext cx="720725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1" name="Line 254">
            <a:extLst>
              <a:ext uri="{FF2B5EF4-FFF2-40B4-BE49-F238E27FC236}">
                <a16:creationId xmlns:a16="http://schemas.microsoft.com/office/drawing/2014/main" id="{7054A722-FCB4-4C8D-AFF7-B65199BC0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4902" y="2206575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Rectangle 255">
            <a:extLst>
              <a:ext uri="{FF2B5EF4-FFF2-40B4-BE49-F238E27FC236}">
                <a16:creationId xmlns:a16="http://schemas.microsoft.com/office/drawing/2014/main" id="{C9149AEB-4DBA-4961-97C8-A08768D78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564" y="1989088"/>
            <a:ext cx="720725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23" name="Line 256">
            <a:extLst>
              <a:ext uri="{FF2B5EF4-FFF2-40B4-BE49-F238E27FC236}">
                <a16:creationId xmlns:a16="http://schemas.microsoft.com/office/drawing/2014/main" id="{7F8C51B5-D928-4162-9D15-0AC6A71F5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302" y="2206575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4" name="Rectangle 257">
            <a:extLst>
              <a:ext uri="{FF2B5EF4-FFF2-40B4-BE49-F238E27FC236}">
                <a16:creationId xmlns:a16="http://schemas.microsoft.com/office/drawing/2014/main" id="{872A4F16-1CD2-47FA-86AA-6ED72295E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52" y="1989088"/>
            <a:ext cx="720725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25" name="Line 258">
            <a:extLst>
              <a:ext uri="{FF2B5EF4-FFF2-40B4-BE49-F238E27FC236}">
                <a16:creationId xmlns:a16="http://schemas.microsoft.com/office/drawing/2014/main" id="{73760B9E-F626-4425-AC8B-94929533F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289" y="22065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Rectangle 259">
            <a:extLst>
              <a:ext uri="{FF2B5EF4-FFF2-40B4-BE49-F238E27FC236}">
                <a16:creationId xmlns:a16="http://schemas.microsoft.com/office/drawing/2014/main" id="{3846D66A-21D0-474D-AD0A-D7D06BB4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52" y="1989088"/>
            <a:ext cx="720725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27" name="Line 260">
            <a:extLst>
              <a:ext uri="{FF2B5EF4-FFF2-40B4-BE49-F238E27FC236}">
                <a16:creationId xmlns:a16="http://schemas.microsoft.com/office/drawing/2014/main" id="{BB84064C-AEDF-4993-BE2E-2C4FA0B4E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689" y="22065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Line 261">
            <a:extLst>
              <a:ext uri="{FF2B5EF4-FFF2-40B4-BE49-F238E27FC236}">
                <a16:creationId xmlns:a16="http://schemas.microsoft.com/office/drawing/2014/main" id="{7CA029F4-7904-404F-B45A-3482D087D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089" y="22065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Rectangle 262">
            <a:extLst>
              <a:ext uri="{FF2B5EF4-FFF2-40B4-BE49-F238E27FC236}">
                <a16:creationId xmlns:a16="http://schemas.microsoft.com/office/drawing/2014/main" id="{EDFA9C68-E040-4B2F-B9A2-4FEB7C916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714" y="1557288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30" name="Rectangle 263">
            <a:extLst>
              <a:ext uri="{FF2B5EF4-FFF2-40B4-BE49-F238E27FC236}">
                <a16:creationId xmlns:a16="http://schemas.microsoft.com/office/drawing/2014/main" id="{6CBA054E-06E4-4774-A2BD-104E5EC9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702" y="1557288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31" name="Rectangle 264">
            <a:extLst>
              <a:ext uri="{FF2B5EF4-FFF2-40B4-BE49-F238E27FC236}">
                <a16:creationId xmlns:a16="http://schemas.microsoft.com/office/drawing/2014/main" id="{7B339BF7-FB38-4210-9693-E927D994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102" y="1557288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32" name="Rectangle 265">
            <a:extLst>
              <a:ext uri="{FF2B5EF4-FFF2-40B4-BE49-F238E27FC236}">
                <a16:creationId xmlns:a16="http://schemas.microsoft.com/office/drawing/2014/main" id="{AFC5D59E-297E-490F-818D-52426FCC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089" y="1557288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33" name="Rectangle 266">
            <a:extLst>
              <a:ext uri="{FF2B5EF4-FFF2-40B4-BE49-F238E27FC236}">
                <a16:creationId xmlns:a16="http://schemas.microsoft.com/office/drawing/2014/main" id="{EA1A2781-FC25-43F9-AE84-E7880BFC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489" y="1557288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0580312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1">
            <a:extLst>
              <a:ext uri="{FF2B5EF4-FFF2-40B4-BE49-F238E27FC236}">
                <a16:creationId xmlns:a16="http://schemas.microsoft.com/office/drawing/2014/main" id="{DBE9643B-4CDB-4DEE-9AE6-11672A9B5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08493"/>
              </p:ext>
            </p:extLst>
          </p:nvPr>
        </p:nvGraphicFramePr>
        <p:xfrm>
          <a:off x="497309" y="3213943"/>
          <a:ext cx="10782675" cy="2168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307">
                  <a:extLst>
                    <a:ext uri="{9D8B030D-6E8A-4147-A177-3AD203B41FA5}">
                      <a16:colId xmlns:a16="http://schemas.microsoft.com/office/drawing/2014/main" val="410222257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712769147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12713788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4156167016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400385652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416248496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71276057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795649847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787828271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55389433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407494094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51864775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407510550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94665159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585492444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76872438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437074588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58215071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76657740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9908515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70733624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999167032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49592833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991276176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894911174"/>
                    </a:ext>
                  </a:extLst>
                </a:gridCol>
              </a:tblGrid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47858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717095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47582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558007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78127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B7CFA3DA-1BE4-47A9-B6C0-8B7FD82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06273E-8B40-4617-A950-849A228D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8680"/>
            <a:ext cx="11150600" cy="1080197"/>
          </a:xfrm>
        </p:spPr>
        <p:txBody>
          <a:bodyPr/>
          <a:lstStyle/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某指令流水线结构如图</a:t>
            </a:r>
            <a:r>
              <a:rPr lang="en-US" altLang="zh-CN" dirty="0"/>
              <a:t>7.17(a)</a:t>
            </a:r>
            <a:r>
              <a:rPr lang="zh-CN" altLang="en-US" dirty="0"/>
              <a:t>所示，</a:t>
            </a: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在流水线不断流的情况下，分析该流水线的吞吐率和加速比？</a:t>
            </a:r>
            <a:endParaRPr lang="en-US" altLang="zh-CN" dirty="0"/>
          </a:p>
        </p:txBody>
      </p:sp>
      <p:sp>
        <p:nvSpPr>
          <p:cNvPr id="117" name="Rectangle 154">
            <a:extLst>
              <a:ext uri="{FF2B5EF4-FFF2-40B4-BE49-F238E27FC236}">
                <a16:creationId xmlns:a16="http://schemas.microsoft.com/office/drawing/2014/main" id="{4D0389AD-770E-4352-A983-A3F2523C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353" y="6251159"/>
            <a:ext cx="577113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图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7.17(a)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流水线时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空图：异步控制 </a:t>
            </a:r>
          </a:p>
        </p:txBody>
      </p:sp>
      <p:sp>
        <p:nvSpPr>
          <p:cNvPr id="134" name="Rectangle 155">
            <a:extLst>
              <a:ext uri="{FF2B5EF4-FFF2-40B4-BE49-F238E27FC236}">
                <a16:creationId xmlns:a16="http://schemas.microsoft.com/office/drawing/2014/main" id="{ACE8BE44-236A-4124-8773-AF72B0260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1" y="4942730"/>
            <a:ext cx="8636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5" name="Rectangle 156">
            <a:extLst>
              <a:ext uri="{FF2B5EF4-FFF2-40B4-BE49-F238E27FC236}">
                <a16:creationId xmlns:a16="http://schemas.microsoft.com/office/drawing/2014/main" id="{AB366586-4F22-492F-8819-A50358124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349" y="4509343"/>
            <a:ext cx="4318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6" name="Rectangle 157">
            <a:extLst>
              <a:ext uri="{FF2B5EF4-FFF2-40B4-BE49-F238E27FC236}">
                <a16:creationId xmlns:a16="http://schemas.microsoft.com/office/drawing/2014/main" id="{1507C56A-6063-4CC6-912C-70194547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149" y="4077543"/>
            <a:ext cx="1296987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7" name="Line 158">
            <a:extLst>
              <a:ext uri="{FF2B5EF4-FFF2-40B4-BE49-F238E27FC236}">
                <a16:creationId xmlns:a16="http://schemas.microsoft.com/office/drawing/2014/main" id="{3802C983-B438-4905-B215-5CF20DA0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161" y="5374529"/>
            <a:ext cx="115755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Line 159">
            <a:extLst>
              <a:ext uri="{FF2B5EF4-FFF2-40B4-BE49-F238E27FC236}">
                <a16:creationId xmlns:a16="http://schemas.microsoft.com/office/drawing/2014/main" id="{0165C77C-1274-4938-9E82-58CB8F341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161" y="2782143"/>
            <a:ext cx="0" cy="2592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Rectangle 171">
            <a:extLst>
              <a:ext uri="{FF2B5EF4-FFF2-40B4-BE49-F238E27FC236}">
                <a16:creationId xmlns:a16="http://schemas.microsoft.com/office/drawing/2014/main" id="{0C26B0D5-46E6-4E9A-A33F-C8855783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4942730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1" name="Rectangle 172">
            <a:extLst>
              <a:ext uri="{FF2B5EF4-FFF2-40B4-BE49-F238E27FC236}">
                <a16:creationId xmlns:a16="http://schemas.microsoft.com/office/drawing/2014/main" id="{D886F901-0CD8-4481-B621-2357B76B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45093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52" name="Rectangle 173">
            <a:extLst>
              <a:ext uri="{FF2B5EF4-FFF2-40B4-BE49-F238E27FC236}">
                <a16:creationId xmlns:a16="http://schemas.microsoft.com/office/drawing/2014/main" id="{5F77A6A1-CC99-462C-999D-87CE73D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40775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53" name="Rectangle 174">
            <a:extLst>
              <a:ext uri="{FF2B5EF4-FFF2-40B4-BE49-F238E27FC236}">
                <a16:creationId xmlns:a16="http://schemas.microsoft.com/office/drawing/2014/main" id="{6B939EDC-2191-4911-A296-BA0EB0D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36457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54" name="Rectangle 175">
            <a:extLst>
              <a:ext uri="{FF2B5EF4-FFF2-40B4-BE49-F238E27FC236}">
                <a16:creationId xmlns:a16="http://schemas.microsoft.com/office/drawing/2014/main" id="{DF39BA46-08B2-4515-8100-2A41AF60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484" y="4959105"/>
            <a:ext cx="1035378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时钟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周期</a:t>
            </a:r>
            <a:endParaRPr kumimoji="0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55" name="Rectangle 176">
            <a:extLst>
              <a:ext uri="{FF2B5EF4-FFF2-40B4-BE49-F238E27FC236}">
                <a16:creationId xmlns:a16="http://schemas.microsoft.com/office/drawing/2014/main" id="{919C5DDC-0C40-44D8-B962-1AB6A976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0" y="2363590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段</a:t>
            </a:r>
            <a:endParaRPr kumimoji="0" lang="zh-CN" altLang="en-US" sz="2400" b="1" i="0" u="none" strike="noStrike" kern="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56" name="Rectangle 177">
            <a:extLst>
              <a:ext uri="{FF2B5EF4-FFF2-40B4-BE49-F238E27FC236}">
                <a16:creationId xmlns:a16="http://schemas.microsoft.com/office/drawing/2014/main" id="{E80620D2-38CD-41A7-8504-7170145D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549" y="3645743"/>
            <a:ext cx="8636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7" name="Rectangle 178">
            <a:extLst>
              <a:ext uri="{FF2B5EF4-FFF2-40B4-BE49-F238E27FC236}">
                <a16:creationId xmlns:a16="http://schemas.microsoft.com/office/drawing/2014/main" id="{E9C572A1-60F9-4C1E-AEE0-0C15B999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309" y="3213943"/>
            <a:ext cx="4318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8" name="Rectangle 179">
            <a:extLst>
              <a:ext uri="{FF2B5EF4-FFF2-40B4-BE49-F238E27FC236}">
                <a16:creationId xmlns:a16="http://schemas.microsoft.com/office/drawing/2014/main" id="{F1595F3C-13C5-4C57-83F1-FE489F49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349" y="4941143"/>
            <a:ext cx="8636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59" name="Rectangle 180">
            <a:extLst>
              <a:ext uri="{FF2B5EF4-FFF2-40B4-BE49-F238E27FC236}">
                <a16:creationId xmlns:a16="http://schemas.microsoft.com/office/drawing/2014/main" id="{7A9320D6-5C36-4A18-B508-3A5EFDB4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536" y="4509343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0" name="Rectangle 181">
            <a:extLst>
              <a:ext uri="{FF2B5EF4-FFF2-40B4-BE49-F238E27FC236}">
                <a16:creationId xmlns:a16="http://schemas.microsoft.com/office/drawing/2014/main" id="{F3DAC8E8-A6DC-49DF-971B-D2281092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36" y="4077543"/>
            <a:ext cx="1296988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1" name="Rectangle 182">
            <a:extLst>
              <a:ext uri="{FF2B5EF4-FFF2-40B4-BE49-F238E27FC236}">
                <a16:creationId xmlns:a16="http://schemas.microsoft.com/office/drawing/2014/main" id="{D951545B-2F5F-4081-8FD4-B6FA3FFC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3645743"/>
            <a:ext cx="8636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2" name="Rectangle 183">
            <a:extLst>
              <a:ext uri="{FF2B5EF4-FFF2-40B4-BE49-F238E27FC236}">
                <a16:creationId xmlns:a16="http://schemas.microsoft.com/office/drawing/2014/main" id="{57869265-C9F5-4254-8D41-E263185A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97" y="3213943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3" name="Rectangle 184">
            <a:extLst>
              <a:ext uri="{FF2B5EF4-FFF2-40B4-BE49-F238E27FC236}">
                <a16:creationId xmlns:a16="http://schemas.microsoft.com/office/drawing/2014/main" id="{8CF19244-D8AB-4717-BC6D-F85D1462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949" y="4941143"/>
            <a:ext cx="8636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4" name="Rectangle 185">
            <a:extLst>
              <a:ext uri="{FF2B5EF4-FFF2-40B4-BE49-F238E27FC236}">
                <a16:creationId xmlns:a16="http://schemas.microsoft.com/office/drawing/2014/main" id="{08ACA8B4-9239-43E5-AE9B-7DF8B110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36" y="4509343"/>
            <a:ext cx="4318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5" name="Rectangle 186">
            <a:extLst>
              <a:ext uri="{FF2B5EF4-FFF2-40B4-BE49-F238E27FC236}">
                <a16:creationId xmlns:a16="http://schemas.microsoft.com/office/drawing/2014/main" id="{2EB50652-B813-4D4F-967E-C67C118F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4077543"/>
            <a:ext cx="1296988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6" name="Rectangle 187">
            <a:extLst>
              <a:ext uri="{FF2B5EF4-FFF2-40B4-BE49-F238E27FC236}">
                <a16:creationId xmlns:a16="http://schemas.microsoft.com/office/drawing/2014/main" id="{9E69903F-AC5E-4D0D-969F-8205154E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09" y="3645743"/>
            <a:ext cx="8636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7" name="Rectangle 188">
            <a:extLst>
              <a:ext uri="{FF2B5EF4-FFF2-40B4-BE49-F238E27FC236}">
                <a16:creationId xmlns:a16="http://schemas.microsoft.com/office/drawing/2014/main" id="{A8D15DA9-67CE-4F16-8710-2D27C55F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24" y="3213943"/>
            <a:ext cx="4318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8" name="Rectangle 189">
            <a:extLst>
              <a:ext uri="{FF2B5EF4-FFF2-40B4-BE49-F238E27FC236}">
                <a16:creationId xmlns:a16="http://schemas.microsoft.com/office/drawing/2014/main" id="{33BB4CA2-C892-43D5-A2FA-76C92D441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549" y="4941143"/>
            <a:ext cx="8636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69" name="Rectangle 190">
            <a:extLst>
              <a:ext uri="{FF2B5EF4-FFF2-40B4-BE49-F238E27FC236}">
                <a16:creationId xmlns:a16="http://schemas.microsoft.com/office/drawing/2014/main" id="{D14D2EB6-A858-4682-94E2-1BC0643B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4509343"/>
            <a:ext cx="4318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70" name="Rectangle 191">
            <a:extLst>
              <a:ext uri="{FF2B5EF4-FFF2-40B4-BE49-F238E27FC236}">
                <a16:creationId xmlns:a16="http://schemas.microsoft.com/office/drawing/2014/main" id="{F9272011-3A27-4D11-B29F-8190C6FF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097" y="4077543"/>
            <a:ext cx="1296987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71" name="Rectangle 192">
            <a:extLst>
              <a:ext uri="{FF2B5EF4-FFF2-40B4-BE49-F238E27FC236}">
                <a16:creationId xmlns:a16="http://schemas.microsoft.com/office/drawing/2014/main" id="{15B8E6DA-6F7B-4881-9BC8-07131F60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4941143"/>
            <a:ext cx="8636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72" name="Rectangle 193">
            <a:extLst>
              <a:ext uri="{FF2B5EF4-FFF2-40B4-BE49-F238E27FC236}">
                <a16:creationId xmlns:a16="http://schemas.microsoft.com/office/drawing/2014/main" id="{1B285874-E60C-4F6E-9480-F8FEAC24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09" y="4509343"/>
            <a:ext cx="4318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aphicFrame>
        <p:nvGraphicFramePr>
          <p:cNvPr id="178" name="Group 199">
            <a:extLst>
              <a:ext uri="{FF2B5EF4-FFF2-40B4-BE49-F238E27FC236}">
                <a16:creationId xmlns:a16="http://schemas.microsoft.com/office/drawing/2014/main" id="{A4052B18-9E54-43C2-873C-FBEE1376E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66544"/>
              </p:ext>
            </p:extLst>
          </p:nvPr>
        </p:nvGraphicFramePr>
        <p:xfrm>
          <a:off x="497161" y="5382643"/>
          <a:ext cx="6477000" cy="35877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Rectangle 236">
            <a:extLst>
              <a:ext uri="{FF2B5EF4-FFF2-40B4-BE49-F238E27FC236}">
                <a16:creationId xmlns:a16="http://schemas.microsoft.com/office/drawing/2014/main" id="{4DED2180-5907-4D7A-84E1-FBF11DE8F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32139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</a:p>
        </p:txBody>
      </p:sp>
      <p:graphicFrame>
        <p:nvGraphicFramePr>
          <p:cNvPr id="183" name="Group 237">
            <a:extLst>
              <a:ext uri="{FF2B5EF4-FFF2-40B4-BE49-F238E27FC236}">
                <a16:creationId xmlns:a16="http://schemas.microsoft.com/office/drawing/2014/main" id="{AD4B7FAE-1778-489B-B6F3-ABEFEFED4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57268"/>
              </p:ext>
            </p:extLst>
          </p:nvPr>
        </p:nvGraphicFramePr>
        <p:xfrm>
          <a:off x="187599" y="3215530"/>
          <a:ext cx="311150" cy="2159000"/>
        </p:xfrm>
        <a:graphic>
          <a:graphicData uri="http://schemas.openxmlformats.org/drawingml/2006/table">
            <a:tbl>
              <a:tblPr/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Rectangle 251">
            <a:extLst>
              <a:ext uri="{FF2B5EF4-FFF2-40B4-BE49-F238E27FC236}">
                <a16:creationId xmlns:a16="http://schemas.microsoft.com/office/drawing/2014/main" id="{BAD251BD-7223-4725-B347-A34478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6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85" name="Line 252">
            <a:extLst>
              <a:ext uri="{FF2B5EF4-FFF2-40B4-BE49-F238E27FC236}">
                <a16:creationId xmlns:a16="http://schemas.microsoft.com/office/drawing/2014/main" id="{B326E66E-4146-46CF-86C9-CA8A5885A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2553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" name="Rectangle 253">
            <a:extLst>
              <a:ext uri="{FF2B5EF4-FFF2-40B4-BE49-F238E27FC236}">
                <a16:creationId xmlns:a16="http://schemas.microsoft.com/office/drawing/2014/main" id="{0CAA8742-5DE4-4D1C-B8A3-2DD36320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803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87" name="Line 254">
            <a:extLst>
              <a:ext uri="{FF2B5EF4-FFF2-40B4-BE49-F238E27FC236}">
                <a16:creationId xmlns:a16="http://schemas.microsoft.com/office/drawing/2014/main" id="{CAE4E1D1-4A51-4D71-8EFC-68FA9DC7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9541" y="2148730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Rectangle 255">
            <a:extLst>
              <a:ext uri="{FF2B5EF4-FFF2-40B4-BE49-F238E27FC236}">
                <a16:creationId xmlns:a16="http://schemas.microsoft.com/office/drawing/2014/main" id="{ACF12FCD-DA99-49F2-B013-3F6F4BEA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03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89" name="Line 256">
            <a:extLst>
              <a:ext uri="{FF2B5EF4-FFF2-40B4-BE49-F238E27FC236}">
                <a16:creationId xmlns:a16="http://schemas.microsoft.com/office/drawing/2014/main" id="{2F126310-B41E-412A-B488-4063B9577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941" y="2148730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" name="Rectangle 257">
            <a:extLst>
              <a:ext uri="{FF2B5EF4-FFF2-40B4-BE49-F238E27FC236}">
                <a16:creationId xmlns:a16="http://schemas.microsoft.com/office/drawing/2014/main" id="{E7D7EBB2-100D-48F5-8084-99400A70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191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91" name="Line 258">
            <a:extLst>
              <a:ext uri="{FF2B5EF4-FFF2-40B4-BE49-F238E27FC236}">
                <a16:creationId xmlns:a16="http://schemas.microsoft.com/office/drawing/2014/main" id="{3A1D15ED-389D-44AC-AA58-9E053A981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1928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2" name="Rectangle 259">
            <a:extLst>
              <a:ext uri="{FF2B5EF4-FFF2-40B4-BE49-F238E27FC236}">
                <a16:creationId xmlns:a16="http://schemas.microsoft.com/office/drawing/2014/main" id="{6787B736-F03F-4777-85A9-71ED3E71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591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93" name="Line 260">
            <a:extLst>
              <a:ext uri="{FF2B5EF4-FFF2-40B4-BE49-F238E27FC236}">
                <a16:creationId xmlns:a16="http://schemas.microsoft.com/office/drawing/2014/main" id="{0BABABE7-2A92-4939-A851-E139C84C7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7328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4" name="Line 261">
            <a:extLst>
              <a:ext uri="{FF2B5EF4-FFF2-40B4-BE49-F238E27FC236}">
                <a16:creationId xmlns:a16="http://schemas.microsoft.com/office/drawing/2014/main" id="{1ABB7FC6-7D51-4931-B7A7-B1A278770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2728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5" name="Rectangle 262">
            <a:extLst>
              <a:ext uri="{FF2B5EF4-FFF2-40B4-BE49-F238E27FC236}">
                <a16:creationId xmlns:a16="http://schemas.microsoft.com/office/drawing/2014/main" id="{3B1BE3DB-8885-4597-9C34-A89DC096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53" y="1499443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6" name="Rectangle 263">
            <a:extLst>
              <a:ext uri="{FF2B5EF4-FFF2-40B4-BE49-F238E27FC236}">
                <a16:creationId xmlns:a16="http://schemas.microsoft.com/office/drawing/2014/main" id="{DD91F1D7-F790-4393-9D2F-45A9D3FB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341" y="1499443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7" name="Rectangle 264">
            <a:extLst>
              <a:ext uri="{FF2B5EF4-FFF2-40B4-BE49-F238E27FC236}">
                <a16:creationId xmlns:a16="http://schemas.microsoft.com/office/drawing/2014/main" id="{7A860BBC-2160-4432-9D25-B3985D99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741" y="1499443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8" name="Rectangle 265">
            <a:extLst>
              <a:ext uri="{FF2B5EF4-FFF2-40B4-BE49-F238E27FC236}">
                <a16:creationId xmlns:a16="http://schemas.microsoft.com/office/drawing/2014/main" id="{2D25D7BA-98EA-440A-8876-E07732F9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728" y="1499443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9" name="Rectangle 266">
            <a:extLst>
              <a:ext uri="{FF2B5EF4-FFF2-40B4-BE49-F238E27FC236}">
                <a16:creationId xmlns:a16="http://schemas.microsoft.com/office/drawing/2014/main" id="{2BF315C4-5B74-4CFE-9A59-09E6A198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128" y="1499443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200" name="Rectangle 267">
            <a:extLst>
              <a:ext uri="{FF2B5EF4-FFF2-40B4-BE49-F238E27FC236}">
                <a16:creationId xmlns:a16="http://schemas.microsoft.com/office/drawing/2014/main" id="{2FBBE85C-7F61-400B-827B-960D396B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561" y="2420888"/>
            <a:ext cx="3669594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(a) 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流水线结构示意图 </a:t>
            </a:r>
          </a:p>
        </p:txBody>
      </p:sp>
      <p:sp>
        <p:nvSpPr>
          <p:cNvPr id="201" name="Rectangle 268">
            <a:extLst>
              <a:ext uri="{FF2B5EF4-FFF2-40B4-BE49-F238E27FC236}">
                <a16:creationId xmlns:a16="http://schemas.microsoft.com/office/drawing/2014/main" id="{66262C05-E00D-4A00-8F23-D8FC3003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228" y="5714092"/>
            <a:ext cx="2007281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(b) 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时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空图 </a:t>
            </a:r>
          </a:p>
        </p:txBody>
      </p:sp>
      <p:sp>
        <p:nvSpPr>
          <p:cNvPr id="202" name="Rectangle 270">
            <a:extLst>
              <a:ext uri="{FF2B5EF4-FFF2-40B4-BE49-F238E27FC236}">
                <a16:creationId xmlns:a16="http://schemas.microsoft.com/office/drawing/2014/main" id="{CE889362-7318-4EA2-87DE-974631D9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3645743"/>
            <a:ext cx="865187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3" name="Rectangle 271">
            <a:extLst>
              <a:ext uri="{FF2B5EF4-FFF2-40B4-BE49-F238E27FC236}">
                <a16:creationId xmlns:a16="http://schemas.microsoft.com/office/drawing/2014/main" id="{E3F90923-8E07-4880-92CC-6FC569E2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524" y="3213943"/>
            <a:ext cx="4318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4" name="Rectangle 272">
            <a:extLst>
              <a:ext uri="{FF2B5EF4-FFF2-40B4-BE49-F238E27FC236}">
                <a16:creationId xmlns:a16="http://schemas.microsoft.com/office/drawing/2014/main" id="{0240DCEC-F156-492B-9B0F-1483943E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4077543"/>
            <a:ext cx="12954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05" name="Rectangle 274">
            <a:extLst>
              <a:ext uri="{FF2B5EF4-FFF2-40B4-BE49-F238E27FC236}">
                <a16:creationId xmlns:a16="http://schemas.microsoft.com/office/drawing/2014/main" id="{6308FB8F-F195-45CC-95B8-BF71E417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09" y="4941143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06" name="Rectangle 275">
            <a:extLst>
              <a:ext uri="{FF2B5EF4-FFF2-40B4-BE49-F238E27FC236}">
                <a16:creationId xmlns:a16="http://schemas.microsoft.com/office/drawing/2014/main" id="{8657C637-5E52-4165-88BB-F61067C0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4509343"/>
            <a:ext cx="4318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07" name="Rectangle 277">
            <a:extLst>
              <a:ext uri="{FF2B5EF4-FFF2-40B4-BE49-F238E27FC236}">
                <a16:creationId xmlns:a16="http://schemas.microsoft.com/office/drawing/2014/main" id="{F3449348-812B-46C3-B630-E542EAF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4941143"/>
            <a:ext cx="863600" cy="431800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8" name="Rectangle 278">
            <a:extLst>
              <a:ext uri="{FF2B5EF4-FFF2-40B4-BE49-F238E27FC236}">
                <a16:creationId xmlns:a16="http://schemas.microsoft.com/office/drawing/2014/main" id="{F489157A-9249-48BD-AC31-B60F667E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487" y="4509343"/>
            <a:ext cx="431800" cy="431800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9" name="Rectangle 273">
            <a:extLst>
              <a:ext uri="{FF2B5EF4-FFF2-40B4-BE49-F238E27FC236}">
                <a16:creationId xmlns:a16="http://schemas.microsoft.com/office/drawing/2014/main" id="{E4AF222B-216B-43E9-955E-014D5F56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897" y="3645743"/>
            <a:ext cx="8636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BC294C7-D87A-463B-B978-6E0199912E66}"/>
              </a:ext>
            </a:extLst>
          </p:cNvPr>
          <p:cNvGrpSpPr/>
          <p:nvPr/>
        </p:nvGrpSpPr>
        <p:grpSpPr>
          <a:xfrm>
            <a:off x="10845430" y="3644998"/>
            <a:ext cx="507154" cy="433113"/>
            <a:chOff x="10845430" y="3644998"/>
            <a:chExt cx="507154" cy="433113"/>
          </a:xfrm>
        </p:grpSpPr>
        <p:sp>
          <p:nvSpPr>
            <p:cNvPr id="211" name="Rectangle 276">
              <a:extLst>
                <a:ext uri="{FF2B5EF4-FFF2-40B4-BE49-F238E27FC236}">
                  <a16:creationId xmlns:a16="http://schemas.microsoft.com/office/drawing/2014/main" id="{D70ADE5B-CA05-4469-A375-CB158E26B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1954" y="3644998"/>
              <a:ext cx="500629" cy="431800"/>
            </a:xfrm>
            <a:prstGeom prst="rect">
              <a:avLst/>
            </a:prstGeom>
            <a:solidFill>
              <a:srgbClr val="99FF99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kern="0" dirty="0">
                  <a:solidFill>
                    <a:srgbClr val="000000"/>
                  </a:solidFill>
                </a:rPr>
                <a:t>I</a:t>
              </a:r>
              <a:r>
                <a:rPr lang="en-US" altLang="zh-CN" sz="2400" b="1" kern="0" baseline="-25000" dirty="0">
                  <a:solidFill>
                    <a:srgbClr val="000000"/>
                  </a:solidFill>
                </a:rPr>
                <a:t>7</a:t>
              </a: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BDAB199-578C-4751-84AD-57803FDC2C19}"/>
                </a:ext>
              </a:extLst>
            </p:cNvPr>
            <p:cNvGrpSpPr/>
            <p:nvPr/>
          </p:nvGrpSpPr>
          <p:grpSpPr>
            <a:xfrm>
              <a:off x="10845430" y="3646311"/>
              <a:ext cx="507154" cy="431800"/>
              <a:chOff x="9789115" y="2008081"/>
              <a:chExt cx="863600" cy="431800"/>
            </a:xfrm>
          </p:grpSpPr>
          <p:sp>
            <p:nvSpPr>
              <p:cNvPr id="212" name="Line 281">
                <a:extLst>
                  <a:ext uri="{FF2B5EF4-FFF2-40B4-BE49-F238E27FC236}">
                    <a16:creationId xmlns:a16="http://schemas.microsoft.com/office/drawing/2014/main" id="{DCB059B9-3B08-4E64-823A-9063FF5F0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9115" y="2008081"/>
                <a:ext cx="863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Line 282">
                <a:extLst>
                  <a:ext uri="{FF2B5EF4-FFF2-40B4-BE49-F238E27FC236}">
                    <a16:creationId xmlns:a16="http://schemas.microsoft.com/office/drawing/2014/main" id="{16BFC75B-F4D3-4C6B-8DFB-C0509A75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9115" y="2008081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Line 283">
                <a:extLst>
                  <a:ext uri="{FF2B5EF4-FFF2-40B4-BE49-F238E27FC236}">
                    <a16:creationId xmlns:a16="http://schemas.microsoft.com/office/drawing/2014/main" id="{85C6FB5F-CD5E-476B-9786-85BCB44C3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9115" y="2439881"/>
                <a:ext cx="863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16" name="TextBox 88">
            <a:extLst>
              <a:ext uri="{FF2B5EF4-FFF2-40B4-BE49-F238E27FC236}">
                <a16:creationId xmlns:a16="http://schemas.microsoft.com/office/drawing/2014/main" id="{0354CF86-BD98-4E6E-8190-2E47DF8C46CF}"/>
              </a:ext>
            </a:extLst>
          </p:cNvPr>
          <p:cNvSpPr txBox="1"/>
          <p:nvPr/>
        </p:nvSpPr>
        <p:spPr>
          <a:xfrm>
            <a:off x="911995" y="2997224"/>
            <a:ext cx="2520280" cy="523220"/>
          </a:xfrm>
          <a:prstGeom prst="rect">
            <a:avLst/>
          </a:prstGeom>
          <a:solidFill>
            <a:srgbClr val="FF6699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异步时钟控制</a:t>
            </a:r>
          </a:p>
        </p:txBody>
      </p:sp>
      <p:graphicFrame>
        <p:nvGraphicFramePr>
          <p:cNvPr id="217" name="Group 199">
            <a:extLst>
              <a:ext uri="{FF2B5EF4-FFF2-40B4-BE49-F238E27FC236}">
                <a16:creationId xmlns:a16="http://schemas.microsoft.com/office/drawing/2014/main" id="{92C59F6E-1FEA-42DE-B72C-9CF5F256B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6804"/>
              </p:ext>
            </p:extLst>
          </p:nvPr>
        </p:nvGraphicFramePr>
        <p:xfrm>
          <a:off x="6969523" y="5376545"/>
          <a:ext cx="4318000" cy="35877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Rectangle 272">
            <a:extLst>
              <a:ext uri="{FF2B5EF4-FFF2-40B4-BE49-F238E27FC236}">
                <a16:creationId xmlns:a16="http://schemas.microsoft.com/office/drawing/2014/main" id="{807AC888-7E68-4434-B7D7-F9647D9C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897" y="4078344"/>
            <a:ext cx="12954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9" name="Rectangle 271">
            <a:extLst>
              <a:ext uri="{FF2B5EF4-FFF2-40B4-BE49-F238E27FC236}">
                <a16:creationId xmlns:a16="http://schemas.microsoft.com/office/drawing/2014/main" id="{C5D2859B-2D00-49E8-A689-1DFCF2C6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497" y="3205830"/>
            <a:ext cx="4318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0" name="Rectangle 273">
            <a:extLst>
              <a:ext uri="{FF2B5EF4-FFF2-40B4-BE49-F238E27FC236}">
                <a16:creationId xmlns:a16="http://schemas.microsoft.com/office/drawing/2014/main" id="{7823B029-BC9A-46AC-898F-F4435853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300" y="3646519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1" name="Rectangle 271">
            <a:extLst>
              <a:ext uri="{FF2B5EF4-FFF2-40B4-BE49-F238E27FC236}">
                <a16:creationId xmlns:a16="http://schemas.microsoft.com/office/drawing/2014/main" id="{B9679F91-6AA0-4113-AFD8-27D52D47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43" y="3202233"/>
            <a:ext cx="4318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2" name="Rectangle 272">
            <a:extLst>
              <a:ext uri="{FF2B5EF4-FFF2-40B4-BE49-F238E27FC236}">
                <a16:creationId xmlns:a16="http://schemas.microsoft.com/office/drawing/2014/main" id="{8B46D22E-83E4-4DB9-9D39-85B5C2AF3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130" y="4078402"/>
            <a:ext cx="1295400" cy="431800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F31B3E1-BD5D-44DA-BABE-0BED6C63EEA3}"/>
              </a:ext>
            </a:extLst>
          </p:cNvPr>
          <p:cNvSpPr/>
          <p:nvPr/>
        </p:nvSpPr>
        <p:spPr>
          <a:xfrm>
            <a:off x="6478155" y="2675113"/>
            <a:ext cx="4338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</a:rPr>
              <a:t>一条指令的执行时间：</a:t>
            </a:r>
            <a:r>
              <a:rPr lang="en-US" altLang="zh-CN" sz="2400" b="1" dirty="0">
                <a:solidFill>
                  <a:srgbClr val="FF0066"/>
                </a:solidFill>
              </a:rPr>
              <a:t>12·T</a:t>
            </a:r>
            <a:r>
              <a:rPr lang="en-US" altLang="zh-CN" sz="2400" b="1" baseline="-25000" dirty="0">
                <a:solidFill>
                  <a:srgbClr val="FF0066"/>
                </a:solidFill>
              </a:rPr>
              <a:t>CLK</a:t>
            </a:r>
            <a:endParaRPr lang="zh-CN" altLang="en-US" sz="2400" b="1" baseline="-25000" dirty="0">
              <a:solidFill>
                <a:srgbClr val="FF0066"/>
              </a:solidFill>
            </a:endParaRPr>
          </a:p>
        </p:txBody>
      </p:sp>
      <p:sp>
        <p:nvSpPr>
          <p:cNvPr id="107" name="动作按钮: 上一张 10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E6A6117-B48E-4A63-88E4-A1D188C6A53B}"/>
              </a:ext>
            </a:extLst>
          </p:cNvPr>
          <p:cNvSpPr/>
          <p:nvPr/>
        </p:nvSpPr>
        <p:spPr bwMode="auto">
          <a:xfrm>
            <a:off x="10816202" y="6110522"/>
            <a:ext cx="500629" cy="505643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5417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1">
            <a:extLst>
              <a:ext uri="{FF2B5EF4-FFF2-40B4-BE49-F238E27FC236}">
                <a16:creationId xmlns:a16="http://schemas.microsoft.com/office/drawing/2014/main" id="{DBE9643B-4CDB-4DEE-9AE6-11672A9B504E}"/>
              </a:ext>
            </a:extLst>
          </p:cNvPr>
          <p:cNvGraphicFramePr>
            <a:graphicFrameLocks noGrp="1"/>
          </p:cNvGraphicFramePr>
          <p:nvPr/>
        </p:nvGraphicFramePr>
        <p:xfrm>
          <a:off x="497309" y="3213943"/>
          <a:ext cx="10782675" cy="2168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307">
                  <a:extLst>
                    <a:ext uri="{9D8B030D-6E8A-4147-A177-3AD203B41FA5}">
                      <a16:colId xmlns:a16="http://schemas.microsoft.com/office/drawing/2014/main" val="410222257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712769147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12713788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4156167016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400385652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416248496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71276057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795649847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787828271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55389433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407494094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51864775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407510550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94665159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585492444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76872438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437074588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58215071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76657740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9908515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707336245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1999167032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2495928333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3991276176"/>
                    </a:ext>
                  </a:extLst>
                </a:gridCol>
                <a:gridCol w="431307">
                  <a:extLst>
                    <a:ext uri="{9D8B030D-6E8A-4147-A177-3AD203B41FA5}">
                      <a16:colId xmlns:a16="http://schemas.microsoft.com/office/drawing/2014/main" val="894911174"/>
                    </a:ext>
                  </a:extLst>
                </a:gridCol>
              </a:tblGrid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47858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717095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47582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558007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78127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B7CFA3DA-1BE4-47A9-B6C0-8B7FD82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06273E-8B40-4617-A950-849A228D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8680"/>
            <a:ext cx="11150600" cy="1080197"/>
          </a:xfrm>
        </p:spPr>
        <p:txBody>
          <a:bodyPr/>
          <a:lstStyle/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某指令流水线结构如图</a:t>
            </a:r>
            <a:r>
              <a:rPr lang="en-US" altLang="zh-CN" dirty="0"/>
              <a:t>7.17(a)</a:t>
            </a:r>
            <a:r>
              <a:rPr lang="zh-CN" altLang="en-US" dirty="0"/>
              <a:t>所示，</a:t>
            </a: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在流水线不断流的情况下，分析该流水线的吞吐率和加速比？</a:t>
            </a:r>
            <a:endParaRPr lang="en-US" altLang="zh-CN" dirty="0"/>
          </a:p>
        </p:txBody>
      </p:sp>
      <p:sp>
        <p:nvSpPr>
          <p:cNvPr id="117" name="Rectangle 154">
            <a:extLst>
              <a:ext uri="{FF2B5EF4-FFF2-40B4-BE49-F238E27FC236}">
                <a16:creationId xmlns:a16="http://schemas.microsoft.com/office/drawing/2014/main" id="{4D0389AD-770E-4352-A983-A3F2523C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72" y="6248329"/>
            <a:ext cx="577113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图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7.17(a)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流水线时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空图：异步控制 </a:t>
            </a:r>
          </a:p>
        </p:txBody>
      </p:sp>
      <p:sp>
        <p:nvSpPr>
          <p:cNvPr id="134" name="Rectangle 155">
            <a:extLst>
              <a:ext uri="{FF2B5EF4-FFF2-40B4-BE49-F238E27FC236}">
                <a16:creationId xmlns:a16="http://schemas.microsoft.com/office/drawing/2014/main" id="{ACE8BE44-236A-4124-8773-AF72B0260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1" y="4942730"/>
            <a:ext cx="8636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5" name="Rectangle 156">
            <a:extLst>
              <a:ext uri="{FF2B5EF4-FFF2-40B4-BE49-F238E27FC236}">
                <a16:creationId xmlns:a16="http://schemas.microsoft.com/office/drawing/2014/main" id="{AB366586-4F22-492F-8819-A50358124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349" y="4509343"/>
            <a:ext cx="4318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6" name="Rectangle 157">
            <a:extLst>
              <a:ext uri="{FF2B5EF4-FFF2-40B4-BE49-F238E27FC236}">
                <a16:creationId xmlns:a16="http://schemas.microsoft.com/office/drawing/2014/main" id="{1507C56A-6063-4CC6-912C-70194547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149" y="4077543"/>
            <a:ext cx="1296987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7" name="Line 158">
            <a:extLst>
              <a:ext uri="{FF2B5EF4-FFF2-40B4-BE49-F238E27FC236}">
                <a16:creationId xmlns:a16="http://schemas.microsoft.com/office/drawing/2014/main" id="{3802C983-B438-4905-B215-5CF20DA0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161" y="5374529"/>
            <a:ext cx="115755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Line 159">
            <a:extLst>
              <a:ext uri="{FF2B5EF4-FFF2-40B4-BE49-F238E27FC236}">
                <a16:creationId xmlns:a16="http://schemas.microsoft.com/office/drawing/2014/main" id="{0165C77C-1274-4938-9E82-58CB8F341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161" y="2782143"/>
            <a:ext cx="0" cy="2592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Rectangle 171">
            <a:extLst>
              <a:ext uri="{FF2B5EF4-FFF2-40B4-BE49-F238E27FC236}">
                <a16:creationId xmlns:a16="http://schemas.microsoft.com/office/drawing/2014/main" id="{0C26B0D5-46E6-4E9A-A33F-C8855783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4942730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1" name="Rectangle 172">
            <a:extLst>
              <a:ext uri="{FF2B5EF4-FFF2-40B4-BE49-F238E27FC236}">
                <a16:creationId xmlns:a16="http://schemas.microsoft.com/office/drawing/2014/main" id="{D886F901-0CD8-4481-B621-2357B76B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45093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52" name="Rectangle 173">
            <a:extLst>
              <a:ext uri="{FF2B5EF4-FFF2-40B4-BE49-F238E27FC236}">
                <a16:creationId xmlns:a16="http://schemas.microsoft.com/office/drawing/2014/main" id="{5F77A6A1-CC99-462C-999D-87CE73D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40775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53" name="Rectangle 174">
            <a:extLst>
              <a:ext uri="{FF2B5EF4-FFF2-40B4-BE49-F238E27FC236}">
                <a16:creationId xmlns:a16="http://schemas.microsoft.com/office/drawing/2014/main" id="{6B939EDC-2191-4911-A296-BA0EB0D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36457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54" name="Rectangle 175">
            <a:extLst>
              <a:ext uri="{FF2B5EF4-FFF2-40B4-BE49-F238E27FC236}">
                <a16:creationId xmlns:a16="http://schemas.microsoft.com/office/drawing/2014/main" id="{DF39BA46-08B2-4515-8100-2A41AF60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484" y="4959105"/>
            <a:ext cx="1035378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时钟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周期</a:t>
            </a:r>
            <a:endParaRPr kumimoji="0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55" name="Rectangle 176">
            <a:extLst>
              <a:ext uri="{FF2B5EF4-FFF2-40B4-BE49-F238E27FC236}">
                <a16:creationId xmlns:a16="http://schemas.microsoft.com/office/drawing/2014/main" id="{919C5DDC-0C40-44D8-B962-1AB6A976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0" y="2363590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段</a:t>
            </a:r>
            <a:endParaRPr kumimoji="0" lang="zh-CN" altLang="en-US" sz="2400" b="1" i="0" u="none" strike="noStrike" kern="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56" name="Rectangle 177">
            <a:extLst>
              <a:ext uri="{FF2B5EF4-FFF2-40B4-BE49-F238E27FC236}">
                <a16:creationId xmlns:a16="http://schemas.microsoft.com/office/drawing/2014/main" id="{E80620D2-38CD-41A7-8504-7170145D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549" y="3645743"/>
            <a:ext cx="8636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7" name="Rectangle 178">
            <a:extLst>
              <a:ext uri="{FF2B5EF4-FFF2-40B4-BE49-F238E27FC236}">
                <a16:creationId xmlns:a16="http://schemas.microsoft.com/office/drawing/2014/main" id="{E9C572A1-60F9-4C1E-AEE0-0C15B999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309" y="3213943"/>
            <a:ext cx="4318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8" name="Rectangle 179">
            <a:extLst>
              <a:ext uri="{FF2B5EF4-FFF2-40B4-BE49-F238E27FC236}">
                <a16:creationId xmlns:a16="http://schemas.microsoft.com/office/drawing/2014/main" id="{F1595F3C-13C5-4C57-83F1-FE489F49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349" y="4941143"/>
            <a:ext cx="8636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59" name="Rectangle 180">
            <a:extLst>
              <a:ext uri="{FF2B5EF4-FFF2-40B4-BE49-F238E27FC236}">
                <a16:creationId xmlns:a16="http://schemas.microsoft.com/office/drawing/2014/main" id="{7A9320D6-5C36-4A18-B508-3A5EFDB4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536" y="4509343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0" name="Rectangle 181">
            <a:extLst>
              <a:ext uri="{FF2B5EF4-FFF2-40B4-BE49-F238E27FC236}">
                <a16:creationId xmlns:a16="http://schemas.microsoft.com/office/drawing/2014/main" id="{F3DAC8E8-A6DC-49DF-971B-D2281092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36" y="4077543"/>
            <a:ext cx="1296988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1" name="Rectangle 182">
            <a:extLst>
              <a:ext uri="{FF2B5EF4-FFF2-40B4-BE49-F238E27FC236}">
                <a16:creationId xmlns:a16="http://schemas.microsoft.com/office/drawing/2014/main" id="{D951545B-2F5F-4081-8FD4-B6FA3FFC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3645743"/>
            <a:ext cx="8636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2" name="Rectangle 183">
            <a:extLst>
              <a:ext uri="{FF2B5EF4-FFF2-40B4-BE49-F238E27FC236}">
                <a16:creationId xmlns:a16="http://schemas.microsoft.com/office/drawing/2014/main" id="{57869265-C9F5-4254-8D41-E263185A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97" y="3213943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63" name="Rectangle 184">
            <a:extLst>
              <a:ext uri="{FF2B5EF4-FFF2-40B4-BE49-F238E27FC236}">
                <a16:creationId xmlns:a16="http://schemas.microsoft.com/office/drawing/2014/main" id="{8CF19244-D8AB-4717-BC6D-F85D1462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949" y="4941143"/>
            <a:ext cx="8636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4" name="Rectangle 185">
            <a:extLst>
              <a:ext uri="{FF2B5EF4-FFF2-40B4-BE49-F238E27FC236}">
                <a16:creationId xmlns:a16="http://schemas.microsoft.com/office/drawing/2014/main" id="{08ACA8B4-9239-43E5-AE9B-7DF8B110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36" y="4509343"/>
            <a:ext cx="4318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5" name="Rectangle 186">
            <a:extLst>
              <a:ext uri="{FF2B5EF4-FFF2-40B4-BE49-F238E27FC236}">
                <a16:creationId xmlns:a16="http://schemas.microsoft.com/office/drawing/2014/main" id="{2EB50652-B813-4D4F-967E-C67C118F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4077543"/>
            <a:ext cx="1296988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6" name="Rectangle 187">
            <a:extLst>
              <a:ext uri="{FF2B5EF4-FFF2-40B4-BE49-F238E27FC236}">
                <a16:creationId xmlns:a16="http://schemas.microsoft.com/office/drawing/2014/main" id="{9E69903F-AC5E-4D0D-969F-8205154E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09" y="3645743"/>
            <a:ext cx="8636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7" name="Rectangle 188">
            <a:extLst>
              <a:ext uri="{FF2B5EF4-FFF2-40B4-BE49-F238E27FC236}">
                <a16:creationId xmlns:a16="http://schemas.microsoft.com/office/drawing/2014/main" id="{A8D15DA9-67CE-4F16-8710-2D27C55F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24" y="3213943"/>
            <a:ext cx="4318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8" name="Rectangle 189">
            <a:extLst>
              <a:ext uri="{FF2B5EF4-FFF2-40B4-BE49-F238E27FC236}">
                <a16:creationId xmlns:a16="http://schemas.microsoft.com/office/drawing/2014/main" id="{33BB4CA2-C892-43D5-A2FA-76C92D441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549" y="4941143"/>
            <a:ext cx="8636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69" name="Rectangle 190">
            <a:extLst>
              <a:ext uri="{FF2B5EF4-FFF2-40B4-BE49-F238E27FC236}">
                <a16:creationId xmlns:a16="http://schemas.microsoft.com/office/drawing/2014/main" id="{D14D2EB6-A858-4682-94E2-1BC0643B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4509343"/>
            <a:ext cx="4318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70" name="Rectangle 191">
            <a:extLst>
              <a:ext uri="{FF2B5EF4-FFF2-40B4-BE49-F238E27FC236}">
                <a16:creationId xmlns:a16="http://schemas.microsoft.com/office/drawing/2014/main" id="{F9272011-3A27-4D11-B29F-8190C6FF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097" y="4077543"/>
            <a:ext cx="1296987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71" name="Rectangle 192">
            <a:extLst>
              <a:ext uri="{FF2B5EF4-FFF2-40B4-BE49-F238E27FC236}">
                <a16:creationId xmlns:a16="http://schemas.microsoft.com/office/drawing/2014/main" id="{15B8E6DA-6F7B-4881-9BC8-07131F60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36" y="4941143"/>
            <a:ext cx="8636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72" name="Rectangle 193">
            <a:extLst>
              <a:ext uri="{FF2B5EF4-FFF2-40B4-BE49-F238E27FC236}">
                <a16:creationId xmlns:a16="http://schemas.microsoft.com/office/drawing/2014/main" id="{1B285874-E60C-4F6E-9480-F8FEAC24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09" y="4509343"/>
            <a:ext cx="4318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aphicFrame>
        <p:nvGraphicFramePr>
          <p:cNvPr id="178" name="Group 199">
            <a:extLst>
              <a:ext uri="{FF2B5EF4-FFF2-40B4-BE49-F238E27FC236}">
                <a16:creationId xmlns:a16="http://schemas.microsoft.com/office/drawing/2014/main" id="{A4052B18-9E54-43C2-873C-FBEE1376E449}"/>
              </a:ext>
            </a:extLst>
          </p:cNvPr>
          <p:cNvGraphicFramePr>
            <a:graphicFrameLocks noGrp="1"/>
          </p:cNvGraphicFramePr>
          <p:nvPr/>
        </p:nvGraphicFramePr>
        <p:xfrm>
          <a:off x="497161" y="5382643"/>
          <a:ext cx="6477000" cy="35877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Rectangle 236">
            <a:extLst>
              <a:ext uri="{FF2B5EF4-FFF2-40B4-BE49-F238E27FC236}">
                <a16:creationId xmlns:a16="http://schemas.microsoft.com/office/drawing/2014/main" id="{4DED2180-5907-4D7A-84E1-FBF11DE8F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3213943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</a:p>
        </p:txBody>
      </p:sp>
      <p:graphicFrame>
        <p:nvGraphicFramePr>
          <p:cNvPr id="183" name="Group 237">
            <a:extLst>
              <a:ext uri="{FF2B5EF4-FFF2-40B4-BE49-F238E27FC236}">
                <a16:creationId xmlns:a16="http://schemas.microsoft.com/office/drawing/2014/main" id="{AD4B7FAE-1778-489B-B6F3-ABEFEFED422D}"/>
              </a:ext>
            </a:extLst>
          </p:cNvPr>
          <p:cNvGraphicFramePr>
            <a:graphicFrameLocks noGrp="1"/>
          </p:cNvGraphicFramePr>
          <p:nvPr/>
        </p:nvGraphicFramePr>
        <p:xfrm>
          <a:off x="187599" y="3215530"/>
          <a:ext cx="311150" cy="2159000"/>
        </p:xfrm>
        <a:graphic>
          <a:graphicData uri="http://schemas.openxmlformats.org/drawingml/2006/table">
            <a:tbl>
              <a:tblPr/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Rectangle 251">
            <a:extLst>
              <a:ext uri="{FF2B5EF4-FFF2-40B4-BE49-F238E27FC236}">
                <a16:creationId xmlns:a16="http://schemas.microsoft.com/office/drawing/2014/main" id="{BAD251BD-7223-4725-B347-A344780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6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85" name="Line 252">
            <a:extLst>
              <a:ext uri="{FF2B5EF4-FFF2-40B4-BE49-F238E27FC236}">
                <a16:creationId xmlns:a16="http://schemas.microsoft.com/office/drawing/2014/main" id="{B326E66E-4146-46CF-86C9-CA8A5885A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2553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" name="Rectangle 253">
            <a:extLst>
              <a:ext uri="{FF2B5EF4-FFF2-40B4-BE49-F238E27FC236}">
                <a16:creationId xmlns:a16="http://schemas.microsoft.com/office/drawing/2014/main" id="{0CAA8742-5DE4-4D1C-B8A3-2DD36320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803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87" name="Line 254">
            <a:extLst>
              <a:ext uri="{FF2B5EF4-FFF2-40B4-BE49-F238E27FC236}">
                <a16:creationId xmlns:a16="http://schemas.microsoft.com/office/drawing/2014/main" id="{CAE4E1D1-4A51-4D71-8EFC-68FA9DC7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9541" y="2148730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Rectangle 255">
            <a:extLst>
              <a:ext uri="{FF2B5EF4-FFF2-40B4-BE49-F238E27FC236}">
                <a16:creationId xmlns:a16="http://schemas.microsoft.com/office/drawing/2014/main" id="{ACF12FCD-DA99-49F2-B013-3F6F4BEA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03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89" name="Line 256">
            <a:extLst>
              <a:ext uri="{FF2B5EF4-FFF2-40B4-BE49-F238E27FC236}">
                <a16:creationId xmlns:a16="http://schemas.microsoft.com/office/drawing/2014/main" id="{2F126310-B41E-412A-B488-4063B9577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941" y="2148730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" name="Rectangle 257">
            <a:extLst>
              <a:ext uri="{FF2B5EF4-FFF2-40B4-BE49-F238E27FC236}">
                <a16:creationId xmlns:a16="http://schemas.microsoft.com/office/drawing/2014/main" id="{E7D7EBB2-100D-48F5-8084-99400A70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191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91" name="Line 258">
            <a:extLst>
              <a:ext uri="{FF2B5EF4-FFF2-40B4-BE49-F238E27FC236}">
                <a16:creationId xmlns:a16="http://schemas.microsoft.com/office/drawing/2014/main" id="{3A1D15ED-389D-44AC-AA58-9E053A981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1928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2" name="Rectangle 259">
            <a:extLst>
              <a:ext uri="{FF2B5EF4-FFF2-40B4-BE49-F238E27FC236}">
                <a16:creationId xmlns:a16="http://schemas.microsoft.com/office/drawing/2014/main" id="{6787B736-F03F-4777-85A9-71ED3E71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591" y="1931243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93" name="Line 260">
            <a:extLst>
              <a:ext uri="{FF2B5EF4-FFF2-40B4-BE49-F238E27FC236}">
                <a16:creationId xmlns:a16="http://schemas.microsoft.com/office/drawing/2014/main" id="{0BABABE7-2A92-4939-A851-E139C84C7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7328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4" name="Line 261">
            <a:extLst>
              <a:ext uri="{FF2B5EF4-FFF2-40B4-BE49-F238E27FC236}">
                <a16:creationId xmlns:a16="http://schemas.microsoft.com/office/drawing/2014/main" id="{1ABB7FC6-7D51-4931-B7A7-B1A278770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2728" y="2148730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5" name="Rectangle 262">
            <a:extLst>
              <a:ext uri="{FF2B5EF4-FFF2-40B4-BE49-F238E27FC236}">
                <a16:creationId xmlns:a16="http://schemas.microsoft.com/office/drawing/2014/main" id="{3B1BE3DB-8885-4597-9C34-A89DC096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53" y="1499443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6" name="Rectangle 263">
            <a:extLst>
              <a:ext uri="{FF2B5EF4-FFF2-40B4-BE49-F238E27FC236}">
                <a16:creationId xmlns:a16="http://schemas.microsoft.com/office/drawing/2014/main" id="{DD91F1D7-F790-4393-9D2F-45A9D3FB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341" y="1499443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7" name="Rectangle 264">
            <a:extLst>
              <a:ext uri="{FF2B5EF4-FFF2-40B4-BE49-F238E27FC236}">
                <a16:creationId xmlns:a16="http://schemas.microsoft.com/office/drawing/2014/main" id="{7A860BBC-2160-4432-9D25-B3985D99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741" y="1499443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8" name="Rectangle 265">
            <a:extLst>
              <a:ext uri="{FF2B5EF4-FFF2-40B4-BE49-F238E27FC236}">
                <a16:creationId xmlns:a16="http://schemas.microsoft.com/office/drawing/2014/main" id="{2D25D7BA-98EA-440A-8876-E07732F9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728" y="1499443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199" name="Rectangle 266">
            <a:extLst>
              <a:ext uri="{FF2B5EF4-FFF2-40B4-BE49-F238E27FC236}">
                <a16:creationId xmlns:a16="http://schemas.microsoft.com/office/drawing/2014/main" id="{2BF315C4-5B74-4CFE-9A59-09E6A198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128" y="1499443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200" name="Rectangle 267">
            <a:extLst>
              <a:ext uri="{FF2B5EF4-FFF2-40B4-BE49-F238E27FC236}">
                <a16:creationId xmlns:a16="http://schemas.microsoft.com/office/drawing/2014/main" id="{2FBBE85C-7F61-400B-827B-960D396B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561" y="2420888"/>
            <a:ext cx="3669594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(a) 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流水线结构示意图 </a:t>
            </a:r>
          </a:p>
        </p:txBody>
      </p:sp>
      <p:sp>
        <p:nvSpPr>
          <p:cNvPr id="201" name="Rectangle 268">
            <a:extLst>
              <a:ext uri="{FF2B5EF4-FFF2-40B4-BE49-F238E27FC236}">
                <a16:creationId xmlns:a16="http://schemas.microsoft.com/office/drawing/2014/main" id="{66262C05-E00D-4A00-8F23-D8FC3003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228" y="5714092"/>
            <a:ext cx="2007281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(b) 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时</a:t>
            </a:r>
            <a:r>
              <a:rPr kumimoji="1" lang="en-US" altLang="zh-CN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00007D"/>
                </a:solidFill>
                <a:ea typeface="楷体" panose="02010609060101010101" pitchFamily="49" charset="-122"/>
              </a:rPr>
              <a:t>空图 </a:t>
            </a:r>
          </a:p>
        </p:txBody>
      </p:sp>
      <p:sp>
        <p:nvSpPr>
          <p:cNvPr id="202" name="Rectangle 270">
            <a:extLst>
              <a:ext uri="{FF2B5EF4-FFF2-40B4-BE49-F238E27FC236}">
                <a16:creationId xmlns:a16="http://schemas.microsoft.com/office/drawing/2014/main" id="{CE889362-7318-4EA2-87DE-974631D9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3645743"/>
            <a:ext cx="865187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3" name="Rectangle 271">
            <a:extLst>
              <a:ext uri="{FF2B5EF4-FFF2-40B4-BE49-F238E27FC236}">
                <a16:creationId xmlns:a16="http://schemas.microsoft.com/office/drawing/2014/main" id="{E3F90923-8E07-4880-92CC-6FC569E2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524" y="3213943"/>
            <a:ext cx="4318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4" name="Rectangle 272">
            <a:extLst>
              <a:ext uri="{FF2B5EF4-FFF2-40B4-BE49-F238E27FC236}">
                <a16:creationId xmlns:a16="http://schemas.microsoft.com/office/drawing/2014/main" id="{0240DCEC-F156-492B-9B0F-1483943E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4077543"/>
            <a:ext cx="12954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05" name="Rectangle 274">
            <a:extLst>
              <a:ext uri="{FF2B5EF4-FFF2-40B4-BE49-F238E27FC236}">
                <a16:creationId xmlns:a16="http://schemas.microsoft.com/office/drawing/2014/main" id="{6308FB8F-F195-45CC-95B8-BF71E417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09" y="4941143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06" name="Rectangle 275">
            <a:extLst>
              <a:ext uri="{FF2B5EF4-FFF2-40B4-BE49-F238E27FC236}">
                <a16:creationId xmlns:a16="http://schemas.microsoft.com/office/drawing/2014/main" id="{8657C637-5E52-4165-88BB-F61067C0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4509343"/>
            <a:ext cx="4318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07" name="Rectangle 277">
            <a:extLst>
              <a:ext uri="{FF2B5EF4-FFF2-40B4-BE49-F238E27FC236}">
                <a16:creationId xmlns:a16="http://schemas.microsoft.com/office/drawing/2014/main" id="{F3449348-812B-46C3-B630-E542EAF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97" y="4941143"/>
            <a:ext cx="863600" cy="431800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8" name="Rectangle 278">
            <a:extLst>
              <a:ext uri="{FF2B5EF4-FFF2-40B4-BE49-F238E27FC236}">
                <a16:creationId xmlns:a16="http://schemas.microsoft.com/office/drawing/2014/main" id="{F489157A-9249-48BD-AC31-B60F667E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487" y="4509343"/>
            <a:ext cx="431800" cy="431800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9" name="Rectangle 273">
            <a:extLst>
              <a:ext uri="{FF2B5EF4-FFF2-40B4-BE49-F238E27FC236}">
                <a16:creationId xmlns:a16="http://schemas.microsoft.com/office/drawing/2014/main" id="{E4AF222B-216B-43E9-955E-014D5F56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897" y="3645743"/>
            <a:ext cx="8636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BC294C7-D87A-463B-B978-6E0199912E66}"/>
              </a:ext>
            </a:extLst>
          </p:cNvPr>
          <p:cNvGrpSpPr/>
          <p:nvPr/>
        </p:nvGrpSpPr>
        <p:grpSpPr>
          <a:xfrm>
            <a:off x="10845430" y="3644998"/>
            <a:ext cx="507154" cy="433113"/>
            <a:chOff x="10845430" y="3644998"/>
            <a:chExt cx="507154" cy="433113"/>
          </a:xfrm>
        </p:grpSpPr>
        <p:sp>
          <p:nvSpPr>
            <p:cNvPr id="211" name="Rectangle 276">
              <a:extLst>
                <a:ext uri="{FF2B5EF4-FFF2-40B4-BE49-F238E27FC236}">
                  <a16:creationId xmlns:a16="http://schemas.microsoft.com/office/drawing/2014/main" id="{D70ADE5B-CA05-4469-A375-CB158E26B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1954" y="3644998"/>
              <a:ext cx="500629" cy="431800"/>
            </a:xfrm>
            <a:prstGeom prst="rect">
              <a:avLst/>
            </a:prstGeom>
            <a:solidFill>
              <a:srgbClr val="99FF99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kern="0" dirty="0">
                  <a:solidFill>
                    <a:srgbClr val="000000"/>
                  </a:solidFill>
                </a:rPr>
                <a:t>I</a:t>
              </a:r>
              <a:r>
                <a:rPr lang="en-US" altLang="zh-CN" sz="2400" b="1" kern="0" baseline="-25000" dirty="0">
                  <a:solidFill>
                    <a:srgbClr val="000000"/>
                  </a:solidFill>
                </a:rPr>
                <a:t>7</a:t>
              </a: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BDAB199-578C-4751-84AD-57803FDC2C19}"/>
                </a:ext>
              </a:extLst>
            </p:cNvPr>
            <p:cNvGrpSpPr/>
            <p:nvPr/>
          </p:nvGrpSpPr>
          <p:grpSpPr>
            <a:xfrm>
              <a:off x="10845430" y="3646311"/>
              <a:ext cx="507154" cy="431800"/>
              <a:chOff x="9789115" y="2008081"/>
              <a:chExt cx="863600" cy="431800"/>
            </a:xfrm>
          </p:grpSpPr>
          <p:sp>
            <p:nvSpPr>
              <p:cNvPr id="212" name="Line 281">
                <a:extLst>
                  <a:ext uri="{FF2B5EF4-FFF2-40B4-BE49-F238E27FC236}">
                    <a16:creationId xmlns:a16="http://schemas.microsoft.com/office/drawing/2014/main" id="{DCB059B9-3B08-4E64-823A-9063FF5F0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9115" y="2008081"/>
                <a:ext cx="863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Line 282">
                <a:extLst>
                  <a:ext uri="{FF2B5EF4-FFF2-40B4-BE49-F238E27FC236}">
                    <a16:creationId xmlns:a16="http://schemas.microsoft.com/office/drawing/2014/main" id="{16BFC75B-F4D3-4C6B-8DFB-C0509A75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9115" y="2008081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Line 283">
                <a:extLst>
                  <a:ext uri="{FF2B5EF4-FFF2-40B4-BE49-F238E27FC236}">
                    <a16:creationId xmlns:a16="http://schemas.microsoft.com/office/drawing/2014/main" id="{85C6FB5F-CD5E-476B-9786-85BCB44C3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9115" y="2439881"/>
                <a:ext cx="863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16" name="TextBox 88">
            <a:extLst>
              <a:ext uri="{FF2B5EF4-FFF2-40B4-BE49-F238E27FC236}">
                <a16:creationId xmlns:a16="http://schemas.microsoft.com/office/drawing/2014/main" id="{0354CF86-BD98-4E6E-8190-2E47DF8C46CF}"/>
              </a:ext>
            </a:extLst>
          </p:cNvPr>
          <p:cNvSpPr txBox="1"/>
          <p:nvPr/>
        </p:nvSpPr>
        <p:spPr>
          <a:xfrm>
            <a:off x="911995" y="2997224"/>
            <a:ext cx="2520280" cy="523220"/>
          </a:xfrm>
          <a:prstGeom prst="rect">
            <a:avLst/>
          </a:prstGeom>
          <a:solidFill>
            <a:srgbClr val="FF6699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异步时钟控制</a:t>
            </a:r>
          </a:p>
        </p:txBody>
      </p:sp>
      <p:graphicFrame>
        <p:nvGraphicFramePr>
          <p:cNvPr id="217" name="Group 199">
            <a:extLst>
              <a:ext uri="{FF2B5EF4-FFF2-40B4-BE49-F238E27FC236}">
                <a16:creationId xmlns:a16="http://schemas.microsoft.com/office/drawing/2014/main" id="{92C59F6E-1FEA-42DE-B72C-9CF5F256BDCE}"/>
              </a:ext>
            </a:extLst>
          </p:cNvPr>
          <p:cNvGraphicFramePr>
            <a:graphicFrameLocks noGrp="1"/>
          </p:cNvGraphicFramePr>
          <p:nvPr/>
        </p:nvGraphicFramePr>
        <p:xfrm>
          <a:off x="6969523" y="5376545"/>
          <a:ext cx="4318000" cy="35877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Rectangle 272">
            <a:extLst>
              <a:ext uri="{FF2B5EF4-FFF2-40B4-BE49-F238E27FC236}">
                <a16:creationId xmlns:a16="http://schemas.microsoft.com/office/drawing/2014/main" id="{807AC888-7E68-4434-B7D7-F9647D9C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897" y="4078344"/>
            <a:ext cx="12954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9" name="Rectangle 271">
            <a:extLst>
              <a:ext uri="{FF2B5EF4-FFF2-40B4-BE49-F238E27FC236}">
                <a16:creationId xmlns:a16="http://schemas.microsoft.com/office/drawing/2014/main" id="{C5D2859B-2D00-49E8-A689-1DFCF2C6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497" y="3205830"/>
            <a:ext cx="4318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0" name="Rectangle 273">
            <a:extLst>
              <a:ext uri="{FF2B5EF4-FFF2-40B4-BE49-F238E27FC236}">
                <a16:creationId xmlns:a16="http://schemas.microsoft.com/office/drawing/2014/main" id="{7823B029-BC9A-46AC-898F-F4435853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300" y="3646519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1" name="Rectangle 271">
            <a:extLst>
              <a:ext uri="{FF2B5EF4-FFF2-40B4-BE49-F238E27FC236}">
                <a16:creationId xmlns:a16="http://schemas.microsoft.com/office/drawing/2014/main" id="{B9679F91-6AA0-4113-AFD8-27D52D47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43" y="3202233"/>
            <a:ext cx="4318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2" name="Rectangle 272">
            <a:extLst>
              <a:ext uri="{FF2B5EF4-FFF2-40B4-BE49-F238E27FC236}">
                <a16:creationId xmlns:a16="http://schemas.microsoft.com/office/drawing/2014/main" id="{8B46D22E-83E4-4DB9-9D39-85B5C2AF3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130" y="4078402"/>
            <a:ext cx="1295400" cy="431800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</a:rPr>
              <a:t>I</a:t>
            </a:r>
            <a:r>
              <a:rPr lang="en-US" altLang="zh-CN" sz="2400" b="1" kern="0" baseline="-25000" dirty="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10CA7A2-1EFB-428B-9AB4-80E87416F3AA}"/>
              </a:ext>
            </a:extLst>
          </p:cNvPr>
          <p:cNvCxnSpPr>
            <a:cxnSpLocks/>
          </p:cNvCxnSpPr>
          <p:nvPr/>
        </p:nvCxnSpPr>
        <p:spPr bwMode="auto">
          <a:xfrm flipV="1">
            <a:off x="1789897" y="5556230"/>
            <a:ext cx="0" cy="249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F38BCD6-CE75-47D7-A802-006D20159651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8230" y="5556230"/>
            <a:ext cx="0" cy="249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DC09D0D-398F-47DA-8BC3-25696EC348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4182" y="5556230"/>
            <a:ext cx="0" cy="249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DFB9918-1560-49CA-8987-7CED9EEE8AC9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7753" y="5556230"/>
            <a:ext cx="0" cy="249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694BA8D-83BD-418A-B1E9-1655706C2A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968943" y="5556230"/>
            <a:ext cx="0" cy="249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94CD181-3227-4859-AD5A-A0B1C369A972}"/>
              </a:ext>
            </a:extLst>
          </p:cNvPr>
          <p:cNvCxnSpPr>
            <a:cxnSpLocks/>
          </p:cNvCxnSpPr>
          <p:nvPr/>
        </p:nvCxnSpPr>
        <p:spPr bwMode="auto">
          <a:xfrm flipV="1">
            <a:off x="8264897" y="5556230"/>
            <a:ext cx="0" cy="249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0192202-6AEA-4158-A3BC-DD7534086DA0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155" y="5556230"/>
            <a:ext cx="0" cy="249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5732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07097 -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10547 -3.33333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07084 -3.7037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10638 -3.33333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7084 -3.7037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10547 -3.33333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7071 -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10638 -3.33333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7032 -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07083 -3.33333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3542 -3.7037E-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0.03541 -3.33333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3" grpId="0" animBg="1"/>
      <p:bldP spid="164" grpId="0" animBg="1"/>
      <p:bldP spid="168" grpId="0" animBg="1"/>
      <p:bldP spid="169" grpId="0" animBg="1"/>
      <p:bldP spid="171" grpId="0" animBg="1"/>
      <p:bldP spid="172" grpId="0" animBg="1"/>
      <p:bldP spid="205" grpId="0" animBg="1"/>
      <p:bldP spid="206" grpId="0" animBg="1"/>
      <p:bldP spid="207" grpId="0" animBg="1"/>
      <p:bldP spid="2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A3DA-1BE4-47A9-B6C0-8B7FD82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06273E-8B40-4617-A950-849A228D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8680"/>
            <a:ext cx="11150600" cy="6048672"/>
          </a:xfrm>
        </p:spPr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zh-CN" altLang="en-US" dirty="0"/>
              <a:t>某指令流水线结构如图</a:t>
            </a:r>
            <a:r>
              <a:rPr lang="en-US" altLang="zh-CN" dirty="0"/>
              <a:t>7.17(a)</a:t>
            </a:r>
            <a:r>
              <a:rPr lang="zh-CN" altLang="en-US" dirty="0"/>
              <a:t>所示，</a:t>
            </a:r>
            <a:endParaRPr lang="en-US" altLang="zh-CN" dirty="0"/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dirty="0"/>
              <a:t>在流水线不断流的情况下，分析该流水线的吞吐率和加速比？</a:t>
            </a:r>
            <a:endParaRPr lang="en-US" altLang="zh-CN" dirty="0"/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若流水线各段按照这种规律进行</a:t>
            </a:r>
            <a:r>
              <a:rPr lang="zh-CN" altLang="en-US" dirty="0">
                <a:solidFill>
                  <a:srgbClr val="D60093"/>
                </a:solidFill>
              </a:rPr>
              <a:t>异步推进</a:t>
            </a:r>
            <a:r>
              <a:rPr lang="zh-CN" altLang="en-US" dirty="0">
                <a:solidFill>
                  <a:srgbClr val="000000"/>
                </a:solidFill>
              </a:rPr>
              <a:t>，则流水线达到稳定时，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8000"/>
                </a:solidFill>
              </a:rPr>
              <a:t>一条指令</a:t>
            </a:r>
            <a:r>
              <a:rPr lang="zh-CN" altLang="en-US" dirty="0">
                <a:solidFill>
                  <a:srgbClr val="000000"/>
                </a:solidFill>
              </a:rPr>
              <a:t>执行需要</a:t>
            </a:r>
            <a:r>
              <a:rPr lang="en-US" altLang="zh-CN" dirty="0">
                <a:solidFill>
                  <a:srgbClr val="008000"/>
                </a:solidFill>
              </a:rPr>
              <a:t>12</a:t>
            </a:r>
            <a:r>
              <a:rPr lang="zh-CN" altLang="en-US" dirty="0">
                <a:solidFill>
                  <a:srgbClr val="008000"/>
                </a:solidFill>
              </a:rPr>
              <a:t>个时钟周期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每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个时钟周期</a:t>
            </a:r>
            <a:r>
              <a:rPr lang="zh-CN" altLang="en-US" dirty="0">
                <a:solidFill>
                  <a:srgbClr val="0070C0"/>
                </a:solidFill>
              </a:rPr>
              <a:t>产生一条指令的处理结果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所以该流水线的性能为：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     </a:t>
            </a:r>
            <a:r>
              <a:rPr lang="en-US" altLang="zh-CN" i="1" dirty="0" err="1">
                <a:solidFill>
                  <a:srgbClr val="000000"/>
                </a:solidFill>
              </a:rPr>
              <a:t>TP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max</a:t>
            </a:r>
            <a:r>
              <a:rPr lang="en-US" altLang="zh-CN" i="1" baseline="-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1/(3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i="1" baseline="-30000" dirty="0">
                <a:solidFill>
                  <a:srgbClr val="000000"/>
                </a:solidFill>
              </a:rPr>
              <a:t>CLK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     S</a:t>
            </a:r>
            <a:r>
              <a:rPr lang="en-US" altLang="zh-CN" dirty="0">
                <a:solidFill>
                  <a:srgbClr val="000000"/>
                </a:solidFill>
              </a:rPr>
              <a:t> = (9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i="1" baseline="-30000" dirty="0">
                <a:solidFill>
                  <a:srgbClr val="000000"/>
                </a:solidFill>
              </a:rPr>
              <a:t>CLK</a:t>
            </a:r>
            <a:r>
              <a:rPr lang="en-US" altLang="zh-CN" dirty="0">
                <a:solidFill>
                  <a:srgbClr val="000000"/>
                </a:solidFill>
              </a:rPr>
              <a:t>)/(3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i="1" baseline="-30000" dirty="0">
                <a:solidFill>
                  <a:srgbClr val="000000"/>
                </a:solidFill>
              </a:rPr>
              <a:t>CLK</a:t>
            </a:r>
            <a:r>
              <a:rPr lang="en-US" altLang="zh-CN" dirty="0">
                <a:solidFill>
                  <a:srgbClr val="000000"/>
                </a:solidFill>
              </a:rPr>
              <a:t>) = 3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流水线采用</a:t>
            </a:r>
            <a:r>
              <a:rPr lang="zh-CN" altLang="en-US" dirty="0">
                <a:solidFill>
                  <a:srgbClr val="CC0000"/>
                </a:solidFill>
              </a:rPr>
              <a:t>异步控制</a:t>
            </a:r>
            <a:r>
              <a:rPr lang="zh-CN" altLang="en-US" dirty="0">
                <a:solidFill>
                  <a:srgbClr val="000000"/>
                </a:solidFill>
              </a:rPr>
              <a:t>并没有给流水线性能带来改善，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反而会增加控制电路的复杂性。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所以，流水线采用的基本控制方式为</a:t>
            </a:r>
            <a:r>
              <a:rPr lang="zh-CN" altLang="en-US" dirty="0">
                <a:solidFill>
                  <a:srgbClr val="CC0000"/>
                </a:solidFill>
              </a:rPr>
              <a:t>同步方式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840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>
            <a:extLst>
              <a:ext uri="{FF2B5EF4-FFF2-40B4-BE49-F238E27FC236}">
                <a16:creationId xmlns:a16="http://schemas.microsoft.com/office/drawing/2014/main" id="{1633FCF7-69AF-4E2E-96EF-947F68D9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09" y="3024188"/>
            <a:ext cx="8636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DA1E84FC-6968-44FD-98CC-B9E32C12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97" y="2590800"/>
            <a:ext cx="4318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9F1C840B-7581-4FC9-A404-8E96372D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97" y="2159000"/>
            <a:ext cx="1296987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" name="Line 44">
            <a:extLst>
              <a:ext uri="{FF2B5EF4-FFF2-40B4-BE49-F238E27FC236}">
                <a16:creationId xmlns:a16="http://schemas.microsoft.com/office/drawing/2014/main" id="{4F8D8140-3BC8-4914-A1B8-16ED59D74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909" y="3455988"/>
            <a:ext cx="698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Line 45">
            <a:extLst>
              <a:ext uri="{FF2B5EF4-FFF2-40B4-BE49-F238E27FC236}">
                <a16:creationId xmlns:a16="http://schemas.microsoft.com/office/drawing/2014/main" id="{CB39A792-1F98-4154-B3C1-93C1DDE4A1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909" y="1150938"/>
            <a:ext cx="0" cy="230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C4D6E64C-7589-423F-A7EF-191E0F6B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09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C267643D-B764-42DA-A353-1D31B5DB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97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5D8EB6EF-6244-45D1-9A97-17305E6C5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97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7ABF5F17-4887-476C-8E4F-179B5F61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97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3" name="Rectangle 50">
            <a:extLst>
              <a:ext uri="{FF2B5EF4-FFF2-40B4-BE49-F238E27FC236}">
                <a16:creationId xmlns:a16="http://schemas.microsoft.com/office/drawing/2014/main" id="{B2832D51-2B16-4CA2-961D-3129FDAA9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697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4" name="Rectangle 51">
            <a:extLst>
              <a:ext uri="{FF2B5EF4-FFF2-40B4-BE49-F238E27FC236}">
                <a16:creationId xmlns:a16="http://schemas.microsoft.com/office/drawing/2014/main" id="{4F9E35CA-C5D9-4D03-BF2B-AB8960AF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97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8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5" name="Rectangle 52">
            <a:extLst>
              <a:ext uri="{FF2B5EF4-FFF2-40B4-BE49-F238E27FC236}">
                <a16:creationId xmlns:a16="http://schemas.microsoft.com/office/drawing/2014/main" id="{66BDA014-0B05-4D69-8355-CCBD0E4E3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497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6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6" name="Rectangle 53">
            <a:extLst>
              <a:ext uri="{FF2B5EF4-FFF2-40B4-BE49-F238E27FC236}">
                <a16:creationId xmlns:a16="http://schemas.microsoft.com/office/drawing/2014/main" id="{4C8056A8-8373-46A5-8FE0-4B0F00E8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97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7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7" name="Rectangle 54">
            <a:extLst>
              <a:ext uri="{FF2B5EF4-FFF2-40B4-BE49-F238E27FC236}">
                <a16:creationId xmlns:a16="http://schemas.microsoft.com/office/drawing/2014/main" id="{12B506DB-9C6D-4FF2-89DB-B43A2E31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484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9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8" name="Rectangle 55">
            <a:extLst>
              <a:ext uri="{FF2B5EF4-FFF2-40B4-BE49-F238E27FC236}">
                <a16:creationId xmlns:a16="http://schemas.microsoft.com/office/drawing/2014/main" id="{6415D39F-50EC-404E-B37D-C4672AB4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284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10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0179DA94-3932-46AB-9905-1CF7F189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84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11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32EE4F31-94BF-4AEA-BEBF-A7A652E8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3024188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1" name="Rectangle 58">
            <a:extLst>
              <a:ext uri="{FF2B5EF4-FFF2-40B4-BE49-F238E27FC236}">
                <a16:creationId xmlns:a16="http://schemas.microsoft.com/office/drawing/2014/main" id="{86566D6F-E078-4C6A-8FE0-9E7347B9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2590800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2" name="Rectangle 59">
            <a:extLst>
              <a:ext uri="{FF2B5EF4-FFF2-40B4-BE49-F238E27FC236}">
                <a16:creationId xmlns:a16="http://schemas.microsoft.com/office/drawing/2014/main" id="{F4F365C6-A4F7-44A9-B531-51ECC591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2159000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3" name="Rectangle 60">
            <a:extLst>
              <a:ext uri="{FF2B5EF4-FFF2-40B4-BE49-F238E27FC236}">
                <a16:creationId xmlns:a16="http://schemas.microsoft.com/office/drawing/2014/main" id="{2AE3DE42-507A-4F21-9A04-492BA15A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1727200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E660E548-E210-4700-9A4E-4FE9E653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767" y="3037642"/>
            <a:ext cx="863600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时钟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周期</a:t>
            </a:r>
            <a:endParaRPr kumimoji="0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EFB18978-8B5D-46E3-BB3C-909D71F0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862013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段</a:t>
            </a:r>
            <a:endParaRPr kumimoji="0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6" name="Rectangle 63">
            <a:extLst>
              <a:ext uri="{FF2B5EF4-FFF2-40B4-BE49-F238E27FC236}">
                <a16:creationId xmlns:a16="http://schemas.microsoft.com/office/drawing/2014/main" id="{902991DA-D7DC-4627-9FF4-581EC4AF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97" y="1727200"/>
            <a:ext cx="8636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7" name="Rectangle 64">
            <a:extLst>
              <a:ext uri="{FF2B5EF4-FFF2-40B4-BE49-F238E27FC236}">
                <a16:creationId xmlns:a16="http://schemas.microsoft.com/office/drawing/2014/main" id="{C179A22C-6CC4-47AC-B909-A3ED71D5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484" y="1295400"/>
            <a:ext cx="4318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0A0E1B1A-D2FF-4281-8F85-9FA3956E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97" y="3024188"/>
            <a:ext cx="8636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9" name="Rectangle 66">
            <a:extLst>
              <a:ext uri="{FF2B5EF4-FFF2-40B4-BE49-F238E27FC236}">
                <a16:creationId xmlns:a16="http://schemas.microsoft.com/office/drawing/2014/main" id="{A6491AFF-0213-48D3-8EFD-9006D4EC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084" y="2590800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0" name="Rectangle 67">
            <a:extLst>
              <a:ext uri="{FF2B5EF4-FFF2-40B4-BE49-F238E27FC236}">
                <a16:creationId xmlns:a16="http://schemas.microsoft.com/office/drawing/2014/main" id="{7434873B-16DC-4320-8AFC-6D709F59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84" y="2159000"/>
            <a:ext cx="1296988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1" name="Rectangle 68">
            <a:extLst>
              <a:ext uri="{FF2B5EF4-FFF2-40B4-BE49-F238E27FC236}">
                <a16:creationId xmlns:a16="http://schemas.microsoft.com/office/drawing/2014/main" id="{BBEC018C-D08F-4AAA-9444-304B849D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284" y="1727200"/>
            <a:ext cx="8636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2" name="Rectangle 69">
            <a:extLst>
              <a:ext uri="{FF2B5EF4-FFF2-40B4-BE49-F238E27FC236}">
                <a16:creationId xmlns:a16="http://schemas.microsoft.com/office/drawing/2014/main" id="{0B84FBD0-46A8-465D-AD2F-BEF0A1450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472" y="1295400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3" name="Rectangle 70">
            <a:extLst>
              <a:ext uri="{FF2B5EF4-FFF2-40B4-BE49-F238E27FC236}">
                <a16:creationId xmlns:a16="http://schemas.microsoft.com/office/drawing/2014/main" id="{6555CBBD-1702-4F97-AFDC-A0F2ED9E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97" y="3024188"/>
            <a:ext cx="8636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4" name="Rectangle 71">
            <a:extLst>
              <a:ext uri="{FF2B5EF4-FFF2-40B4-BE49-F238E27FC236}">
                <a16:creationId xmlns:a16="http://schemas.microsoft.com/office/drawing/2014/main" id="{A812A452-B140-41DC-BCE8-B8F9F73B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484" y="2590800"/>
            <a:ext cx="4318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5" name="Rectangle 72">
            <a:extLst>
              <a:ext uri="{FF2B5EF4-FFF2-40B4-BE49-F238E27FC236}">
                <a16:creationId xmlns:a16="http://schemas.microsoft.com/office/drawing/2014/main" id="{2446FF2B-0895-40AE-9202-A2BD2DAE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284" y="2159000"/>
            <a:ext cx="1296988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6" name="Rectangle 73">
            <a:extLst>
              <a:ext uri="{FF2B5EF4-FFF2-40B4-BE49-F238E27FC236}">
                <a16:creationId xmlns:a16="http://schemas.microsoft.com/office/drawing/2014/main" id="{4D99425B-8C9E-469A-8EB1-300D678E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1727200"/>
            <a:ext cx="8636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614689A1-8B24-4230-A878-BABAB568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872" y="1295400"/>
            <a:ext cx="431800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8" name="Rectangle 75">
            <a:extLst>
              <a:ext uri="{FF2B5EF4-FFF2-40B4-BE49-F238E27FC236}">
                <a16:creationId xmlns:a16="http://schemas.microsoft.com/office/drawing/2014/main" id="{AC1947A0-11CE-4A16-A0F9-35175C89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284" y="3024188"/>
            <a:ext cx="8636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39" name="Rectangle 76">
            <a:extLst>
              <a:ext uri="{FF2B5EF4-FFF2-40B4-BE49-F238E27FC236}">
                <a16:creationId xmlns:a16="http://schemas.microsoft.com/office/drawing/2014/main" id="{84FA7AD9-002E-497F-9A99-E47F6DFB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472" y="2590800"/>
            <a:ext cx="4318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0" name="Rectangle 77">
            <a:extLst>
              <a:ext uri="{FF2B5EF4-FFF2-40B4-BE49-F238E27FC236}">
                <a16:creationId xmlns:a16="http://schemas.microsoft.com/office/drawing/2014/main" id="{24E910F7-EE2B-436F-AFCB-2215477D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272" y="2159000"/>
            <a:ext cx="1296987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1" name="Rectangle 78">
            <a:extLst>
              <a:ext uri="{FF2B5EF4-FFF2-40B4-BE49-F238E27FC236}">
                <a16:creationId xmlns:a16="http://schemas.microsoft.com/office/drawing/2014/main" id="{E1F8AC97-7783-4DD1-B4D4-E259E47F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3024188"/>
            <a:ext cx="8636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2" name="Rectangle 79">
            <a:extLst>
              <a:ext uri="{FF2B5EF4-FFF2-40B4-BE49-F238E27FC236}">
                <a16:creationId xmlns:a16="http://schemas.microsoft.com/office/drawing/2014/main" id="{4454D93B-E427-4EC0-A75D-3B5B0AD0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872" y="2590800"/>
            <a:ext cx="431800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3" name="Line 80">
            <a:extLst>
              <a:ext uri="{FF2B5EF4-FFF2-40B4-BE49-F238E27FC236}">
                <a16:creationId xmlns:a16="http://schemas.microsoft.com/office/drawing/2014/main" id="{F4136F9E-080C-40F6-8975-5E288F18F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1295400"/>
            <a:ext cx="6049963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tangle 81">
            <a:extLst>
              <a:ext uri="{FF2B5EF4-FFF2-40B4-BE49-F238E27FC236}">
                <a16:creationId xmlns:a16="http://schemas.microsoft.com/office/drawing/2014/main" id="{15E0D853-ECC5-46FC-B7B0-DACFD455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884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12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5" name="Rectangle 82">
            <a:extLst>
              <a:ext uri="{FF2B5EF4-FFF2-40B4-BE49-F238E27FC236}">
                <a16:creationId xmlns:a16="http://schemas.microsoft.com/office/drawing/2014/main" id="{F8C13B06-1B21-46A1-A14E-5D1DB87B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13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6" name="Rectangle 83">
            <a:extLst>
              <a:ext uri="{FF2B5EF4-FFF2-40B4-BE49-F238E27FC236}">
                <a16:creationId xmlns:a16="http://schemas.microsoft.com/office/drawing/2014/main" id="{CDE1F90D-9CF7-416B-A531-60A153E6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484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14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7" name="Rectangle 84">
            <a:extLst>
              <a:ext uri="{FF2B5EF4-FFF2-40B4-BE49-F238E27FC236}">
                <a16:creationId xmlns:a16="http://schemas.microsoft.com/office/drawing/2014/main" id="{A95E0979-4273-4D93-BFDB-57C7F5D5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872" y="3382963"/>
            <a:ext cx="43180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15</a:t>
            </a:r>
            <a:endParaRPr kumimoji="0" lang="en-US" altLang="zh-CN" sz="2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graphicFrame>
        <p:nvGraphicFramePr>
          <p:cNvPr id="48" name="Group 85">
            <a:extLst>
              <a:ext uri="{FF2B5EF4-FFF2-40B4-BE49-F238E27FC236}">
                <a16:creationId xmlns:a16="http://schemas.microsoft.com/office/drawing/2014/main" id="{423FDB63-1476-44E1-98C6-DE0EAC78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09605"/>
              </p:ext>
            </p:extLst>
          </p:nvPr>
        </p:nvGraphicFramePr>
        <p:xfrm>
          <a:off x="686909" y="3455988"/>
          <a:ext cx="6477000" cy="35877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Line 119">
            <a:extLst>
              <a:ext uri="{FF2B5EF4-FFF2-40B4-BE49-F238E27FC236}">
                <a16:creationId xmlns:a16="http://schemas.microsoft.com/office/drawing/2014/main" id="{961DD6BD-2ABA-4B16-A56A-DBAC15892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1727200"/>
            <a:ext cx="2592388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Line 120">
            <a:extLst>
              <a:ext uri="{FF2B5EF4-FFF2-40B4-BE49-F238E27FC236}">
                <a16:creationId xmlns:a16="http://schemas.microsoft.com/office/drawing/2014/main" id="{09603108-5EFF-475A-8561-CCCCC1AEE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2159000"/>
            <a:ext cx="1296988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121">
            <a:extLst>
              <a:ext uri="{FF2B5EF4-FFF2-40B4-BE49-F238E27FC236}">
                <a16:creationId xmlns:a16="http://schemas.microsoft.com/office/drawing/2014/main" id="{907B8DFC-5456-4671-8824-E31FF0E0B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2590800"/>
            <a:ext cx="865188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Rectangle 122">
            <a:extLst>
              <a:ext uri="{FF2B5EF4-FFF2-40B4-BE49-F238E27FC236}">
                <a16:creationId xmlns:a16="http://schemas.microsoft.com/office/drawing/2014/main" id="{2E45FDE8-4626-4F83-BB5D-D6E9534A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1295400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</a:p>
        </p:txBody>
      </p:sp>
      <p:graphicFrame>
        <p:nvGraphicFramePr>
          <p:cNvPr id="53" name="Group 123">
            <a:extLst>
              <a:ext uri="{FF2B5EF4-FFF2-40B4-BE49-F238E27FC236}">
                <a16:creationId xmlns:a16="http://schemas.microsoft.com/office/drawing/2014/main" id="{C1FDE207-76EF-49A3-8192-5DEAA6C73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56531"/>
              </p:ext>
            </p:extLst>
          </p:nvPr>
        </p:nvGraphicFramePr>
        <p:xfrm>
          <a:off x="375759" y="1296988"/>
          <a:ext cx="311150" cy="2159000"/>
        </p:xfrm>
        <a:graphic>
          <a:graphicData uri="http://schemas.openxmlformats.org/drawingml/2006/table">
            <a:tbl>
              <a:tblPr/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Rectangle 137">
            <a:extLst>
              <a:ext uri="{FF2B5EF4-FFF2-40B4-BE49-F238E27FC236}">
                <a16:creationId xmlns:a16="http://schemas.microsoft.com/office/drawing/2014/main" id="{70C333C1-5AB6-4EFE-A18D-C3255D8C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7" y="547688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5" name="Line 138">
            <a:extLst>
              <a:ext uri="{FF2B5EF4-FFF2-40B4-BE49-F238E27FC236}">
                <a16:creationId xmlns:a16="http://schemas.microsoft.com/office/drawing/2014/main" id="{A3119971-5A0A-4825-A7D0-01B2BC319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4" y="7651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Rectangle 139">
            <a:extLst>
              <a:ext uri="{FF2B5EF4-FFF2-40B4-BE49-F238E27FC236}">
                <a16:creationId xmlns:a16="http://schemas.microsoft.com/office/drawing/2014/main" id="{8B0BA4B2-6FC3-460D-A4D8-CF71E264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84" y="547688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7" name="Line 140">
            <a:extLst>
              <a:ext uri="{FF2B5EF4-FFF2-40B4-BE49-F238E27FC236}">
                <a16:creationId xmlns:a16="http://schemas.microsoft.com/office/drawing/2014/main" id="{90A972DC-61E7-4DE3-A517-2661239B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6922" y="765175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Rectangle 141">
            <a:extLst>
              <a:ext uri="{FF2B5EF4-FFF2-40B4-BE49-F238E27FC236}">
                <a16:creationId xmlns:a16="http://schemas.microsoft.com/office/drawing/2014/main" id="{7356602A-B907-45E5-BA2C-B14CED48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84" y="547688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59" name="Line 142">
            <a:extLst>
              <a:ext uri="{FF2B5EF4-FFF2-40B4-BE49-F238E27FC236}">
                <a16:creationId xmlns:a16="http://schemas.microsoft.com/office/drawing/2014/main" id="{326BFEDE-7B9F-4A1F-AAC5-B0313B7FA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322" y="765175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Rectangle 143">
            <a:extLst>
              <a:ext uri="{FF2B5EF4-FFF2-40B4-BE49-F238E27FC236}">
                <a16:creationId xmlns:a16="http://schemas.microsoft.com/office/drawing/2014/main" id="{0E80FDD6-6AC6-4697-A2C1-B8295234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572" y="547688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61" name="Line 144">
            <a:extLst>
              <a:ext uri="{FF2B5EF4-FFF2-40B4-BE49-F238E27FC236}">
                <a16:creationId xmlns:a16="http://schemas.microsoft.com/office/drawing/2014/main" id="{821EC925-3C40-4E37-A5D9-F3BC90FB7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309" y="7651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Rectangle 145">
            <a:extLst>
              <a:ext uri="{FF2B5EF4-FFF2-40B4-BE49-F238E27FC236}">
                <a16:creationId xmlns:a16="http://schemas.microsoft.com/office/drawing/2014/main" id="{2C55C984-5E8E-4DD9-BCD4-E864A502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972" y="547688"/>
            <a:ext cx="720725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63" name="Line 146">
            <a:extLst>
              <a:ext uri="{FF2B5EF4-FFF2-40B4-BE49-F238E27FC236}">
                <a16:creationId xmlns:a16="http://schemas.microsoft.com/office/drawing/2014/main" id="{2809BDFF-9CFF-423D-AA6D-7EAAE7F52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709" y="7651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Line 147">
            <a:extLst>
              <a:ext uri="{FF2B5EF4-FFF2-40B4-BE49-F238E27FC236}">
                <a16:creationId xmlns:a16="http://schemas.microsoft.com/office/drawing/2014/main" id="{40CDC0C2-3173-4E5C-9F92-DAB7C0FAF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109" y="765175"/>
            <a:ext cx="5762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48">
            <a:extLst>
              <a:ext uri="{FF2B5EF4-FFF2-40B4-BE49-F238E27FC236}">
                <a16:creationId xmlns:a16="http://schemas.microsoft.com/office/drawing/2014/main" id="{6708AD5A-E652-4561-8E18-6A4A95CB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34" y="115888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66" name="Rectangle 149">
            <a:extLst>
              <a:ext uri="{FF2B5EF4-FFF2-40B4-BE49-F238E27FC236}">
                <a16:creationId xmlns:a16="http://schemas.microsoft.com/office/drawing/2014/main" id="{0741DD36-E0DF-451A-BA83-40E0F4DD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722" y="115888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67" name="Rectangle 150">
            <a:extLst>
              <a:ext uri="{FF2B5EF4-FFF2-40B4-BE49-F238E27FC236}">
                <a16:creationId xmlns:a16="http://schemas.microsoft.com/office/drawing/2014/main" id="{5A2FB5EF-A7E8-4EB6-8687-D3A14C3B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122" y="115888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68" name="Rectangle 151">
            <a:extLst>
              <a:ext uri="{FF2B5EF4-FFF2-40B4-BE49-F238E27FC236}">
                <a16:creationId xmlns:a16="http://schemas.microsoft.com/office/drawing/2014/main" id="{0F78296A-4CAA-4DEF-B38D-170FA2D9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109" y="115888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69" name="Rectangle 152">
            <a:extLst>
              <a:ext uri="{FF2B5EF4-FFF2-40B4-BE49-F238E27FC236}">
                <a16:creationId xmlns:a16="http://schemas.microsoft.com/office/drawing/2014/main" id="{1549E1DE-8DAA-473D-A135-CCCA85A6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509" y="115888"/>
            <a:ext cx="10080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</a:p>
        </p:txBody>
      </p:sp>
      <p:sp>
        <p:nvSpPr>
          <p:cNvPr id="70" name="Rectangle 155">
            <a:extLst>
              <a:ext uri="{FF2B5EF4-FFF2-40B4-BE49-F238E27FC236}">
                <a16:creationId xmlns:a16="http://schemas.microsoft.com/office/drawing/2014/main" id="{4190A516-393B-4FD0-B93C-3A4E139BF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09" y="5807075"/>
            <a:ext cx="1296988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1" name="Rectangle 156">
            <a:extLst>
              <a:ext uri="{FF2B5EF4-FFF2-40B4-BE49-F238E27FC236}">
                <a16:creationId xmlns:a16="http://schemas.microsoft.com/office/drawing/2014/main" id="{DC127471-9522-4F51-B88D-3FBFCED1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97" y="5373688"/>
            <a:ext cx="12954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2" name="Line 158">
            <a:extLst>
              <a:ext uri="{FF2B5EF4-FFF2-40B4-BE49-F238E27FC236}">
                <a16:creationId xmlns:a16="http://schemas.microsoft.com/office/drawing/2014/main" id="{358B9A5A-FA31-4582-BEB0-ECBF5E441C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909" y="6237288"/>
            <a:ext cx="82105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159">
            <a:extLst>
              <a:ext uri="{FF2B5EF4-FFF2-40B4-BE49-F238E27FC236}">
                <a16:creationId xmlns:a16="http://schemas.microsoft.com/office/drawing/2014/main" id="{5B7CB970-2E3B-4D0D-A009-E6E64A8536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909" y="3933825"/>
            <a:ext cx="0" cy="230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71">
            <a:extLst>
              <a:ext uri="{FF2B5EF4-FFF2-40B4-BE49-F238E27FC236}">
                <a16:creationId xmlns:a16="http://schemas.microsoft.com/office/drawing/2014/main" id="{57DAD237-7A74-4E7A-AF65-732956B3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5807075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5" name="Rectangle 172">
            <a:extLst>
              <a:ext uri="{FF2B5EF4-FFF2-40B4-BE49-F238E27FC236}">
                <a16:creationId xmlns:a16="http://schemas.microsoft.com/office/drawing/2014/main" id="{4E303E91-A872-4FBF-B8B8-38E35FEF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5373688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6" name="Rectangle 173">
            <a:extLst>
              <a:ext uri="{FF2B5EF4-FFF2-40B4-BE49-F238E27FC236}">
                <a16:creationId xmlns:a16="http://schemas.microsoft.com/office/drawing/2014/main" id="{69DF4BC6-ED54-4458-984E-ED3655C9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4941888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7" name="Rectangle 174">
            <a:extLst>
              <a:ext uri="{FF2B5EF4-FFF2-40B4-BE49-F238E27FC236}">
                <a16:creationId xmlns:a16="http://schemas.microsoft.com/office/drawing/2014/main" id="{12F920B8-9150-40DF-AC1B-5F4D240E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4510088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8" name="Rectangle 175">
            <a:extLst>
              <a:ext uri="{FF2B5EF4-FFF2-40B4-BE49-F238E27FC236}">
                <a16:creationId xmlns:a16="http://schemas.microsoft.com/office/drawing/2014/main" id="{2446414D-C120-4CB9-A50B-2576FB3A0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459" y="6006455"/>
            <a:ext cx="1512361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时钟周期</a:t>
            </a:r>
            <a:endParaRPr kumimoji="0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79" name="Rectangle 176">
            <a:extLst>
              <a:ext uri="{FF2B5EF4-FFF2-40B4-BE49-F238E27FC236}">
                <a16:creationId xmlns:a16="http://schemas.microsoft.com/office/drawing/2014/main" id="{1DF3B3A5-C47E-497A-8598-FA75A9B0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3644975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段</a:t>
            </a:r>
            <a:endParaRPr kumimoji="0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0" name="Line 194">
            <a:extLst>
              <a:ext uri="{FF2B5EF4-FFF2-40B4-BE49-F238E27FC236}">
                <a16:creationId xmlns:a16="http://schemas.microsoft.com/office/drawing/2014/main" id="{B7055E1C-5FC3-4732-B390-F376A5537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4078288"/>
            <a:ext cx="6049963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81" name="Group 320">
            <a:extLst>
              <a:ext uri="{FF2B5EF4-FFF2-40B4-BE49-F238E27FC236}">
                <a16:creationId xmlns:a16="http://schemas.microsoft.com/office/drawing/2014/main" id="{5BBA03BA-B546-4246-887E-B70E0662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74446"/>
              </p:ext>
            </p:extLst>
          </p:nvPr>
        </p:nvGraphicFramePr>
        <p:xfrm>
          <a:off x="686909" y="6238875"/>
          <a:ext cx="7772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Line 233">
            <a:extLst>
              <a:ext uri="{FF2B5EF4-FFF2-40B4-BE49-F238E27FC236}">
                <a16:creationId xmlns:a16="http://schemas.microsoft.com/office/drawing/2014/main" id="{0935228B-EBC0-48B3-BB26-80D4B4F3E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4508500"/>
            <a:ext cx="3889375" cy="1588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234">
            <a:extLst>
              <a:ext uri="{FF2B5EF4-FFF2-40B4-BE49-F238E27FC236}">
                <a16:creationId xmlns:a16="http://schemas.microsoft.com/office/drawing/2014/main" id="{DE3CDE3B-5A56-435C-9E31-05C3EB9356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4941888"/>
            <a:ext cx="2593975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235">
            <a:extLst>
              <a:ext uri="{FF2B5EF4-FFF2-40B4-BE49-F238E27FC236}">
                <a16:creationId xmlns:a16="http://schemas.microsoft.com/office/drawing/2014/main" id="{535D618A-4207-4688-B5A9-758197F38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909" y="5373688"/>
            <a:ext cx="1296988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Rectangle 236">
            <a:extLst>
              <a:ext uri="{FF2B5EF4-FFF2-40B4-BE49-F238E27FC236}">
                <a16:creationId xmlns:a16="http://schemas.microsoft.com/office/drawing/2014/main" id="{A603C192-976B-4030-A916-A48DD91E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9" y="4078288"/>
            <a:ext cx="4318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</a:p>
        </p:txBody>
      </p:sp>
      <p:graphicFrame>
        <p:nvGraphicFramePr>
          <p:cNvPr id="86" name="Group 237">
            <a:extLst>
              <a:ext uri="{FF2B5EF4-FFF2-40B4-BE49-F238E27FC236}">
                <a16:creationId xmlns:a16="http://schemas.microsoft.com/office/drawing/2014/main" id="{6B134A77-D6EE-45AF-A55E-9C7519B7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35519"/>
              </p:ext>
            </p:extLst>
          </p:nvPr>
        </p:nvGraphicFramePr>
        <p:xfrm>
          <a:off x="375759" y="4079875"/>
          <a:ext cx="311150" cy="2159000"/>
        </p:xfrm>
        <a:graphic>
          <a:graphicData uri="http://schemas.openxmlformats.org/drawingml/2006/table">
            <a:tbl>
              <a:tblPr/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Rectangle 251">
            <a:extLst>
              <a:ext uri="{FF2B5EF4-FFF2-40B4-BE49-F238E27FC236}">
                <a16:creationId xmlns:a16="http://schemas.microsoft.com/office/drawing/2014/main" id="{5EEB9C82-B037-4532-99ED-CF1564C0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97" y="4941888"/>
            <a:ext cx="12954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8" name="Rectangle 252">
            <a:extLst>
              <a:ext uri="{FF2B5EF4-FFF2-40B4-BE49-F238E27FC236}">
                <a16:creationId xmlns:a16="http://schemas.microsoft.com/office/drawing/2014/main" id="{BA2B4756-5930-4739-9F04-4530544E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284" y="4508500"/>
            <a:ext cx="12954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9" name="Rectangle 253">
            <a:extLst>
              <a:ext uri="{FF2B5EF4-FFF2-40B4-BE49-F238E27FC236}">
                <a16:creationId xmlns:a16="http://schemas.microsoft.com/office/drawing/2014/main" id="{8DFFE6CE-0537-44B8-BE3E-6D200787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4076700"/>
            <a:ext cx="1295400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90" name="Rectangle 254">
            <a:extLst>
              <a:ext uri="{FF2B5EF4-FFF2-40B4-BE49-F238E27FC236}">
                <a16:creationId xmlns:a16="http://schemas.microsoft.com/office/drawing/2014/main" id="{4FA99DFB-3D72-4419-977D-208A4A13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97" y="5805488"/>
            <a:ext cx="12954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1" name="Rectangle 255">
            <a:extLst>
              <a:ext uri="{FF2B5EF4-FFF2-40B4-BE49-F238E27FC236}">
                <a16:creationId xmlns:a16="http://schemas.microsoft.com/office/drawing/2014/main" id="{017CE509-A335-4D2D-9BAE-27D3E3BDD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97" y="5373688"/>
            <a:ext cx="12954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2" name="Rectangle 256">
            <a:extLst>
              <a:ext uri="{FF2B5EF4-FFF2-40B4-BE49-F238E27FC236}">
                <a16:creationId xmlns:a16="http://schemas.microsoft.com/office/drawing/2014/main" id="{27476D25-AA77-4DC0-9409-8D0CC2B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284" y="4941888"/>
            <a:ext cx="12954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3" name="Rectangle 257">
            <a:extLst>
              <a:ext uri="{FF2B5EF4-FFF2-40B4-BE49-F238E27FC236}">
                <a16:creationId xmlns:a16="http://schemas.microsoft.com/office/drawing/2014/main" id="{42F5C988-8900-47F6-9F93-9D7FE677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4508500"/>
            <a:ext cx="12954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4" name="Rectangle 258">
            <a:extLst>
              <a:ext uri="{FF2B5EF4-FFF2-40B4-BE49-F238E27FC236}">
                <a16:creationId xmlns:a16="http://schemas.microsoft.com/office/drawing/2014/main" id="{9ADBFDCA-54C2-47FE-8072-F3B2C230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72" y="4076700"/>
            <a:ext cx="12954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5" name="Rectangle 259">
            <a:extLst>
              <a:ext uri="{FF2B5EF4-FFF2-40B4-BE49-F238E27FC236}">
                <a16:creationId xmlns:a16="http://schemas.microsoft.com/office/drawing/2014/main" id="{5556E62B-44E1-49B7-92F4-7EE915CD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97" y="5805488"/>
            <a:ext cx="1296987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96" name="Rectangle 260">
            <a:extLst>
              <a:ext uri="{FF2B5EF4-FFF2-40B4-BE49-F238E27FC236}">
                <a16:creationId xmlns:a16="http://schemas.microsoft.com/office/drawing/2014/main" id="{FC50FB45-3590-4977-ADDD-9626F8584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697" y="5373688"/>
            <a:ext cx="1296987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97" name="Rectangle 261">
            <a:extLst>
              <a:ext uri="{FF2B5EF4-FFF2-40B4-BE49-F238E27FC236}">
                <a16:creationId xmlns:a16="http://schemas.microsoft.com/office/drawing/2014/main" id="{169B6710-5054-48A4-8D9C-B570D983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4941888"/>
            <a:ext cx="1296988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98" name="Rectangle 262">
            <a:extLst>
              <a:ext uri="{FF2B5EF4-FFF2-40B4-BE49-F238E27FC236}">
                <a16:creationId xmlns:a16="http://schemas.microsoft.com/office/drawing/2014/main" id="{D684AD05-CF8C-49D8-A213-79C265A9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72" y="4508500"/>
            <a:ext cx="1296987" cy="43180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99" name="Rectangle 263">
            <a:extLst>
              <a:ext uri="{FF2B5EF4-FFF2-40B4-BE49-F238E27FC236}">
                <a16:creationId xmlns:a16="http://schemas.microsoft.com/office/drawing/2014/main" id="{0813AC3E-C1E0-42E2-B294-FD5B0AAA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284" y="5805488"/>
            <a:ext cx="12954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0" name="Rectangle 264">
            <a:extLst>
              <a:ext uri="{FF2B5EF4-FFF2-40B4-BE49-F238E27FC236}">
                <a16:creationId xmlns:a16="http://schemas.microsoft.com/office/drawing/2014/main" id="{8FAAED12-987E-49C1-A242-25D48F65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5373688"/>
            <a:ext cx="12954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1" name="Rectangle 265">
            <a:extLst>
              <a:ext uri="{FF2B5EF4-FFF2-40B4-BE49-F238E27FC236}">
                <a16:creationId xmlns:a16="http://schemas.microsoft.com/office/drawing/2014/main" id="{DFF95A89-F769-493A-99C2-34574A48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72" y="4941888"/>
            <a:ext cx="1295400" cy="431800"/>
          </a:xfrm>
          <a:prstGeom prst="rect">
            <a:avLst/>
          </a:prstGeom>
          <a:solidFill>
            <a:srgbClr val="99FF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2" name="Rectangle 266">
            <a:extLst>
              <a:ext uri="{FF2B5EF4-FFF2-40B4-BE49-F238E27FC236}">
                <a16:creationId xmlns:a16="http://schemas.microsoft.com/office/drawing/2014/main" id="{26DC750C-117B-4795-82ED-5CF64D6C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84" y="5805488"/>
            <a:ext cx="1296988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03" name="Rectangle 267">
            <a:extLst>
              <a:ext uri="{FF2B5EF4-FFF2-40B4-BE49-F238E27FC236}">
                <a16:creationId xmlns:a16="http://schemas.microsoft.com/office/drawing/2014/main" id="{ED75764D-67DF-44F3-B23B-B98D8C2D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72" y="5373688"/>
            <a:ext cx="1296987" cy="431800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04" name="Rectangle 275">
            <a:extLst>
              <a:ext uri="{FF2B5EF4-FFF2-40B4-BE49-F238E27FC236}">
                <a16:creationId xmlns:a16="http://schemas.microsoft.com/office/drawing/2014/main" id="{97AEFAA0-A278-46F2-93B4-E9A529F0D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72" y="5805488"/>
            <a:ext cx="1296987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05" name="TextBox 102">
            <a:extLst>
              <a:ext uri="{FF2B5EF4-FFF2-40B4-BE49-F238E27FC236}">
                <a16:creationId xmlns:a16="http://schemas.microsoft.com/office/drawing/2014/main" id="{1D2D0A1A-9AB5-4372-8566-037690BCA61B}"/>
              </a:ext>
            </a:extLst>
          </p:cNvPr>
          <p:cNvSpPr txBox="1"/>
          <p:nvPr/>
        </p:nvSpPr>
        <p:spPr>
          <a:xfrm>
            <a:off x="1479940" y="4221088"/>
            <a:ext cx="2520280" cy="523220"/>
          </a:xfrm>
          <a:prstGeom prst="rect">
            <a:avLst/>
          </a:prstGeom>
          <a:solidFill>
            <a:srgbClr val="FF6699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同步时钟控制</a:t>
            </a:r>
          </a:p>
        </p:txBody>
      </p:sp>
      <p:sp>
        <p:nvSpPr>
          <p:cNvPr id="106" name="TextBox 103">
            <a:extLst>
              <a:ext uri="{FF2B5EF4-FFF2-40B4-BE49-F238E27FC236}">
                <a16:creationId xmlns:a16="http://schemas.microsoft.com/office/drawing/2014/main" id="{F7CF7093-5B89-43BF-B3A1-8F5D47B13D7F}"/>
              </a:ext>
            </a:extLst>
          </p:cNvPr>
          <p:cNvSpPr txBox="1"/>
          <p:nvPr/>
        </p:nvSpPr>
        <p:spPr>
          <a:xfrm>
            <a:off x="1263916" y="1124744"/>
            <a:ext cx="2520280" cy="523220"/>
          </a:xfrm>
          <a:prstGeom prst="rect">
            <a:avLst/>
          </a:prstGeom>
          <a:solidFill>
            <a:srgbClr val="FF6699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异步时钟控制</a:t>
            </a:r>
          </a:p>
        </p:txBody>
      </p:sp>
      <p:graphicFrame>
        <p:nvGraphicFramePr>
          <p:cNvPr id="107" name="表格 107">
            <a:extLst>
              <a:ext uri="{FF2B5EF4-FFF2-40B4-BE49-F238E27FC236}">
                <a16:creationId xmlns:a16="http://schemas.microsoft.com/office/drawing/2014/main" id="{8039CA32-5088-42FF-AEEB-A4DED549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27904"/>
              </p:ext>
            </p:extLst>
          </p:nvPr>
        </p:nvGraphicFramePr>
        <p:xfrm>
          <a:off x="7968208" y="358379"/>
          <a:ext cx="4032448" cy="3502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433">
                  <a:extLst>
                    <a:ext uri="{9D8B030D-6E8A-4147-A177-3AD203B41FA5}">
                      <a16:colId xmlns:a16="http://schemas.microsoft.com/office/drawing/2014/main" val="670113450"/>
                    </a:ext>
                  </a:extLst>
                </a:gridCol>
                <a:gridCol w="1378863">
                  <a:extLst>
                    <a:ext uri="{9D8B030D-6E8A-4147-A177-3AD203B41FA5}">
                      <a16:colId xmlns:a16="http://schemas.microsoft.com/office/drawing/2014/main" val="199624321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8286116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异步控制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同步控制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4682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sz="2400" b="1" dirty="0"/>
                        <a:t>填充时间</a:t>
                      </a:r>
                      <a:r>
                        <a:rPr lang="en-US" altLang="zh-CN" sz="2400" b="1" dirty="0"/>
                        <a:t>(T</a:t>
                      </a:r>
                      <a:r>
                        <a:rPr lang="en-US" altLang="zh-CN" sz="2400" b="1" baseline="-25000" dirty="0"/>
                        <a:t>CLK</a:t>
                      </a:r>
                      <a:r>
                        <a:rPr lang="en-US" altLang="zh-CN" sz="2400" b="1" dirty="0"/>
                        <a:t>)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12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1622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/>
                        <a:t>CPI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12429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sz="2400" b="1" dirty="0"/>
                        <a:t>吞吐率</a:t>
                      </a:r>
                      <a:r>
                        <a:rPr lang="en-US" altLang="zh-CN" sz="2400" b="1" dirty="0" err="1"/>
                        <a:t>TP</a:t>
                      </a:r>
                      <a:r>
                        <a:rPr lang="en-US" altLang="zh-CN" sz="2400" b="1" baseline="-25000" dirty="0" err="1"/>
                        <a:t>max</a:t>
                      </a:r>
                      <a:endParaRPr lang="zh-CN" altLang="en-US" sz="2400" b="1" baseline="-25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1/(3T</a:t>
                      </a:r>
                      <a:r>
                        <a:rPr lang="en-US" altLang="zh-CN" sz="2400" b="1" baseline="-25000" dirty="0"/>
                        <a:t>CLK</a:t>
                      </a:r>
                      <a:r>
                        <a:rPr lang="en-US" altLang="zh-CN" sz="2400" b="1" dirty="0"/>
                        <a:t>)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1/(3T</a:t>
                      </a:r>
                      <a:r>
                        <a:rPr lang="en-US" altLang="zh-CN" sz="2400" b="1" baseline="-25000" dirty="0"/>
                        <a:t>CLK</a:t>
                      </a:r>
                      <a:r>
                        <a:rPr lang="en-US" altLang="zh-CN" sz="2400" b="1" dirty="0"/>
                        <a:t>)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046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/>
                        <a:t>加速比</a:t>
                      </a:r>
                      <a:r>
                        <a:rPr lang="en-US" altLang="zh-CN" sz="2400" b="1" dirty="0"/>
                        <a:t>S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89451"/>
                  </a:ext>
                </a:extLst>
              </a:tr>
              <a:tr h="478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b="1" dirty="0"/>
                        <a:t>控制电路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复杂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简单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05989"/>
                  </a:ext>
                </a:extLst>
              </a:tr>
            </a:tbl>
          </a:graphicData>
        </a:graphic>
      </p:graphicFrame>
      <p:sp>
        <p:nvSpPr>
          <p:cNvPr id="109" name="矩形 108">
            <a:extLst>
              <a:ext uri="{FF2B5EF4-FFF2-40B4-BE49-F238E27FC236}">
                <a16:creationId xmlns:a16="http://schemas.microsoft.com/office/drawing/2014/main" id="{C3AE2119-B368-4F1C-9CE4-7CA97599B33A}"/>
              </a:ext>
            </a:extLst>
          </p:cNvPr>
          <p:cNvSpPr/>
          <p:nvPr/>
        </p:nvSpPr>
        <p:spPr>
          <a:xfrm>
            <a:off x="8658846" y="4964262"/>
            <a:ext cx="3278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66"/>
                </a:solidFill>
              </a:rPr>
              <a:t>一条指令的执行时间：</a:t>
            </a:r>
            <a:endParaRPr lang="en-US" altLang="zh-CN" sz="2400" b="1" dirty="0">
              <a:solidFill>
                <a:srgbClr val="FF0066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FF0066"/>
                </a:solidFill>
              </a:rPr>
              <a:t>15·T</a:t>
            </a:r>
            <a:r>
              <a:rPr lang="en-US" altLang="zh-CN" sz="2400" b="1" baseline="-25000" dirty="0">
                <a:solidFill>
                  <a:srgbClr val="FF0066"/>
                </a:solidFill>
              </a:rPr>
              <a:t>CLK</a:t>
            </a:r>
            <a:endParaRPr lang="zh-CN" altLang="en-US" sz="2400" b="1" baseline="-25000" dirty="0">
              <a:solidFill>
                <a:srgbClr val="FF0066"/>
              </a:solidFill>
            </a:endParaRPr>
          </a:p>
        </p:txBody>
      </p:sp>
      <p:sp>
        <p:nvSpPr>
          <p:cNvPr id="110" name="动作按钮: 获取信息 10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85520C-6BB4-40A3-B7C7-74C7AFB118E1}"/>
              </a:ext>
            </a:extLst>
          </p:cNvPr>
          <p:cNvSpPr/>
          <p:nvPr/>
        </p:nvSpPr>
        <p:spPr bwMode="auto">
          <a:xfrm>
            <a:off x="839416" y="1755481"/>
            <a:ext cx="352313" cy="358775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1266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BC71-DF58-4F28-B56C-DB840905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42C86-56D2-4321-9B06-521AA3112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654051"/>
            <a:ext cx="1184247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具有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个功能段的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</a:rPr>
              <a:t>指令流水线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如下图所示，各段执行时间不等。画出此流水线的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" panose="02010609060101010101" pitchFamily="49" charset="-122"/>
              </a:rPr>
              <a:t>时空图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，并计算利用该流水线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</a:rPr>
              <a:t>连续执行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</a:rPr>
              <a:t>100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</a:rPr>
              <a:t>条指令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时的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" panose="02010609060101010101" pitchFamily="49" charset="-122"/>
              </a:rPr>
              <a:t>吞吐率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" panose="02010609060101010101" pitchFamily="49" charset="-122"/>
              </a:rPr>
              <a:t>加速比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" panose="02010609060101010101" pitchFamily="49" charset="-122"/>
              </a:rPr>
              <a:t>效率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【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解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】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FC56ABEA-A4EE-45C6-9638-6349C342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771650"/>
            <a:ext cx="863600" cy="576263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</a:t>
            </a: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FF11C992-F411-4EE2-97DE-B9FC7DFB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771650"/>
            <a:ext cx="863600" cy="576263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S2</a:t>
            </a:r>
          </a:p>
        </p:txBody>
      </p:sp>
      <p:sp>
        <p:nvSpPr>
          <p:cNvPr id="7" name="Line 42">
            <a:extLst>
              <a:ext uri="{FF2B5EF4-FFF2-40B4-BE49-F238E27FC236}">
                <a16:creationId xmlns:a16="http://schemas.microsoft.com/office/drawing/2014/main" id="{A430F09D-62B3-4FDC-B129-880B2604A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058988"/>
            <a:ext cx="3603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Line 43">
            <a:extLst>
              <a:ext uri="{FF2B5EF4-FFF2-40B4-BE49-F238E27FC236}">
                <a16:creationId xmlns:a16="http://schemas.microsoft.com/office/drawing/2014/main" id="{CFBECD38-0F50-4411-AC06-3F932C5C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058988"/>
            <a:ext cx="360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44">
            <a:extLst>
              <a:ext uri="{FF2B5EF4-FFF2-40B4-BE49-F238E27FC236}">
                <a16:creationId xmlns:a16="http://schemas.microsoft.com/office/drawing/2014/main" id="{4B0B974D-7AC5-4850-B5CB-F9FACFD8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771650"/>
            <a:ext cx="863600" cy="576263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S3</a:t>
            </a:r>
          </a:p>
        </p:txBody>
      </p:sp>
      <p:sp>
        <p:nvSpPr>
          <p:cNvPr id="10" name="Line 45">
            <a:extLst>
              <a:ext uri="{FF2B5EF4-FFF2-40B4-BE49-F238E27FC236}">
                <a16:creationId xmlns:a16="http://schemas.microsoft.com/office/drawing/2014/main" id="{E7B6B931-2A4B-4431-BD01-E2C4CA3AD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058988"/>
            <a:ext cx="360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F6836427-DB5D-43CC-8C5E-F9FC2644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771650"/>
            <a:ext cx="863600" cy="576263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S4</a:t>
            </a:r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6A5C384E-CE12-43E3-AEE0-4D2ABFA97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2058988"/>
            <a:ext cx="3603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Line 48">
            <a:extLst>
              <a:ext uri="{FF2B5EF4-FFF2-40B4-BE49-F238E27FC236}">
                <a16:creationId xmlns:a16="http://schemas.microsoft.com/office/drawing/2014/main" id="{6E60F731-27B4-46D0-B5E3-A014CFB4E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058988"/>
            <a:ext cx="360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4" name="Group 53">
            <a:extLst>
              <a:ext uri="{FF2B5EF4-FFF2-40B4-BE49-F238E27FC236}">
                <a16:creationId xmlns:a16="http://schemas.microsoft.com/office/drawing/2014/main" id="{E92DC5F3-A7A0-4908-AFF7-E54700171909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1339850"/>
            <a:ext cx="576263" cy="457200"/>
            <a:chOff x="1882" y="2704"/>
            <a:chExt cx="363" cy="288"/>
          </a:xfrm>
        </p:grpSpPr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6A02E184-2C52-4150-A557-1E092AB2A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704"/>
              <a:ext cx="22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Δ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E5E3108E-F601-4A50-BF32-6BF4D0034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704"/>
              <a:ext cx="22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2F0436-034B-47D2-8308-E22509BF58D8}"/>
              </a:ext>
            </a:extLst>
          </p:cNvPr>
          <p:cNvGrpSpPr/>
          <p:nvPr/>
        </p:nvGrpSpPr>
        <p:grpSpPr>
          <a:xfrm>
            <a:off x="6084168" y="1339850"/>
            <a:ext cx="862733" cy="469900"/>
            <a:chOff x="6084168" y="1339850"/>
            <a:chExt cx="862733" cy="469900"/>
          </a:xfrm>
        </p:grpSpPr>
        <p:sp>
          <p:nvSpPr>
            <p:cNvPr id="18" name="Text Box 49">
              <a:extLst>
                <a:ext uri="{FF2B5EF4-FFF2-40B4-BE49-F238E27FC236}">
                  <a16:creationId xmlns:a16="http://schemas.microsoft.com/office/drawing/2014/main" id="{B3D8568B-4471-4D21-B573-95DBDA58B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638" y="1339850"/>
              <a:ext cx="3603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Δ</a:t>
              </a:r>
            </a:p>
          </p:txBody>
        </p:sp>
        <p:sp>
          <p:nvSpPr>
            <p:cNvPr id="19" name="Text Box 50">
              <a:extLst>
                <a:ext uri="{FF2B5EF4-FFF2-40B4-BE49-F238E27FC236}">
                  <a16:creationId xmlns:a16="http://schemas.microsoft.com/office/drawing/2014/main" id="{1BEC9DF1-2D7F-4414-9D77-B7F772C73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6538" y="1339850"/>
              <a:ext cx="3603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</a:t>
              </a: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DC01A4B9-CD56-433B-90BD-7B7737FD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1352550"/>
              <a:ext cx="503238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3·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A04C4C9-E13E-460C-B245-6180C3080B87}"/>
              </a:ext>
            </a:extLst>
          </p:cNvPr>
          <p:cNvGrpSpPr/>
          <p:nvPr/>
        </p:nvGrpSpPr>
        <p:grpSpPr>
          <a:xfrm>
            <a:off x="3635896" y="1339850"/>
            <a:ext cx="863080" cy="469900"/>
            <a:chOff x="3635896" y="1339850"/>
            <a:chExt cx="863080" cy="469900"/>
          </a:xfrm>
        </p:grpSpPr>
        <p:sp>
          <p:nvSpPr>
            <p:cNvPr id="22" name="Text Box 61">
              <a:extLst>
                <a:ext uri="{FF2B5EF4-FFF2-40B4-BE49-F238E27FC236}">
                  <a16:creationId xmlns:a16="http://schemas.microsoft.com/office/drawing/2014/main" id="{4263173D-6AFA-4339-8DE1-A2F031103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713" y="1339850"/>
              <a:ext cx="3603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Δ</a:t>
              </a:r>
            </a:p>
          </p:txBody>
        </p:sp>
        <p:sp>
          <p:nvSpPr>
            <p:cNvPr id="23" name="Text Box 62">
              <a:extLst>
                <a:ext uri="{FF2B5EF4-FFF2-40B4-BE49-F238E27FC236}">
                  <a16:creationId xmlns:a16="http://schemas.microsoft.com/office/drawing/2014/main" id="{8A29CFAB-9E56-41FF-B20C-0B28A482D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613" y="1339850"/>
              <a:ext cx="3603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</a:t>
              </a:r>
            </a:p>
          </p:txBody>
        </p:sp>
        <p:sp>
          <p:nvSpPr>
            <p:cNvPr id="24" name="Text Box 63">
              <a:extLst>
                <a:ext uri="{FF2B5EF4-FFF2-40B4-BE49-F238E27FC236}">
                  <a16:creationId xmlns:a16="http://schemas.microsoft.com/office/drawing/2014/main" id="{9215B6FC-B766-4128-969E-5C91CF912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1352550"/>
              <a:ext cx="503238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2·</a:t>
              </a:r>
            </a:p>
          </p:txBody>
        </p:sp>
      </p:grpSp>
      <p:grpSp>
        <p:nvGrpSpPr>
          <p:cNvPr id="25" name="Group 1272">
            <a:extLst>
              <a:ext uri="{FF2B5EF4-FFF2-40B4-BE49-F238E27FC236}">
                <a16:creationId xmlns:a16="http://schemas.microsoft.com/office/drawing/2014/main" id="{0C3D4EE1-7E83-4C54-9429-3B22FD203E4A}"/>
              </a:ext>
            </a:extLst>
          </p:cNvPr>
          <p:cNvGrpSpPr>
            <a:grpSpLocks/>
          </p:cNvGrpSpPr>
          <p:nvPr/>
        </p:nvGrpSpPr>
        <p:grpSpPr bwMode="auto">
          <a:xfrm>
            <a:off x="407368" y="2060848"/>
            <a:ext cx="8964613" cy="2546350"/>
            <a:chOff x="68" y="1509"/>
            <a:chExt cx="5647" cy="1604"/>
          </a:xfrm>
        </p:grpSpPr>
        <p:sp>
          <p:nvSpPr>
            <p:cNvPr id="26" name="Rectangle 314">
              <a:extLst>
                <a:ext uri="{FF2B5EF4-FFF2-40B4-BE49-F238E27FC236}">
                  <a16:creationId xmlns:a16="http://schemas.microsoft.com/office/drawing/2014/main" id="{6F0A20ED-FBA7-40B8-B9FF-A113C6579B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7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7" name="Rectangle 312">
              <a:extLst>
                <a:ext uri="{FF2B5EF4-FFF2-40B4-BE49-F238E27FC236}">
                  <a16:creationId xmlns:a16="http://schemas.microsoft.com/office/drawing/2014/main" id="{1905BF8B-5ADC-49B1-A3BA-8FA2A34AAC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7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8" name="Rectangle 310">
              <a:extLst>
                <a:ext uri="{FF2B5EF4-FFF2-40B4-BE49-F238E27FC236}">
                  <a16:creationId xmlns:a16="http://schemas.microsoft.com/office/drawing/2014/main" id="{F96588AE-6B86-43EF-8A87-C8CE0714E8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7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9" name="Rectangle 308">
              <a:extLst>
                <a:ext uri="{FF2B5EF4-FFF2-40B4-BE49-F238E27FC236}">
                  <a16:creationId xmlns:a16="http://schemas.microsoft.com/office/drawing/2014/main" id="{E9CFACF5-7E4B-4E06-B352-44D3A4C8CB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7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0" name="Rectangle 277">
              <a:extLst>
                <a:ext uri="{FF2B5EF4-FFF2-40B4-BE49-F238E27FC236}">
                  <a16:creationId xmlns:a16="http://schemas.microsoft.com/office/drawing/2014/main" id="{8A0DC657-FACF-491A-B590-420255D287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7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1" name="Rectangle 276">
              <a:extLst>
                <a:ext uri="{FF2B5EF4-FFF2-40B4-BE49-F238E27FC236}">
                  <a16:creationId xmlns:a16="http://schemas.microsoft.com/office/drawing/2014/main" id="{8C39F729-BD4B-49ED-8FCF-11664DCF8B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6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2" name="Rectangle 275">
              <a:extLst>
                <a:ext uri="{FF2B5EF4-FFF2-40B4-BE49-F238E27FC236}">
                  <a16:creationId xmlns:a16="http://schemas.microsoft.com/office/drawing/2014/main" id="{3042F617-CCC0-4A14-8F55-2186D8B2BB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6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3" name="Rectangle 274">
              <a:extLst>
                <a:ext uri="{FF2B5EF4-FFF2-40B4-BE49-F238E27FC236}">
                  <a16:creationId xmlns:a16="http://schemas.microsoft.com/office/drawing/2014/main" id="{54D3A9A2-92B7-4804-A0E6-108191CC45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6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4" name="Rectangle 273">
              <a:extLst>
                <a:ext uri="{FF2B5EF4-FFF2-40B4-BE49-F238E27FC236}">
                  <a16:creationId xmlns:a16="http://schemas.microsoft.com/office/drawing/2014/main" id="{B143FE36-685E-4A7E-B3E1-E120599C8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5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5" name="Rectangle 272">
              <a:extLst>
                <a:ext uri="{FF2B5EF4-FFF2-40B4-BE49-F238E27FC236}">
                  <a16:creationId xmlns:a16="http://schemas.microsoft.com/office/drawing/2014/main" id="{A8DBE4CA-24B4-4DF9-B282-B47A23A388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5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6" name="Rectangle 271">
              <a:extLst>
                <a:ext uri="{FF2B5EF4-FFF2-40B4-BE49-F238E27FC236}">
                  <a16:creationId xmlns:a16="http://schemas.microsoft.com/office/drawing/2014/main" id="{996B2F63-EA56-4055-9F02-67C7DFBC15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4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7" name="Rectangle 270">
              <a:extLst>
                <a:ext uri="{FF2B5EF4-FFF2-40B4-BE49-F238E27FC236}">
                  <a16:creationId xmlns:a16="http://schemas.microsoft.com/office/drawing/2014/main" id="{2215C762-BBDD-4E33-BAA3-4441B35DC6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4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8" name="Rectangle 269">
              <a:extLst>
                <a:ext uri="{FF2B5EF4-FFF2-40B4-BE49-F238E27FC236}">
                  <a16:creationId xmlns:a16="http://schemas.microsoft.com/office/drawing/2014/main" id="{739247CA-9C53-4D70-92AF-0A7FC4B7A5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4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9" name="Rectangle 268">
              <a:extLst>
                <a:ext uri="{FF2B5EF4-FFF2-40B4-BE49-F238E27FC236}">
                  <a16:creationId xmlns:a16="http://schemas.microsoft.com/office/drawing/2014/main" id="{D0C34570-7F88-4D0B-AF6A-1765CC53A5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3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0" name="Rectangle 267">
              <a:extLst>
                <a:ext uri="{FF2B5EF4-FFF2-40B4-BE49-F238E27FC236}">
                  <a16:creationId xmlns:a16="http://schemas.microsoft.com/office/drawing/2014/main" id="{96792F81-6386-42D6-842C-31B45940F9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3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1" name="Rectangle 266">
              <a:extLst>
                <a:ext uri="{FF2B5EF4-FFF2-40B4-BE49-F238E27FC236}">
                  <a16:creationId xmlns:a16="http://schemas.microsoft.com/office/drawing/2014/main" id="{92EBBEBA-4BAD-483B-8399-5A4F873B4B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3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2" name="Rectangle 265">
              <a:extLst>
                <a:ext uri="{FF2B5EF4-FFF2-40B4-BE49-F238E27FC236}">
                  <a16:creationId xmlns:a16="http://schemas.microsoft.com/office/drawing/2014/main" id="{0838475A-D28C-484E-A7E3-D0063880BE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2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3" name="Rectangle 264">
              <a:extLst>
                <a:ext uri="{FF2B5EF4-FFF2-40B4-BE49-F238E27FC236}">
                  <a16:creationId xmlns:a16="http://schemas.microsoft.com/office/drawing/2014/main" id="{6E07E7D5-CB20-405A-B32C-231DF4943E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2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4" name="Rectangle 263">
              <a:extLst>
                <a:ext uri="{FF2B5EF4-FFF2-40B4-BE49-F238E27FC236}">
                  <a16:creationId xmlns:a16="http://schemas.microsoft.com/office/drawing/2014/main" id="{20057B51-9500-4702-979E-B41AF0BA71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2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5" name="Rectangle 262">
              <a:extLst>
                <a:ext uri="{FF2B5EF4-FFF2-40B4-BE49-F238E27FC236}">
                  <a16:creationId xmlns:a16="http://schemas.microsoft.com/office/drawing/2014/main" id="{D89E2171-0A10-4A60-9C39-D9E2372CC0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1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6" name="Rectangle 261">
              <a:extLst>
                <a:ext uri="{FF2B5EF4-FFF2-40B4-BE49-F238E27FC236}">
                  <a16:creationId xmlns:a16="http://schemas.microsoft.com/office/drawing/2014/main" id="{A7DBEDCB-2DD4-4A7E-9836-BC5F4D9F2B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7" name="Rectangle 260">
              <a:extLst>
                <a:ext uri="{FF2B5EF4-FFF2-40B4-BE49-F238E27FC236}">
                  <a16:creationId xmlns:a16="http://schemas.microsoft.com/office/drawing/2014/main" id="{EC11074C-9E5F-4737-8985-3B14EBB469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8" name="Rectangle 259">
              <a:extLst>
                <a:ext uri="{FF2B5EF4-FFF2-40B4-BE49-F238E27FC236}">
                  <a16:creationId xmlns:a16="http://schemas.microsoft.com/office/drawing/2014/main" id="{561E8A8A-9BED-432C-BAA5-6725EC6029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0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49" name="Rectangle 258">
              <a:extLst>
                <a:ext uri="{FF2B5EF4-FFF2-40B4-BE49-F238E27FC236}">
                  <a16:creationId xmlns:a16="http://schemas.microsoft.com/office/drawing/2014/main" id="{CB4951C4-439A-4795-BD6C-8708BA1674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0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0" name="Rectangle 257">
              <a:extLst>
                <a:ext uri="{FF2B5EF4-FFF2-40B4-BE49-F238E27FC236}">
                  <a16:creationId xmlns:a16="http://schemas.microsoft.com/office/drawing/2014/main" id="{EF92A8F2-4259-43ED-92DD-FC4877446B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0" y="2603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1" name="Rectangle 256">
              <a:extLst>
                <a:ext uri="{FF2B5EF4-FFF2-40B4-BE49-F238E27FC236}">
                  <a16:creationId xmlns:a16="http://schemas.microsoft.com/office/drawing/2014/main" id="{F7022892-425C-4005-AFF1-85E65F58D9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" y="2603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2" name="Rectangle 255">
              <a:extLst>
                <a:ext uri="{FF2B5EF4-FFF2-40B4-BE49-F238E27FC236}">
                  <a16:creationId xmlns:a16="http://schemas.microsoft.com/office/drawing/2014/main" id="{558CA466-BBE6-4216-BBA1-68C8894367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7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3" name="Rectangle 254">
              <a:extLst>
                <a:ext uri="{FF2B5EF4-FFF2-40B4-BE49-F238E27FC236}">
                  <a16:creationId xmlns:a16="http://schemas.microsoft.com/office/drawing/2014/main" id="{8960388E-4773-4E7F-977A-BF28894BB2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6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4" name="Rectangle 253">
              <a:extLst>
                <a:ext uri="{FF2B5EF4-FFF2-40B4-BE49-F238E27FC236}">
                  <a16:creationId xmlns:a16="http://schemas.microsoft.com/office/drawing/2014/main" id="{92007B11-3923-44A2-A0A1-1EA2ADF5E5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6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5" name="Rectangle 252">
              <a:extLst>
                <a:ext uri="{FF2B5EF4-FFF2-40B4-BE49-F238E27FC236}">
                  <a16:creationId xmlns:a16="http://schemas.microsoft.com/office/drawing/2014/main" id="{2D5D8030-2E28-4844-AE38-5C04826BA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6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6" name="Rectangle 251">
              <a:extLst>
                <a:ext uri="{FF2B5EF4-FFF2-40B4-BE49-F238E27FC236}">
                  <a16:creationId xmlns:a16="http://schemas.microsoft.com/office/drawing/2014/main" id="{A6CA6026-8F64-408D-BA3C-9874E51902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5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7" name="Rectangle 250">
              <a:extLst>
                <a:ext uri="{FF2B5EF4-FFF2-40B4-BE49-F238E27FC236}">
                  <a16:creationId xmlns:a16="http://schemas.microsoft.com/office/drawing/2014/main" id="{E0ACA60A-3997-4666-B324-60B06B9141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5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8" name="Rectangle 249">
              <a:extLst>
                <a:ext uri="{FF2B5EF4-FFF2-40B4-BE49-F238E27FC236}">
                  <a16:creationId xmlns:a16="http://schemas.microsoft.com/office/drawing/2014/main" id="{90E5F130-43BE-4D75-B91B-B2DB3FD27F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4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9" name="Rectangle 248">
              <a:extLst>
                <a:ext uri="{FF2B5EF4-FFF2-40B4-BE49-F238E27FC236}">
                  <a16:creationId xmlns:a16="http://schemas.microsoft.com/office/drawing/2014/main" id="{00591063-92BA-406B-9AD8-27FCC54CB2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4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0" name="Rectangle 247">
              <a:extLst>
                <a:ext uri="{FF2B5EF4-FFF2-40B4-BE49-F238E27FC236}">
                  <a16:creationId xmlns:a16="http://schemas.microsoft.com/office/drawing/2014/main" id="{A4B6EFD7-D08E-47EB-A13D-D49800C9BA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4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1" name="Rectangle 246">
              <a:extLst>
                <a:ext uri="{FF2B5EF4-FFF2-40B4-BE49-F238E27FC236}">
                  <a16:creationId xmlns:a16="http://schemas.microsoft.com/office/drawing/2014/main" id="{CA0E9061-4FAA-47C2-98FD-E5927EA6F9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3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2" name="Rectangle 245">
              <a:extLst>
                <a:ext uri="{FF2B5EF4-FFF2-40B4-BE49-F238E27FC236}">
                  <a16:creationId xmlns:a16="http://schemas.microsoft.com/office/drawing/2014/main" id="{2565F971-85D2-4BB8-8E6B-1875698D5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3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3" name="Rectangle 244">
              <a:extLst>
                <a:ext uri="{FF2B5EF4-FFF2-40B4-BE49-F238E27FC236}">
                  <a16:creationId xmlns:a16="http://schemas.microsoft.com/office/drawing/2014/main" id="{664764D8-14C2-4961-9F69-DAD0143C82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3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4" name="Rectangle 243">
              <a:extLst>
                <a:ext uri="{FF2B5EF4-FFF2-40B4-BE49-F238E27FC236}">
                  <a16:creationId xmlns:a16="http://schemas.microsoft.com/office/drawing/2014/main" id="{17A63805-93F4-45A7-8BB8-AFD4DE4DB1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2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5" name="Rectangle 242">
              <a:extLst>
                <a:ext uri="{FF2B5EF4-FFF2-40B4-BE49-F238E27FC236}">
                  <a16:creationId xmlns:a16="http://schemas.microsoft.com/office/drawing/2014/main" id="{9B0077FB-DA28-4307-8D14-60DD2FD50E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2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6" name="Rectangle 241">
              <a:extLst>
                <a:ext uri="{FF2B5EF4-FFF2-40B4-BE49-F238E27FC236}">
                  <a16:creationId xmlns:a16="http://schemas.microsoft.com/office/drawing/2014/main" id="{F5B60F08-E4A2-48DC-9D21-7FC820934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2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7" name="Rectangle 240">
              <a:extLst>
                <a:ext uri="{FF2B5EF4-FFF2-40B4-BE49-F238E27FC236}">
                  <a16:creationId xmlns:a16="http://schemas.microsoft.com/office/drawing/2014/main" id="{B750D6FA-70D9-4AF5-914B-DC39837E94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1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8" name="Rectangle 239">
              <a:extLst>
                <a:ext uri="{FF2B5EF4-FFF2-40B4-BE49-F238E27FC236}">
                  <a16:creationId xmlns:a16="http://schemas.microsoft.com/office/drawing/2014/main" id="{30DC802B-2000-461E-B3F7-29EF4E62A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9" name="Rectangle 238">
              <a:extLst>
                <a:ext uri="{FF2B5EF4-FFF2-40B4-BE49-F238E27FC236}">
                  <a16:creationId xmlns:a16="http://schemas.microsoft.com/office/drawing/2014/main" id="{500EBDA2-865B-4B34-8769-F58889DF6E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0" name="Rectangle 237">
              <a:extLst>
                <a:ext uri="{FF2B5EF4-FFF2-40B4-BE49-F238E27FC236}">
                  <a16:creationId xmlns:a16="http://schemas.microsoft.com/office/drawing/2014/main" id="{59AD8211-6C13-4562-94E1-B0B2E47F89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0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1" name="Rectangle 236">
              <a:extLst>
                <a:ext uri="{FF2B5EF4-FFF2-40B4-BE49-F238E27FC236}">
                  <a16:creationId xmlns:a16="http://schemas.microsoft.com/office/drawing/2014/main" id="{12A2CCD5-7554-478B-8FA8-21926BFAE2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0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2" name="Rectangle 235">
              <a:extLst>
                <a:ext uri="{FF2B5EF4-FFF2-40B4-BE49-F238E27FC236}">
                  <a16:creationId xmlns:a16="http://schemas.microsoft.com/office/drawing/2014/main" id="{168C72C0-EB38-4C6D-899F-28D001D747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0" y="2373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3" name="Rectangle 234">
              <a:extLst>
                <a:ext uri="{FF2B5EF4-FFF2-40B4-BE49-F238E27FC236}">
                  <a16:creationId xmlns:a16="http://schemas.microsoft.com/office/drawing/2014/main" id="{1096EB31-1060-4871-8ED3-19D7805FB2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" y="2373"/>
              <a:ext cx="231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4" name="Rectangle 233">
              <a:extLst>
                <a:ext uri="{FF2B5EF4-FFF2-40B4-BE49-F238E27FC236}">
                  <a16:creationId xmlns:a16="http://schemas.microsoft.com/office/drawing/2014/main" id="{62810F22-875B-463B-9AB6-7B3435B4A1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7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5" name="Rectangle 232">
              <a:extLst>
                <a:ext uri="{FF2B5EF4-FFF2-40B4-BE49-F238E27FC236}">
                  <a16:creationId xmlns:a16="http://schemas.microsoft.com/office/drawing/2014/main" id="{9265768F-8789-4897-A44F-65047077B1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6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6" name="Rectangle 231">
              <a:extLst>
                <a:ext uri="{FF2B5EF4-FFF2-40B4-BE49-F238E27FC236}">
                  <a16:creationId xmlns:a16="http://schemas.microsoft.com/office/drawing/2014/main" id="{37473C09-5617-4C3E-905D-913CCC4D72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6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7" name="Rectangle 230">
              <a:extLst>
                <a:ext uri="{FF2B5EF4-FFF2-40B4-BE49-F238E27FC236}">
                  <a16:creationId xmlns:a16="http://schemas.microsoft.com/office/drawing/2014/main" id="{E7637064-D9B3-4D92-8106-7AF5E61992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6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8" name="Rectangle 229">
              <a:extLst>
                <a:ext uri="{FF2B5EF4-FFF2-40B4-BE49-F238E27FC236}">
                  <a16:creationId xmlns:a16="http://schemas.microsoft.com/office/drawing/2014/main" id="{BEF7CA79-5F46-4796-9B78-ACEB077D91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5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79" name="Rectangle 228">
              <a:extLst>
                <a:ext uri="{FF2B5EF4-FFF2-40B4-BE49-F238E27FC236}">
                  <a16:creationId xmlns:a16="http://schemas.microsoft.com/office/drawing/2014/main" id="{1A5FB1AC-4905-4F0F-B759-10A4491076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5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0" name="Rectangle 227">
              <a:extLst>
                <a:ext uri="{FF2B5EF4-FFF2-40B4-BE49-F238E27FC236}">
                  <a16:creationId xmlns:a16="http://schemas.microsoft.com/office/drawing/2014/main" id="{568B599D-CEDE-44E3-BD5D-AAF53652D5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4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1" name="Rectangle 226">
              <a:extLst>
                <a:ext uri="{FF2B5EF4-FFF2-40B4-BE49-F238E27FC236}">
                  <a16:creationId xmlns:a16="http://schemas.microsoft.com/office/drawing/2014/main" id="{1AAEB9C5-EB98-4B11-B913-063F5F76FA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4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2" name="Rectangle 225">
              <a:extLst>
                <a:ext uri="{FF2B5EF4-FFF2-40B4-BE49-F238E27FC236}">
                  <a16:creationId xmlns:a16="http://schemas.microsoft.com/office/drawing/2014/main" id="{1FF47794-AF48-4540-A5BE-E34147DB17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4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3" name="Rectangle 224">
              <a:extLst>
                <a:ext uri="{FF2B5EF4-FFF2-40B4-BE49-F238E27FC236}">
                  <a16:creationId xmlns:a16="http://schemas.microsoft.com/office/drawing/2014/main" id="{263EFC23-B66A-4691-AD55-E0D3C647E6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3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4" name="Rectangle 223">
              <a:extLst>
                <a:ext uri="{FF2B5EF4-FFF2-40B4-BE49-F238E27FC236}">
                  <a16:creationId xmlns:a16="http://schemas.microsoft.com/office/drawing/2014/main" id="{C12DC424-6F5F-47FF-9309-83FD538446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3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5" name="Rectangle 222">
              <a:extLst>
                <a:ext uri="{FF2B5EF4-FFF2-40B4-BE49-F238E27FC236}">
                  <a16:creationId xmlns:a16="http://schemas.microsoft.com/office/drawing/2014/main" id="{7378851E-9E09-4CC7-A1A7-A479722CC3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3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6" name="Rectangle 221">
              <a:extLst>
                <a:ext uri="{FF2B5EF4-FFF2-40B4-BE49-F238E27FC236}">
                  <a16:creationId xmlns:a16="http://schemas.microsoft.com/office/drawing/2014/main" id="{4D88A165-0EE0-4BFB-805B-EC50247CDE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2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7" name="Rectangle 220">
              <a:extLst>
                <a:ext uri="{FF2B5EF4-FFF2-40B4-BE49-F238E27FC236}">
                  <a16:creationId xmlns:a16="http://schemas.microsoft.com/office/drawing/2014/main" id="{8536E017-BABE-43D0-A691-95FC7705F6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2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8" name="Rectangle 219">
              <a:extLst>
                <a:ext uri="{FF2B5EF4-FFF2-40B4-BE49-F238E27FC236}">
                  <a16:creationId xmlns:a16="http://schemas.microsoft.com/office/drawing/2014/main" id="{4E826F30-5020-472D-9EE6-89110950EA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2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89" name="Rectangle 218">
              <a:extLst>
                <a:ext uri="{FF2B5EF4-FFF2-40B4-BE49-F238E27FC236}">
                  <a16:creationId xmlns:a16="http://schemas.microsoft.com/office/drawing/2014/main" id="{727552ED-C398-45ED-BC4B-95999F15E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1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0" name="Rectangle 217">
              <a:extLst>
                <a:ext uri="{FF2B5EF4-FFF2-40B4-BE49-F238E27FC236}">
                  <a16:creationId xmlns:a16="http://schemas.microsoft.com/office/drawing/2014/main" id="{27598582-3D13-4D09-83D0-2E25E87945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1" name="Rectangle 216">
              <a:extLst>
                <a:ext uri="{FF2B5EF4-FFF2-40B4-BE49-F238E27FC236}">
                  <a16:creationId xmlns:a16="http://schemas.microsoft.com/office/drawing/2014/main" id="{B479CE7D-A577-4D57-A4A7-1AC3EB26A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2" name="Rectangle 215">
              <a:extLst>
                <a:ext uri="{FF2B5EF4-FFF2-40B4-BE49-F238E27FC236}">
                  <a16:creationId xmlns:a16="http://schemas.microsoft.com/office/drawing/2014/main" id="{20183D8F-51D6-42E4-B846-0D95093B90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0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3" name="Rectangle 214">
              <a:extLst>
                <a:ext uri="{FF2B5EF4-FFF2-40B4-BE49-F238E27FC236}">
                  <a16:creationId xmlns:a16="http://schemas.microsoft.com/office/drawing/2014/main" id="{1E37D06C-28B6-4384-A37A-5C5FF44186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0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4" name="Rectangle 213">
              <a:extLst>
                <a:ext uri="{FF2B5EF4-FFF2-40B4-BE49-F238E27FC236}">
                  <a16:creationId xmlns:a16="http://schemas.microsoft.com/office/drawing/2014/main" id="{A80BDB7F-D2D6-44F8-95F3-1577AF87BE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0" y="214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5" name="Rectangle 212">
              <a:extLst>
                <a:ext uri="{FF2B5EF4-FFF2-40B4-BE49-F238E27FC236}">
                  <a16:creationId xmlns:a16="http://schemas.microsoft.com/office/drawing/2014/main" id="{353FEC9E-41DB-443E-95C6-D31FA5DC37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" y="2142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6" name="Rectangle 211">
              <a:extLst>
                <a:ext uri="{FF2B5EF4-FFF2-40B4-BE49-F238E27FC236}">
                  <a16:creationId xmlns:a16="http://schemas.microsoft.com/office/drawing/2014/main" id="{B26EEA95-B4F8-474E-9EF2-C4B8318E3E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7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7" name="Rectangle 210">
              <a:extLst>
                <a:ext uri="{FF2B5EF4-FFF2-40B4-BE49-F238E27FC236}">
                  <a16:creationId xmlns:a16="http://schemas.microsoft.com/office/drawing/2014/main" id="{F1613AAB-5A69-4C79-A045-51D9680416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6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8" name="Rectangle 209">
              <a:extLst>
                <a:ext uri="{FF2B5EF4-FFF2-40B4-BE49-F238E27FC236}">
                  <a16:creationId xmlns:a16="http://schemas.microsoft.com/office/drawing/2014/main" id="{10B69593-A94F-4B1E-9A1A-3DA42CD1F1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6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99" name="Rectangle 208">
              <a:extLst>
                <a:ext uri="{FF2B5EF4-FFF2-40B4-BE49-F238E27FC236}">
                  <a16:creationId xmlns:a16="http://schemas.microsoft.com/office/drawing/2014/main" id="{D03D6716-79A1-405F-8F9B-EF6AA2B628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6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0" name="Rectangle 207">
              <a:extLst>
                <a:ext uri="{FF2B5EF4-FFF2-40B4-BE49-F238E27FC236}">
                  <a16:creationId xmlns:a16="http://schemas.microsoft.com/office/drawing/2014/main" id="{CA2D2DF6-4301-4536-8161-3C1A258BBF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5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1" name="Rectangle 206">
              <a:extLst>
                <a:ext uri="{FF2B5EF4-FFF2-40B4-BE49-F238E27FC236}">
                  <a16:creationId xmlns:a16="http://schemas.microsoft.com/office/drawing/2014/main" id="{9A71D71D-7C3C-4673-945D-6B41E538CA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5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2" name="Rectangle 205">
              <a:extLst>
                <a:ext uri="{FF2B5EF4-FFF2-40B4-BE49-F238E27FC236}">
                  <a16:creationId xmlns:a16="http://schemas.microsoft.com/office/drawing/2014/main" id="{3DF395BB-8EF4-4F6E-9682-1902D192B9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4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3" name="Rectangle 204">
              <a:extLst>
                <a:ext uri="{FF2B5EF4-FFF2-40B4-BE49-F238E27FC236}">
                  <a16:creationId xmlns:a16="http://schemas.microsoft.com/office/drawing/2014/main" id="{465D67C1-1023-4906-ACDF-2F39E77A90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4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4" name="Rectangle 203">
              <a:extLst>
                <a:ext uri="{FF2B5EF4-FFF2-40B4-BE49-F238E27FC236}">
                  <a16:creationId xmlns:a16="http://schemas.microsoft.com/office/drawing/2014/main" id="{F21BDF54-73B4-492C-A8BF-B3AEB831F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4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5" name="Rectangle 202">
              <a:extLst>
                <a:ext uri="{FF2B5EF4-FFF2-40B4-BE49-F238E27FC236}">
                  <a16:creationId xmlns:a16="http://schemas.microsoft.com/office/drawing/2014/main" id="{CFD0D068-BA23-4BE0-AD83-72318598E9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3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6" name="Rectangle 201">
              <a:extLst>
                <a:ext uri="{FF2B5EF4-FFF2-40B4-BE49-F238E27FC236}">
                  <a16:creationId xmlns:a16="http://schemas.microsoft.com/office/drawing/2014/main" id="{D07C83CF-F5B5-45A6-83B7-5798311CD1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3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7" name="Rectangle 200">
              <a:extLst>
                <a:ext uri="{FF2B5EF4-FFF2-40B4-BE49-F238E27FC236}">
                  <a16:creationId xmlns:a16="http://schemas.microsoft.com/office/drawing/2014/main" id="{2841E816-F302-4D88-91C4-5ABE9B8FA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3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8" name="Rectangle 199">
              <a:extLst>
                <a:ext uri="{FF2B5EF4-FFF2-40B4-BE49-F238E27FC236}">
                  <a16:creationId xmlns:a16="http://schemas.microsoft.com/office/drawing/2014/main" id="{AE093B2D-B42A-4714-AEAA-4EF066B2F6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2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9" name="Rectangle 198">
              <a:extLst>
                <a:ext uri="{FF2B5EF4-FFF2-40B4-BE49-F238E27FC236}">
                  <a16:creationId xmlns:a16="http://schemas.microsoft.com/office/drawing/2014/main" id="{440C5180-E3C6-4890-9E2F-C9184AE35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2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0" name="Rectangle 197">
              <a:extLst>
                <a:ext uri="{FF2B5EF4-FFF2-40B4-BE49-F238E27FC236}">
                  <a16:creationId xmlns:a16="http://schemas.microsoft.com/office/drawing/2014/main" id="{65AA0202-FEC1-466F-B766-56EC5A7523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2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1" name="Rectangle 196">
              <a:extLst>
                <a:ext uri="{FF2B5EF4-FFF2-40B4-BE49-F238E27FC236}">
                  <a16:creationId xmlns:a16="http://schemas.microsoft.com/office/drawing/2014/main" id="{17D037D9-B5C0-445B-8B7E-BE84C95A2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1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2" name="Rectangle 195">
              <a:extLst>
                <a:ext uri="{FF2B5EF4-FFF2-40B4-BE49-F238E27FC236}">
                  <a16:creationId xmlns:a16="http://schemas.microsoft.com/office/drawing/2014/main" id="{FA6C30A7-9258-42A5-AEA0-C1D72856CD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3" name="Rectangle 194">
              <a:extLst>
                <a:ext uri="{FF2B5EF4-FFF2-40B4-BE49-F238E27FC236}">
                  <a16:creationId xmlns:a16="http://schemas.microsoft.com/office/drawing/2014/main" id="{6A9DC0B6-78CC-42CD-9BBC-D6D2EADB30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4" name="Rectangle 193">
              <a:extLst>
                <a:ext uri="{FF2B5EF4-FFF2-40B4-BE49-F238E27FC236}">
                  <a16:creationId xmlns:a16="http://schemas.microsoft.com/office/drawing/2014/main" id="{302D4099-5773-40A6-A59B-EF6BDD944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0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5" name="Rectangle 192">
              <a:extLst>
                <a:ext uri="{FF2B5EF4-FFF2-40B4-BE49-F238E27FC236}">
                  <a16:creationId xmlns:a16="http://schemas.microsoft.com/office/drawing/2014/main" id="{23B43FCA-0EED-48AF-8B0F-0D070CC52D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0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6" name="Rectangle 191">
              <a:extLst>
                <a:ext uri="{FF2B5EF4-FFF2-40B4-BE49-F238E27FC236}">
                  <a16:creationId xmlns:a16="http://schemas.microsoft.com/office/drawing/2014/main" id="{22339AE3-1B6B-45AF-BFC4-C59B06830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0" y="1911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7" name="Rectangle 190">
              <a:extLst>
                <a:ext uri="{FF2B5EF4-FFF2-40B4-BE49-F238E27FC236}">
                  <a16:creationId xmlns:a16="http://schemas.microsoft.com/office/drawing/2014/main" id="{E1F66CF9-3121-43C5-ACAB-AC3CBA2781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" y="1911"/>
              <a:ext cx="23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8" name="Line 278">
              <a:extLst>
                <a:ext uri="{FF2B5EF4-FFF2-40B4-BE49-F238E27FC236}">
                  <a16:creationId xmlns:a16="http://schemas.microsoft.com/office/drawing/2014/main" id="{52BC71E0-373F-4D23-AC11-2875F513B0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1911"/>
              <a:ext cx="5298" cy="0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Line 279">
              <a:extLst>
                <a:ext uri="{FF2B5EF4-FFF2-40B4-BE49-F238E27FC236}">
                  <a16:creationId xmlns:a16="http://schemas.microsoft.com/office/drawing/2014/main" id="{C374637D-D0BA-4E5B-95E2-E2B1026682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2142"/>
              <a:ext cx="529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Line 280">
              <a:extLst>
                <a:ext uri="{FF2B5EF4-FFF2-40B4-BE49-F238E27FC236}">
                  <a16:creationId xmlns:a16="http://schemas.microsoft.com/office/drawing/2014/main" id="{0D3FDA3E-6BA7-416C-A896-4CF70996CC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2373"/>
              <a:ext cx="529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281">
              <a:extLst>
                <a:ext uri="{FF2B5EF4-FFF2-40B4-BE49-F238E27FC236}">
                  <a16:creationId xmlns:a16="http://schemas.microsoft.com/office/drawing/2014/main" id="{6017AA68-3580-40CE-8F4A-772C7DFF46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2603"/>
              <a:ext cx="529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282">
              <a:extLst>
                <a:ext uri="{FF2B5EF4-FFF2-40B4-BE49-F238E27FC236}">
                  <a16:creationId xmlns:a16="http://schemas.microsoft.com/office/drawing/2014/main" id="{5B573995-48DC-4B1B-8E1A-5E9B2C6136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2834"/>
              <a:ext cx="5298" cy="0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Line 283">
              <a:extLst>
                <a:ext uri="{FF2B5EF4-FFF2-40B4-BE49-F238E27FC236}">
                  <a16:creationId xmlns:a16="http://schemas.microsoft.com/office/drawing/2014/main" id="{34FE6CF9-E04E-407E-8F0E-BC2BF53E9E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1911"/>
              <a:ext cx="0" cy="923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Line 284">
              <a:extLst>
                <a:ext uri="{FF2B5EF4-FFF2-40B4-BE49-F238E27FC236}">
                  <a16:creationId xmlns:a16="http://schemas.microsoft.com/office/drawing/2014/main" id="{81E3F490-0A43-452F-929E-8DDCFE806C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0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285">
              <a:extLst>
                <a:ext uri="{FF2B5EF4-FFF2-40B4-BE49-F238E27FC236}">
                  <a16:creationId xmlns:a16="http://schemas.microsoft.com/office/drawing/2014/main" id="{F7201888-582E-437C-AB67-3CD913F79C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60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286">
              <a:extLst>
                <a:ext uri="{FF2B5EF4-FFF2-40B4-BE49-F238E27FC236}">
                  <a16:creationId xmlns:a16="http://schemas.microsoft.com/office/drawing/2014/main" id="{2DB7A9AB-6E2B-4971-AD8C-C173B6B264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0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Line 287">
              <a:extLst>
                <a:ext uri="{FF2B5EF4-FFF2-40B4-BE49-F238E27FC236}">
                  <a16:creationId xmlns:a16="http://schemas.microsoft.com/office/drawing/2014/main" id="{34A04FBC-7331-444C-B995-262A9CAE6E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21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Line 288">
              <a:extLst>
                <a:ext uri="{FF2B5EF4-FFF2-40B4-BE49-F238E27FC236}">
                  <a16:creationId xmlns:a16="http://schemas.microsoft.com/office/drawing/2014/main" id="{90BAD3A7-2068-45EB-B66F-55D5EF09E1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1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Line 289">
              <a:extLst>
                <a:ext uri="{FF2B5EF4-FFF2-40B4-BE49-F238E27FC236}">
                  <a16:creationId xmlns:a16="http://schemas.microsoft.com/office/drawing/2014/main" id="{D7B5A54D-3857-4907-AD80-1BE2F8A802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81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Line 290">
              <a:extLst>
                <a:ext uri="{FF2B5EF4-FFF2-40B4-BE49-F238E27FC236}">
                  <a16:creationId xmlns:a16="http://schemas.microsoft.com/office/drawing/2014/main" id="{21E88AE4-DFD6-4270-B9A0-499F9FDE34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12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291">
              <a:extLst>
                <a:ext uri="{FF2B5EF4-FFF2-40B4-BE49-F238E27FC236}">
                  <a16:creationId xmlns:a16="http://schemas.microsoft.com/office/drawing/2014/main" id="{F2CF3463-0E23-400B-8C6D-F59F62A952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42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292">
              <a:extLst>
                <a:ext uri="{FF2B5EF4-FFF2-40B4-BE49-F238E27FC236}">
                  <a16:creationId xmlns:a16="http://schemas.microsoft.com/office/drawing/2014/main" id="{5CADC3CE-F5CA-45ED-A64A-8FA132E88A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72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293">
              <a:extLst>
                <a:ext uri="{FF2B5EF4-FFF2-40B4-BE49-F238E27FC236}">
                  <a16:creationId xmlns:a16="http://schemas.microsoft.com/office/drawing/2014/main" id="{07AC0928-0282-4E82-AD01-68E460C8B6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03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294">
              <a:extLst>
                <a:ext uri="{FF2B5EF4-FFF2-40B4-BE49-F238E27FC236}">
                  <a16:creationId xmlns:a16="http://schemas.microsoft.com/office/drawing/2014/main" id="{A6788F2E-02C3-4591-8CAC-E5024D9EB1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33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295">
              <a:extLst>
                <a:ext uri="{FF2B5EF4-FFF2-40B4-BE49-F238E27FC236}">
                  <a16:creationId xmlns:a16="http://schemas.microsoft.com/office/drawing/2014/main" id="{B578E75A-4E1C-4C0C-BA0E-767B5E851C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63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296">
              <a:extLst>
                <a:ext uri="{FF2B5EF4-FFF2-40B4-BE49-F238E27FC236}">
                  <a16:creationId xmlns:a16="http://schemas.microsoft.com/office/drawing/2014/main" id="{E45DF73F-54D8-4729-867F-956AA3016B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94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297">
              <a:extLst>
                <a:ext uri="{FF2B5EF4-FFF2-40B4-BE49-F238E27FC236}">
                  <a16:creationId xmlns:a16="http://schemas.microsoft.com/office/drawing/2014/main" id="{CA96A82D-FEC0-4931-89F1-BFEF5BB308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24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Line 298">
              <a:extLst>
                <a:ext uri="{FF2B5EF4-FFF2-40B4-BE49-F238E27FC236}">
                  <a16:creationId xmlns:a16="http://schemas.microsoft.com/office/drawing/2014/main" id="{69A9554D-5303-4B71-BAA9-C48D4134E2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54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299">
              <a:extLst>
                <a:ext uri="{FF2B5EF4-FFF2-40B4-BE49-F238E27FC236}">
                  <a16:creationId xmlns:a16="http://schemas.microsoft.com/office/drawing/2014/main" id="{D9C6D77E-17B4-4F05-97A2-CD01965200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5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Line 300">
              <a:extLst>
                <a:ext uri="{FF2B5EF4-FFF2-40B4-BE49-F238E27FC236}">
                  <a16:creationId xmlns:a16="http://schemas.microsoft.com/office/drawing/2014/main" id="{FF6928B9-1F90-49C5-A60A-722C4DB9ED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15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Line 301">
              <a:extLst>
                <a:ext uri="{FF2B5EF4-FFF2-40B4-BE49-F238E27FC236}">
                  <a16:creationId xmlns:a16="http://schemas.microsoft.com/office/drawing/2014/main" id="{EC09899D-80AD-48D5-AAAE-E7F767EC1C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46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302">
              <a:extLst>
                <a:ext uri="{FF2B5EF4-FFF2-40B4-BE49-F238E27FC236}">
                  <a16:creationId xmlns:a16="http://schemas.microsoft.com/office/drawing/2014/main" id="{24D08A26-5BB8-4560-A8D7-F3C942483B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76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Line 303">
              <a:extLst>
                <a:ext uri="{FF2B5EF4-FFF2-40B4-BE49-F238E27FC236}">
                  <a16:creationId xmlns:a16="http://schemas.microsoft.com/office/drawing/2014/main" id="{7E468065-810A-4D48-A0DB-8E32A675FA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06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Line 304">
              <a:extLst>
                <a:ext uri="{FF2B5EF4-FFF2-40B4-BE49-F238E27FC236}">
                  <a16:creationId xmlns:a16="http://schemas.microsoft.com/office/drawing/2014/main" id="{5F66F930-B818-45AC-8683-C14BF9BF46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37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305">
              <a:extLst>
                <a:ext uri="{FF2B5EF4-FFF2-40B4-BE49-F238E27FC236}">
                  <a16:creationId xmlns:a16="http://schemas.microsoft.com/office/drawing/2014/main" id="{918D3022-C3B4-42BD-B51C-E729C83B6B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97" y="1911"/>
              <a:ext cx="0" cy="923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309">
              <a:extLst>
                <a:ext uri="{FF2B5EF4-FFF2-40B4-BE49-F238E27FC236}">
                  <a16:creationId xmlns:a16="http://schemas.microsoft.com/office/drawing/2014/main" id="{261E1F67-4DDB-48F9-876F-742E57B677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67" y="1911"/>
              <a:ext cx="0" cy="92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249A5998-870C-429C-8CC7-00B66BB615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" y="2603"/>
              <a:ext cx="231" cy="231"/>
            </a:xfrm>
            <a:prstGeom prst="rect">
              <a:avLst/>
            </a:prstGeom>
            <a:solidFill>
              <a:srgbClr val="00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65">
              <a:extLst>
                <a:ext uri="{FF2B5EF4-FFF2-40B4-BE49-F238E27FC236}">
                  <a16:creationId xmlns:a16="http://schemas.microsoft.com/office/drawing/2014/main" id="{48C0F49C-1193-4243-8147-EA49EBE5AA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99" y="2834"/>
              <a:ext cx="5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66">
              <a:extLst>
                <a:ext uri="{FF2B5EF4-FFF2-40B4-BE49-F238E27FC236}">
                  <a16:creationId xmlns:a16="http://schemas.microsoft.com/office/drawing/2014/main" id="{617B31EA-EA14-4C2C-A942-96BB8FC188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98" y="1757"/>
              <a:ext cx="1" cy="10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77">
              <a:extLst>
                <a:ext uri="{FF2B5EF4-FFF2-40B4-BE49-F238E27FC236}">
                  <a16:creationId xmlns:a16="http://schemas.microsoft.com/office/drawing/2014/main" id="{1B073490-B73F-44AD-972B-7ED5F8CBE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" y="2582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S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51" name="Rectangle 78">
              <a:extLst>
                <a:ext uri="{FF2B5EF4-FFF2-40B4-BE49-F238E27FC236}">
                  <a16:creationId xmlns:a16="http://schemas.microsoft.com/office/drawing/2014/main" id="{04048B28-F350-49C7-9E0F-3B3788C3E1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" y="2351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S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52" name="Rectangle 79">
              <a:extLst>
                <a:ext uri="{FF2B5EF4-FFF2-40B4-BE49-F238E27FC236}">
                  <a16:creationId xmlns:a16="http://schemas.microsoft.com/office/drawing/2014/main" id="{07665519-C995-44A8-8B46-2C8E363098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" y="2120"/>
              <a:ext cx="230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S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53" name="Rectangle 80">
              <a:extLst>
                <a:ext uri="{FF2B5EF4-FFF2-40B4-BE49-F238E27FC236}">
                  <a16:creationId xmlns:a16="http://schemas.microsoft.com/office/drawing/2014/main" id="{5AA5202B-A4C0-45D2-9880-8AC36B30BB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" y="1890"/>
              <a:ext cx="23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S</a:t>
              </a:r>
              <a:r>
                <a:rPr kumimoji="0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54" name="Rectangle 82">
              <a:extLst>
                <a:ext uri="{FF2B5EF4-FFF2-40B4-BE49-F238E27FC236}">
                  <a16:creationId xmlns:a16="http://schemas.microsoft.com/office/drawing/2014/main" id="{845F1083-30F1-436F-9BD4-13F073BC40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" y="1509"/>
              <a:ext cx="308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段</a:t>
              </a:r>
              <a:endParaRPr kumimoji="0" lang="zh-CN" altLang="en-US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1244">
              <a:extLst>
                <a:ext uri="{FF2B5EF4-FFF2-40B4-BE49-F238E27FC236}">
                  <a16:creationId xmlns:a16="http://schemas.microsoft.com/office/drawing/2014/main" id="{CD2BCE3F-2DCC-44FF-A73F-48E62B48A0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9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6" name="Rectangle 1240">
              <a:extLst>
                <a:ext uri="{FF2B5EF4-FFF2-40B4-BE49-F238E27FC236}">
                  <a16:creationId xmlns:a16="http://schemas.microsoft.com/office/drawing/2014/main" id="{F4D37BBB-2B35-48C0-BD3B-7B5B5F7559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9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7" name="Rectangle 1233">
              <a:extLst>
                <a:ext uri="{FF2B5EF4-FFF2-40B4-BE49-F238E27FC236}">
                  <a16:creationId xmlns:a16="http://schemas.microsoft.com/office/drawing/2014/main" id="{D4CADAAB-5E12-4261-B3C6-2FCA93BE7C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78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8" name="Rectangle 1230">
              <a:extLst>
                <a:ext uri="{FF2B5EF4-FFF2-40B4-BE49-F238E27FC236}">
                  <a16:creationId xmlns:a16="http://schemas.microsoft.com/office/drawing/2014/main" id="{C02DD880-9EE8-41BF-A800-EB7A4B4F8D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7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9" name="Rectangle 1227">
              <a:extLst>
                <a:ext uri="{FF2B5EF4-FFF2-40B4-BE49-F238E27FC236}">
                  <a16:creationId xmlns:a16="http://schemas.microsoft.com/office/drawing/2014/main" id="{85BDAFB0-2A7D-400C-A102-A3D7266ADE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6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0" name="Rectangle 1224">
              <a:extLst>
                <a:ext uri="{FF2B5EF4-FFF2-40B4-BE49-F238E27FC236}">
                  <a16:creationId xmlns:a16="http://schemas.microsoft.com/office/drawing/2014/main" id="{FAA842D3-B39C-48AB-B4B8-B7126EE4E9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5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1" name="Rectangle 1221">
              <a:extLst>
                <a:ext uri="{FF2B5EF4-FFF2-40B4-BE49-F238E27FC236}">
                  <a16:creationId xmlns:a16="http://schemas.microsoft.com/office/drawing/2014/main" id="{EB8613DC-1B3E-4ABF-BB32-01D4392C3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4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2" name="Rectangle 1218">
              <a:extLst>
                <a:ext uri="{FF2B5EF4-FFF2-40B4-BE49-F238E27FC236}">
                  <a16:creationId xmlns:a16="http://schemas.microsoft.com/office/drawing/2014/main" id="{0AA8494E-CEB9-4819-A1BA-5722E13744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3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3" name="Rectangle 1215">
              <a:extLst>
                <a:ext uri="{FF2B5EF4-FFF2-40B4-BE49-F238E27FC236}">
                  <a16:creationId xmlns:a16="http://schemas.microsoft.com/office/drawing/2014/main" id="{4480B2EF-9514-454D-A8D9-1C255A8078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3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4" name="Rectangle 1212">
              <a:extLst>
                <a:ext uri="{FF2B5EF4-FFF2-40B4-BE49-F238E27FC236}">
                  <a16:creationId xmlns:a16="http://schemas.microsoft.com/office/drawing/2014/main" id="{F694AD93-7775-4AFE-A450-D905BC1358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2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5" name="Rectangle 1209">
              <a:extLst>
                <a:ext uri="{FF2B5EF4-FFF2-40B4-BE49-F238E27FC236}">
                  <a16:creationId xmlns:a16="http://schemas.microsoft.com/office/drawing/2014/main" id="{2BA374E7-3554-4CEB-84F8-3A6485F852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0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6" name="Rectangle 1206">
              <a:extLst>
                <a:ext uri="{FF2B5EF4-FFF2-40B4-BE49-F238E27FC236}">
                  <a16:creationId xmlns:a16="http://schemas.microsoft.com/office/drawing/2014/main" id="{F63F991C-20D8-4247-993E-92D459D76C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0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7" name="Rectangle 1203">
              <a:extLst>
                <a:ext uri="{FF2B5EF4-FFF2-40B4-BE49-F238E27FC236}">
                  <a16:creationId xmlns:a16="http://schemas.microsoft.com/office/drawing/2014/main" id="{8145049E-9557-4C27-A53C-0514C82E6D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7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8" name="Rectangle 1201">
              <a:extLst>
                <a:ext uri="{FF2B5EF4-FFF2-40B4-BE49-F238E27FC236}">
                  <a16:creationId xmlns:a16="http://schemas.microsoft.com/office/drawing/2014/main" id="{53F90BEE-2167-40D2-AABD-87E938AFF8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7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9" name="Rectangle 1199">
              <a:extLst>
                <a:ext uri="{FF2B5EF4-FFF2-40B4-BE49-F238E27FC236}">
                  <a16:creationId xmlns:a16="http://schemas.microsoft.com/office/drawing/2014/main" id="{E911C4CF-0240-4405-8A1E-C446164D9A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6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0" name="Rectangle 1197">
              <a:extLst>
                <a:ext uri="{FF2B5EF4-FFF2-40B4-BE49-F238E27FC236}">
                  <a16:creationId xmlns:a16="http://schemas.microsoft.com/office/drawing/2014/main" id="{C1635EEE-2346-49DD-ACEB-1B025DF643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5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1" name="Rectangle 1195">
              <a:extLst>
                <a:ext uri="{FF2B5EF4-FFF2-40B4-BE49-F238E27FC236}">
                  <a16:creationId xmlns:a16="http://schemas.microsoft.com/office/drawing/2014/main" id="{5DE15900-33B5-4BB5-A217-9F7CE2E675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2" name="Rectangle 1193">
              <a:extLst>
                <a:ext uri="{FF2B5EF4-FFF2-40B4-BE49-F238E27FC236}">
                  <a16:creationId xmlns:a16="http://schemas.microsoft.com/office/drawing/2014/main" id="{181C606D-AE3F-4A3A-80D3-0426A5D595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3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3" name="Rectangle 1191">
              <a:extLst>
                <a:ext uri="{FF2B5EF4-FFF2-40B4-BE49-F238E27FC236}">
                  <a16:creationId xmlns:a16="http://schemas.microsoft.com/office/drawing/2014/main" id="{B92A3C5B-AA69-4BDF-95F2-0299CDCCDC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2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4" name="Rectangle 1189">
              <a:extLst>
                <a:ext uri="{FF2B5EF4-FFF2-40B4-BE49-F238E27FC236}">
                  <a16:creationId xmlns:a16="http://schemas.microsoft.com/office/drawing/2014/main" id="{26C74E59-AFD6-421A-95CC-E9BE247BF3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5" name="Rectangle 1187">
              <a:extLst>
                <a:ext uri="{FF2B5EF4-FFF2-40B4-BE49-F238E27FC236}">
                  <a16:creationId xmlns:a16="http://schemas.microsoft.com/office/drawing/2014/main" id="{AD67AD87-7B76-41FB-8709-7F23A46A89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0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6" name="Rectangle 1185">
              <a:extLst>
                <a:ext uri="{FF2B5EF4-FFF2-40B4-BE49-F238E27FC236}">
                  <a16:creationId xmlns:a16="http://schemas.microsoft.com/office/drawing/2014/main" id="{F5DA2DA4-649F-41F9-8489-EE33256E13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" y="2834"/>
              <a:ext cx="23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7" name="Rectangle 97">
              <a:extLst>
                <a:ext uri="{FF2B5EF4-FFF2-40B4-BE49-F238E27FC236}">
                  <a16:creationId xmlns:a16="http://schemas.microsoft.com/office/drawing/2014/main" id="{5F01C264-B0AB-41C7-B3F2-A37CA7C09A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9" y="2834"/>
              <a:ext cx="230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8" name="Line 98">
              <a:extLst>
                <a:ext uri="{FF2B5EF4-FFF2-40B4-BE49-F238E27FC236}">
                  <a16:creationId xmlns:a16="http://schemas.microsoft.com/office/drawing/2014/main" id="{F97E2A3E-E103-46D2-9FAA-19BC43F83A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2834"/>
              <a:ext cx="5301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99">
              <a:extLst>
                <a:ext uri="{FF2B5EF4-FFF2-40B4-BE49-F238E27FC236}">
                  <a16:creationId xmlns:a16="http://schemas.microsoft.com/office/drawing/2014/main" id="{4EDF95BD-5F8C-4EE7-BF5B-9489CC162F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3013"/>
              <a:ext cx="5301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100">
              <a:extLst>
                <a:ext uri="{FF2B5EF4-FFF2-40B4-BE49-F238E27FC236}">
                  <a16:creationId xmlns:a16="http://schemas.microsoft.com/office/drawing/2014/main" id="{7CCD99AE-756D-4A4B-A5D4-EAC7B0108B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" y="2834"/>
              <a:ext cx="0" cy="179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110">
              <a:extLst>
                <a:ext uri="{FF2B5EF4-FFF2-40B4-BE49-F238E27FC236}">
                  <a16:creationId xmlns:a16="http://schemas.microsoft.com/office/drawing/2014/main" id="{B1E0BC92-3C2D-48A2-8AD3-4FC0AF9685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600" y="2834"/>
              <a:ext cx="0" cy="179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1186">
              <a:extLst>
                <a:ext uri="{FF2B5EF4-FFF2-40B4-BE49-F238E27FC236}">
                  <a16:creationId xmlns:a16="http://schemas.microsoft.com/office/drawing/2014/main" id="{02672357-E9F4-47DD-B1CE-E10AB15DFC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60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1188">
              <a:extLst>
                <a:ext uri="{FF2B5EF4-FFF2-40B4-BE49-F238E27FC236}">
                  <a16:creationId xmlns:a16="http://schemas.microsoft.com/office/drawing/2014/main" id="{0C0DA19A-A19C-4272-896B-903BB98C4E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21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1190">
              <a:extLst>
                <a:ext uri="{FF2B5EF4-FFF2-40B4-BE49-F238E27FC236}">
                  <a16:creationId xmlns:a16="http://schemas.microsoft.com/office/drawing/2014/main" id="{2127BFE7-47A6-4274-B547-2A1CADC7EC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82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1192">
              <a:extLst>
                <a:ext uri="{FF2B5EF4-FFF2-40B4-BE49-F238E27FC236}">
                  <a16:creationId xmlns:a16="http://schemas.microsoft.com/office/drawing/2014/main" id="{8D7597AC-AAA5-4DDB-AECB-DC3AA86432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43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1194">
              <a:extLst>
                <a:ext uri="{FF2B5EF4-FFF2-40B4-BE49-F238E27FC236}">
                  <a16:creationId xmlns:a16="http://schemas.microsoft.com/office/drawing/2014/main" id="{54BE63F0-6BE8-482F-9982-A20454D104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04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Line 1196">
              <a:extLst>
                <a:ext uri="{FF2B5EF4-FFF2-40B4-BE49-F238E27FC236}">
                  <a16:creationId xmlns:a16="http://schemas.microsoft.com/office/drawing/2014/main" id="{281589D8-ACAD-46C6-B9B7-E34EA3583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65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1198">
              <a:extLst>
                <a:ext uri="{FF2B5EF4-FFF2-40B4-BE49-F238E27FC236}">
                  <a16:creationId xmlns:a16="http://schemas.microsoft.com/office/drawing/2014/main" id="{13986821-C512-47CB-AA1B-82FDBE65CF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26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Line 1200">
              <a:extLst>
                <a:ext uri="{FF2B5EF4-FFF2-40B4-BE49-F238E27FC236}">
                  <a16:creationId xmlns:a16="http://schemas.microsoft.com/office/drawing/2014/main" id="{D7A0EED6-2090-4D18-807B-303D82B146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7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Line 1202">
              <a:extLst>
                <a:ext uri="{FF2B5EF4-FFF2-40B4-BE49-F238E27FC236}">
                  <a16:creationId xmlns:a16="http://schemas.microsoft.com/office/drawing/2014/main" id="{DE46286F-6309-4DED-9069-488D8ECEB7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47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1204">
              <a:extLst>
                <a:ext uri="{FF2B5EF4-FFF2-40B4-BE49-F238E27FC236}">
                  <a16:creationId xmlns:a16="http://schemas.microsoft.com/office/drawing/2014/main" id="{1CFE47E1-1CAF-4A91-BFC0-3E4AD5DA9B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09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1207">
              <a:extLst>
                <a:ext uri="{FF2B5EF4-FFF2-40B4-BE49-F238E27FC236}">
                  <a16:creationId xmlns:a16="http://schemas.microsoft.com/office/drawing/2014/main" id="{B7A0E120-E269-4FE9-A08F-09D6F59372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0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Line 1210">
              <a:extLst>
                <a:ext uri="{FF2B5EF4-FFF2-40B4-BE49-F238E27FC236}">
                  <a16:creationId xmlns:a16="http://schemas.microsoft.com/office/drawing/2014/main" id="{1B938EB8-5D08-42D3-9B4A-249DAA8353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0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1213">
              <a:extLst>
                <a:ext uri="{FF2B5EF4-FFF2-40B4-BE49-F238E27FC236}">
                  <a16:creationId xmlns:a16="http://schemas.microsoft.com/office/drawing/2014/main" id="{091F3037-4D21-41D5-B5BA-2CAD92065F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2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Line 1216">
              <a:extLst>
                <a:ext uri="{FF2B5EF4-FFF2-40B4-BE49-F238E27FC236}">
                  <a16:creationId xmlns:a16="http://schemas.microsoft.com/office/drawing/2014/main" id="{E409A8E5-2A9A-438C-AA4B-E8595C8370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13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Line 1219">
              <a:extLst>
                <a:ext uri="{FF2B5EF4-FFF2-40B4-BE49-F238E27FC236}">
                  <a16:creationId xmlns:a16="http://schemas.microsoft.com/office/drawing/2014/main" id="{F88A6020-3643-4072-ACE7-5775878617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73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Line 1222">
              <a:extLst>
                <a:ext uri="{FF2B5EF4-FFF2-40B4-BE49-F238E27FC236}">
                  <a16:creationId xmlns:a16="http://schemas.microsoft.com/office/drawing/2014/main" id="{ED2841A4-6F54-4E46-8E81-4E26A4BB5B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34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Line 1225">
              <a:extLst>
                <a:ext uri="{FF2B5EF4-FFF2-40B4-BE49-F238E27FC236}">
                  <a16:creationId xmlns:a16="http://schemas.microsoft.com/office/drawing/2014/main" id="{6BEBA3F0-C140-435E-836D-05AD15909F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95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Line 1228">
              <a:extLst>
                <a:ext uri="{FF2B5EF4-FFF2-40B4-BE49-F238E27FC236}">
                  <a16:creationId xmlns:a16="http://schemas.microsoft.com/office/drawing/2014/main" id="{C1B05A3A-2605-4481-90C4-EEF856EC55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56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Line 1231">
              <a:extLst>
                <a:ext uri="{FF2B5EF4-FFF2-40B4-BE49-F238E27FC236}">
                  <a16:creationId xmlns:a16="http://schemas.microsoft.com/office/drawing/2014/main" id="{5E53F18F-D0CF-44AD-830A-64D82E85FA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17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1234">
              <a:extLst>
                <a:ext uri="{FF2B5EF4-FFF2-40B4-BE49-F238E27FC236}">
                  <a16:creationId xmlns:a16="http://schemas.microsoft.com/office/drawing/2014/main" id="{FD82458B-5B79-4A63-B612-DC160BB38B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78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Line 1241">
              <a:extLst>
                <a:ext uri="{FF2B5EF4-FFF2-40B4-BE49-F238E27FC236}">
                  <a16:creationId xmlns:a16="http://schemas.microsoft.com/office/drawing/2014/main" id="{23C6F35B-C3E8-46D0-9247-240EB3E77D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69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1245">
              <a:extLst>
                <a:ext uri="{FF2B5EF4-FFF2-40B4-BE49-F238E27FC236}">
                  <a16:creationId xmlns:a16="http://schemas.microsoft.com/office/drawing/2014/main" id="{26CACF12-7AC2-4184-B980-A23DECF6FE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39" y="2834"/>
              <a:ext cx="0" cy="17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Rectangle 113">
              <a:extLst>
                <a:ext uri="{FF2B5EF4-FFF2-40B4-BE49-F238E27FC236}">
                  <a16:creationId xmlns:a16="http://schemas.microsoft.com/office/drawing/2014/main" id="{B9B7A676-C5FE-4845-A565-889BE24033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" y="2602"/>
              <a:ext cx="15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5" name="Rectangle 114">
              <a:extLst>
                <a:ext uri="{FF2B5EF4-FFF2-40B4-BE49-F238E27FC236}">
                  <a16:creationId xmlns:a16="http://schemas.microsoft.com/office/drawing/2014/main" id="{C9762496-5051-473A-9535-893170E2A6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" y="2372"/>
              <a:ext cx="15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6" name="Rectangle 115">
              <a:extLst>
                <a:ext uri="{FF2B5EF4-FFF2-40B4-BE49-F238E27FC236}">
                  <a16:creationId xmlns:a16="http://schemas.microsoft.com/office/drawing/2014/main" id="{4F313647-9701-46AF-8E4F-92EF71A402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" y="2142"/>
              <a:ext cx="15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7" name="Rectangle 117">
              <a:extLst>
                <a:ext uri="{FF2B5EF4-FFF2-40B4-BE49-F238E27FC236}">
                  <a16:creationId xmlns:a16="http://schemas.microsoft.com/office/drawing/2014/main" id="{EEDEFC57-67B6-47CB-81BB-DFF3B70412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" y="1911"/>
              <a:ext cx="15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8" name="Line 118">
              <a:extLst>
                <a:ext uri="{FF2B5EF4-FFF2-40B4-BE49-F238E27FC236}">
                  <a16:creationId xmlns:a16="http://schemas.microsoft.com/office/drawing/2014/main" id="{32A30AFE-0902-4DC5-BD64-459A4721B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" y="1911"/>
              <a:ext cx="153" cy="0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20">
              <a:extLst>
                <a:ext uri="{FF2B5EF4-FFF2-40B4-BE49-F238E27FC236}">
                  <a16:creationId xmlns:a16="http://schemas.microsoft.com/office/drawing/2014/main" id="{CD3BDBB5-652D-45FC-B350-FF2CF7FFD8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" y="2142"/>
              <a:ext cx="15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121">
              <a:extLst>
                <a:ext uri="{FF2B5EF4-FFF2-40B4-BE49-F238E27FC236}">
                  <a16:creationId xmlns:a16="http://schemas.microsoft.com/office/drawing/2014/main" id="{673E8837-84AA-4A5B-BA58-19ED3E19F5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" y="2372"/>
              <a:ext cx="15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122">
              <a:extLst>
                <a:ext uri="{FF2B5EF4-FFF2-40B4-BE49-F238E27FC236}">
                  <a16:creationId xmlns:a16="http://schemas.microsoft.com/office/drawing/2014/main" id="{CFB6E0B6-2E78-4CEE-BC2E-A48B9919D6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" y="2602"/>
              <a:ext cx="15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123">
              <a:extLst>
                <a:ext uri="{FF2B5EF4-FFF2-40B4-BE49-F238E27FC236}">
                  <a16:creationId xmlns:a16="http://schemas.microsoft.com/office/drawing/2014/main" id="{36CA87C7-8DC9-46AC-9852-280976D7A1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" y="2833"/>
              <a:ext cx="153" cy="0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124">
              <a:extLst>
                <a:ext uri="{FF2B5EF4-FFF2-40B4-BE49-F238E27FC236}">
                  <a16:creationId xmlns:a16="http://schemas.microsoft.com/office/drawing/2014/main" id="{DA9501BB-047B-4B66-83C1-5545D6A245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" y="1911"/>
              <a:ext cx="0" cy="922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Line 125">
              <a:extLst>
                <a:ext uri="{FF2B5EF4-FFF2-40B4-BE49-F238E27FC236}">
                  <a16:creationId xmlns:a16="http://schemas.microsoft.com/office/drawing/2014/main" id="{5FACF301-1E65-47F7-9CC4-36EB79B625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8" y="1911"/>
              <a:ext cx="0" cy="922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Rectangle 163">
              <a:extLst>
                <a:ext uri="{FF2B5EF4-FFF2-40B4-BE49-F238E27FC236}">
                  <a16:creationId xmlns:a16="http://schemas.microsoft.com/office/drawing/2014/main" id="{8B5F5D2E-62E5-4B5D-9882-E1EB66C8F7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0" y="2372"/>
              <a:ext cx="460" cy="230"/>
            </a:xfrm>
            <a:prstGeom prst="rect">
              <a:avLst/>
            </a:prstGeom>
            <a:solidFill>
              <a:srgbClr val="00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Rectangle 164">
              <a:extLst>
                <a:ext uri="{FF2B5EF4-FFF2-40B4-BE49-F238E27FC236}">
                  <a16:creationId xmlns:a16="http://schemas.microsoft.com/office/drawing/2014/main" id="{6B97680E-1CB6-4698-9256-ABC7730AB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0" y="2142"/>
              <a:ext cx="461" cy="230"/>
            </a:xfrm>
            <a:prstGeom prst="rect">
              <a:avLst/>
            </a:prstGeom>
            <a:solidFill>
              <a:srgbClr val="00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Rectangle 165">
              <a:extLst>
                <a:ext uri="{FF2B5EF4-FFF2-40B4-BE49-F238E27FC236}">
                  <a16:creationId xmlns:a16="http://schemas.microsoft.com/office/drawing/2014/main" id="{527497F1-422F-40D9-B4C0-B2604DEB68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911"/>
              <a:ext cx="691" cy="231"/>
            </a:xfrm>
            <a:prstGeom prst="rect">
              <a:avLst/>
            </a:prstGeom>
            <a:solidFill>
              <a:srgbClr val="00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Rectangle 166">
              <a:extLst>
                <a:ext uri="{FF2B5EF4-FFF2-40B4-BE49-F238E27FC236}">
                  <a16:creationId xmlns:a16="http://schemas.microsoft.com/office/drawing/2014/main" id="{4DE8877E-15D0-43DD-8C62-F72ADEB691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9" y="2603"/>
              <a:ext cx="231" cy="231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19" name="Rectangle 170">
              <a:extLst>
                <a:ext uri="{FF2B5EF4-FFF2-40B4-BE49-F238E27FC236}">
                  <a16:creationId xmlns:a16="http://schemas.microsoft.com/office/drawing/2014/main" id="{EBAE89AE-5249-4113-9D65-BDC62C302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1" y="2372"/>
              <a:ext cx="460" cy="23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20" name="Rectangle 171">
              <a:extLst>
                <a:ext uri="{FF2B5EF4-FFF2-40B4-BE49-F238E27FC236}">
                  <a16:creationId xmlns:a16="http://schemas.microsoft.com/office/drawing/2014/main" id="{7E3AEFA3-5DE3-4D5B-BC23-02315433BF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1" y="2142"/>
              <a:ext cx="461" cy="23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21" name="Rectangle 172">
              <a:extLst>
                <a:ext uri="{FF2B5EF4-FFF2-40B4-BE49-F238E27FC236}">
                  <a16:creationId xmlns:a16="http://schemas.microsoft.com/office/drawing/2014/main" id="{1699CE78-D8BB-4F4B-9BF2-DA31820D20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2" y="1911"/>
              <a:ext cx="691" cy="231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22" name="Rectangle 173">
              <a:extLst>
                <a:ext uri="{FF2B5EF4-FFF2-40B4-BE49-F238E27FC236}">
                  <a16:creationId xmlns:a16="http://schemas.microsoft.com/office/drawing/2014/main" id="{BA56F481-DD5E-447E-A062-5F18C3E1C8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2" y="2602"/>
              <a:ext cx="231" cy="231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23" name="Rectangle 174">
              <a:extLst>
                <a:ext uri="{FF2B5EF4-FFF2-40B4-BE49-F238E27FC236}">
                  <a16:creationId xmlns:a16="http://schemas.microsoft.com/office/drawing/2014/main" id="{63D69E4F-A55C-4002-B029-C7A2578FA6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3" y="2371"/>
              <a:ext cx="461" cy="231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24" name="Rectangle 175">
              <a:extLst>
                <a:ext uri="{FF2B5EF4-FFF2-40B4-BE49-F238E27FC236}">
                  <a16:creationId xmlns:a16="http://schemas.microsoft.com/office/drawing/2014/main" id="{4DBC5576-B381-4EE7-909D-010B50DE8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4" y="2141"/>
              <a:ext cx="461" cy="230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25" name="Rectangle 176">
              <a:extLst>
                <a:ext uri="{FF2B5EF4-FFF2-40B4-BE49-F238E27FC236}">
                  <a16:creationId xmlns:a16="http://schemas.microsoft.com/office/drawing/2014/main" id="{6C17ED3D-73C5-4613-92B7-F0A2752C22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5" y="1910"/>
              <a:ext cx="691" cy="231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26" name="Rectangle 177">
              <a:extLst>
                <a:ext uri="{FF2B5EF4-FFF2-40B4-BE49-F238E27FC236}">
                  <a16:creationId xmlns:a16="http://schemas.microsoft.com/office/drawing/2014/main" id="{E11CD65D-CD82-41E3-B580-7B157357CA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3" y="2602"/>
              <a:ext cx="231" cy="231"/>
            </a:xfrm>
            <a:prstGeom prst="rect">
              <a:avLst/>
            </a:prstGeom>
            <a:solidFill>
              <a:srgbClr val="99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227" name="Rectangle 178">
              <a:extLst>
                <a:ext uri="{FF2B5EF4-FFF2-40B4-BE49-F238E27FC236}">
                  <a16:creationId xmlns:a16="http://schemas.microsoft.com/office/drawing/2014/main" id="{497027E2-576B-4C11-9F3C-06AC16DF49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2371"/>
              <a:ext cx="461" cy="231"/>
            </a:xfrm>
            <a:prstGeom prst="rect">
              <a:avLst/>
            </a:prstGeom>
            <a:solidFill>
              <a:srgbClr val="99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228" name="Rectangle 179">
              <a:extLst>
                <a:ext uri="{FF2B5EF4-FFF2-40B4-BE49-F238E27FC236}">
                  <a16:creationId xmlns:a16="http://schemas.microsoft.com/office/drawing/2014/main" id="{88EA621D-9B53-41E8-87D0-809E7B3898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5" y="2141"/>
              <a:ext cx="461" cy="230"/>
            </a:xfrm>
            <a:prstGeom prst="rect">
              <a:avLst/>
            </a:prstGeom>
            <a:solidFill>
              <a:srgbClr val="99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229" name="Rectangle 180">
              <a:extLst>
                <a:ext uri="{FF2B5EF4-FFF2-40B4-BE49-F238E27FC236}">
                  <a16:creationId xmlns:a16="http://schemas.microsoft.com/office/drawing/2014/main" id="{12E6A884-FA96-4393-A169-282D9AEC4C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6" y="1910"/>
              <a:ext cx="691" cy="231"/>
            </a:xfrm>
            <a:prstGeom prst="rect">
              <a:avLst/>
            </a:prstGeom>
            <a:solidFill>
              <a:srgbClr val="99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230" name="Rectangle 181">
              <a:extLst>
                <a:ext uri="{FF2B5EF4-FFF2-40B4-BE49-F238E27FC236}">
                  <a16:creationId xmlns:a16="http://schemas.microsoft.com/office/drawing/2014/main" id="{8D350203-B3AE-4E4F-97F0-919DDAE918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6" y="2602"/>
              <a:ext cx="231" cy="231"/>
            </a:xfrm>
            <a:prstGeom prst="rect">
              <a:avLst/>
            </a:prstGeom>
            <a:solidFill>
              <a:srgbClr val="FFCC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</a:t>
              </a:r>
            </a:p>
          </p:txBody>
        </p:sp>
        <p:sp>
          <p:nvSpPr>
            <p:cNvPr id="231" name="Rectangle 182">
              <a:extLst>
                <a:ext uri="{FF2B5EF4-FFF2-40B4-BE49-F238E27FC236}">
                  <a16:creationId xmlns:a16="http://schemas.microsoft.com/office/drawing/2014/main" id="{BCE48A5B-0DB5-44CF-9958-223A9AE138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7" y="2371"/>
              <a:ext cx="461" cy="231"/>
            </a:xfrm>
            <a:prstGeom prst="rect">
              <a:avLst/>
            </a:prstGeom>
            <a:solidFill>
              <a:srgbClr val="FFCC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</a:t>
              </a:r>
            </a:p>
          </p:txBody>
        </p:sp>
        <p:sp>
          <p:nvSpPr>
            <p:cNvPr id="232" name="Rectangle 183">
              <a:extLst>
                <a:ext uri="{FF2B5EF4-FFF2-40B4-BE49-F238E27FC236}">
                  <a16:creationId xmlns:a16="http://schemas.microsoft.com/office/drawing/2014/main" id="{324F5DB8-B40D-4680-9D59-664D87CBA1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8" y="2141"/>
              <a:ext cx="461" cy="230"/>
            </a:xfrm>
            <a:prstGeom prst="rect">
              <a:avLst/>
            </a:prstGeom>
            <a:solidFill>
              <a:srgbClr val="FFCC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</a:t>
              </a:r>
            </a:p>
          </p:txBody>
        </p:sp>
        <p:sp>
          <p:nvSpPr>
            <p:cNvPr id="233" name="Rectangle 184">
              <a:extLst>
                <a:ext uri="{FF2B5EF4-FFF2-40B4-BE49-F238E27FC236}">
                  <a16:creationId xmlns:a16="http://schemas.microsoft.com/office/drawing/2014/main" id="{E58764F0-EAEE-4CF8-B637-E14D5B9078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9" y="1910"/>
              <a:ext cx="691" cy="231"/>
            </a:xfrm>
            <a:prstGeom prst="rect">
              <a:avLst/>
            </a:prstGeom>
            <a:solidFill>
              <a:srgbClr val="FFCC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</a:t>
              </a:r>
            </a:p>
          </p:txBody>
        </p:sp>
        <p:sp>
          <p:nvSpPr>
            <p:cNvPr id="234" name="Rectangle 81">
              <a:extLst>
                <a:ext uri="{FF2B5EF4-FFF2-40B4-BE49-F238E27FC236}">
                  <a16:creationId xmlns:a16="http://schemas.microsoft.com/office/drawing/2014/main" id="{2CB48C53-6EF4-45CE-85B8-6B9454514F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6" y="2825"/>
              <a:ext cx="82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时间</a:t>
              </a:r>
              <a:endParaRPr kumimoji="0" lang="zh-CN" altLang="en-US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Line 1249">
              <a:extLst>
                <a:ext uri="{FF2B5EF4-FFF2-40B4-BE49-F238E27FC236}">
                  <a16:creationId xmlns:a16="http://schemas.microsoft.com/office/drawing/2014/main" id="{F368BEAF-B691-42EE-8CB0-71E4DEE113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4" y="2026"/>
              <a:ext cx="538" cy="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Line 1250">
              <a:extLst>
                <a:ext uri="{FF2B5EF4-FFF2-40B4-BE49-F238E27FC236}">
                  <a16:creationId xmlns:a16="http://schemas.microsoft.com/office/drawing/2014/main" id="{A5EA4E59-6107-41D1-893B-F88EF99477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03" y="2257"/>
              <a:ext cx="768" cy="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Line 1251">
              <a:extLst>
                <a:ext uri="{FF2B5EF4-FFF2-40B4-BE49-F238E27FC236}">
                  <a16:creationId xmlns:a16="http://schemas.microsoft.com/office/drawing/2014/main" id="{285B6674-F712-4D1E-9F0C-DFA7B5BFBD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41" y="2487"/>
              <a:ext cx="768" cy="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1252">
              <a:extLst>
                <a:ext uri="{FF2B5EF4-FFF2-40B4-BE49-F238E27FC236}">
                  <a16:creationId xmlns:a16="http://schemas.microsoft.com/office/drawing/2014/main" id="{A5DCC3D3-4D2E-4529-A13D-B464A4483C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19" y="2718"/>
              <a:ext cx="960" cy="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9" name="Group 1263">
              <a:extLst>
                <a:ext uri="{FF2B5EF4-FFF2-40B4-BE49-F238E27FC236}">
                  <a16:creationId xmlns:a16="http://schemas.microsoft.com/office/drawing/2014/main" id="{C7506B9E-AA34-4E15-B2AC-9FABE4A70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" y="2809"/>
              <a:ext cx="321" cy="288"/>
              <a:chOff x="1930" y="2704"/>
              <a:chExt cx="321" cy="288"/>
            </a:xfrm>
          </p:grpSpPr>
          <p:sp>
            <p:nvSpPr>
              <p:cNvPr id="246" name="Text Box 1264">
                <a:extLst>
                  <a:ext uri="{FF2B5EF4-FFF2-40B4-BE49-F238E27FC236}">
                    <a16:creationId xmlns:a16="http://schemas.microsoft.com/office/drawing/2014/main" id="{112F2270-965E-44AA-BCC1-F5AFFF7AC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" y="2704"/>
                <a:ext cx="227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Δ</a:t>
                </a:r>
              </a:p>
            </p:txBody>
          </p:sp>
          <p:sp>
            <p:nvSpPr>
              <p:cNvPr id="247" name="Text Box 1265">
                <a:extLst>
                  <a:ext uri="{FF2B5EF4-FFF2-40B4-BE49-F238E27FC236}">
                    <a16:creationId xmlns:a16="http://schemas.microsoft.com/office/drawing/2014/main" id="{89DE44E0-248C-4187-BF0F-CF34723D15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4" y="2704"/>
                <a:ext cx="227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</a:t>
                </a:r>
              </a:p>
            </p:txBody>
          </p:sp>
        </p:grpSp>
        <p:grpSp>
          <p:nvGrpSpPr>
            <p:cNvPr id="240" name="Group 1266">
              <a:extLst>
                <a:ext uri="{FF2B5EF4-FFF2-40B4-BE49-F238E27FC236}">
                  <a16:creationId xmlns:a16="http://schemas.microsoft.com/office/drawing/2014/main" id="{A0BB7F5E-9416-421A-8204-A9B05AE0F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2807"/>
              <a:ext cx="321" cy="288"/>
              <a:chOff x="1924" y="2704"/>
              <a:chExt cx="321" cy="288"/>
            </a:xfrm>
          </p:grpSpPr>
          <p:sp>
            <p:nvSpPr>
              <p:cNvPr id="244" name="Text Box 1267">
                <a:extLst>
                  <a:ext uri="{FF2B5EF4-FFF2-40B4-BE49-F238E27FC236}">
                    <a16:creationId xmlns:a16="http://schemas.microsoft.com/office/drawing/2014/main" id="{92E0B6C3-11CB-43CE-8418-121F30847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4" y="2704"/>
                <a:ext cx="227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Δ</a:t>
                </a:r>
              </a:p>
            </p:txBody>
          </p:sp>
          <p:sp>
            <p:nvSpPr>
              <p:cNvPr id="245" name="Text Box 1268">
                <a:extLst>
                  <a:ext uri="{FF2B5EF4-FFF2-40B4-BE49-F238E27FC236}">
                    <a16:creationId xmlns:a16="http://schemas.microsoft.com/office/drawing/2014/main" id="{B1B009D5-52C5-4C8D-BECD-22391130A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704"/>
                <a:ext cx="227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</a:t>
                </a:r>
              </a:p>
            </p:txBody>
          </p:sp>
        </p:grpSp>
        <p:grpSp>
          <p:nvGrpSpPr>
            <p:cNvPr id="241" name="Group 1269">
              <a:extLst>
                <a:ext uri="{FF2B5EF4-FFF2-40B4-BE49-F238E27FC236}">
                  <a16:creationId xmlns:a16="http://schemas.microsoft.com/office/drawing/2014/main" id="{08DD162D-D7D6-4ECE-8B0D-7963693A3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" y="2807"/>
              <a:ext cx="321" cy="288"/>
              <a:chOff x="1924" y="2704"/>
              <a:chExt cx="321" cy="288"/>
            </a:xfrm>
          </p:grpSpPr>
          <p:sp>
            <p:nvSpPr>
              <p:cNvPr id="242" name="Text Box 1270">
                <a:extLst>
                  <a:ext uri="{FF2B5EF4-FFF2-40B4-BE49-F238E27FC236}">
                    <a16:creationId xmlns:a16="http://schemas.microsoft.com/office/drawing/2014/main" id="{748CEF9B-DBCF-4953-8239-79360208F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4" y="2704"/>
                <a:ext cx="227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Δ</a:t>
                </a:r>
              </a:p>
            </p:txBody>
          </p:sp>
          <p:sp>
            <p:nvSpPr>
              <p:cNvPr id="243" name="Text Box 1271">
                <a:extLst>
                  <a:ext uri="{FF2B5EF4-FFF2-40B4-BE49-F238E27FC236}">
                    <a16:creationId xmlns:a16="http://schemas.microsoft.com/office/drawing/2014/main" id="{43C65D84-7C67-43B5-8099-D3AD1DFD42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2704"/>
                <a:ext cx="227" cy="28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</a:t>
                </a:r>
              </a:p>
            </p:txBody>
          </p:sp>
        </p:grpSp>
      </p:grpSp>
      <p:sp>
        <p:nvSpPr>
          <p:cNvPr id="248" name="Rectangle 1273">
            <a:extLst>
              <a:ext uri="{FF2B5EF4-FFF2-40B4-BE49-F238E27FC236}">
                <a16:creationId xmlns:a16="http://schemas.microsoft.com/office/drawing/2014/main" id="{08814D66-9BF0-4A14-9C44-08F06BFCE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81525"/>
            <a:ext cx="842486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100×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800 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· 3Δt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305 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吞吐率：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100/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305 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加速比：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800 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305 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2.62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效率：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800 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4×305 ·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0.656</a:t>
            </a:r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391DF5F6-D8CB-4EC7-9E31-E1E76581D4A0}"/>
              </a:ext>
            </a:extLst>
          </p:cNvPr>
          <p:cNvGrpSpPr/>
          <p:nvPr/>
        </p:nvGrpSpPr>
        <p:grpSpPr>
          <a:xfrm>
            <a:off x="4932040" y="1340768"/>
            <a:ext cx="863080" cy="469900"/>
            <a:chOff x="3635896" y="1339850"/>
            <a:chExt cx="863080" cy="469900"/>
          </a:xfrm>
        </p:grpSpPr>
        <p:sp>
          <p:nvSpPr>
            <p:cNvPr id="250" name="Text Box 61">
              <a:extLst>
                <a:ext uri="{FF2B5EF4-FFF2-40B4-BE49-F238E27FC236}">
                  <a16:creationId xmlns:a16="http://schemas.microsoft.com/office/drawing/2014/main" id="{D4348953-C56C-45AD-8DEB-B2BED521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713" y="1339850"/>
              <a:ext cx="3603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Δ</a:t>
              </a:r>
            </a:p>
          </p:txBody>
        </p:sp>
        <p:sp>
          <p:nvSpPr>
            <p:cNvPr id="251" name="Text Box 62">
              <a:extLst>
                <a:ext uri="{FF2B5EF4-FFF2-40B4-BE49-F238E27FC236}">
                  <a16:creationId xmlns:a16="http://schemas.microsoft.com/office/drawing/2014/main" id="{7371A787-C59E-472A-B0D0-577FA4B81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613" y="1339850"/>
              <a:ext cx="360363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</a:t>
              </a:r>
            </a:p>
          </p:txBody>
        </p:sp>
        <p:sp>
          <p:nvSpPr>
            <p:cNvPr id="252" name="Text Box 63">
              <a:extLst>
                <a:ext uri="{FF2B5EF4-FFF2-40B4-BE49-F238E27FC236}">
                  <a16:creationId xmlns:a16="http://schemas.microsoft.com/office/drawing/2014/main" id="{04DEE55E-7A31-4703-A8CD-89DA86DDC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1352550"/>
              <a:ext cx="503238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408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BC71-DF58-4F28-B56C-DB840905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ECF7-6CE0-4705-ACAF-9067FC16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4664"/>
            <a:ext cx="11247040" cy="410453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两个向量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B，</a:t>
            </a:r>
            <a:r>
              <a:rPr lang="zh-CN" altLang="en-US" dirty="0"/>
              <a:t>各有4个元素，在下图所示的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0000FF"/>
                </a:solidFill>
              </a:rPr>
              <a:t>双功能</a:t>
            </a:r>
            <a:r>
              <a:rPr lang="zh-CN" altLang="en-US" dirty="0"/>
              <a:t>流水线上，</a:t>
            </a:r>
            <a:br>
              <a:rPr lang="en-US" altLang="zh-CN" dirty="0"/>
            </a:br>
            <a:r>
              <a:rPr lang="zh-CN" altLang="en-US" dirty="0"/>
              <a:t>计算点积                            ，其中 1、2、3、5 组成</a:t>
            </a:r>
            <a:r>
              <a:rPr lang="zh-CN" altLang="en-US" dirty="0">
                <a:solidFill>
                  <a:srgbClr val="D60093"/>
                </a:solidFill>
              </a:rPr>
              <a:t>加法流水线</a:t>
            </a:r>
            <a:r>
              <a:rPr lang="zh-CN" altLang="en-US" dirty="0"/>
              <a:t>，1、4、</a:t>
            </a:r>
            <a:r>
              <a:rPr lang="en-US" altLang="zh-CN" dirty="0"/>
              <a:t>5</a:t>
            </a:r>
            <a:r>
              <a:rPr lang="zh-CN" altLang="en-US" dirty="0"/>
              <a:t>组成</a:t>
            </a:r>
            <a:r>
              <a:rPr lang="zh-CN" altLang="en-US" dirty="0">
                <a:solidFill>
                  <a:srgbClr val="D60093"/>
                </a:solidFill>
              </a:rPr>
              <a:t>乘法流水线</a:t>
            </a:r>
            <a:r>
              <a:rPr lang="zh-CN" altLang="en-US" dirty="0"/>
              <a:t>。每个流水段经过的时间均为 </a:t>
            </a:r>
            <a:r>
              <a:rPr lang="el-GR" altLang="zh-CN" dirty="0"/>
              <a:t>Δ</a:t>
            </a:r>
            <a:r>
              <a:rPr lang="en-US" altLang="zh-CN" dirty="0"/>
              <a:t>t </a:t>
            </a:r>
            <a:r>
              <a:rPr lang="zh-CN" altLang="en-US" dirty="0"/>
              <a:t>，而且流水线的输出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结果可直接返回到输入或暂存于相应的缓冲寄存器中。延迟时间和功能切换时间忽略不计。现求其</a:t>
            </a:r>
            <a:r>
              <a:rPr lang="zh-CN" altLang="en-US" dirty="0">
                <a:solidFill>
                  <a:srgbClr val="FF0000"/>
                </a:solidFill>
              </a:rPr>
              <a:t>实际吞吐率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效率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E0807D3-0C49-4EC9-8304-1557D0186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32562"/>
              </p:ext>
            </p:extLst>
          </p:nvPr>
        </p:nvGraphicFramePr>
        <p:xfrm>
          <a:off x="2135559" y="1340845"/>
          <a:ext cx="2581815" cy="96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3" imgW="965160" imgH="431640" progId="Equation.3">
                  <p:embed/>
                </p:oleObj>
              </mc:Choice>
              <mc:Fallback>
                <p:oleObj name="公式" r:id="rId3" imgW="965160" imgH="431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59" y="1340845"/>
                        <a:ext cx="2581815" cy="9609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15601B39-AB16-4055-A2C3-F7A2ECAF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996" y="4862239"/>
            <a:ext cx="863600" cy="504825"/>
          </a:xfrm>
          <a:prstGeom prst="rect">
            <a:avLst/>
          </a:prstGeom>
          <a:solidFill>
            <a:srgbClr val="CCFF66"/>
          </a:solidFill>
          <a:ln w="38100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6FAC282-DE90-4893-A416-B3926ED5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733" y="4862239"/>
            <a:ext cx="863600" cy="504825"/>
          </a:xfrm>
          <a:prstGeom prst="rect">
            <a:avLst/>
          </a:prstGeom>
          <a:solidFill>
            <a:srgbClr val="CCFF66"/>
          </a:solidFill>
          <a:ln w="38100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797201B-9E36-4087-B9FA-2FF864D30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58" y="4862239"/>
            <a:ext cx="863600" cy="504825"/>
          </a:xfrm>
          <a:prstGeom prst="rect">
            <a:avLst/>
          </a:prstGeom>
          <a:solidFill>
            <a:srgbClr val="CCFF66"/>
          </a:solidFill>
          <a:ln w="38100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ABC24E-DE77-4B0E-8BCE-392D118E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921" y="5582964"/>
            <a:ext cx="863600" cy="504825"/>
          </a:xfrm>
          <a:prstGeom prst="rect">
            <a:avLst/>
          </a:prstGeom>
          <a:solidFill>
            <a:srgbClr val="CCFF66"/>
          </a:solidFill>
          <a:ln w="38100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8E077B7-8AC5-48B8-BB37-3082D34A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83" y="4862239"/>
            <a:ext cx="863600" cy="504825"/>
          </a:xfrm>
          <a:prstGeom prst="rect">
            <a:avLst/>
          </a:prstGeom>
          <a:solidFill>
            <a:srgbClr val="CCFF66"/>
          </a:solidFill>
          <a:ln w="38100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CF83F7B0-AB60-4DD6-AD40-964A3A6DC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0171" y="5006702"/>
            <a:ext cx="504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F87D7BD8-1531-47C7-AF35-7E0F6A524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0171" y="5222602"/>
            <a:ext cx="504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0918122A-89A1-4A1D-BF7B-FCFC17F97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596" y="5078139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9B66FD5F-2CEE-45A3-AD01-075EC343E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921" y="5078139"/>
            <a:ext cx="9350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FA5147BC-F904-474B-AF50-D606D7F6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146" y="5078139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F585C5CA-87AA-4751-9E60-C4D13889C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7471" y="5078139"/>
            <a:ext cx="7921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5F5ECE4B-7C34-4186-804E-4B48D3325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958" y="5798864"/>
            <a:ext cx="1222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C9103CC5-FB40-4726-AE5C-CB4A2A414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521" y="5798864"/>
            <a:ext cx="1222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CC421099-7C01-411F-981C-49E7B3C13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0483" y="5078139"/>
            <a:ext cx="0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66E2CEDB-DBC0-4C71-8753-68D5287432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8958" y="5078139"/>
            <a:ext cx="0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C4FF734C-9E99-4816-B00D-BAB2A35F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833" y="4797152"/>
            <a:ext cx="358775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BEE1081A-054B-4970-832E-8FE23387B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33" y="4862239"/>
            <a:ext cx="358775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2254F1FD-A546-4707-B586-18B627233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921" y="5030514"/>
            <a:ext cx="88900" cy="95250"/>
          </a:xfrm>
          <a:prstGeom prst="ellipse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90042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2E56-A371-46F5-9B6A-CDE3CE6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Rectangle 129">
            <a:extLst>
              <a:ext uri="{FF2B5EF4-FFF2-40B4-BE49-F238E27FC236}">
                <a16:creationId xmlns:a16="http://schemas.microsoft.com/office/drawing/2014/main" id="{4A55C977-EB1F-4CA4-A387-4D6CD3F3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475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Rectangle 130">
            <a:extLst>
              <a:ext uri="{FF2B5EF4-FFF2-40B4-BE49-F238E27FC236}">
                <a16:creationId xmlns:a16="http://schemas.microsoft.com/office/drawing/2014/main" id="{ACF6386C-8094-47A2-B741-98FD3B1D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47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Rectangle 131">
            <a:extLst>
              <a:ext uri="{FF2B5EF4-FFF2-40B4-BE49-F238E27FC236}">
                <a16:creationId xmlns:a16="http://schemas.microsoft.com/office/drawing/2014/main" id="{830D1401-C662-475D-AE67-4423139B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47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tangle 132">
            <a:extLst>
              <a:ext uri="{FF2B5EF4-FFF2-40B4-BE49-F238E27FC236}">
                <a16:creationId xmlns:a16="http://schemas.microsoft.com/office/drawing/2014/main" id="{E084B658-FFF2-4596-AD49-3CD759A1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4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33">
            <a:extLst>
              <a:ext uri="{FF2B5EF4-FFF2-40B4-BE49-F238E27FC236}">
                <a16:creationId xmlns:a16="http://schemas.microsoft.com/office/drawing/2014/main" id="{918B30CA-355C-40F1-A8DF-1D2BBA8BD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475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CB6AB9F-EF23-4E59-AC9F-19FD1F5C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363" y="1697584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DD31C0CC-AFDD-48D0-9D85-7270BDF6C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13" y="1697584"/>
            <a:ext cx="1255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A5E708DF-D408-4F29-8BBB-DE3F1DD2A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675" y="1767434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宋体" pitchFamily="2" charset="-122"/>
              </a:rPr>
              <a:t>·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061E60E-2818-4FFF-90CD-AD833930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00" y="692696"/>
            <a:ext cx="86868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楷体_GB2312"/>
                <a:cs typeface="+mn-cs"/>
              </a:rPr>
              <a:t>·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( (a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)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(a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4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4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) )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536C1259-81BC-4DD7-B524-3E14AF4A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088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tangle 47">
            <a:extLst>
              <a:ext uri="{FF2B5EF4-FFF2-40B4-BE49-F238E27FC236}">
                <a16:creationId xmlns:a16="http://schemas.microsoft.com/office/drawing/2014/main" id="{EEE46B61-9185-4C89-8350-54860DAAB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Rectangle 48">
            <a:extLst>
              <a:ext uri="{FF2B5EF4-FFF2-40B4-BE49-F238E27FC236}">
                <a16:creationId xmlns:a16="http://schemas.microsoft.com/office/drawing/2014/main" id="{7D22D2D5-4AB8-4D01-9783-903191E7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535F1246-9DC1-468C-B26B-879B27E3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7090F860-53A1-48AB-8CE0-64E245B8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88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Rectangle 51">
            <a:extLst>
              <a:ext uri="{FF2B5EF4-FFF2-40B4-BE49-F238E27FC236}">
                <a16:creationId xmlns:a16="http://schemas.microsoft.com/office/drawing/2014/main" id="{1F72962B-581A-44E4-BC7A-6DC25E80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088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Rectangle 52">
            <a:extLst>
              <a:ext uri="{FF2B5EF4-FFF2-40B4-BE49-F238E27FC236}">
                <a16:creationId xmlns:a16="http://schemas.microsoft.com/office/drawing/2014/main" id="{3A8324B0-780B-4376-ACA2-B3709CC3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00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angle 53">
            <a:extLst>
              <a:ext uri="{FF2B5EF4-FFF2-40B4-BE49-F238E27FC236}">
                <a16:creationId xmlns:a16="http://schemas.microsoft.com/office/drawing/2014/main" id="{8B5CA7FF-56F9-4AB5-81BB-3868D5A3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Rectangle 54">
            <a:extLst>
              <a:ext uri="{FF2B5EF4-FFF2-40B4-BE49-F238E27FC236}">
                <a16:creationId xmlns:a16="http://schemas.microsoft.com/office/drawing/2014/main" id="{FC10A70B-7CC5-494D-9D10-2C9087EC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00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076E3142-DC1B-4610-8BC3-B96948F5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00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9227C9CC-BC42-417E-87AA-EE54EDB3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00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id="{59DB9DF7-595E-4B40-BE3F-C1CA3CBA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00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Rectangle 58">
            <a:extLst>
              <a:ext uri="{FF2B5EF4-FFF2-40B4-BE49-F238E27FC236}">
                <a16:creationId xmlns:a16="http://schemas.microsoft.com/office/drawing/2014/main" id="{AC3AE42D-1682-4389-8A27-C586B339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88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Rectangle 59">
            <a:extLst>
              <a:ext uri="{FF2B5EF4-FFF2-40B4-BE49-F238E27FC236}">
                <a16:creationId xmlns:a16="http://schemas.microsoft.com/office/drawing/2014/main" id="{6730BDF5-5A5B-4ED1-B939-7B241250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088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Rectangle 68">
            <a:extLst>
              <a:ext uri="{FF2B5EF4-FFF2-40B4-BE49-F238E27FC236}">
                <a16:creationId xmlns:a16="http://schemas.microsoft.com/office/drawing/2014/main" id="{A4C9BDE9-6A27-47E6-BB10-5DD05178A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88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E488502A-3B8F-42F3-B1B4-F2CB4854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88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Rectangle 70">
            <a:extLst>
              <a:ext uri="{FF2B5EF4-FFF2-40B4-BE49-F238E27FC236}">
                <a16:creationId xmlns:a16="http://schemas.microsoft.com/office/drawing/2014/main" id="{A5DC9685-36C5-4637-9D84-7B059213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688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Rectangle 71">
            <a:extLst>
              <a:ext uri="{FF2B5EF4-FFF2-40B4-BE49-F238E27FC236}">
                <a16:creationId xmlns:a16="http://schemas.microsoft.com/office/drawing/2014/main" id="{50CBA448-2096-456B-82D2-FF18A43F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88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Rectangle 72">
            <a:extLst>
              <a:ext uri="{FF2B5EF4-FFF2-40B4-BE49-F238E27FC236}">
                <a16:creationId xmlns:a16="http://schemas.microsoft.com/office/drawing/2014/main" id="{3B9EA341-FE21-4619-81FF-BBB9C74E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688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Rectangle 73">
            <a:extLst>
              <a:ext uri="{FF2B5EF4-FFF2-40B4-BE49-F238E27FC236}">
                <a16:creationId xmlns:a16="http://schemas.microsoft.com/office/drawing/2014/main" id="{CBD0F4D8-DACB-4195-AF2E-498D885E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488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74">
            <a:extLst>
              <a:ext uri="{FF2B5EF4-FFF2-40B4-BE49-F238E27FC236}">
                <a16:creationId xmlns:a16="http://schemas.microsoft.com/office/drawing/2014/main" id="{E0FD284A-FB8B-451C-A758-3ED3ECBE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88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Rectangle 75">
            <a:extLst>
              <a:ext uri="{FF2B5EF4-FFF2-40B4-BE49-F238E27FC236}">
                <a16:creationId xmlns:a16="http://schemas.microsoft.com/office/drawing/2014/main" id="{F042FA99-3DAD-4CBE-BEE5-BFDEDF44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688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96E7C20A-2334-4920-9BFA-E2B0F378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488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Rectangle 77">
            <a:extLst>
              <a:ext uri="{FF2B5EF4-FFF2-40B4-BE49-F238E27FC236}">
                <a16:creationId xmlns:a16="http://schemas.microsoft.com/office/drawing/2014/main" id="{02D89DAC-A518-465A-B805-3C3983FBD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688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Rectangle 78">
            <a:extLst>
              <a:ext uri="{FF2B5EF4-FFF2-40B4-BE49-F238E27FC236}">
                <a16:creationId xmlns:a16="http://schemas.microsoft.com/office/drawing/2014/main" id="{DA25D75F-4405-4557-A55C-8B89229E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488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Rectangle 79">
            <a:extLst>
              <a:ext uri="{FF2B5EF4-FFF2-40B4-BE49-F238E27FC236}">
                <a16:creationId xmlns:a16="http://schemas.microsoft.com/office/drawing/2014/main" id="{A4CD1B8E-C8D2-490F-95C3-950850CF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288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56702BE9-3889-4A03-B113-CDEED5F1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Rectangle 81">
            <a:extLst>
              <a:ext uri="{FF2B5EF4-FFF2-40B4-BE49-F238E27FC236}">
                <a16:creationId xmlns:a16="http://schemas.microsoft.com/office/drawing/2014/main" id="{E9DEB80D-7D5D-418E-8877-1413F1C8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6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Rectangle 82">
            <a:extLst>
              <a:ext uri="{FF2B5EF4-FFF2-40B4-BE49-F238E27FC236}">
                <a16:creationId xmlns:a16="http://schemas.microsoft.com/office/drawing/2014/main" id="{E10458F4-D5F5-4827-8E4A-E60DC322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4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Rectangle 83">
            <a:extLst>
              <a:ext uri="{FF2B5EF4-FFF2-40B4-BE49-F238E27FC236}">
                <a16:creationId xmlns:a16="http://schemas.microsoft.com/office/drawing/2014/main" id="{8E8F1A02-9D7F-4F77-A127-3743F8AC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75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Rectangle 84">
            <a:extLst>
              <a:ext uri="{FF2B5EF4-FFF2-40B4-BE49-F238E27FC236}">
                <a16:creationId xmlns:a16="http://schemas.microsoft.com/office/drawing/2014/main" id="{564EE7AB-37D7-4C10-BC35-1D1D20A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675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tangle 85">
            <a:extLst>
              <a:ext uri="{FF2B5EF4-FFF2-40B4-BE49-F238E27FC236}">
                <a16:creationId xmlns:a16="http://schemas.microsoft.com/office/drawing/2014/main" id="{A128BA76-0649-4514-8C98-CCC7C06A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475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Rectangle 86">
            <a:extLst>
              <a:ext uri="{FF2B5EF4-FFF2-40B4-BE49-F238E27FC236}">
                <a16:creationId xmlns:a16="http://schemas.microsoft.com/office/drawing/2014/main" id="{9331CE92-6E3A-4B1B-8292-823EB20F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67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Rectangle 87">
            <a:extLst>
              <a:ext uri="{FF2B5EF4-FFF2-40B4-BE49-F238E27FC236}">
                <a16:creationId xmlns:a16="http://schemas.microsoft.com/office/drawing/2014/main" id="{C5FA20D6-0ED1-4CBF-A227-A3072896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47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Rectangle 88">
            <a:extLst>
              <a:ext uri="{FF2B5EF4-FFF2-40B4-BE49-F238E27FC236}">
                <a16:creationId xmlns:a16="http://schemas.microsoft.com/office/drawing/2014/main" id="{63E237A8-D591-4D64-A59A-B2AD7F4E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6DF9ACCD-F5BD-4445-8058-EAEED3D6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47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Rectangle 90">
            <a:extLst>
              <a:ext uri="{FF2B5EF4-FFF2-40B4-BE49-F238E27FC236}">
                <a16:creationId xmlns:a16="http://schemas.microsoft.com/office/drawing/2014/main" id="{4C36A1FA-0156-42C5-BE17-4C622381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Rectangle 91">
            <a:extLst>
              <a:ext uri="{FF2B5EF4-FFF2-40B4-BE49-F238E27FC236}">
                <a16:creationId xmlns:a16="http://schemas.microsoft.com/office/drawing/2014/main" id="{6620E439-630E-4125-B472-1B21919F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07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Rectangle 92">
            <a:extLst>
              <a:ext uri="{FF2B5EF4-FFF2-40B4-BE49-F238E27FC236}">
                <a16:creationId xmlns:a16="http://schemas.microsoft.com/office/drawing/2014/main" id="{73862940-226B-4F5D-8AA6-553B5B71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Rectangle 93">
            <a:extLst>
              <a:ext uri="{FF2B5EF4-FFF2-40B4-BE49-F238E27FC236}">
                <a16:creationId xmlns:a16="http://schemas.microsoft.com/office/drawing/2014/main" id="{EF2F71CB-D5F0-4C94-9854-73645D3A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0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Rectangle 94">
            <a:extLst>
              <a:ext uri="{FF2B5EF4-FFF2-40B4-BE49-F238E27FC236}">
                <a16:creationId xmlns:a16="http://schemas.microsoft.com/office/drawing/2014/main" id="{33A786D3-9FF0-4AA0-8670-D39942EB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8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Rectangle 95">
            <a:extLst>
              <a:ext uri="{FF2B5EF4-FFF2-40B4-BE49-F238E27FC236}">
                <a16:creationId xmlns:a16="http://schemas.microsoft.com/office/drawing/2014/main" id="{554CEA5F-76E4-4E84-A19D-5CD303BE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5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Rectangle 96">
            <a:extLst>
              <a:ext uri="{FF2B5EF4-FFF2-40B4-BE49-F238E27FC236}">
                <a16:creationId xmlns:a16="http://schemas.microsoft.com/office/drawing/2014/main" id="{7B4FA1BD-30E5-4D81-B7BD-D86D193F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075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Rectangle 97">
            <a:extLst>
              <a:ext uri="{FF2B5EF4-FFF2-40B4-BE49-F238E27FC236}">
                <a16:creationId xmlns:a16="http://schemas.microsoft.com/office/drawing/2014/main" id="{86B6AA97-60C7-43CE-9BCB-3EE996A2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875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7" name="Group 123">
            <a:extLst>
              <a:ext uri="{FF2B5EF4-FFF2-40B4-BE49-F238E27FC236}">
                <a16:creationId xmlns:a16="http://schemas.microsoft.com/office/drawing/2014/main" id="{67CCACED-01FC-433F-B552-E36EE250F3EF}"/>
              </a:ext>
            </a:extLst>
          </p:cNvPr>
          <p:cNvGrpSpPr>
            <a:grpSpLocks/>
          </p:cNvGrpSpPr>
          <p:nvPr/>
        </p:nvGrpSpPr>
        <p:grpSpPr bwMode="auto">
          <a:xfrm>
            <a:off x="1441400" y="4683671"/>
            <a:ext cx="7345363" cy="431800"/>
            <a:chOff x="612" y="3566"/>
            <a:chExt cx="4627" cy="272"/>
          </a:xfrm>
        </p:grpSpPr>
        <p:sp>
          <p:nvSpPr>
            <p:cNvPr id="58" name="Rectangle 30">
              <a:extLst>
                <a:ext uri="{FF2B5EF4-FFF2-40B4-BE49-F238E27FC236}">
                  <a16:creationId xmlns:a16="http://schemas.microsoft.com/office/drawing/2014/main" id="{10232038-8E29-4344-902D-C64573851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9" name="Rectangle 31">
              <a:extLst>
                <a:ext uri="{FF2B5EF4-FFF2-40B4-BE49-F238E27FC236}">
                  <a16:creationId xmlns:a16="http://schemas.microsoft.com/office/drawing/2014/main" id="{2BCA5C06-E334-463F-AD9A-B7D0B0B6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60" name="Rectangle 32">
              <a:extLst>
                <a:ext uri="{FF2B5EF4-FFF2-40B4-BE49-F238E27FC236}">
                  <a16:creationId xmlns:a16="http://schemas.microsoft.com/office/drawing/2014/main" id="{48B1B374-28D3-4647-8D13-795CAE66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61" name="Rectangle 33">
              <a:extLst>
                <a:ext uri="{FF2B5EF4-FFF2-40B4-BE49-F238E27FC236}">
                  <a16:creationId xmlns:a16="http://schemas.microsoft.com/office/drawing/2014/main" id="{50C4EE82-C659-45A5-B4F3-0926B6979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62" name="Rectangle 34">
              <a:extLst>
                <a:ext uri="{FF2B5EF4-FFF2-40B4-BE49-F238E27FC236}">
                  <a16:creationId xmlns:a16="http://schemas.microsoft.com/office/drawing/2014/main" id="{9597BD06-4035-46A6-A94E-FD34A195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63" name="Rectangle 35">
              <a:extLst>
                <a:ext uri="{FF2B5EF4-FFF2-40B4-BE49-F238E27FC236}">
                  <a16:creationId xmlns:a16="http://schemas.microsoft.com/office/drawing/2014/main" id="{5DB8898E-1287-4F89-B63D-459DBF938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64" name="Rectangle 36">
              <a:extLst>
                <a:ext uri="{FF2B5EF4-FFF2-40B4-BE49-F238E27FC236}">
                  <a16:creationId xmlns:a16="http://schemas.microsoft.com/office/drawing/2014/main" id="{F26AC26E-6D65-4133-A7C0-65475F42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65" name="Rectangle 37">
              <a:extLst>
                <a:ext uri="{FF2B5EF4-FFF2-40B4-BE49-F238E27FC236}">
                  <a16:creationId xmlns:a16="http://schemas.microsoft.com/office/drawing/2014/main" id="{323DE369-141C-4070-A7B0-5FDF2731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66" name="Rectangle 38">
              <a:extLst>
                <a:ext uri="{FF2B5EF4-FFF2-40B4-BE49-F238E27FC236}">
                  <a16:creationId xmlns:a16="http://schemas.microsoft.com/office/drawing/2014/main" id="{283034BF-445C-4626-83B0-F0FF29F7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67" name="Rectangle 39">
              <a:extLst>
                <a:ext uri="{FF2B5EF4-FFF2-40B4-BE49-F238E27FC236}">
                  <a16:creationId xmlns:a16="http://schemas.microsoft.com/office/drawing/2014/main" id="{89CA6765-5BC6-49F1-8106-C379E929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AC044131-12AD-4EFA-BB89-FF14D23F4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69" name="Rectangle 41">
              <a:extLst>
                <a:ext uri="{FF2B5EF4-FFF2-40B4-BE49-F238E27FC236}">
                  <a16:creationId xmlns:a16="http://schemas.microsoft.com/office/drawing/2014/main" id="{2CAC249E-702B-48A7-9DD9-F75CB66C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34442756-FE8E-4D9B-8ED9-158511FDB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B92D1594-DFD2-49A1-8023-17E8D08E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72" name="Rectangle 44">
              <a:extLst>
                <a:ext uri="{FF2B5EF4-FFF2-40B4-BE49-F238E27FC236}">
                  <a16:creationId xmlns:a16="http://schemas.microsoft.com/office/drawing/2014/main" id="{971BEAEF-1FB0-4E7F-872E-446DE3169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3707D5B7-9F54-406D-90D4-F3837734B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16</a:t>
              </a:r>
            </a:p>
          </p:txBody>
        </p:sp>
        <p:sp>
          <p:nvSpPr>
            <p:cNvPr id="74" name="Rectangle 113">
              <a:extLst>
                <a:ext uri="{FF2B5EF4-FFF2-40B4-BE49-F238E27FC236}">
                  <a16:creationId xmlns:a16="http://schemas.microsoft.com/office/drawing/2014/main" id="{985F8C02-093D-4EDE-8206-7E2F2987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75" name="Rectangle 115">
            <a:extLst>
              <a:ext uri="{FF2B5EF4-FFF2-40B4-BE49-F238E27FC236}">
                <a16:creationId xmlns:a16="http://schemas.microsoft.com/office/drawing/2014/main" id="{C07F4F82-5DFF-4FBA-9B36-7E5FFAE2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67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Rectangle 116">
            <a:extLst>
              <a:ext uri="{FF2B5EF4-FFF2-40B4-BE49-F238E27FC236}">
                <a16:creationId xmlns:a16="http://schemas.microsoft.com/office/drawing/2014/main" id="{3D718ED9-8841-48AE-8BBF-BE05F3DD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67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Rectangle 117">
            <a:extLst>
              <a:ext uri="{FF2B5EF4-FFF2-40B4-BE49-F238E27FC236}">
                <a16:creationId xmlns:a16="http://schemas.microsoft.com/office/drawing/2014/main" id="{4309FACE-AF2F-436C-975D-ABA6E5A6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87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Rectangle 118">
            <a:extLst>
              <a:ext uri="{FF2B5EF4-FFF2-40B4-BE49-F238E27FC236}">
                <a16:creationId xmlns:a16="http://schemas.microsoft.com/office/drawing/2014/main" id="{6FA57148-8228-4087-9C5A-AB4CAF63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67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Rectangle 119">
            <a:extLst>
              <a:ext uri="{FF2B5EF4-FFF2-40B4-BE49-F238E27FC236}">
                <a16:creationId xmlns:a16="http://schemas.microsoft.com/office/drawing/2014/main" id="{CB4A4D21-E143-4A1E-9E8E-191E5950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675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Rectangle 120">
            <a:extLst>
              <a:ext uri="{FF2B5EF4-FFF2-40B4-BE49-F238E27FC236}">
                <a16:creationId xmlns:a16="http://schemas.microsoft.com/office/drawing/2014/main" id="{DB13B06B-8519-41B8-8515-958D8C8B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075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21">
            <a:extLst>
              <a:ext uri="{FF2B5EF4-FFF2-40B4-BE49-F238E27FC236}">
                <a16:creationId xmlns:a16="http://schemas.microsoft.com/office/drawing/2014/main" id="{C2ACF106-5974-4FA5-9294-26A54383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875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7588E1EC-5799-4618-8B63-9427575E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00" y="42518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26">
            <a:extLst>
              <a:ext uri="{FF2B5EF4-FFF2-40B4-BE49-F238E27FC236}">
                <a16:creationId xmlns:a16="http://schemas.microsoft.com/office/drawing/2014/main" id="{443F6CC1-6331-4713-A61E-CCB4CEDF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00" y="4251871"/>
            <a:ext cx="431800" cy="431800"/>
          </a:xfrm>
          <a:prstGeom prst="rect">
            <a:avLst/>
          </a:prstGeom>
          <a:solidFill>
            <a:srgbClr val="00CC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Rectangle 27">
            <a:extLst>
              <a:ext uri="{FF2B5EF4-FFF2-40B4-BE49-F238E27FC236}">
                <a16:creationId xmlns:a16="http://schemas.microsoft.com/office/drawing/2014/main" id="{EF63433C-AB51-468E-AEBC-9CF1B4883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00" y="4251871"/>
            <a:ext cx="431800" cy="431800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22365DF3-CCA6-413B-97E7-583384787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88" y="42518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Rectangle 60">
            <a:extLst>
              <a:ext uri="{FF2B5EF4-FFF2-40B4-BE49-F238E27FC236}">
                <a16:creationId xmlns:a16="http://schemas.microsoft.com/office/drawing/2014/main" id="{923C88DA-2B4E-4CBC-A840-74481C62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00" y="29564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Rectangle 61">
            <a:extLst>
              <a:ext uri="{FF2B5EF4-FFF2-40B4-BE49-F238E27FC236}">
                <a16:creationId xmlns:a16="http://schemas.microsoft.com/office/drawing/2014/main" id="{ADC55681-59E3-460B-9F91-2F37AF84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00" y="2956471"/>
            <a:ext cx="431800" cy="431800"/>
          </a:xfrm>
          <a:prstGeom prst="rect">
            <a:avLst/>
          </a:prstGeom>
          <a:solidFill>
            <a:srgbClr val="00CC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Rectangle 62">
            <a:extLst>
              <a:ext uri="{FF2B5EF4-FFF2-40B4-BE49-F238E27FC236}">
                <a16:creationId xmlns:a16="http://schemas.microsoft.com/office/drawing/2014/main" id="{00CF416E-0410-4364-AA4D-742047C3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88" y="2956471"/>
            <a:ext cx="431800" cy="431800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63">
            <a:extLst>
              <a:ext uri="{FF2B5EF4-FFF2-40B4-BE49-F238E27FC236}">
                <a16:creationId xmlns:a16="http://schemas.microsoft.com/office/drawing/2014/main" id="{349EFD42-0717-4957-9EBE-F6C6BDF4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088" y="29564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64">
            <a:extLst>
              <a:ext uri="{FF2B5EF4-FFF2-40B4-BE49-F238E27FC236}">
                <a16:creationId xmlns:a16="http://schemas.microsoft.com/office/drawing/2014/main" id="{422BFD44-B45C-4B6A-9FB7-29B6F1AE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00" y="2523084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65">
            <a:extLst>
              <a:ext uri="{FF2B5EF4-FFF2-40B4-BE49-F238E27FC236}">
                <a16:creationId xmlns:a16="http://schemas.microsoft.com/office/drawing/2014/main" id="{E3406B57-10F0-4D07-9429-86417BA7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00" y="2523084"/>
            <a:ext cx="431800" cy="431800"/>
          </a:xfrm>
          <a:prstGeom prst="rect">
            <a:avLst/>
          </a:prstGeom>
          <a:solidFill>
            <a:srgbClr val="00CC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66">
            <a:extLst>
              <a:ext uri="{FF2B5EF4-FFF2-40B4-BE49-F238E27FC236}">
                <a16:creationId xmlns:a16="http://schemas.microsoft.com/office/drawing/2014/main" id="{F7F2768B-6095-4D1F-A26D-76BD999B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088" y="2523084"/>
            <a:ext cx="431800" cy="431800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67">
            <a:extLst>
              <a:ext uri="{FF2B5EF4-FFF2-40B4-BE49-F238E27FC236}">
                <a16:creationId xmlns:a16="http://schemas.microsoft.com/office/drawing/2014/main" id="{30292A2A-068A-4139-BB03-958F2245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88" y="2523084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98">
            <a:extLst>
              <a:ext uri="{FF2B5EF4-FFF2-40B4-BE49-F238E27FC236}">
                <a16:creationId xmlns:a16="http://schemas.microsoft.com/office/drawing/2014/main" id="{FA017CCF-9623-426B-A04F-2CCA3FB5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688" y="4251871"/>
            <a:ext cx="431800" cy="431800"/>
          </a:xfrm>
          <a:prstGeom prst="rect">
            <a:avLst/>
          </a:prstGeom>
          <a:solidFill>
            <a:srgbClr val="9999CC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99">
            <a:extLst>
              <a:ext uri="{FF2B5EF4-FFF2-40B4-BE49-F238E27FC236}">
                <a16:creationId xmlns:a16="http://schemas.microsoft.com/office/drawing/2014/main" id="{65F080BD-348F-44C7-B734-6FE996084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075" y="4251871"/>
            <a:ext cx="431800" cy="431800"/>
          </a:xfrm>
          <a:prstGeom prst="rect">
            <a:avLst/>
          </a:prstGeom>
          <a:solidFill>
            <a:srgbClr val="CCCC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100">
            <a:extLst>
              <a:ext uri="{FF2B5EF4-FFF2-40B4-BE49-F238E27FC236}">
                <a16:creationId xmlns:a16="http://schemas.microsoft.com/office/drawing/2014/main" id="{8F26635B-A240-4A1B-BE23-3F6C2AC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488" y="3820071"/>
            <a:ext cx="431800" cy="431800"/>
          </a:xfrm>
          <a:prstGeom prst="rect">
            <a:avLst/>
          </a:prstGeom>
          <a:solidFill>
            <a:srgbClr val="9999CC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101">
            <a:extLst>
              <a:ext uri="{FF2B5EF4-FFF2-40B4-BE49-F238E27FC236}">
                <a16:creationId xmlns:a16="http://schemas.microsoft.com/office/drawing/2014/main" id="{083771B1-5B8F-4C3D-A344-0BCAB514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75" y="3820071"/>
            <a:ext cx="431800" cy="431800"/>
          </a:xfrm>
          <a:prstGeom prst="rect">
            <a:avLst/>
          </a:prstGeom>
          <a:solidFill>
            <a:srgbClr val="CCCC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102">
            <a:extLst>
              <a:ext uri="{FF2B5EF4-FFF2-40B4-BE49-F238E27FC236}">
                <a16:creationId xmlns:a16="http://schemas.microsoft.com/office/drawing/2014/main" id="{45C37E52-ED02-4F5B-95B5-C4C74055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288" y="3388271"/>
            <a:ext cx="431800" cy="431800"/>
          </a:xfrm>
          <a:prstGeom prst="rect">
            <a:avLst/>
          </a:prstGeom>
          <a:solidFill>
            <a:srgbClr val="9999CC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103">
            <a:extLst>
              <a:ext uri="{FF2B5EF4-FFF2-40B4-BE49-F238E27FC236}">
                <a16:creationId xmlns:a16="http://schemas.microsoft.com/office/drawing/2014/main" id="{E559BD4B-427F-4955-B4C0-F08ACC58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675" y="3388271"/>
            <a:ext cx="431800" cy="431800"/>
          </a:xfrm>
          <a:prstGeom prst="rect">
            <a:avLst/>
          </a:prstGeom>
          <a:solidFill>
            <a:srgbClr val="CCCC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104">
            <a:extLst>
              <a:ext uri="{FF2B5EF4-FFF2-40B4-BE49-F238E27FC236}">
                <a16:creationId xmlns:a16="http://schemas.microsoft.com/office/drawing/2014/main" id="{0BA39B5D-B5C2-4FD4-8B14-D7129F11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675" y="2524671"/>
            <a:ext cx="431800" cy="430213"/>
          </a:xfrm>
          <a:prstGeom prst="rect">
            <a:avLst/>
          </a:prstGeom>
          <a:solidFill>
            <a:srgbClr val="9999CC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105">
            <a:extLst>
              <a:ext uri="{FF2B5EF4-FFF2-40B4-BE49-F238E27FC236}">
                <a16:creationId xmlns:a16="http://schemas.microsoft.com/office/drawing/2014/main" id="{B5FD4FF9-0BE4-4B87-B295-80E018DD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063" y="2523084"/>
            <a:ext cx="431800" cy="431800"/>
          </a:xfrm>
          <a:prstGeom prst="rect">
            <a:avLst/>
          </a:prstGeom>
          <a:solidFill>
            <a:srgbClr val="CCCC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106">
            <a:extLst>
              <a:ext uri="{FF2B5EF4-FFF2-40B4-BE49-F238E27FC236}">
                <a16:creationId xmlns:a16="http://schemas.microsoft.com/office/drawing/2014/main" id="{F4F57A53-EAB3-4006-B94E-AD76B87F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5" y="4251871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107">
            <a:extLst>
              <a:ext uri="{FF2B5EF4-FFF2-40B4-BE49-F238E27FC236}">
                <a16:creationId xmlns:a16="http://schemas.microsoft.com/office/drawing/2014/main" id="{C365EBD7-BC1F-436E-BE48-71ADF207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075" y="3820071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Rectangle 108">
            <a:extLst>
              <a:ext uri="{FF2B5EF4-FFF2-40B4-BE49-F238E27FC236}">
                <a16:creationId xmlns:a16="http://schemas.microsoft.com/office/drawing/2014/main" id="{2511F70D-44AF-415E-AE4A-07F5ED60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875" y="3388271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Rectangle 109">
            <a:extLst>
              <a:ext uri="{FF2B5EF4-FFF2-40B4-BE49-F238E27FC236}">
                <a16:creationId xmlns:a16="http://schemas.microsoft.com/office/drawing/2014/main" id="{6CB22159-BEC9-44D9-8DEA-6AEC2546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675" y="2523084"/>
            <a:ext cx="431800" cy="4318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Line 110">
            <a:extLst>
              <a:ext uri="{FF2B5EF4-FFF2-40B4-BE49-F238E27FC236}">
                <a16:creationId xmlns:a16="http://schemas.microsoft.com/office/drawing/2014/main" id="{7777D098-4A9E-41F0-B30C-58FF93B74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00" y="4683671"/>
            <a:ext cx="7345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Line 111">
            <a:extLst>
              <a:ext uri="{FF2B5EF4-FFF2-40B4-BE49-F238E27FC236}">
                <a16:creationId xmlns:a16="http://schemas.microsoft.com/office/drawing/2014/main" id="{1C73195E-E1DA-492F-8336-060406A60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00" y="2164309"/>
            <a:ext cx="0" cy="2519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8" name="Group 128">
            <a:extLst>
              <a:ext uri="{FF2B5EF4-FFF2-40B4-BE49-F238E27FC236}">
                <a16:creationId xmlns:a16="http://schemas.microsoft.com/office/drawing/2014/main" id="{FADBF65E-3E18-40F3-99B6-F0BB4EB27F54}"/>
              </a:ext>
            </a:extLst>
          </p:cNvPr>
          <p:cNvGrpSpPr>
            <a:grpSpLocks/>
          </p:cNvGrpSpPr>
          <p:nvPr/>
        </p:nvGrpSpPr>
        <p:grpSpPr bwMode="auto">
          <a:xfrm>
            <a:off x="1225500" y="2523084"/>
            <a:ext cx="431800" cy="2160587"/>
            <a:chOff x="476" y="2205"/>
            <a:chExt cx="272" cy="1361"/>
          </a:xfrm>
        </p:grpSpPr>
        <p:sp>
          <p:nvSpPr>
            <p:cNvPr id="109" name="Rectangle 122">
              <a:extLst>
                <a:ext uri="{FF2B5EF4-FFF2-40B4-BE49-F238E27FC236}">
                  <a16:creationId xmlns:a16="http://schemas.microsoft.com/office/drawing/2014/main" id="{6EE359B4-587D-49BF-9AB8-0315300D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205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110" name="Rectangle 124">
              <a:extLst>
                <a:ext uri="{FF2B5EF4-FFF2-40B4-BE49-F238E27FC236}">
                  <a16:creationId xmlns:a16="http://schemas.microsoft.com/office/drawing/2014/main" id="{3A72A988-6A4C-48C1-AC1B-A90C8EE9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78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11" name="Rectangle 125">
              <a:extLst>
                <a:ext uri="{FF2B5EF4-FFF2-40B4-BE49-F238E27FC236}">
                  <a16:creationId xmlns:a16="http://schemas.microsoft.com/office/drawing/2014/main" id="{FFAFD090-AD32-4A8C-A4F3-ACCECD4B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50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12" name="Rectangle 126">
              <a:extLst>
                <a:ext uri="{FF2B5EF4-FFF2-40B4-BE49-F238E27FC236}">
                  <a16:creationId xmlns:a16="http://schemas.microsoft.com/office/drawing/2014/main" id="{75689A71-8BE3-44E6-A60A-93E98D0C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22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3" name="Rectangle 127">
              <a:extLst>
                <a:ext uri="{FF2B5EF4-FFF2-40B4-BE49-F238E27FC236}">
                  <a16:creationId xmlns:a16="http://schemas.microsoft.com/office/drawing/2014/main" id="{FE9CD698-CB2F-41D9-901B-0C3D5A37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294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114" name="Text Box 136">
            <a:extLst>
              <a:ext uri="{FF2B5EF4-FFF2-40B4-BE49-F238E27FC236}">
                <a16:creationId xmlns:a16="http://schemas.microsoft.com/office/drawing/2014/main" id="{411A69DC-0D90-44CE-AD7D-DEA3BA298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763" y="4175671"/>
            <a:ext cx="1116012" cy="9144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时间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t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05B74D08-7D6A-4CBD-83CA-BDB0D73FD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00" y="2092871"/>
            <a:ext cx="9366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空间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Text Box 138">
            <a:extLst>
              <a:ext uri="{FF2B5EF4-FFF2-40B4-BE49-F238E27FC236}">
                <a16:creationId xmlns:a16="http://schemas.microsoft.com/office/drawing/2014/main" id="{D47793F9-B56A-4B92-8D42-3346E691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163" y="1372146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17" name="Text Box 139">
            <a:extLst>
              <a:ext uri="{FF2B5EF4-FFF2-40B4-BE49-F238E27FC236}">
                <a16:creationId xmlns:a16="http://schemas.microsoft.com/office/drawing/2014/main" id="{9ED12A87-48B2-4160-8AE1-337D9467D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25" y="1697584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18" name="Text Box 140">
            <a:extLst>
              <a:ext uri="{FF2B5EF4-FFF2-40B4-BE49-F238E27FC236}">
                <a16:creationId xmlns:a16="http://schemas.microsoft.com/office/drawing/2014/main" id="{291B6DA3-CA18-4D45-AF36-46C2C4A1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50" y="1372146"/>
            <a:ext cx="71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19" name="Text Box 141">
            <a:extLst>
              <a:ext uri="{FF2B5EF4-FFF2-40B4-BE49-F238E27FC236}">
                <a16:creationId xmlns:a16="http://schemas.microsoft.com/office/drawing/2014/main" id="{CC61993E-8C18-4233-ABAC-ED06D48E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25" y="1372146"/>
            <a:ext cx="1255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20" name="Line 143">
            <a:extLst>
              <a:ext uri="{FF2B5EF4-FFF2-40B4-BE49-F238E27FC236}">
                <a16:creationId xmlns:a16="http://schemas.microsoft.com/office/drawing/2014/main" id="{D9ED7322-1E7E-49E8-8773-65353D31A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4288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Line 144">
            <a:extLst>
              <a:ext uri="{FF2B5EF4-FFF2-40B4-BE49-F238E27FC236}">
                <a16:creationId xmlns:a16="http://schemas.microsoft.com/office/drawing/2014/main" id="{E374E92D-3D80-4442-8E80-7742F1140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6088" y="1803946"/>
            <a:ext cx="0" cy="6492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Line 145">
            <a:extLst>
              <a:ext uri="{FF2B5EF4-FFF2-40B4-BE49-F238E27FC236}">
                <a16:creationId xmlns:a16="http://schemas.microsoft.com/office/drawing/2014/main" id="{42EDD2BA-2116-473E-A162-D85E45D32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888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3" name="Line 146">
            <a:extLst>
              <a:ext uri="{FF2B5EF4-FFF2-40B4-BE49-F238E27FC236}">
                <a16:creationId xmlns:a16="http://schemas.microsoft.com/office/drawing/2014/main" id="{9529149F-056E-4BD2-B4B1-ED266440C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9688" y="1803946"/>
            <a:ext cx="0" cy="6492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4" name="Line 147">
            <a:extLst>
              <a:ext uri="{FF2B5EF4-FFF2-40B4-BE49-F238E27FC236}">
                <a16:creationId xmlns:a16="http://schemas.microsoft.com/office/drawing/2014/main" id="{3127DF0F-DA14-433D-8624-A9BE988D9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8475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Line 148">
            <a:extLst>
              <a:ext uri="{FF2B5EF4-FFF2-40B4-BE49-F238E27FC236}">
                <a16:creationId xmlns:a16="http://schemas.microsoft.com/office/drawing/2014/main" id="{946072CE-3950-4315-9462-82E64C17E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0275" y="1803946"/>
            <a:ext cx="0" cy="6492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Line 149">
            <a:extLst>
              <a:ext uri="{FF2B5EF4-FFF2-40B4-BE49-F238E27FC236}">
                <a16:creationId xmlns:a16="http://schemas.microsoft.com/office/drawing/2014/main" id="{7D8D7CDD-6B9B-483A-AB8A-511F0FCEA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7475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Text Box 150">
            <a:extLst>
              <a:ext uri="{FF2B5EF4-FFF2-40B4-BE49-F238E27FC236}">
                <a16:creationId xmlns:a16="http://schemas.microsoft.com/office/drawing/2014/main" id="{266B2554-3420-4BED-8A01-E119EAEB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38" y="5350421"/>
            <a:ext cx="503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28" name="Text Box 151">
            <a:extLst>
              <a:ext uri="{FF2B5EF4-FFF2-40B4-BE49-F238E27FC236}">
                <a16:creationId xmlns:a16="http://schemas.microsoft.com/office/drawing/2014/main" id="{C7DBF532-5501-4FCA-AD0A-2D89D657D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38" y="5331371"/>
            <a:ext cx="503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9" name="Text Box 152">
            <a:extLst>
              <a:ext uri="{FF2B5EF4-FFF2-40B4-BE49-F238E27FC236}">
                <a16:creationId xmlns:a16="http://schemas.microsoft.com/office/drawing/2014/main" id="{4C52866D-0E4E-443B-A481-ADCD9BD8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25" y="5331371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30" name="Text Box 153">
            <a:extLst>
              <a:ext uri="{FF2B5EF4-FFF2-40B4-BE49-F238E27FC236}">
                <a16:creationId xmlns:a16="http://schemas.microsoft.com/office/drawing/2014/main" id="{31693E38-7E45-4A4D-A127-0E05E1DB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25" y="5331371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31" name="Text Box 154">
            <a:extLst>
              <a:ext uri="{FF2B5EF4-FFF2-40B4-BE49-F238E27FC236}">
                <a16:creationId xmlns:a16="http://schemas.microsoft.com/office/drawing/2014/main" id="{B46A33FC-A394-4BDF-B3AC-7704183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25" y="5350421"/>
            <a:ext cx="72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32" name="Text Box 155">
            <a:extLst>
              <a:ext uri="{FF2B5EF4-FFF2-40B4-BE49-F238E27FC236}">
                <a16:creationId xmlns:a16="http://schemas.microsoft.com/office/drawing/2014/main" id="{4A0965ED-73D0-4282-96D0-6EE9EBF8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163" y="5350421"/>
            <a:ext cx="763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33" name="Text Box 156">
            <a:extLst>
              <a:ext uri="{FF2B5EF4-FFF2-40B4-BE49-F238E27FC236}">
                <a16:creationId xmlns:a16="http://schemas.microsoft.com/office/drawing/2014/main" id="{A0782DE8-A986-493F-A8D9-9581E208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13" y="5331371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34" name="Line 157">
            <a:extLst>
              <a:ext uri="{FF2B5EF4-FFF2-40B4-BE49-F238E27FC236}">
                <a16:creationId xmlns:a16="http://schemas.microsoft.com/office/drawing/2014/main" id="{26D66F7F-BC93-45CC-89A4-BB342F7D9D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00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Line 158">
            <a:extLst>
              <a:ext uri="{FF2B5EF4-FFF2-40B4-BE49-F238E27FC236}">
                <a16:creationId xmlns:a16="http://schemas.microsoft.com/office/drawing/2014/main" id="{B5A5D605-DB71-4DB6-85ED-F6040801B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9100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Line 159">
            <a:extLst>
              <a:ext uri="{FF2B5EF4-FFF2-40B4-BE49-F238E27FC236}">
                <a16:creationId xmlns:a16="http://schemas.microsoft.com/office/drawing/2014/main" id="{397B6738-92BB-45D9-A9B1-89CC0EDB4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00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Line 160">
            <a:extLst>
              <a:ext uri="{FF2B5EF4-FFF2-40B4-BE49-F238E27FC236}">
                <a16:creationId xmlns:a16="http://schemas.microsoft.com/office/drawing/2014/main" id="{C9C2F9E8-9C09-4A89-9411-AB393ED78A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4288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Line 161">
            <a:extLst>
              <a:ext uri="{FF2B5EF4-FFF2-40B4-BE49-F238E27FC236}">
                <a16:creationId xmlns:a16="http://schemas.microsoft.com/office/drawing/2014/main" id="{BE92AD95-CA06-4788-83EA-664C488C25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9688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Line 162">
            <a:extLst>
              <a:ext uri="{FF2B5EF4-FFF2-40B4-BE49-F238E27FC236}">
                <a16:creationId xmlns:a16="http://schemas.microsoft.com/office/drawing/2014/main" id="{5DEB08B9-0240-49EE-9A19-B45CA2A1E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488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Line 163">
            <a:extLst>
              <a:ext uri="{FF2B5EF4-FFF2-40B4-BE49-F238E27FC236}">
                <a16:creationId xmlns:a16="http://schemas.microsoft.com/office/drawing/2014/main" id="{B9E9E2B5-84EB-47C2-ADEE-252CABDA9E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0275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Text Box 164">
            <a:extLst>
              <a:ext uri="{FF2B5EF4-FFF2-40B4-BE49-F238E27FC236}">
                <a16:creationId xmlns:a16="http://schemas.microsoft.com/office/drawing/2014/main" id="{190F19E8-CAF3-4FEA-BCD3-36735B7C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00" y="5350421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X:</a:t>
            </a:r>
            <a:endParaRPr kumimoji="1" lang="en-US" altLang="zh-CN" sz="2000" b="1" i="0" u="none" strike="noStrike" kern="0" cap="none" spc="0" normalizeH="0" baseline="-2500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Y:</a:t>
            </a:r>
            <a:endParaRPr kumimoji="1" lang="en-US" altLang="zh-CN" sz="2000" b="1" i="0" u="none" strike="noStrike" kern="0" cap="none" spc="0" normalizeH="0" baseline="-2500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</p:txBody>
      </p:sp>
      <p:sp>
        <p:nvSpPr>
          <p:cNvPr id="142" name="Text Box 165">
            <a:extLst>
              <a:ext uri="{FF2B5EF4-FFF2-40B4-BE49-F238E27FC236}">
                <a16:creationId xmlns:a16="http://schemas.microsoft.com/office/drawing/2014/main" id="{CC530329-6812-4E26-B847-50CC56291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00" y="1588046"/>
            <a:ext cx="503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Z:</a:t>
            </a:r>
            <a:endParaRPr kumimoji="1" lang="en-US" altLang="zh-CN" sz="2000" b="1" i="0" u="none" strike="noStrike" kern="0" cap="none" spc="0" normalizeH="0" baseline="-2500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</p:txBody>
      </p:sp>
      <p:sp>
        <p:nvSpPr>
          <p:cNvPr id="143" name="AutoShape 166">
            <a:extLst>
              <a:ext uri="{FF2B5EF4-FFF2-40B4-BE49-F238E27FC236}">
                <a16:creationId xmlns:a16="http://schemas.microsoft.com/office/drawing/2014/main" id="{63885960-35A3-41FE-9639-EB16DD55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75" y="1443584"/>
            <a:ext cx="77771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00007D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AutoShape 167">
            <a:extLst>
              <a:ext uri="{FF2B5EF4-FFF2-40B4-BE49-F238E27FC236}">
                <a16:creationId xmlns:a16="http://schemas.microsoft.com/office/drawing/2014/main" id="{E3F76F31-018D-4124-8732-E17DB4AF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575" y="5332959"/>
            <a:ext cx="1366838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Text Box 168">
            <a:extLst>
              <a:ext uri="{FF2B5EF4-FFF2-40B4-BE49-F238E27FC236}">
                <a16:creationId xmlns:a16="http://schemas.microsoft.com/office/drawing/2014/main" id="{49579A91-05DC-4357-BEF5-E1F70B00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25" y="5404396"/>
            <a:ext cx="10795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输入</a:t>
            </a:r>
          </a:p>
        </p:txBody>
      </p:sp>
      <p:sp>
        <p:nvSpPr>
          <p:cNvPr id="146" name="Text Box 169">
            <a:extLst>
              <a:ext uri="{FF2B5EF4-FFF2-40B4-BE49-F238E27FC236}">
                <a16:creationId xmlns:a16="http://schemas.microsoft.com/office/drawing/2014/main" id="{842482DA-510E-40FF-846F-68E9B1EC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863" y="1516609"/>
            <a:ext cx="107950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输出</a:t>
            </a:r>
          </a:p>
        </p:txBody>
      </p:sp>
      <p:sp>
        <p:nvSpPr>
          <p:cNvPr id="147" name="AutoShape 170">
            <a:extLst>
              <a:ext uri="{FF2B5EF4-FFF2-40B4-BE49-F238E27FC236}">
                <a16:creationId xmlns:a16="http://schemas.microsoft.com/office/drawing/2014/main" id="{ED984589-09D4-4ADE-9219-BDED7D30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25" y="5332959"/>
            <a:ext cx="5762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AutoShape 171">
            <a:extLst>
              <a:ext uri="{FF2B5EF4-FFF2-40B4-BE49-F238E27FC236}">
                <a16:creationId xmlns:a16="http://schemas.microsoft.com/office/drawing/2014/main" id="{07B0F11D-1CFF-4BD5-B45C-B9AA59B86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25" y="5332959"/>
            <a:ext cx="5762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AutoShape 172">
            <a:extLst>
              <a:ext uri="{FF2B5EF4-FFF2-40B4-BE49-F238E27FC236}">
                <a16:creationId xmlns:a16="http://schemas.microsoft.com/office/drawing/2014/main" id="{21A3E018-DAE3-43AF-8531-53C1B122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25" y="5332959"/>
            <a:ext cx="3603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AutoShape 173">
            <a:extLst>
              <a:ext uri="{FF2B5EF4-FFF2-40B4-BE49-F238E27FC236}">
                <a16:creationId xmlns:a16="http://schemas.microsoft.com/office/drawing/2014/main" id="{4F2A2BCE-2A07-45A5-8736-08FF0DB7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25" y="5332959"/>
            <a:ext cx="3603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AutoShape 174">
            <a:extLst>
              <a:ext uri="{FF2B5EF4-FFF2-40B4-BE49-F238E27FC236}">
                <a16:creationId xmlns:a16="http://schemas.microsoft.com/office/drawing/2014/main" id="{A9748AFC-EF32-47B3-B26C-A4C426E3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38" y="5332959"/>
            <a:ext cx="360362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AutoShape 175">
            <a:extLst>
              <a:ext uri="{FF2B5EF4-FFF2-40B4-BE49-F238E27FC236}">
                <a16:creationId xmlns:a16="http://schemas.microsoft.com/office/drawing/2014/main" id="{FCDE9F5F-5AD7-46BE-993B-7991F85C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38" y="5332959"/>
            <a:ext cx="360362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AutoShape 176">
            <a:extLst>
              <a:ext uri="{FF2B5EF4-FFF2-40B4-BE49-F238E27FC236}">
                <a16:creationId xmlns:a16="http://schemas.microsoft.com/office/drawing/2014/main" id="{35F7E8B5-0246-4A32-8BDF-3B64642D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75" y="5261521"/>
            <a:ext cx="7634288" cy="863600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00007D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110798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2E56-A371-46F5-9B6A-CDE3CE6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DF955-C78E-485E-AD2D-1A817B2D3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34" y="620688"/>
            <a:ext cx="82296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实际吞吐率：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7 / (15Δt)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加速比：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S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(4×3Δt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3×4Δt) / (15Δt)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1.6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效率：</a:t>
            </a:r>
            <a:r>
              <a:rPr kumimoji="0" lang="el-GR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η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(4×3Δt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3×4Δt) / (5×15Δt)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32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％</a:t>
            </a:r>
          </a:p>
        </p:txBody>
      </p:sp>
      <p:grpSp>
        <p:nvGrpSpPr>
          <p:cNvPr id="5" name="Group 228">
            <a:extLst>
              <a:ext uri="{FF2B5EF4-FFF2-40B4-BE49-F238E27FC236}">
                <a16:creationId xmlns:a16="http://schemas.microsoft.com/office/drawing/2014/main" id="{DC90E0B7-C66D-446E-853D-D88733DCF0DF}"/>
              </a:ext>
            </a:extLst>
          </p:cNvPr>
          <p:cNvGrpSpPr>
            <a:grpSpLocks/>
          </p:cNvGrpSpPr>
          <p:nvPr/>
        </p:nvGrpSpPr>
        <p:grpSpPr bwMode="auto">
          <a:xfrm>
            <a:off x="659209" y="1228701"/>
            <a:ext cx="8893175" cy="3022600"/>
            <a:chOff x="44" y="1616"/>
            <a:chExt cx="5602" cy="1904"/>
          </a:xfrm>
        </p:grpSpPr>
        <p:sp>
          <p:nvSpPr>
            <p:cNvPr id="6" name="Rectangle 120">
              <a:extLst>
                <a:ext uri="{FF2B5EF4-FFF2-40B4-BE49-F238E27FC236}">
                  <a16:creationId xmlns:a16="http://schemas.microsoft.com/office/drawing/2014/main" id="{87D6FC75-E807-4ECB-8765-770B4E718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121">
              <a:extLst>
                <a:ext uri="{FF2B5EF4-FFF2-40B4-BE49-F238E27FC236}">
                  <a16:creationId xmlns:a16="http://schemas.microsoft.com/office/drawing/2014/main" id="{BF647441-C146-4ED2-9CC7-2DE93BCC7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122">
              <a:extLst>
                <a:ext uri="{FF2B5EF4-FFF2-40B4-BE49-F238E27FC236}">
                  <a16:creationId xmlns:a16="http://schemas.microsoft.com/office/drawing/2014/main" id="{51A3A19A-0662-4651-B875-B6BD5123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123">
              <a:extLst>
                <a:ext uri="{FF2B5EF4-FFF2-40B4-BE49-F238E27FC236}">
                  <a16:creationId xmlns:a16="http://schemas.microsoft.com/office/drawing/2014/main" id="{B954A7A7-B215-4684-9D2B-B90BFA7E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24">
              <a:extLst>
                <a:ext uri="{FF2B5EF4-FFF2-40B4-BE49-F238E27FC236}">
                  <a16:creationId xmlns:a16="http://schemas.microsoft.com/office/drawing/2014/main" id="{92C75A89-3C47-4464-B7B7-A2202D3F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25">
              <a:extLst>
                <a:ext uri="{FF2B5EF4-FFF2-40B4-BE49-F238E27FC236}">
                  <a16:creationId xmlns:a16="http://schemas.microsoft.com/office/drawing/2014/main" id="{B3AFD734-7171-466A-AE8C-F9D731E1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26">
              <a:extLst>
                <a:ext uri="{FF2B5EF4-FFF2-40B4-BE49-F238E27FC236}">
                  <a16:creationId xmlns:a16="http://schemas.microsoft.com/office/drawing/2014/main" id="{E897DE7E-11DB-406E-8E13-43EF80F3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27">
              <a:extLst>
                <a:ext uri="{FF2B5EF4-FFF2-40B4-BE49-F238E27FC236}">
                  <a16:creationId xmlns:a16="http://schemas.microsoft.com/office/drawing/2014/main" id="{EC5A0A9E-F83A-4322-BEB0-ABDB06F5B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28">
              <a:extLst>
                <a:ext uri="{FF2B5EF4-FFF2-40B4-BE49-F238E27FC236}">
                  <a16:creationId xmlns:a16="http://schemas.microsoft.com/office/drawing/2014/main" id="{650A1EB8-8052-40EF-AB5E-7F249837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29">
              <a:extLst>
                <a:ext uri="{FF2B5EF4-FFF2-40B4-BE49-F238E27FC236}">
                  <a16:creationId xmlns:a16="http://schemas.microsoft.com/office/drawing/2014/main" id="{74889DA7-A1F9-4028-AEFF-66C122FAA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30">
              <a:extLst>
                <a:ext uri="{FF2B5EF4-FFF2-40B4-BE49-F238E27FC236}">
                  <a16:creationId xmlns:a16="http://schemas.microsoft.com/office/drawing/2014/main" id="{94FFD6BB-89DB-42B3-AD36-E1668F7D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31">
              <a:extLst>
                <a:ext uri="{FF2B5EF4-FFF2-40B4-BE49-F238E27FC236}">
                  <a16:creationId xmlns:a16="http://schemas.microsoft.com/office/drawing/2014/main" id="{7FE84A68-6CA4-4332-9536-A409C41D0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32">
              <a:extLst>
                <a:ext uri="{FF2B5EF4-FFF2-40B4-BE49-F238E27FC236}">
                  <a16:creationId xmlns:a16="http://schemas.microsoft.com/office/drawing/2014/main" id="{1CEAD5F6-6B17-4A1C-9BC1-01E842C20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33">
              <a:extLst>
                <a:ext uri="{FF2B5EF4-FFF2-40B4-BE49-F238E27FC236}">
                  <a16:creationId xmlns:a16="http://schemas.microsoft.com/office/drawing/2014/main" id="{03801A89-3A82-4FB1-8A23-1573AB07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34">
              <a:extLst>
                <a:ext uri="{FF2B5EF4-FFF2-40B4-BE49-F238E27FC236}">
                  <a16:creationId xmlns:a16="http://schemas.microsoft.com/office/drawing/2014/main" id="{DA8F72C8-625E-4787-B1F8-E9FDE0F4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35">
              <a:extLst>
                <a:ext uri="{FF2B5EF4-FFF2-40B4-BE49-F238E27FC236}">
                  <a16:creationId xmlns:a16="http://schemas.microsoft.com/office/drawing/2014/main" id="{0BB8F400-F3B7-49DE-B45F-128AB099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36">
              <a:extLst>
                <a:ext uri="{FF2B5EF4-FFF2-40B4-BE49-F238E27FC236}">
                  <a16:creationId xmlns:a16="http://schemas.microsoft.com/office/drawing/2014/main" id="{373E177C-FD64-4F9F-89C2-4EA99EE1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137">
              <a:extLst>
                <a:ext uri="{FF2B5EF4-FFF2-40B4-BE49-F238E27FC236}">
                  <a16:creationId xmlns:a16="http://schemas.microsoft.com/office/drawing/2014/main" id="{C9B002AE-5D4A-4A81-9F5F-3046F034E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138">
              <a:extLst>
                <a:ext uri="{FF2B5EF4-FFF2-40B4-BE49-F238E27FC236}">
                  <a16:creationId xmlns:a16="http://schemas.microsoft.com/office/drawing/2014/main" id="{AE06293C-992F-42BD-8312-116B86CCE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39">
              <a:extLst>
                <a:ext uri="{FF2B5EF4-FFF2-40B4-BE49-F238E27FC236}">
                  <a16:creationId xmlns:a16="http://schemas.microsoft.com/office/drawing/2014/main" id="{3076A74A-85B4-4949-BB80-6BF4732F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140">
              <a:extLst>
                <a:ext uri="{FF2B5EF4-FFF2-40B4-BE49-F238E27FC236}">
                  <a16:creationId xmlns:a16="http://schemas.microsoft.com/office/drawing/2014/main" id="{37F2F773-15BA-45FF-9F2B-8C2D673ED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141">
              <a:extLst>
                <a:ext uri="{FF2B5EF4-FFF2-40B4-BE49-F238E27FC236}">
                  <a16:creationId xmlns:a16="http://schemas.microsoft.com/office/drawing/2014/main" id="{5C9131B4-2470-4356-A122-AC8A7F96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142">
              <a:extLst>
                <a:ext uri="{FF2B5EF4-FFF2-40B4-BE49-F238E27FC236}">
                  <a16:creationId xmlns:a16="http://schemas.microsoft.com/office/drawing/2014/main" id="{A20DCDB9-7F2D-4583-9F78-372DA8FD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143">
              <a:extLst>
                <a:ext uri="{FF2B5EF4-FFF2-40B4-BE49-F238E27FC236}">
                  <a16:creationId xmlns:a16="http://schemas.microsoft.com/office/drawing/2014/main" id="{7B8AF358-8A1F-45DA-9970-6D66BE2A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44">
              <a:extLst>
                <a:ext uri="{FF2B5EF4-FFF2-40B4-BE49-F238E27FC236}">
                  <a16:creationId xmlns:a16="http://schemas.microsoft.com/office/drawing/2014/main" id="{3E768D59-47DE-471C-BBD2-F6BB64E6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45">
              <a:extLst>
                <a:ext uri="{FF2B5EF4-FFF2-40B4-BE49-F238E27FC236}">
                  <a16:creationId xmlns:a16="http://schemas.microsoft.com/office/drawing/2014/main" id="{06C52CB0-BEA9-4061-8D67-A83B2F75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46">
              <a:extLst>
                <a:ext uri="{FF2B5EF4-FFF2-40B4-BE49-F238E27FC236}">
                  <a16:creationId xmlns:a16="http://schemas.microsoft.com/office/drawing/2014/main" id="{D1053C26-A05D-4E8C-A561-4C9D5EC1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147">
              <a:extLst>
                <a:ext uri="{FF2B5EF4-FFF2-40B4-BE49-F238E27FC236}">
                  <a16:creationId xmlns:a16="http://schemas.microsoft.com/office/drawing/2014/main" id="{AC92ED77-DBC0-4D13-8934-58134F0E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148">
              <a:extLst>
                <a:ext uri="{FF2B5EF4-FFF2-40B4-BE49-F238E27FC236}">
                  <a16:creationId xmlns:a16="http://schemas.microsoft.com/office/drawing/2014/main" id="{EF338D7E-48BA-435D-8A49-DB1DD4019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149">
              <a:extLst>
                <a:ext uri="{FF2B5EF4-FFF2-40B4-BE49-F238E27FC236}">
                  <a16:creationId xmlns:a16="http://schemas.microsoft.com/office/drawing/2014/main" id="{DB11F9D1-9694-4394-831D-616D96F9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150">
              <a:extLst>
                <a:ext uri="{FF2B5EF4-FFF2-40B4-BE49-F238E27FC236}">
                  <a16:creationId xmlns:a16="http://schemas.microsoft.com/office/drawing/2014/main" id="{10567713-1A98-40D2-AD6F-D9891A8F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151">
              <a:extLst>
                <a:ext uri="{FF2B5EF4-FFF2-40B4-BE49-F238E27FC236}">
                  <a16:creationId xmlns:a16="http://schemas.microsoft.com/office/drawing/2014/main" id="{00081090-05A3-4C75-ACBC-8D5435AC0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152">
              <a:extLst>
                <a:ext uri="{FF2B5EF4-FFF2-40B4-BE49-F238E27FC236}">
                  <a16:creationId xmlns:a16="http://schemas.microsoft.com/office/drawing/2014/main" id="{CEB3468A-E8DB-496D-9465-5D3CB1C49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153">
              <a:extLst>
                <a:ext uri="{FF2B5EF4-FFF2-40B4-BE49-F238E27FC236}">
                  <a16:creationId xmlns:a16="http://schemas.microsoft.com/office/drawing/2014/main" id="{1BA5AACE-0F72-420B-8344-8417A01F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154">
              <a:extLst>
                <a:ext uri="{FF2B5EF4-FFF2-40B4-BE49-F238E27FC236}">
                  <a16:creationId xmlns:a16="http://schemas.microsoft.com/office/drawing/2014/main" id="{406FC41B-A713-4CB9-8F70-202EACB24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155">
              <a:extLst>
                <a:ext uri="{FF2B5EF4-FFF2-40B4-BE49-F238E27FC236}">
                  <a16:creationId xmlns:a16="http://schemas.microsoft.com/office/drawing/2014/main" id="{17C00FC3-CBCC-4891-92A5-A722FC3BB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156">
              <a:extLst>
                <a:ext uri="{FF2B5EF4-FFF2-40B4-BE49-F238E27FC236}">
                  <a16:creationId xmlns:a16="http://schemas.microsoft.com/office/drawing/2014/main" id="{DA3C37A1-796F-413F-807F-FD09F0D67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157">
              <a:extLst>
                <a:ext uri="{FF2B5EF4-FFF2-40B4-BE49-F238E27FC236}">
                  <a16:creationId xmlns:a16="http://schemas.microsoft.com/office/drawing/2014/main" id="{43A23F2A-CC3E-470C-9C05-0C3E0CC6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158">
              <a:extLst>
                <a:ext uri="{FF2B5EF4-FFF2-40B4-BE49-F238E27FC236}">
                  <a16:creationId xmlns:a16="http://schemas.microsoft.com/office/drawing/2014/main" id="{C438705A-9943-4E03-958F-FB53DB57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159">
              <a:extLst>
                <a:ext uri="{FF2B5EF4-FFF2-40B4-BE49-F238E27FC236}">
                  <a16:creationId xmlns:a16="http://schemas.microsoft.com/office/drawing/2014/main" id="{B77466E0-211A-481C-AA11-0AA7A7F2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160">
              <a:extLst>
                <a:ext uri="{FF2B5EF4-FFF2-40B4-BE49-F238E27FC236}">
                  <a16:creationId xmlns:a16="http://schemas.microsoft.com/office/drawing/2014/main" id="{0B241C47-F67F-4905-9024-79278BB98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161">
              <a:extLst>
                <a:ext uri="{FF2B5EF4-FFF2-40B4-BE49-F238E27FC236}">
                  <a16:creationId xmlns:a16="http://schemas.microsoft.com/office/drawing/2014/main" id="{29AE120F-1F12-4FF1-9C4C-C8E68C553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162">
              <a:extLst>
                <a:ext uri="{FF2B5EF4-FFF2-40B4-BE49-F238E27FC236}">
                  <a16:creationId xmlns:a16="http://schemas.microsoft.com/office/drawing/2014/main" id="{6CB3FD9E-76BE-45FC-83BB-5227F9EC9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163">
              <a:extLst>
                <a:ext uri="{FF2B5EF4-FFF2-40B4-BE49-F238E27FC236}">
                  <a16:creationId xmlns:a16="http://schemas.microsoft.com/office/drawing/2014/main" id="{BD3D2AE7-DDEC-4C81-806F-A03B1CED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164">
              <a:extLst>
                <a:ext uri="{FF2B5EF4-FFF2-40B4-BE49-F238E27FC236}">
                  <a16:creationId xmlns:a16="http://schemas.microsoft.com/office/drawing/2014/main" id="{E4D731A7-5876-4E38-B426-E4937315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65">
              <a:extLst>
                <a:ext uri="{FF2B5EF4-FFF2-40B4-BE49-F238E27FC236}">
                  <a16:creationId xmlns:a16="http://schemas.microsoft.com/office/drawing/2014/main" id="{247DA608-040C-4C77-BD4E-6C1F26A1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166">
              <a:extLst>
                <a:ext uri="{FF2B5EF4-FFF2-40B4-BE49-F238E27FC236}">
                  <a16:creationId xmlns:a16="http://schemas.microsoft.com/office/drawing/2014/main" id="{7A239A7A-2F4A-4768-A053-7B3CE0D16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167">
              <a:extLst>
                <a:ext uri="{FF2B5EF4-FFF2-40B4-BE49-F238E27FC236}">
                  <a16:creationId xmlns:a16="http://schemas.microsoft.com/office/drawing/2014/main" id="{D52A9B84-9548-47E3-B975-ACAC29C75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168">
              <a:extLst>
                <a:ext uri="{FF2B5EF4-FFF2-40B4-BE49-F238E27FC236}">
                  <a16:creationId xmlns:a16="http://schemas.microsoft.com/office/drawing/2014/main" id="{D438BC9A-FBF9-4F54-9A28-95253176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88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" name="Group 169">
              <a:extLst>
                <a:ext uri="{FF2B5EF4-FFF2-40B4-BE49-F238E27FC236}">
                  <a16:creationId xmlns:a16="http://schemas.microsoft.com/office/drawing/2014/main" id="{0C3C684B-E2E4-4281-A65D-2FB7F86D8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3248"/>
              <a:ext cx="4627" cy="272"/>
              <a:chOff x="612" y="3566"/>
              <a:chExt cx="4627" cy="272"/>
            </a:xfrm>
          </p:grpSpPr>
          <p:sp>
            <p:nvSpPr>
              <p:cNvPr id="97" name="Rectangle 170">
                <a:extLst>
                  <a:ext uri="{FF2B5EF4-FFF2-40B4-BE49-F238E27FC236}">
                    <a16:creationId xmlns:a16="http://schemas.microsoft.com/office/drawing/2014/main" id="{9D61B12E-93C4-448D-8AF6-64981E72B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98" name="Rectangle 171">
                <a:extLst>
                  <a:ext uri="{FF2B5EF4-FFF2-40B4-BE49-F238E27FC236}">
                    <a16:creationId xmlns:a16="http://schemas.microsoft.com/office/drawing/2014/main" id="{5CDC98D6-36C7-4302-9357-DF677BE7C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99" name="Rectangle 172">
                <a:extLst>
                  <a:ext uri="{FF2B5EF4-FFF2-40B4-BE49-F238E27FC236}">
                    <a16:creationId xmlns:a16="http://schemas.microsoft.com/office/drawing/2014/main" id="{53D38D7E-D254-401B-AEAA-DBB4D3E9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100" name="Rectangle 173">
                <a:extLst>
                  <a:ext uri="{FF2B5EF4-FFF2-40B4-BE49-F238E27FC236}">
                    <a16:creationId xmlns:a16="http://schemas.microsoft.com/office/drawing/2014/main" id="{96348313-6759-4318-A755-C2B4888B6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101" name="Rectangle 174">
                <a:extLst>
                  <a:ext uri="{FF2B5EF4-FFF2-40B4-BE49-F238E27FC236}">
                    <a16:creationId xmlns:a16="http://schemas.microsoft.com/office/drawing/2014/main" id="{D3B98C9B-AA26-498E-B275-53B0943B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102" name="Rectangle 175">
                <a:extLst>
                  <a:ext uri="{FF2B5EF4-FFF2-40B4-BE49-F238E27FC236}">
                    <a16:creationId xmlns:a16="http://schemas.microsoft.com/office/drawing/2014/main" id="{6E58C0DF-A477-4D4F-A706-2E7B26EED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103" name="Rectangle 176">
                <a:extLst>
                  <a:ext uri="{FF2B5EF4-FFF2-40B4-BE49-F238E27FC236}">
                    <a16:creationId xmlns:a16="http://schemas.microsoft.com/office/drawing/2014/main" id="{58A8F6F0-0AAC-4BD5-A11B-CFFE829F6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104" name="Rectangle 177">
                <a:extLst>
                  <a:ext uri="{FF2B5EF4-FFF2-40B4-BE49-F238E27FC236}">
                    <a16:creationId xmlns:a16="http://schemas.microsoft.com/office/drawing/2014/main" id="{577C8F99-A389-429E-8662-2D3B850D2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105" name="Rectangle 178">
                <a:extLst>
                  <a:ext uri="{FF2B5EF4-FFF2-40B4-BE49-F238E27FC236}">
                    <a16:creationId xmlns:a16="http://schemas.microsoft.com/office/drawing/2014/main" id="{A9B0F91B-228F-4F16-80AA-A3443A23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06" name="Rectangle 179">
                <a:extLst>
                  <a:ext uri="{FF2B5EF4-FFF2-40B4-BE49-F238E27FC236}">
                    <a16:creationId xmlns:a16="http://schemas.microsoft.com/office/drawing/2014/main" id="{3466A91C-E589-449C-88B9-AC62AEC2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07" name="Rectangle 180">
                <a:extLst>
                  <a:ext uri="{FF2B5EF4-FFF2-40B4-BE49-F238E27FC236}">
                    <a16:creationId xmlns:a16="http://schemas.microsoft.com/office/drawing/2014/main" id="{7A694827-FCDE-46A7-B0E8-8094FB8BC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108" name="Rectangle 181">
                <a:extLst>
                  <a:ext uri="{FF2B5EF4-FFF2-40B4-BE49-F238E27FC236}">
                    <a16:creationId xmlns:a16="http://schemas.microsoft.com/office/drawing/2014/main" id="{56A6305F-6FB3-4D16-8621-A4A9B564A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109" name="Rectangle 182">
                <a:extLst>
                  <a:ext uri="{FF2B5EF4-FFF2-40B4-BE49-F238E27FC236}">
                    <a16:creationId xmlns:a16="http://schemas.microsoft.com/office/drawing/2014/main" id="{D67DF085-3E42-433F-9D1D-FA098D82F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110" name="Rectangle 183">
                <a:extLst>
                  <a:ext uri="{FF2B5EF4-FFF2-40B4-BE49-F238E27FC236}">
                    <a16:creationId xmlns:a16="http://schemas.microsoft.com/office/drawing/2014/main" id="{5F33281A-6296-44EE-9130-D3A0371D8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11" name="Rectangle 184">
                <a:extLst>
                  <a:ext uri="{FF2B5EF4-FFF2-40B4-BE49-F238E27FC236}">
                    <a16:creationId xmlns:a16="http://schemas.microsoft.com/office/drawing/2014/main" id="{319F1A70-910E-41A8-BB4C-A071E82AB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112" name="Rectangle 185">
                <a:extLst>
                  <a:ext uri="{FF2B5EF4-FFF2-40B4-BE49-F238E27FC236}">
                    <a16:creationId xmlns:a16="http://schemas.microsoft.com/office/drawing/2014/main" id="{52B26CBF-DE6A-4F9B-9785-707E04BDA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113" name="Rectangle 186">
                <a:extLst>
                  <a:ext uri="{FF2B5EF4-FFF2-40B4-BE49-F238E27FC236}">
                    <a16:creationId xmlns:a16="http://schemas.microsoft.com/office/drawing/2014/main" id="{100E7395-0E55-4517-8276-15CD816BD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p:grpSp>
        <p:sp>
          <p:nvSpPr>
            <p:cNvPr id="56" name="Rectangle 187">
              <a:extLst>
                <a:ext uri="{FF2B5EF4-FFF2-40B4-BE49-F238E27FC236}">
                  <a16:creationId xmlns:a16="http://schemas.microsoft.com/office/drawing/2014/main" id="{35B4D9F4-A6AC-4249-AB25-611EE5115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160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188">
              <a:extLst>
                <a:ext uri="{FF2B5EF4-FFF2-40B4-BE49-F238E27FC236}">
                  <a16:creationId xmlns:a16="http://schemas.microsoft.com/office/drawing/2014/main" id="{1E830BC7-E4E2-4B95-BA70-682CF5B8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32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189">
              <a:extLst>
                <a:ext uri="{FF2B5EF4-FFF2-40B4-BE49-F238E27FC236}">
                  <a16:creationId xmlns:a16="http://schemas.microsoft.com/office/drawing/2014/main" id="{213F3FD6-30E7-40BA-878E-C59C752A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90">
              <a:extLst>
                <a:ext uri="{FF2B5EF4-FFF2-40B4-BE49-F238E27FC236}">
                  <a16:creationId xmlns:a16="http://schemas.microsoft.com/office/drawing/2014/main" id="{552F0836-8EC7-4A52-8D79-245DCC6C6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04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191">
              <a:extLst>
                <a:ext uri="{FF2B5EF4-FFF2-40B4-BE49-F238E27FC236}">
                  <a16:creationId xmlns:a16="http://schemas.microsoft.com/office/drawing/2014/main" id="{8BB966C4-C1C3-46EA-8175-30C228C95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192">
              <a:extLst>
                <a:ext uri="{FF2B5EF4-FFF2-40B4-BE49-F238E27FC236}">
                  <a16:creationId xmlns:a16="http://schemas.microsoft.com/office/drawing/2014/main" id="{8C185C24-5199-4460-B722-8E9E207AB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193">
              <a:extLst>
                <a:ext uri="{FF2B5EF4-FFF2-40B4-BE49-F238E27FC236}">
                  <a16:creationId xmlns:a16="http://schemas.microsoft.com/office/drawing/2014/main" id="{1CE30EB1-3FD3-4516-80F1-1F5E883B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976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194">
              <a:extLst>
                <a:ext uri="{FF2B5EF4-FFF2-40B4-BE49-F238E27FC236}">
                  <a16:creationId xmlns:a16="http://schemas.microsoft.com/office/drawing/2014/main" id="{A29B7A4D-DEFE-4BD8-906B-7A7122B5E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976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195">
              <a:extLst>
                <a:ext uri="{FF2B5EF4-FFF2-40B4-BE49-F238E27FC236}">
                  <a16:creationId xmlns:a16="http://schemas.microsoft.com/office/drawing/2014/main" id="{D50EC6EC-3C19-45F8-955C-A03B13A5F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976"/>
              <a:ext cx="272" cy="272"/>
            </a:xfrm>
            <a:prstGeom prst="rect">
              <a:avLst/>
            </a:prstGeom>
            <a:solidFill>
              <a:srgbClr val="00CC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196">
              <a:extLst>
                <a:ext uri="{FF2B5EF4-FFF2-40B4-BE49-F238E27FC236}">
                  <a16:creationId xmlns:a16="http://schemas.microsoft.com/office/drawing/2014/main" id="{5FC550AB-99E6-454E-94FB-634314E1B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976"/>
              <a:ext cx="272" cy="272"/>
            </a:xfrm>
            <a:prstGeom prst="rect">
              <a:avLst/>
            </a:prstGeom>
            <a:solidFill>
              <a:srgbClr val="0066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197">
              <a:extLst>
                <a:ext uri="{FF2B5EF4-FFF2-40B4-BE49-F238E27FC236}">
                  <a16:creationId xmlns:a16="http://schemas.microsoft.com/office/drawing/2014/main" id="{06823B58-C9C1-4736-8664-E7026FB5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976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198">
              <a:extLst>
                <a:ext uri="{FF2B5EF4-FFF2-40B4-BE49-F238E27FC236}">
                  <a16:creationId xmlns:a16="http://schemas.microsoft.com/office/drawing/2014/main" id="{30A74217-25C6-48D1-9B58-8A979A10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160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199">
              <a:extLst>
                <a:ext uri="{FF2B5EF4-FFF2-40B4-BE49-F238E27FC236}">
                  <a16:creationId xmlns:a16="http://schemas.microsoft.com/office/drawing/2014/main" id="{E9F78C39-7EFF-4694-8A08-22126711D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160"/>
              <a:ext cx="272" cy="272"/>
            </a:xfrm>
            <a:prstGeom prst="rect">
              <a:avLst/>
            </a:prstGeom>
            <a:solidFill>
              <a:srgbClr val="00CC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200">
              <a:extLst>
                <a:ext uri="{FF2B5EF4-FFF2-40B4-BE49-F238E27FC236}">
                  <a16:creationId xmlns:a16="http://schemas.microsoft.com/office/drawing/2014/main" id="{EFFF0594-E883-443A-B281-D51444F1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60"/>
              <a:ext cx="272" cy="272"/>
            </a:xfrm>
            <a:prstGeom prst="rect">
              <a:avLst/>
            </a:prstGeom>
            <a:solidFill>
              <a:srgbClr val="0066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201">
              <a:extLst>
                <a:ext uri="{FF2B5EF4-FFF2-40B4-BE49-F238E27FC236}">
                  <a16:creationId xmlns:a16="http://schemas.microsoft.com/office/drawing/2014/main" id="{24905E30-A2EC-4054-8A25-C182CEAF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160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202">
              <a:extLst>
                <a:ext uri="{FF2B5EF4-FFF2-40B4-BE49-F238E27FC236}">
                  <a16:creationId xmlns:a16="http://schemas.microsoft.com/office/drawing/2014/main" id="{98ED10A2-42B9-46E7-AD1B-3D345AF8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887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203">
              <a:extLst>
                <a:ext uri="{FF2B5EF4-FFF2-40B4-BE49-F238E27FC236}">
                  <a16:creationId xmlns:a16="http://schemas.microsoft.com/office/drawing/2014/main" id="{51DE59B5-7247-43F6-B78B-5611526A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887"/>
              <a:ext cx="272" cy="272"/>
            </a:xfrm>
            <a:prstGeom prst="rect">
              <a:avLst/>
            </a:prstGeom>
            <a:solidFill>
              <a:srgbClr val="00CC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204">
              <a:extLst>
                <a:ext uri="{FF2B5EF4-FFF2-40B4-BE49-F238E27FC236}">
                  <a16:creationId xmlns:a16="http://schemas.microsoft.com/office/drawing/2014/main" id="{2F7D34C6-86D8-4B14-9BDC-FC5AEBC3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887"/>
              <a:ext cx="272" cy="272"/>
            </a:xfrm>
            <a:prstGeom prst="rect">
              <a:avLst/>
            </a:prstGeom>
            <a:solidFill>
              <a:srgbClr val="0066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205">
              <a:extLst>
                <a:ext uri="{FF2B5EF4-FFF2-40B4-BE49-F238E27FC236}">
                  <a16:creationId xmlns:a16="http://schemas.microsoft.com/office/drawing/2014/main" id="{69FC1C2F-A2B4-44B0-869E-95DF517A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887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206">
              <a:extLst>
                <a:ext uri="{FF2B5EF4-FFF2-40B4-BE49-F238E27FC236}">
                  <a16:creationId xmlns:a16="http://schemas.microsoft.com/office/drawing/2014/main" id="{C19C3AE9-5259-4875-AEED-D26CA299A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976"/>
              <a:ext cx="272" cy="272"/>
            </a:xfrm>
            <a:prstGeom prst="rect">
              <a:avLst/>
            </a:prstGeom>
            <a:solidFill>
              <a:srgbClr val="9999CC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207">
              <a:extLst>
                <a:ext uri="{FF2B5EF4-FFF2-40B4-BE49-F238E27FC236}">
                  <a16:creationId xmlns:a16="http://schemas.microsoft.com/office/drawing/2014/main" id="{5004425B-494C-43F6-BC8E-BEB7B8C1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976"/>
              <a:ext cx="272" cy="272"/>
            </a:xfrm>
            <a:prstGeom prst="rect">
              <a:avLst/>
            </a:prstGeom>
            <a:solidFill>
              <a:srgbClr val="CCCC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208">
              <a:extLst>
                <a:ext uri="{FF2B5EF4-FFF2-40B4-BE49-F238E27FC236}">
                  <a16:creationId xmlns:a16="http://schemas.microsoft.com/office/drawing/2014/main" id="{F3762B6E-DF1A-46C1-BD7A-C219ED6FF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704"/>
              <a:ext cx="272" cy="272"/>
            </a:xfrm>
            <a:prstGeom prst="rect">
              <a:avLst/>
            </a:prstGeom>
            <a:solidFill>
              <a:srgbClr val="9999CC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209">
              <a:extLst>
                <a:ext uri="{FF2B5EF4-FFF2-40B4-BE49-F238E27FC236}">
                  <a16:creationId xmlns:a16="http://schemas.microsoft.com/office/drawing/2014/main" id="{3BA12550-3BE9-414D-9518-35A74505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704"/>
              <a:ext cx="272" cy="272"/>
            </a:xfrm>
            <a:prstGeom prst="rect">
              <a:avLst/>
            </a:prstGeom>
            <a:solidFill>
              <a:srgbClr val="CCCC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210">
              <a:extLst>
                <a:ext uri="{FF2B5EF4-FFF2-40B4-BE49-F238E27FC236}">
                  <a16:creationId xmlns:a16="http://schemas.microsoft.com/office/drawing/2014/main" id="{DF4C03B1-E793-453D-85A4-FFD3BEE4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432"/>
              <a:ext cx="272" cy="272"/>
            </a:xfrm>
            <a:prstGeom prst="rect">
              <a:avLst/>
            </a:prstGeom>
            <a:solidFill>
              <a:srgbClr val="9999CC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211">
              <a:extLst>
                <a:ext uri="{FF2B5EF4-FFF2-40B4-BE49-F238E27FC236}">
                  <a16:creationId xmlns:a16="http://schemas.microsoft.com/office/drawing/2014/main" id="{8E0710A6-8A28-4674-A599-ED3B877E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32"/>
              <a:ext cx="272" cy="272"/>
            </a:xfrm>
            <a:prstGeom prst="rect">
              <a:avLst/>
            </a:prstGeom>
            <a:solidFill>
              <a:srgbClr val="CCCC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212">
              <a:extLst>
                <a:ext uri="{FF2B5EF4-FFF2-40B4-BE49-F238E27FC236}">
                  <a16:creationId xmlns:a16="http://schemas.microsoft.com/office/drawing/2014/main" id="{557B1276-FEF3-4427-ABED-88582CFD9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888"/>
              <a:ext cx="272" cy="271"/>
            </a:xfrm>
            <a:prstGeom prst="rect">
              <a:avLst/>
            </a:prstGeom>
            <a:solidFill>
              <a:srgbClr val="9999CC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213">
              <a:extLst>
                <a:ext uri="{FF2B5EF4-FFF2-40B4-BE49-F238E27FC236}">
                  <a16:creationId xmlns:a16="http://schemas.microsoft.com/office/drawing/2014/main" id="{C9963012-5127-469A-9714-982A314A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1887"/>
              <a:ext cx="272" cy="272"/>
            </a:xfrm>
            <a:prstGeom prst="rect">
              <a:avLst/>
            </a:prstGeom>
            <a:solidFill>
              <a:srgbClr val="CCCC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214">
              <a:extLst>
                <a:ext uri="{FF2B5EF4-FFF2-40B4-BE49-F238E27FC236}">
                  <a16:creationId xmlns:a16="http://schemas.microsoft.com/office/drawing/2014/main" id="{F22177C1-A264-4611-958D-808B8763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976"/>
              <a:ext cx="272" cy="272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215">
              <a:extLst>
                <a:ext uri="{FF2B5EF4-FFF2-40B4-BE49-F238E27FC236}">
                  <a16:creationId xmlns:a16="http://schemas.microsoft.com/office/drawing/2014/main" id="{B30752D9-9F37-4547-AFA8-0E068E4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704"/>
              <a:ext cx="272" cy="272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16">
              <a:extLst>
                <a:ext uri="{FF2B5EF4-FFF2-40B4-BE49-F238E27FC236}">
                  <a16:creationId xmlns:a16="http://schemas.microsoft.com/office/drawing/2014/main" id="{18C24793-E7D5-4DAB-B6AE-0755914FC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432"/>
              <a:ext cx="272" cy="272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217">
              <a:extLst>
                <a:ext uri="{FF2B5EF4-FFF2-40B4-BE49-F238E27FC236}">
                  <a16:creationId xmlns:a16="http://schemas.microsoft.com/office/drawing/2014/main" id="{C112EF8E-7AB2-4899-97FF-24E81073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887"/>
              <a:ext cx="272" cy="272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18">
              <a:extLst>
                <a:ext uri="{FF2B5EF4-FFF2-40B4-BE49-F238E27FC236}">
                  <a16:creationId xmlns:a16="http://schemas.microsoft.com/office/drawing/2014/main" id="{B9412F1E-3339-49C9-AE0F-949D06C14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248"/>
              <a:ext cx="46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19">
              <a:extLst>
                <a:ext uri="{FF2B5EF4-FFF2-40B4-BE49-F238E27FC236}">
                  <a16:creationId xmlns:a16="http://schemas.microsoft.com/office/drawing/2014/main" id="{A51502ED-F910-4DEA-B4E3-2D1223399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661"/>
              <a:ext cx="0" cy="15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220">
              <a:extLst>
                <a:ext uri="{FF2B5EF4-FFF2-40B4-BE49-F238E27FC236}">
                  <a16:creationId xmlns:a16="http://schemas.microsoft.com/office/drawing/2014/main" id="{93736C59-FCDF-4BB1-994C-5E10012AE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887"/>
              <a:ext cx="272" cy="1361"/>
              <a:chOff x="476" y="2205"/>
              <a:chExt cx="272" cy="1361"/>
            </a:xfrm>
          </p:grpSpPr>
          <p:sp>
            <p:nvSpPr>
              <p:cNvPr id="92" name="Rectangle 221">
                <a:extLst>
                  <a:ext uri="{FF2B5EF4-FFF2-40B4-BE49-F238E27FC236}">
                    <a16:creationId xmlns:a16="http://schemas.microsoft.com/office/drawing/2014/main" id="{2355B946-51E8-451F-884D-F8424B1DA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205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93" name="Rectangle 222">
                <a:extLst>
                  <a:ext uri="{FF2B5EF4-FFF2-40B4-BE49-F238E27FC236}">
                    <a16:creationId xmlns:a16="http://schemas.microsoft.com/office/drawing/2014/main" id="{A0BC56FD-0D0A-44C3-BC83-D7D857CEA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478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94" name="Rectangle 223">
                <a:extLst>
                  <a:ext uri="{FF2B5EF4-FFF2-40B4-BE49-F238E27FC236}">
                    <a16:creationId xmlns:a16="http://schemas.microsoft.com/office/drawing/2014/main" id="{D11D5D6D-B3A3-4EE5-986C-AAF146357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750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95" name="Rectangle 224">
                <a:extLst>
                  <a:ext uri="{FF2B5EF4-FFF2-40B4-BE49-F238E27FC236}">
                    <a16:creationId xmlns:a16="http://schemas.microsoft.com/office/drawing/2014/main" id="{C6780ECD-0CB6-427B-AE62-4D0A8EB65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96" name="Rectangle 225">
                <a:extLst>
                  <a:ext uri="{FF2B5EF4-FFF2-40B4-BE49-F238E27FC236}">
                    <a16:creationId xmlns:a16="http://schemas.microsoft.com/office/drawing/2014/main" id="{F1379AA1-7349-4171-8DAE-492684AC8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294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</p:grpSp>
        <p:sp>
          <p:nvSpPr>
            <p:cNvPr id="90" name="Text Box 226">
              <a:extLst>
                <a:ext uri="{FF2B5EF4-FFF2-40B4-BE49-F238E27FC236}">
                  <a16:creationId xmlns:a16="http://schemas.microsoft.com/office/drawing/2014/main" id="{304BBBD3-8BC6-4C4D-B049-C8D0A515D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" y="2928"/>
              <a:ext cx="703" cy="5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时间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Δ</a:t>
              </a: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rPr>
                <a:t>t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）</a:t>
              </a:r>
            </a:p>
          </p:txBody>
        </p:sp>
        <p:sp>
          <p:nvSpPr>
            <p:cNvPr id="91" name="Text Box 227">
              <a:extLst>
                <a:ext uri="{FF2B5EF4-FFF2-40B4-BE49-F238E27FC236}">
                  <a16:creationId xmlns:a16="http://schemas.microsoft.com/office/drawing/2014/main" id="{916F0F82-77FE-4467-B8E3-431C20B13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" y="1616"/>
              <a:ext cx="59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空间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44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2E56-A371-46F5-9B6A-CDE3CE6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C3889-9E82-4744-A1D2-A5B1A7E0D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50" y="692696"/>
            <a:ext cx="82296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时空图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-2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（双功能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动态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流水线）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B72A4EF8-2876-4D6B-A408-4CC68B2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00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9636771D-3F92-4FF4-B40B-F679CDDE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8DA780BE-A6D7-4867-839A-8B160C64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00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9060783B-EDDA-4A15-BFB0-FBF8B83F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38CB9040-5262-4FE6-BD57-9EA76DDA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00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 Box 42">
            <a:extLst>
              <a:ext uri="{FF2B5EF4-FFF2-40B4-BE49-F238E27FC236}">
                <a16:creationId xmlns:a16="http://schemas.microsoft.com/office/drawing/2014/main" id="{FC81035A-10EE-4DB9-86EC-4900B701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988" y="1767434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1" name="Text Box 43">
            <a:extLst>
              <a:ext uri="{FF2B5EF4-FFF2-40B4-BE49-F238E27FC236}">
                <a16:creationId xmlns:a16="http://schemas.microsoft.com/office/drawing/2014/main" id="{DF42859E-7247-4427-A7BA-16DB7474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650" y="1767434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4D890440-AEB7-4FE9-A934-9B101248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38" y="1803946"/>
            <a:ext cx="89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宋体" pitchFamily="2" charset="-122"/>
              </a:rPr>
              <a:t>·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D7622821-8E80-449C-95D2-A0050681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2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tangle 48">
            <a:extLst>
              <a:ext uri="{FF2B5EF4-FFF2-40B4-BE49-F238E27FC236}">
                <a16:creationId xmlns:a16="http://schemas.microsoft.com/office/drawing/2014/main" id="{CB0E979C-049A-48F8-A408-3AEA4B1E6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2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15A3B1E1-6EE9-46F5-8AC4-2066EBBD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25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91B8F39D-95D3-4A23-8621-03C2783A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13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646523F4-D7B2-437C-98D6-17D78636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13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5A8D4D41-9E60-4D56-AB02-6FE4D74E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2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Rectangle 53">
            <a:extLst>
              <a:ext uri="{FF2B5EF4-FFF2-40B4-BE49-F238E27FC236}">
                <a16:creationId xmlns:a16="http://schemas.microsoft.com/office/drawing/2014/main" id="{5F741541-BE33-42BC-814D-3B2660CB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25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angle 54">
            <a:extLst>
              <a:ext uri="{FF2B5EF4-FFF2-40B4-BE49-F238E27FC236}">
                <a16:creationId xmlns:a16="http://schemas.microsoft.com/office/drawing/2014/main" id="{60F87FEF-9504-4F72-8A11-690F3776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25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Rectangle 55">
            <a:extLst>
              <a:ext uri="{FF2B5EF4-FFF2-40B4-BE49-F238E27FC236}">
                <a16:creationId xmlns:a16="http://schemas.microsoft.com/office/drawing/2014/main" id="{D3A052AA-6B4E-4B24-B97E-23FF768F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25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029FCF27-55F7-47EA-88CC-1C2B22241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2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angle 57">
            <a:extLst>
              <a:ext uri="{FF2B5EF4-FFF2-40B4-BE49-F238E27FC236}">
                <a16:creationId xmlns:a16="http://schemas.microsoft.com/office/drawing/2014/main" id="{4110855A-D7CD-4EC6-9E71-4262A4E4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25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angle 58">
            <a:extLst>
              <a:ext uri="{FF2B5EF4-FFF2-40B4-BE49-F238E27FC236}">
                <a16:creationId xmlns:a16="http://schemas.microsoft.com/office/drawing/2014/main" id="{72690127-5E15-41EA-AB3E-DEF0093C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13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Rectangle 59">
            <a:extLst>
              <a:ext uri="{FF2B5EF4-FFF2-40B4-BE49-F238E27FC236}">
                <a16:creationId xmlns:a16="http://schemas.microsoft.com/office/drawing/2014/main" id="{7985E40E-E755-4F9A-864E-DA0B89D1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13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Rectangle 60">
            <a:extLst>
              <a:ext uri="{FF2B5EF4-FFF2-40B4-BE49-F238E27FC236}">
                <a16:creationId xmlns:a16="http://schemas.microsoft.com/office/drawing/2014/main" id="{E67E497F-91AA-4744-8D92-AD2D044A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13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594D409A-83C1-4AA0-BED8-C8D7B7AEE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13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7B03EFE-9EAA-40F2-8B44-1DC5C498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13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201233D8-F8DA-45EF-AE98-B672B2D5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13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Rectangle 66">
            <a:extLst>
              <a:ext uri="{FF2B5EF4-FFF2-40B4-BE49-F238E27FC236}">
                <a16:creationId xmlns:a16="http://schemas.microsoft.com/office/drawing/2014/main" id="{B78FD69F-758C-43C7-93DD-BE7E0102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13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Rectangle 67">
            <a:extLst>
              <a:ext uri="{FF2B5EF4-FFF2-40B4-BE49-F238E27FC236}">
                <a16:creationId xmlns:a16="http://schemas.microsoft.com/office/drawing/2014/main" id="{83384958-1335-4C93-B32A-37EC5FAF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13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Rectangle 68">
            <a:extLst>
              <a:ext uri="{FF2B5EF4-FFF2-40B4-BE49-F238E27FC236}">
                <a16:creationId xmlns:a16="http://schemas.microsoft.com/office/drawing/2014/main" id="{03419C94-1DA7-487F-87A6-DF2AF16E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13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69">
            <a:extLst>
              <a:ext uri="{FF2B5EF4-FFF2-40B4-BE49-F238E27FC236}">
                <a16:creationId xmlns:a16="http://schemas.microsoft.com/office/drawing/2014/main" id="{FDE6A695-44BE-4327-9EA4-88F26D4F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13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Rectangle 71">
            <a:extLst>
              <a:ext uri="{FF2B5EF4-FFF2-40B4-BE49-F238E27FC236}">
                <a16:creationId xmlns:a16="http://schemas.microsoft.com/office/drawing/2014/main" id="{81FF8BA1-CCFA-4C44-90E4-C3C78BE3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13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72">
            <a:extLst>
              <a:ext uri="{FF2B5EF4-FFF2-40B4-BE49-F238E27FC236}">
                <a16:creationId xmlns:a16="http://schemas.microsoft.com/office/drawing/2014/main" id="{BC43E88C-2490-421A-94AC-EFC78334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Rectangle 73">
            <a:extLst>
              <a:ext uri="{FF2B5EF4-FFF2-40B4-BE49-F238E27FC236}">
                <a16:creationId xmlns:a16="http://schemas.microsoft.com/office/drawing/2014/main" id="{7EF1B7EF-C4C5-492D-9C07-90BBBCD6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471FE3BB-50E8-4070-8046-13324E9A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Rectangle 75">
            <a:extLst>
              <a:ext uri="{FF2B5EF4-FFF2-40B4-BE49-F238E27FC236}">
                <a16:creationId xmlns:a16="http://schemas.microsoft.com/office/drawing/2014/main" id="{77EF6C48-4396-417C-AB8D-B3D984ED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00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tangle 76">
            <a:extLst>
              <a:ext uri="{FF2B5EF4-FFF2-40B4-BE49-F238E27FC236}">
                <a16:creationId xmlns:a16="http://schemas.microsoft.com/office/drawing/2014/main" id="{98B25B28-463A-4609-8668-7C9357C0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00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Rectangle 78">
            <a:extLst>
              <a:ext uri="{FF2B5EF4-FFF2-40B4-BE49-F238E27FC236}">
                <a16:creationId xmlns:a16="http://schemas.microsoft.com/office/drawing/2014/main" id="{15FE2A29-D3E1-45CF-9BA6-2F74CD31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Rectangle 79">
            <a:extLst>
              <a:ext uri="{FF2B5EF4-FFF2-40B4-BE49-F238E27FC236}">
                <a16:creationId xmlns:a16="http://schemas.microsoft.com/office/drawing/2014/main" id="{C9893F95-BF07-43F3-B376-C1E2801C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:a16="http://schemas.microsoft.com/office/drawing/2014/main" id="{978A066B-8485-4209-9B8D-C77BE55E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00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Rectangle 82">
            <a:extLst>
              <a:ext uri="{FF2B5EF4-FFF2-40B4-BE49-F238E27FC236}">
                <a16:creationId xmlns:a16="http://schemas.microsoft.com/office/drawing/2014/main" id="{F7B1A20D-7BDF-48D7-8175-3E40FE12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00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tangle 84">
            <a:extLst>
              <a:ext uri="{FF2B5EF4-FFF2-40B4-BE49-F238E27FC236}">
                <a16:creationId xmlns:a16="http://schemas.microsoft.com/office/drawing/2014/main" id="{3D405DFD-8551-45E4-A5AA-B8C0DA86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Rectangle 85">
            <a:extLst>
              <a:ext uri="{FF2B5EF4-FFF2-40B4-BE49-F238E27FC236}">
                <a16:creationId xmlns:a16="http://schemas.microsoft.com/office/drawing/2014/main" id="{A4D63D6A-ED1A-400E-8CF6-F972D562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Rectangle 86">
            <a:extLst>
              <a:ext uri="{FF2B5EF4-FFF2-40B4-BE49-F238E27FC236}">
                <a16:creationId xmlns:a16="http://schemas.microsoft.com/office/drawing/2014/main" id="{F795F179-44F9-445F-B472-4E196265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Rectangle 87">
            <a:extLst>
              <a:ext uri="{FF2B5EF4-FFF2-40B4-BE49-F238E27FC236}">
                <a16:creationId xmlns:a16="http://schemas.microsoft.com/office/drawing/2014/main" id="{211D2895-03D1-4A33-8EED-0D6A61AE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00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Rectangle 88">
            <a:extLst>
              <a:ext uri="{FF2B5EF4-FFF2-40B4-BE49-F238E27FC236}">
                <a16:creationId xmlns:a16="http://schemas.microsoft.com/office/drawing/2014/main" id="{000F1028-9595-4F12-9CFA-DCF5BC93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00" y="2523084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9" name="Group 90">
            <a:extLst>
              <a:ext uri="{FF2B5EF4-FFF2-40B4-BE49-F238E27FC236}">
                <a16:creationId xmlns:a16="http://schemas.microsoft.com/office/drawing/2014/main" id="{04C02E79-3798-4C4D-A420-69FC0EEA85E2}"/>
              </a:ext>
            </a:extLst>
          </p:cNvPr>
          <p:cNvGrpSpPr>
            <a:grpSpLocks/>
          </p:cNvGrpSpPr>
          <p:nvPr/>
        </p:nvGrpSpPr>
        <p:grpSpPr bwMode="auto">
          <a:xfrm>
            <a:off x="1489025" y="4683671"/>
            <a:ext cx="7345363" cy="431800"/>
            <a:chOff x="612" y="3566"/>
            <a:chExt cx="4627" cy="272"/>
          </a:xfrm>
        </p:grpSpPr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7ED16AD-33BC-4A47-813F-D13F10282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41D1B2E8-9AD7-4327-8605-67A5B7948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84383AF1-7EBA-4072-8C9F-1BE7C8B5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2A73480A-7097-482A-81C3-A5FDB09E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D0B9957F-FB48-46CF-97A2-8DEBF11D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A9ECD848-9805-45E1-8F74-224D549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D209B67C-47CA-456D-B13E-A5603ADA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429709B5-6581-4D7F-96BF-844F25DC0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58" name="Rectangle 99">
              <a:extLst>
                <a:ext uri="{FF2B5EF4-FFF2-40B4-BE49-F238E27FC236}">
                  <a16:creationId xmlns:a16="http://schemas.microsoft.com/office/drawing/2014/main" id="{2BEE01AE-0DFE-463E-AF8B-A67F35BA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59" name="Rectangle 100">
              <a:extLst>
                <a:ext uri="{FF2B5EF4-FFF2-40B4-BE49-F238E27FC236}">
                  <a16:creationId xmlns:a16="http://schemas.microsoft.com/office/drawing/2014/main" id="{D8CEB22E-FDBF-4089-AC08-09A15DE32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60" name="Rectangle 101">
              <a:extLst>
                <a:ext uri="{FF2B5EF4-FFF2-40B4-BE49-F238E27FC236}">
                  <a16:creationId xmlns:a16="http://schemas.microsoft.com/office/drawing/2014/main" id="{36052015-5C38-4B59-BC30-D114C5C7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61" name="Rectangle 102">
              <a:extLst>
                <a:ext uri="{FF2B5EF4-FFF2-40B4-BE49-F238E27FC236}">
                  <a16:creationId xmlns:a16="http://schemas.microsoft.com/office/drawing/2014/main" id="{98287773-FFD9-4966-93CB-7C91BA3F5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</a:p>
          </p:txBody>
        </p:sp>
        <p:sp>
          <p:nvSpPr>
            <p:cNvPr id="62" name="Rectangle 103">
              <a:extLst>
                <a:ext uri="{FF2B5EF4-FFF2-40B4-BE49-F238E27FC236}">
                  <a16:creationId xmlns:a16="http://schemas.microsoft.com/office/drawing/2014/main" id="{64AD552C-25E6-4B05-8D04-1C69D09DD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</a:t>
              </a:r>
            </a:p>
          </p:txBody>
        </p:sp>
        <p:sp>
          <p:nvSpPr>
            <p:cNvPr id="63" name="Rectangle 104">
              <a:extLst>
                <a:ext uri="{FF2B5EF4-FFF2-40B4-BE49-F238E27FC236}">
                  <a16:creationId xmlns:a16="http://schemas.microsoft.com/office/drawing/2014/main" id="{440E0CB6-F880-4EDD-A35F-D601A2BBA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64" name="Rectangle 105">
              <a:extLst>
                <a:ext uri="{FF2B5EF4-FFF2-40B4-BE49-F238E27FC236}">
                  <a16:creationId xmlns:a16="http://schemas.microsoft.com/office/drawing/2014/main" id="{407956B7-6B53-4ECB-A7D3-CD872351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65" name="Rectangle 106">
              <a:extLst>
                <a:ext uri="{FF2B5EF4-FFF2-40B4-BE49-F238E27FC236}">
                  <a16:creationId xmlns:a16="http://schemas.microsoft.com/office/drawing/2014/main" id="{26ABDEE0-65D6-46C4-993D-82917063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16</a:t>
              </a:r>
            </a:p>
          </p:txBody>
        </p:sp>
        <p:sp>
          <p:nvSpPr>
            <p:cNvPr id="66" name="Rectangle 107">
              <a:extLst>
                <a:ext uri="{FF2B5EF4-FFF2-40B4-BE49-F238E27FC236}">
                  <a16:creationId xmlns:a16="http://schemas.microsoft.com/office/drawing/2014/main" id="{AD26BC66-0B01-4A6E-9727-65A9A74CB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566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67" name="Rectangle 108">
            <a:extLst>
              <a:ext uri="{FF2B5EF4-FFF2-40B4-BE49-F238E27FC236}">
                <a16:creationId xmlns:a16="http://schemas.microsoft.com/office/drawing/2014/main" id="{46228F44-3D1A-4973-97F2-2C4CE127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00" y="29564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Rectangle 109">
            <a:extLst>
              <a:ext uri="{FF2B5EF4-FFF2-40B4-BE49-F238E27FC236}">
                <a16:creationId xmlns:a16="http://schemas.microsoft.com/office/drawing/2014/main" id="{21A9BFB7-8583-4806-8EE0-63008D9E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00" y="33882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F1D3AFEC-6EA5-47FB-81AB-7A36D066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Rectangle 111">
            <a:extLst>
              <a:ext uri="{FF2B5EF4-FFF2-40B4-BE49-F238E27FC236}">
                <a16:creationId xmlns:a16="http://schemas.microsoft.com/office/drawing/2014/main" id="{66BBEAA1-1974-428E-A465-27D23DBD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00" y="38200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Rectangle 112">
            <a:extLst>
              <a:ext uri="{FF2B5EF4-FFF2-40B4-BE49-F238E27FC236}">
                <a16:creationId xmlns:a16="http://schemas.microsoft.com/office/drawing/2014/main" id="{0F6F167C-DCA1-464B-99A8-8A84F3B5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00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Rectangle 113">
            <a:extLst>
              <a:ext uri="{FF2B5EF4-FFF2-40B4-BE49-F238E27FC236}">
                <a16:creationId xmlns:a16="http://schemas.microsoft.com/office/drawing/2014/main" id="{988278EB-C25E-4787-AB13-5AC24DF8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00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Rectangle 114">
            <a:extLst>
              <a:ext uri="{FF2B5EF4-FFF2-40B4-BE49-F238E27FC236}">
                <a16:creationId xmlns:a16="http://schemas.microsoft.com/office/drawing/2014/main" id="{6B6CEBA0-1DCF-4C1A-BAF1-F3EB389C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00" y="42518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15">
            <a:extLst>
              <a:ext uri="{FF2B5EF4-FFF2-40B4-BE49-F238E27FC236}">
                <a16:creationId xmlns:a16="http://schemas.microsoft.com/office/drawing/2014/main" id="{19F57B2F-5575-47D2-8326-8A07A3A4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25" y="42518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6">
            <a:extLst>
              <a:ext uri="{FF2B5EF4-FFF2-40B4-BE49-F238E27FC236}">
                <a16:creationId xmlns:a16="http://schemas.microsoft.com/office/drawing/2014/main" id="{063B9C8E-CC0C-4392-B1A6-656CD94A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25" y="42518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Rectangle 117">
            <a:extLst>
              <a:ext uri="{FF2B5EF4-FFF2-40B4-BE49-F238E27FC236}">
                <a16:creationId xmlns:a16="http://schemas.microsoft.com/office/drawing/2014/main" id="{AE5AA5AD-C706-4FC3-B861-D9773C6B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25" y="42518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Rectangle 118">
            <a:extLst>
              <a:ext uri="{FF2B5EF4-FFF2-40B4-BE49-F238E27FC236}">
                <a16:creationId xmlns:a16="http://schemas.microsoft.com/office/drawing/2014/main" id="{82EF71EC-82F8-4554-B3B4-B3188C7B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13" y="42518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Rectangle 119">
            <a:extLst>
              <a:ext uri="{FF2B5EF4-FFF2-40B4-BE49-F238E27FC236}">
                <a16:creationId xmlns:a16="http://schemas.microsoft.com/office/drawing/2014/main" id="{F256BF8B-1C0E-407B-8F66-A395AC4A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25" y="29564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Rectangle 120">
            <a:extLst>
              <a:ext uri="{FF2B5EF4-FFF2-40B4-BE49-F238E27FC236}">
                <a16:creationId xmlns:a16="http://schemas.microsoft.com/office/drawing/2014/main" id="{7EB9A1D0-578D-437D-9A09-06D0A99B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25" y="29564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Rectangle 121">
            <a:extLst>
              <a:ext uri="{FF2B5EF4-FFF2-40B4-BE49-F238E27FC236}">
                <a16:creationId xmlns:a16="http://schemas.microsoft.com/office/drawing/2014/main" id="{1C65F7F1-4F88-4A51-A040-419F3E9C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13" y="29564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22">
            <a:extLst>
              <a:ext uri="{FF2B5EF4-FFF2-40B4-BE49-F238E27FC236}">
                <a16:creationId xmlns:a16="http://schemas.microsoft.com/office/drawing/2014/main" id="{FF14465E-6658-435E-95D8-D2FD9A445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13" y="2956471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23">
            <a:extLst>
              <a:ext uri="{FF2B5EF4-FFF2-40B4-BE49-F238E27FC236}">
                <a16:creationId xmlns:a16="http://schemas.microsoft.com/office/drawing/2014/main" id="{4B44B06F-424B-4649-AD21-296D5B99B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25" y="2523084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24">
            <a:extLst>
              <a:ext uri="{FF2B5EF4-FFF2-40B4-BE49-F238E27FC236}">
                <a16:creationId xmlns:a16="http://schemas.microsoft.com/office/drawing/2014/main" id="{17ECE46B-BB0A-4B5A-A37A-3C5A4A74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25" y="2523084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Rectangle 125">
            <a:extLst>
              <a:ext uri="{FF2B5EF4-FFF2-40B4-BE49-F238E27FC236}">
                <a16:creationId xmlns:a16="http://schemas.microsoft.com/office/drawing/2014/main" id="{4FEFC363-E283-44C1-87BD-4FBF3D83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13" y="2523084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Rectangle 126">
            <a:extLst>
              <a:ext uri="{FF2B5EF4-FFF2-40B4-BE49-F238E27FC236}">
                <a16:creationId xmlns:a16="http://schemas.microsoft.com/office/drawing/2014/main" id="{B16C7FBE-804E-46C1-A186-D3FBC1CF4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13" y="2523084"/>
            <a:ext cx="431800" cy="4318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Rectangle 127">
            <a:extLst>
              <a:ext uri="{FF2B5EF4-FFF2-40B4-BE49-F238E27FC236}">
                <a16:creationId xmlns:a16="http://schemas.microsoft.com/office/drawing/2014/main" id="{B0136A9B-94B8-489F-9EE1-04BF761F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13" y="42518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Rectangle 128">
            <a:extLst>
              <a:ext uri="{FF2B5EF4-FFF2-40B4-BE49-F238E27FC236}">
                <a16:creationId xmlns:a16="http://schemas.microsoft.com/office/drawing/2014/main" id="{EEB3D994-EC0B-45B3-8066-3F990AA6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13" y="42518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Rectangle 129">
            <a:extLst>
              <a:ext uri="{FF2B5EF4-FFF2-40B4-BE49-F238E27FC236}">
                <a16:creationId xmlns:a16="http://schemas.microsoft.com/office/drawing/2014/main" id="{D6D7E788-6D08-4122-997E-58241CF4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13" y="38200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452EB1A7-7191-4109-AE55-9F331030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13" y="38200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131">
            <a:extLst>
              <a:ext uri="{FF2B5EF4-FFF2-40B4-BE49-F238E27FC236}">
                <a16:creationId xmlns:a16="http://schemas.microsoft.com/office/drawing/2014/main" id="{E17559A7-550F-405B-B407-C0A88B68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13" y="33882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132">
            <a:extLst>
              <a:ext uri="{FF2B5EF4-FFF2-40B4-BE49-F238E27FC236}">
                <a16:creationId xmlns:a16="http://schemas.microsoft.com/office/drawing/2014/main" id="{B74BE317-1456-4472-9E90-D74722190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13" y="33882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133">
            <a:extLst>
              <a:ext uri="{FF2B5EF4-FFF2-40B4-BE49-F238E27FC236}">
                <a16:creationId xmlns:a16="http://schemas.microsoft.com/office/drawing/2014/main" id="{331CB91F-BB19-45D8-A9B6-0B8C0E15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13" y="2524671"/>
            <a:ext cx="431800" cy="430213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135">
            <a:extLst>
              <a:ext uri="{FF2B5EF4-FFF2-40B4-BE49-F238E27FC236}">
                <a16:creationId xmlns:a16="http://schemas.microsoft.com/office/drawing/2014/main" id="{3B47B19A-C04B-4FFC-B6A3-06C133DAC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00" y="4251871"/>
            <a:ext cx="431800" cy="431800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136">
            <a:extLst>
              <a:ext uri="{FF2B5EF4-FFF2-40B4-BE49-F238E27FC236}">
                <a16:creationId xmlns:a16="http://schemas.microsoft.com/office/drawing/2014/main" id="{C46D96ED-3D02-4F3F-825C-52A29D95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00" y="3820071"/>
            <a:ext cx="431800" cy="431800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137">
            <a:extLst>
              <a:ext uri="{FF2B5EF4-FFF2-40B4-BE49-F238E27FC236}">
                <a16:creationId xmlns:a16="http://schemas.microsoft.com/office/drawing/2014/main" id="{8459900F-06AC-4D4F-855D-5BB4DD46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00" y="3388271"/>
            <a:ext cx="431800" cy="431800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Line 139">
            <a:extLst>
              <a:ext uri="{FF2B5EF4-FFF2-40B4-BE49-F238E27FC236}">
                <a16:creationId xmlns:a16="http://schemas.microsoft.com/office/drawing/2014/main" id="{8B129741-7DBC-4CAD-A9CE-BE75455D2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25" y="4683671"/>
            <a:ext cx="7345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Line 140">
            <a:extLst>
              <a:ext uri="{FF2B5EF4-FFF2-40B4-BE49-F238E27FC236}">
                <a16:creationId xmlns:a16="http://schemas.microsoft.com/office/drawing/2014/main" id="{B4B930DF-2D5D-42AC-8F79-1A594AF28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4925" y="2164309"/>
            <a:ext cx="0" cy="2519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98" name="Group 141">
            <a:extLst>
              <a:ext uri="{FF2B5EF4-FFF2-40B4-BE49-F238E27FC236}">
                <a16:creationId xmlns:a16="http://schemas.microsoft.com/office/drawing/2014/main" id="{A7A93742-C610-4521-89F9-E2839EC94A0D}"/>
              </a:ext>
            </a:extLst>
          </p:cNvPr>
          <p:cNvGrpSpPr>
            <a:grpSpLocks/>
          </p:cNvGrpSpPr>
          <p:nvPr/>
        </p:nvGrpSpPr>
        <p:grpSpPr bwMode="auto">
          <a:xfrm>
            <a:off x="1273125" y="2523084"/>
            <a:ext cx="431800" cy="2160587"/>
            <a:chOff x="476" y="2205"/>
            <a:chExt cx="272" cy="1361"/>
          </a:xfrm>
        </p:grpSpPr>
        <p:sp>
          <p:nvSpPr>
            <p:cNvPr id="99" name="Rectangle 142">
              <a:extLst>
                <a:ext uri="{FF2B5EF4-FFF2-40B4-BE49-F238E27FC236}">
                  <a16:creationId xmlns:a16="http://schemas.microsoft.com/office/drawing/2014/main" id="{3078A243-8D97-4194-9B17-C586BCA5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205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100" name="Rectangle 143">
              <a:extLst>
                <a:ext uri="{FF2B5EF4-FFF2-40B4-BE49-F238E27FC236}">
                  <a16:creationId xmlns:a16="http://schemas.microsoft.com/office/drawing/2014/main" id="{490DC10E-73F8-47CD-A49A-6DF7E58B6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78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01" name="Rectangle 144">
              <a:extLst>
                <a:ext uri="{FF2B5EF4-FFF2-40B4-BE49-F238E27FC236}">
                  <a16:creationId xmlns:a16="http://schemas.microsoft.com/office/drawing/2014/main" id="{66A75EDF-67D2-40D6-BFBF-3DE05CDF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50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02" name="Rectangle 145">
              <a:extLst>
                <a:ext uri="{FF2B5EF4-FFF2-40B4-BE49-F238E27FC236}">
                  <a16:creationId xmlns:a16="http://schemas.microsoft.com/office/drawing/2014/main" id="{16A8C704-E62F-42D1-BF45-A7B1C08D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22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03" name="Rectangle 146">
              <a:extLst>
                <a:ext uri="{FF2B5EF4-FFF2-40B4-BE49-F238E27FC236}">
                  <a16:creationId xmlns:a16="http://schemas.microsoft.com/office/drawing/2014/main" id="{C7ABED78-F06E-4A02-9060-92E53FBFF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294"/>
              <a:ext cx="272" cy="27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104" name="Text Box 147">
            <a:extLst>
              <a:ext uri="{FF2B5EF4-FFF2-40B4-BE49-F238E27FC236}">
                <a16:creationId xmlns:a16="http://schemas.microsoft.com/office/drawing/2014/main" id="{59FB0757-CE44-412E-BC93-617AEDC59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388" y="4175671"/>
            <a:ext cx="1116012" cy="9144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时间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Δ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t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</a:t>
            </a:r>
          </a:p>
        </p:txBody>
      </p:sp>
      <p:sp>
        <p:nvSpPr>
          <p:cNvPr id="105" name="Text Box 148">
            <a:extLst>
              <a:ext uri="{FF2B5EF4-FFF2-40B4-BE49-F238E27FC236}">
                <a16:creationId xmlns:a16="http://schemas.microsoft.com/office/drawing/2014/main" id="{315CBCB1-2D75-41FC-986A-9F8CAC1A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5" y="2092871"/>
            <a:ext cx="9366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空间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Text Box 149">
            <a:extLst>
              <a:ext uri="{FF2B5EF4-FFF2-40B4-BE49-F238E27FC236}">
                <a16:creationId xmlns:a16="http://schemas.microsoft.com/office/drawing/2014/main" id="{12B4A290-E9BC-425E-8C79-79A15746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788" y="1443584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07" name="Text Box 150">
            <a:extLst>
              <a:ext uri="{FF2B5EF4-FFF2-40B4-BE49-F238E27FC236}">
                <a16:creationId xmlns:a16="http://schemas.microsoft.com/office/drawing/2014/main" id="{A00EE77F-39D3-44E5-9B06-A4CFC594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750" y="1767434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08" name="Text Box 151">
            <a:extLst>
              <a:ext uri="{FF2B5EF4-FFF2-40B4-BE49-F238E27FC236}">
                <a16:creationId xmlns:a16="http://schemas.microsoft.com/office/drawing/2014/main" id="{66F70018-8C21-45C1-880D-E600293DB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975" y="1443584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9" name="Text Box 152">
            <a:extLst>
              <a:ext uri="{FF2B5EF4-FFF2-40B4-BE49-F238E27FC236}">
                <a16:creationId xmlns:a16="http://schemas.microsoft.com/office/drawing/2014/main" id="{55F6B021-A1DA-4E5D-B75C-11F8ADAE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25" y="1480096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10" name="Line 153">
            <a:extLst>
              <a:ext uri="{FF2B5EF4-FFF2-40B4-BE49-F238E27FC236}">
                <a16:creationId xmlns:a16="http://schemas.microsoft.com/office/drawing/2014/main" id="{26AFAF3E-9D3B-421B-A558-5233C4906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913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1" name="Line 154">
            <a:extLst>
              <a:ext uri="{FF2B5EF4-FFF2-40B4-BE49-F238E27FC236}">
                <a16:creationId xmlns:a16="http://schemas.microsoft.com/office/drawing/2014/main" id="{6BC56D91-2C35-4614-9846-270D6794A4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713" y="1803946"/>
            <a:ext cx="0" cy="6492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Line 155">
            <a:extLst>
              <a:ext uri="{FF2B5EF4-FFF2-40B4-BE49-F238E27FC236}">
                <a16:creationId xmlns:a16="http://schemas.microsoft.com/office/drawing/2014/main" id="{C04773A9-B3B8-4971-9FB7-04908E9F7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5513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Line 156">
            <a:extLst>
              <a:ext uri="{FF2B5EF4-FFF2-40B4-BE49-F238E27FC236}">
                <a16:creationId xmlns:a16="http://schemas.microsoft.com/office/drawing/2014/main" id="{36834695-5E74-4912-9726-C3FEE4493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7313" y="1803946"/>
            <a:ext cx="0" cy="6492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Line 157">
            <a:extLst>
              <a:ext uri="{FF2B5EF4-FFF2-40B4-BE49-F238E27FC236}">
                <a16:creationId xmlns:a16="http://schemas.microsoft.com/office/drawing/2014/main" id="{92E094DE-D844-4846-A363-4ADA70C40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0913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Line 158">
            <a:extLst>
              <a:ext uri="{FF2B5EF4-FFF2-40B4-BE49-F238E27FC236}">
                <a16:creationId xmlns:a16="http://schemas.microsoft.com/office/drawing/2014/main" id="{0FF03935-2327-4978-AB95-324EB9CE33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00" y="1803946"/>
            <a:ext cx="0" cy="6492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Line 159">
            <a:extLst>
              <a:ext uri="{FF2B5EF4-FFF2-40B4-BE49-F238E27FC236}">
                <a16:creationId xmlns:a16="http://schemas.microsoft.com/office/drawing/2014/main" id="{FA59A292-8DFA-476B-BE05-05CD866A1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3300" y="2092871"/>
            <a:ext cx="0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Text Box 160">
            <a:extLst>
              <a:ext uri="{FF2B5EF4-FFF2-40B4-BE49-F238E27FC236}">
                <a16:creationId xmlns:a16="http://schemas.microsoft.com/office/drawing/2014/main" id="{462F2F6D-1D7C-408F-9A52-E0239DA9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463" y="5350421"/>
            <a:ext cx="503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18" name="Text Box 161">
            <a:extLst>
              <a:ext uri="{FF2B5EF4-FFF2-40B4-BE49-F238E27FC236}">
                <a16:creationId xmlns:a16="http://schemas.microsoft.com/office/drawing/2014/main" id="{2A052946-6ACC-4C96-A60F-762F98B0D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263" y="5331371"/>
            <a:ext cx="503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19" name="Text Box 162">
            <a:extLst>
              <a:ext uri="{FF2B5EF4-FFF2-40B4-BE49-F238E27FC236}">
                <a16:creationId xmlns:a16="http://schemas.microsoft.com/office/drawing/2014/main" id="{62CDB748-FA28-4E37-87B5-A712AFA3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50" y="5331371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20" name="Text Box 163">
            <a:extLst>
              <a:ext uri="{FF2B5EF4-FFF2-40B4-BE49-F238E27FC236}">
                <a16:creationId xmlns:a16="http://schemas.microsoft.com/office/drawing/2014/main" id="{D0D2EBD2-4BEC-497F-B5D4-578C4DEBC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450" y="5331371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21" name="Text Box 164">
            <a:extLst>
              <a:ext uri="{FF2B5EF4-FFF2-40B4-BE49-F238E27FC236}">
                <a16:creationId xmlns:a16="http://schemas.microsoft.com/office/drawing/2014/main" id="{6589B739-3141-47BB-9799-76F79D24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50" y="5350421"/>
            <a:ext cx="790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2" name="Text Box 165">
            <a:extLst>
              <a:ext uri="{FF2B5EF4-FFF2-40B4-BE49-F238E27FC236}">
                <a16:creationId xmlns:a16="http://schemas.microsoft.com/office/drawing/2014/main" id="{3E2BDE12-FE1B-4E95-996B-77139F81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950" y="5350421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23" name="Text Box 166">
            <a:extLst>
              <a:ext uri="{FF2B5EF4-FFF2-40B4-BE49-F238E27FC236}">
                <a16:creationId xmlns:a16="http://schemas.microsoft.com/office/drawing/2014/main" id="{53BC0211-9BA7-4DBE-AD33-AFE54CF38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250" y="5331371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1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3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+a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b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24" name="Line 167">
            <a:extLst>
              <a:ext uri="{FF2B5EF4-FFF2-40B4-BE49-F238E27FC236}">
                <a16:creationId xmlns:a16="http://schemas.microsoft.com/office/drawing/2014/main" id="{D58A9766-1D0D-4226-938F-273D3EE41B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4925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Line 168">
            <a:extLst>
              <a:ext uri="{FF2B5EF4-FFF2-40B4-BE49-F238E27FC236}">
                <a16:creationId xmlns:a16="http://schemas.microsoft.com/office/drawing/2014/main" id="{3DBABF29-F49C-4396-BAC0-3274F548B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725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Line 169">
            <a:extLst>
              <a:ext uri="{FF2B5EF4-FFF2-40B4-BE49-F238E27FC236}">
                <a16:creationId xmlns:a16="http://schemas.microsoft.com/office/drawing/2014/main" id="{6A948818-A591-476A-BF40-432083F8FD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8525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Line 170">
            <a:extLst>
              <a:ext uri="{FF2B5EF4-FFF2-40B4-BE49-F238E27FC236}">
                <a16:creationId xmlns:a16="http://schemas.microsoft.com/office/drawing/2014/main" id="{78E0977C-62EC-41FB-8615-0BFDE48293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913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Line 171">
            <a:extLst>
              <a:ext uri="{FF2B5EF4-FFF2-40B4-BE49-F238E27FC236}">
                <a16:creationId xmlns:a16="http://schemas.microsoft.com/office/drawing/2014/main" id="{81657AB2-1FBA-4FD6-9B89-98313B509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713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Line 172">
            <a:extLst>
              <a:ext uri="{FF2B5EF4-FFF2-40B4-BE49-F238E27FC236}">
                <a16:creationId xmlns:a16="http://schemas.microsoft.com/office/drawing/2014/main" id="{7EC9814D-A4EC-47BE-9FCC-1DEF353788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7313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0" name="Line 173">
            <a:extLst>
              <a:ext uri="{FF2B5EF4-FFF2-40B4-BE49-F238E27FC236}">
                <a16:creationId xmlns:a16="http://schemas.microsoft.com/office/drawing/2014/main" id="{979634CF-D8A5-43BC-B90F-9F262C072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513" y="5044034"/>
            <a:ext cx="0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Text Box 174">
            <a:extLst>
              <a:ext uri="{FF2B5EF4-FFF2-40B4-BE49-F238E27FC236}">
                <a16:creationId xmlns:a16="http://schemas.microsoft.com/office/drawing/2014/main" id="{EF20A45E-27DC-4B07-88FA-597E7382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63" y="5350421"/>
            <a:ext cx="503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X:</a:t>
            </a:r>
            <a:endParaRPr kumimoji="1" lang="en-US" altLang="zh-CN" sz="2000" b="1" i="0" u="none" strike="noStrike" kern="0" cap="none" spc="0" normalizeH="0" baseline="-2500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Y:</a:t>
            </a:r>
            <a:endParaRPr kumimoji="1" lang="en-US" altLang="zh-CN" sz="2000" b="1" i="0" u="none" strike="noStrike" kern="0" cap="none" spc="0" normalizeH="0" baseline="-2500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</p:txBody>
      </p:sp>
      <p:sp>
        <p:nvSpPr>
          <p:cNvPr id="132" name="Text Box 175">
            <a:extLst>
              <a:ext uri="{FF2B5EF4-FFF2-40B4-BE49-F238E27FC236}">
                <a16:creationId xmlns:a16="http://schemas.microsoft.com/office/drawing/2014/main" id="{91E0EC09-5025-4CE8-9C63-6258BEF8D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63" y="1661071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Z:</a:t>
            </a:r>
            <a:endParaRPr kumimoji="1" lang="en-US" altLang="zh-CN" sz="2000" b="1" i="0" u="none" strike="noStrike" kern="0" cap="none" spc="0" normalizeH="0" baseline="-2500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</p:txBody>
      </p:sp>
      <p:sp>
        <p:nvSpPr>
          <p:cNvPr id="133" name="AutoShape 176">
            <a:extLst>
              <a:ext uri="{FF2B5EF4-FFF2-40B4-BE49-F238E27FC236}">
                <a16:creationId xmlns:a16="http://schemas.microsoft.com/office/drawing/2014/main" id="{385CC048-B825-4716-BEDC-99CA1F19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38" y="1516609"/>
            <a:ext cx="7418387" cy="647700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00007D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4" name="AutoShape 177">
            <a:extLst>
              <a:ext uri="{FF2B5EF4-FFF2-40B4-BE49-F238E27FC236}">
                <a16:creationId xmlns:a16="http://schemas.microsoft.com/office/drawing/2014/main" id="{4410FE22-AFA1-4F55-AE60-00E829ECA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13" y="5332959"/>
            <a:ext cx="1366837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Text Box 178">
            <a:extLst>
              <a:ext uri="{FF2B5EF4-FFF2-40B4-BE49-F238E27FC236}">
                <a16:creationId xmlns:a16="http://schemas.microsoft.com/office/drawing/2014/main" id="{D551C6FA-3C2C-43E1-9D50-B54F0D58B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663" y="5404396"/>
            <a:ext cx="10795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输入</a:t>
            </a:r>
          </a:p>
        </p:txBody>
      </p:sp>
      <p:sp>
        <p:nvSpPr>
          <p:cNvPr id="136" name="Text Box 179">
            <a:extLst>
              <a:ext uri="{FF2B5EF4-FFF2-40B4-BE49-F238E27FC236}">
                <a16:creationId xmlns:a16="http://schemas.microsoft.com/office/drawing/2014/main" id="{5901AE24-60C7-4C4A-AB41-B148C4D5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663" y="1573759"/>
            <a:ext cx="1079500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输出</a:t>
            </a:r>
          </a:p>
        </p:txBody>
      </p:sp>
      <p:sp>
        <p:nvSpPr>
          <p:cNvPr id="137" name="AutoShape 180">
            <a:extLst>
              <a:ext uri="{FF2B5EF4-FFF2-40B4-BE49-F238E27FC236}">
                <a16:creationId xmlns:a16="http://schemas.microsoft.com/office/drawing/2014/main" id="{3FC66021-20C1-421D-86A7-362C940D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13" y="5332959"/>
            <a:ext cx="576262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AutoShape 181">
            <a:extLst>
              <a:ext uri="{FF2B5EF4-FFF2-40B4-BE49-F238E27FC236}">
                <a16:creationId xmlns:a16="http://schemas.microsoft.com/office/drawing/2014/main" id="{675DCF7E-4B1B-4E8E-BF6C-86580170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250" y="5332959"/>
            <a:ext cx="5762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AutoShape 182">
            <a:extLst>
              <a:ext uri="{FF2B5EF4-FFF2-40B4-BE49-F238E27FC236}">
                <a16:creationId xmlns:a16="http://schemas.microsoft.com/office/drawing/2014/main" id="{DFE9859D-BDE8-45AA-B9DD-FAAA4701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50" y="5332959"/>
            <a:ext cx="3603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AutoShape 183">
            <a:extLst>
              <a:ext uri="{FF2B5EF4-FFF2-40B4-BE49-F238E27FC236}">
                <a16:creationId xmlns:a16="http://schemas.microsoft.com/office/drawing/2014/main" id="{4C727CF5-87E8-4F0F-AA2D-40CE3D2D1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50" y="5332959"/>
            <a:ext cx="360363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AutoShape 184">
            <a:extLst>
              <a:ext uri="{FF2B5EF4-FFF2-40B4-BE49-F238E27FC236}">
                <a16:creationId xmlns:a16="http://schemas.microsoft.com/office/drawing/2014/main" id="{860F0AFA-7C90-48EC-BE54-B8EFA550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263" y="5332959"/>
            <a:ext cx="360362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2" name="AutoShape 185">
            <a:extLst>
              <a:ext uri="{FF2B5EF4-FFF2-40B4-BE49-F238E27FC236}">
                <a16:creationId xmlns:a16="http://schemas.microsoft.com/office/drawing/2014/main" id="{A5B263CA-9DDC-489F-9F03-20DBBBF1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63" y="5332959"/>
            <a:ext cx="360362" cy="720725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3" name="AutoShape 186">
            <a:extLst>
              <a:ext uri="{FF2B5EF4-FFF2-40B4-BE49-F238E27FC236}">
                <a16:creationId xmlns:a16="http://schemas.microsoft.com/office/drawing/2014/main" id="{4FD1BACD-9441-46AF-8224-543E5153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38" y="5261521"/>
            <a:ext cx="7345362" cy="863600"/>
          </a:xfrm>
          <a:prstGeom prst="roundRect">
            <a:avLst>
              <a:gd name="adj" fmla="val 40991"/>
            </a:avLst>
          </a:prstGeom>
          <a:noFill/>
          <a:ln w="19050" algn="ctr">
            <a:solidFill>
              <a:srgbClr val="00007D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Rectangle 187">
            <a:extLst>
              <a:ext uri="{FF2B5EF4-FFF2-40B4-BE49-F238E27FC236}">
                <a16:creationId xmlns:a16="http://schemas.microsoft.com/office/drawing/2014/main" id="{39A0F3F1-C042-4A5F-A6EB-6BA169E65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00" y="25246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Rectangle 188">
            <a:extLst>
              <a:ext uri="{FF2B5EF4-FFF2-40B4-BE49-F238E27FC236}">
                <a16:creationId xmlns:a16="http://schemas.microsoft.com/office/drawing/2014/main" id="{F74F806F-E2F9-4FF5-B20C-5182FD92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00" y="2524671"/>
            <a:ext cx="431800" cy="431800"/>
          </a:xfrm>
          <a:prstGeom prst="rect">
            <a:avLst/>
          </a:prstGeom>
          <a:noFill/>
          <a:ln w="1270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" name="Rectangle 138">
            <a:extLst>
              <a:ext uri="{FF2B5EF4-FFF2-40B4-BE49-F238E27FC236}">
                <a16:creationId xmlns:a16="http://schemas.microsoft.com/office/drawing/2014/main" id="{8F15B18A-375C-482B-AF43-F9264B11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00" y="2523084"/>
            <a:ext cx="431800" cy="431800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7" name="Rectangle 134">
            <a:extLst>
              <a:ext uri="{FF2B5EF4-FFF2-40B4-BE49-F238E27FC236}">
                <a16:creationId xmlns:a16="http://schemas.microsoft.com/office/drawing/2014/main" id="{D6072265-AA5B-476C-85EB-901605E3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13" y="2524671"/>
            <a:ext cx="431800" cy="431800"/>
          </a:xfrm>
          <a:prstGeom prst="rect">
            <a:avLst/>
          </a:prstGeom>
          <a:solidFill>
            <a:srgbClr val="FF6699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8D2FBC50-2CB6-4186-8707-7E4B8B4B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13" y="159313"/>
            <a:ext cx="6338888" cy="61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楷体_GB2312"/>
                <a:cs typeface="+mn-cs"/>
              </a:rPr>
              <a:t>·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( (a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)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(a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4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4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/>
                <a:cs typeface="+mn-cs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27163635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67613-80F0-452C-88B0-9669BAD3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0C2A3-9D76-470F-9B76-5E8C3502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3" y="620611"/>
            <a:ext cx="9056805" cy="4104533"/>
          </a:xfrm>
        </p:spPr>
        <p:txBody>
          <a:bodyPr/>
          <a:lstStyle/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某指令流水线由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级</a:t>
            </a:r>
            <a:r>
              <a:rPr lang="zh-CN" altLang="en-US" dirty="0">
                <a:solidFill>
                  <a:srgbClr val="000000"/>
                </a:solidFill>
              </a:rPr>
              <a:t>构成，每级处理时间为</a:t>
            </a:r>
            <a:r>
              <a:rPr lang="en-US" altLang="zh-CN" dirty="0">
                <a:solidFill>
                  <a:srgbClr val="FF0000"/>
                </a:solidFill>
              </a:rPr>
              <a:t>100ps</a:t>
            </a:r>
            <a:r>
              <a:rPr lang="zh-CN" altLang="en-US" dirty="0">
                <a:solidFill>
                  <a:srgbClr val="000000"/>
                </a:solidFill>
              </a:rPr>
              <a:t>。现要执行一段程序，该程序由</a:t>
            </a:r>
            <a:r>
              <a:rPr lang="en-US" altLang="zh-CN" dirty="0">
                <a:solidFill>
                  <a:srgbClr val="0000FF"/>
                </a:solidFill>
              </a:rPr>
              <a:t>50</a:t>
            </a:r>
            <a:r>
              <a:rPr lang="zh-CN" altLang="en-US" dirty="0">
                <a:solidFill>
                  <a:srgbClr val="000000"/>
                </a:solidFill>
              </a:rPr>
              <a:t>个结构相同、顺序执行的小</a:t>
            </a:r>
            <a:r>
              <a:rPr lang="zh-CN" altLang="en-US" dirty="0">
                <a:solidFill>
                  <a:srgbClr val="0000FF"/>
                </a:solidFill>
              </a:rPr>
              <a:t>程序段</a:t>
            </a:r>
            <a:r>
              <a:rPr lang="zh-CN" altLang="en-US" dirty="0">
                <a:solidFill>
                  <a:srgbClr val="000000"/>
                </a:solidFill>
              </a:rPr>
              <a:t>组成，每个小程序段由</a:t>
            </a:r>
            <a:r>
              <a:rPr lang="en-US" altLang="zh-CN" dirty="0">
                <a:solidFill>
                  <a:srgbClr val="0000FF"/>
                </a:solidFill>
              </a:rPr>
              <a:t>15</a:t>
            </a:r>
            <a:r>
              <a:rPr lang="zh-CN" altLang="en-US" dirty="0">
                <a:solidFill>
                  <a:srgbClr val="0000FF"/>
                </a:solidFill>
              </a:rPr>
              <a:t>条指令</a:t>
            </a:r>
            <a:r>
              <a:rPr lang="zh-CN" altLang="en-US" dirty="0">
                <a:solidFill>
                  <a:srgbClr val="000000"/>
                </a:solidFill>
              </a:rPr>
              <a:t>构成，其中第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条指令</a:t>
            </a:r>
            <a:r>
              <a:rPr lang="en-US" altLang="zh-CN" dirty="0">
                <a:solidFill>
                  <a:srgbClr val="FF0066"/>
                </a:solidFill>
              </a:rPr>
              <a:t>I</a:t>
            </a:r>
            <a:r>
              <a:rPr lang="en-US" altLang="zh-CN" baseline="-30000" dirty="0">
                <a:solidFill>
                  <a:srgbClr val="FF0066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zh-CN" altLang="en-US" dirty="0">
                <a:solidFill>
                  <a:srgbClr val="FF0066"/>
                </a:solidFill>
              </a:rPr>
              <a:t>条件跳转</a:t>
            </a:r>
            <a:r>
              <a:rPr lang="zh-CN" altLang="en-US" dirty="0">
                <a:solidFill>
                  <a:srgbClr val="000000"/>
                </a:solidFill>
              </a:rPr>
              <a:t>指令，当条件为</a:t>
            </a:r>
            <a:r>
              <a:rPr lang="zh-CN" altLang="en-US" dirty="0">
                <a:solidFill>
                  <a:srgbClr val="FF0066"/>
                </a:solidFill>
              </a:rPr>
              <a:t>真</a:t>
            </a:r>
            <a:r>
              <a:rPr lang="zh-CN" altLang="en-US" dirty="0">
                <a:solidFill>
                  <a:srgbClr val="000000"/>
                </a:solidFill>
              </a:rPr>
              <a:t>时程序跳转到指令</a:t>
            </a:r>
            <a:r>
              <a:rPr lang="en-US" altLang="zh-CN" dirty="0">
                <a:solidFill>
                  <a:srgbClr val="FF0066"/>
                </a:solidFill>
              </a:rPr>
              <a:t>I</a:t>
            </a:r>
            <a:r>
              <a:rPr lang="en-US" altLang="zh-CN" baseline="-30000" dirty="0">
                <a:solidFill>
                  <a:srgbClr val="FF0066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，当条件为</a:t>
            </a:r>
            <a:r>
              <a:rPr lang="zh-CN" altLang="en-US" dirty="0">
                <a:solidFill>
                  <a:srgbClr val="FF0066"/>
                </a:solidFill>
              </a:rPr>
              <a:t>假</a:t>
            </a:r>
            <a:r>
              <a:rPr lang="zh-CN" altLang="en-US" dirty="0">
                <a:solidFill>
                  <a:srgbClr val="000000"/>
                </a:solidFill>
              </a:rPr>
              <a:t>时程序</a:t>
            </a:r>
            <a:r>
              <a:rPr lang="zh-CN" altLang="en-US" dirty="0">
                <a:solidFill>
                  <a:srgbClr val="FF0066"/>
                </a:solidFill>
              </a:rPr>
              <a:t>顺序</a:t>
            </a:r>
            <a:r>
              <a:rPr lang="zh-CN" altLang="en-US" dirty="0">
                <a:solidFill>
                  <a:srgbClr val="000000"/>
                </a:solidFill>
              </a:rPr>
              <a:t>执行。请计算：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）当所有条件跳转指令均</a:t>
            </a:r>
            <a:r>
              <a:rPr lang="zh-CN" altLang="en-US" dirty="0">
                <a:solidFill>
                  <a:srgbClr val="0000FF"/>
                </a:solidFill>
              </a:rPr>
              <a:t>未发生条件跳转</a:t>
            </a:r>
            <a:r>
              <a:rPr lang="zh-CN" altLang="en-US" dirty="0">
                <a:solidFill>
                  <a:srgbClr val="000000"/>
                </a:solidFill>
              </a:rPr>
              <a:t>时，执行这段程序时流水线的实际</a:t>
            </a:r>
            <a:r>
              <a:rPr lang="zh-CN" altLang="en-US" dirty="0">
                <a:solidFill>
                  <a:srgbClr val="FF0000"/>
                </a:solidFill>
              </a:rPr>
              <a:t>吞吐率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加速比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效率</a:t>
            </a:r>
            <a:r>
              <a:rPr lang="zh-CN" altLang="en-US" dirty="0">
                <a:solidFill>
                  <a:srgbClr val="000000"/>
                </a:solidFill>
              </a:rPr>
              <a:t>各是多少？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）当所有条件跳转指令均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发生条件跳转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时，执行这段程序时流水线的实际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吞吐率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加速比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效率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又是多少？</a:t>
            </a:r>
            <a:r>
              <a:rPr lang="zh-CN" altLang="en-US" dirty="0"/>
              <a:t> 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14AA62-5011-4F56-BE62-B08DE3B11C60}"/>
              </a:ext>
            </a:extLst>
          </p:cNvPr>
          <p:cNvGrpSpPr/>
          <p:nvPr/>
        </p:nvGrpSpPr>
        <p:grpSpPr>
          <a:xfrm>
            <a:off x="9840416" y="423428"/>
            <a:ext cx="1979828" cy="5957900"/>
            <a:chOff x="7128676" y="297656"/>
            <a:chExt cx="1979828" cy="59579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66BBFB-2EE5-409B-946B-79018556F3DD}"/>
                </a:ext>
              </a:extLst>
            </p:cNvPr>
            <p:cNvSpPr/>
            <p:nvPr/>
          </p:nvSpPr>
          <p:spPr bwMode="auto">
            <a:xfrm>
              <a:off x="7128676" y="297656"/>
              <a:ext cx="936104" cy="44994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10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A6CA7E-16B3-46C6-A30B-5C2427A91CAD}"/>
                </a:ext>
              </a:extLst>
            </p:cNvPr>
            <p:cNvSpPr txBox="1"/>
            <p:nvPr/>
          </p:nvSpPr>
          <p:spPr>
            <a:xfrm>
              <a:off x="7416408" y="2170360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2232605-33C6-49EE-BE63-22DA2CBD84F1}"/>
                </a:ext>
              </a:extLst>
            </p:cNvPr>
            <p:cNvSpPr/>
            <p:nvPr/>
          </p:nvSpPr>
          <p:spPr bwMode="auto">
            <a:xfrm>
              <a:off x="7132952" y="4941168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D10DA9-1A97-43B2-B7E9-84460F234257}"/>
                </a:ext>
              </a:extLst>
            </p:cNvPr>
            <p:cNvSpPr/>
            <p:nvPr/>
          </p:nvSpPr>
          <p:spPr bwMode="auto">
            <a:xfrm>
              <a:off x="7128676" y="5805760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6161331-5023-4105-96BA-56D2175931E4}"/>
                </a:ext>
              </a:extLst>
            </p:cNvPr>
            <p:cNvSpPr txBox="1"/>
            <p:nvPr/>
          </p:nvSpPr>
          <p:spPr>
            <a:xfrm>
              <a:off x="7426035" y="5354612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041780D-4205-4EF7-8146-602CDD77D9FA}"/>
                </a:ext>
              </a:extLst>
            </p:cNvPr>
            <p:cNvGrpSpPr/>
            <p:nvPr/>
          </p:nvGrpSpPr>
          <p:grpSpPr>
            <a:xfrm>
              <a:off x="7222347" y="1628800"/>
              <a:ext cx="250166" cy="1117624"/>
              <a:chOff x="7359872" y="1628800"/>
              <a:chExt cx="313286" cy="1117624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EC83CF6-92BD-4639-86C7-320843460DA2}"/>
                  </a:ext>
                </a:extLst>
              </p:cNvPr>
              <p:cNvCxnSpPr/>
              <p:nvPr/>
            </p:nvCxnSpPr>
            <p:spPr bwMode="auto">
              <a:xfrm flipH="1">
                <a:off x="7359872" y="1628800"/>
                <a:ext cx="31328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D16BAC87-B9EF-4C88-8D65-C175C0FA99CE}"/>
                  </a:ext>
                </a:extLst>
              </p:cNvPr>
              <p:cNvCxnSpPr/>
              <p:nvPr/>
            </p:nvCxnSpPr>
            <p:spPr bwMode="auto">
              <a:xfrm>
                <a:off x="7359872" y="2746424"/>
                <a:ext cx="313286" cy="0"/>
              </a:xfrm>
              <a:prstGeom prst="straightConnector1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F59D937-E98E-431D-A3B3-4917E932661F}"/>
                  </a:ext>
                </a:extLst>
              </p:cNvPr>
              <p:cNvCxnSpPr/>
              <p:nvPr/>
            </p:nvCxnSpPr>
            <p:spPr bwMode="auto">
              <a:xfrm>
                <a:off x="7359872" y="1628800"/>
                <a:ext cx="0" cy="111762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372595F9-74C7-46D1-BA80-61807F2923E4}"/>
                </a:ext>
              </a:extLst>
            </p:cNvPr>
            <p:cNvSpPr/>
            <p:nvPr/>
          </p:nvSpPr>
          <p:spPr bwMode="auto">
            <a:xfrm>
              <a:off x="8136788" y="297656"/>
              <a:ext cx="216024" cy="5957900"/>
            </a:xfrm>
            <a:prstGeom prst="rightBrace">
              <a:avLst>
                <a:gd name="adj1" fmla="val 48265"/>
                <a:gd name="adj2" fmla="val 50000"/>
              </a:avLst>
            </a:prstGeom>
            <a:solidFill>
              <a:srgbClr val="FFFFFF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9A8E4A8-A488-4D36-8BE8-B6ECC0B0D922}"/>
                </a:ext>
              </a:extLst>
            </p:cNvPr>
            <p:cNvSpPr/>
            <p:nvPr/>
          </p:nvSpPr>
          <p:spPr>
            <a:xfrm>
              <a:off x="8306682" y="3014204"/>
              <a:ext cx="8018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50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个</a:t>
              </a:r>
            </a:p>
          </p:txBody>
        </p:sp>
        <p:sp>
          <p:nvSpPr>
            <p:cNvPr id="13" name="任意多边形 20">
              <a:extLst>
                <a:ext uri="{FF2B5EF4-FFF2-40B4-BE49-F238E27FC236}">
                  <a16:creationId xmlns:a16="http://schemas.microsoft.com/office/drawing/2014/main" id="{AC9CBF22-F9FD-4603-80B9-7D675D3732D5}"/>
                </a:ext>
              </a:extLst>
            </p:cNvPr>
            <p:cNvSpPr/>
            <p:nvPr/>
          </p:nvSpPr>
          <p:spPr bwMode="auto">
            <a:xfrm>
              <a:off x="7712015" y="1656272"/>
              <a:ext cx="215912" cy="345056"/>
            </a:xfrm>
            <a:custGeom>
              <a:avLst/>
              <a:gdLst>
                <a:gd name="connsiteX0" fmla="*/ 34506 w 215912"/>
                <a:gd name="connsiteY0" fmla="*/ 0 h 345056"/>
                <a:gd name="connsiteX1" fmla="*/ 215660 w 215912"/>
                <a:gd name="connsiteY1" fmla="*/ 146649 h 345056"/>
                <a:gd name="connsiteX2" fmla="*/ 0 w 215912"/>
                <a:gd name="connsiteY2" fmla="*/ 345056 h 3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12" h="345056">
                  <a:moveTo>
                    <a:pt x="34506" y="0"/>
                  </a:moveTo>
                  <a:cubicBezTo>
                    <a:pt x="127958" y="44570"/>
                    <a:pt x="221411" y="89140"/>
                    <a:pt x="215660" y="146649"/>
                  </a:cubicBezTo>
                  <a:cubicBezTo>
                    <a:pt x="209909" y="204158"/>
                    <a:pt x="104954" y="274607"/>
                    <a:pt x="0" y="345056"/>
                  </a:cubicBezTo>
                </a:path>
              </a:pathLst>
            </a:custGeom>
            <a:noFill/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AutoShape 2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AAFC596-9FBF-4254-A5CB-F1001DE4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821" y="4884198"/>
            <a:ext cx="1296987" cy="561397"/>
          </a:xfrm>
          <a:prstGeom prst="actionButtonBlank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时空图</a:t>
            </a:r>
          </a:p>
        </p:txBody>
      </p:sp>
      <p:sp>
        <p:nvSpPr>
          <p:cNvPr id="22" name="AutoShape 2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9D23F60-3C42-4CF3-81D0-4A45A919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4884198"/>
            <a:ext cx="1728192" cy="561397"/>
          </a:xfrm>
          <a:prstGeom prst="actionButtonBlank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】①</a:t>
            </a:r>
          </a:p>
        </p:txBody>
      </p:sp>
      <p:sp>
        <p:nvSpPr>
          <p:cNvPr id="23" name="AutoShape 2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8980104-3F86-4014-A07C-B4C79E3F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821" y="5675915"/>
            <a:ext cx="1296987" cy="561397"/>
          </a:xfrm>
          <a:prstGeom prst="actionButtonBlank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时空图</a:t>
            </a:r>
          </a:p>
        </p:txBody>
      </p:sp>
      <p:sp>
        <p:nvSpPr>
          <p:cNvPr id="24" name="AutoShape 2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8532D48-2DFA-43C7-A03C-AB987C52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5675915"/>
            <a:ext cx="1728192" cy="561397"/>
          </a:xfrm>
          <a:prstGeom prst="actionButtonBlank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】②</a:t>
            </a:r>
          </a:p>
        </p:txBody>
      </p:sp>
    </p:spTree>
    <p:extLst>
      <p:ext uri="{BB962C8B-B14F-4D97-AF65-F5344CB8AC3E}">
        <p14:creationId xmlns:p14="http://schemas.microsoft.com/office/powerpoint/2010/main" val="1597555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2E56-A371-46F5-9B6A-CDE3CE6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836E83E-CBC9-4846-942F-C04ECC2C0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26" y="620688"/>
            <a:ext cx="84359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实际吞吐率：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TP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7 / (14Δt)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加速比：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S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 (4×3Δt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3×4Δt) / (14Δt)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1.714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效率：</a:t>
            </a:r>
            <a:r>
              <a:rPr kumimoji="0" lang="el-GR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itchFamily="18" charset="0"/>
              </a:rPr>
              <a:t>η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(4×3Δt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3×4Δt) / (5×14Δt)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34.3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％</a:t>
            </a:r>
          </a:p>
        </p:txBody>
      </p:sp>
      <p:grpSp>
        <p:nvGrpSpPr>
          <p:cNvPr id="4" name="Group 126">
            <a:extLst>
              <a:ext uri="{FF2B5EF4-FFF2-40B4-BE49-F238E27FC236}">
                <a16:creationId xmlns:a16="http://schemas.microsoft.com/office/drawing/2014/main" id="{85B22B6E-B71E-42BB-A53E-65708654EFD3}"/>
              </a:ext>
            </a:extLst>
          </p:cNvPr>
          <p:cNvGrpSpPr>
            <a:grpSpLocks/>
          </p:cNvGrpSpPr>
          <p:nvPr/>
        </p:nvGrpSpPr>
        <p:grpSpPr bwMode="auto">
          <a:xfrm>
            <a:off x="587201" y="1228701"/>
            <a:ext cx="8893175" cy="3022600"/>
            <a:chOff x="90" y="1117"/>
            <a:chExt cx="5602" cy="1904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C3E11851-A370-4566-B194-FAF0C4F8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47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4757D9B-7983-4E46-8C0A-FE0EC46E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185094B9-DCFE-430A-AE65-3B91EBE8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82976E38-35FA-4BB5-A2DE-2E8324EC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91DB94FE-EDC4-482B-88EA-54EC6EC5E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388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FB16A5F5-0F0C-4552-BBBF-8CD64CDB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998ABA67-BCCC-40D9-B0BB-5EAA91AE3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EBF19B69-9FD4-4597-A5A1-8F6F03F9E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AE65EFD2-6BE2-4054-B2D9-39B638F31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AF48B437-B3A9-4979-BF49-FFCC7912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84DA25B2-4ADF-4622-9463-986058FE8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42484344-63AB-4E35-9FE8-1AF81585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3A311E6E-8609-4FDF-9DF9-182EE20F9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388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id="{DFA33F49-78ED-4225-B24B-09E05DEB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388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A1CD7EA5-2435-44FE-BA37-DD1B0E551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37">
              <a:extLst>
                <a:ext uri="{FF2B5EF4-FFF2-40B4-BE49-F238E27FC236}">
                  <a16:creationId xmlns:a16="http://schemas.microsoft.com/office/drawing/2014/main" id="{5F23F07C-BF15-4D97-A597-A13BE36E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024DA278-775E-40D9-8D4F-449F16CD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7F561B83-3B91-42B7-8A17-D958B8BEA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AB8751BE-8D7D-4829-8C48-4F1070689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47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9037E0E6-9946-440C-A9BF-03147747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42">
              <a:extLst>
                <a:ext uri="{FF2B5EF4-FFF2-40B4-BE49-F238E27FC236}">
                  <a16:creationId xmlns:a16="http://schemas.microsoft.com/office/drawing/2014/main" id="{BF8A4E82-8932-45AE-BC4F-C81107DD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1EFF9DB4-63FD-414C-AF43-AA49B2D0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44">
              <a:extLst>
                <a:ext uri="{FF2B5EF4-FFF2-40B4-BE49-F238E27FC236}">
                  <a16:creationId xmlns:a16="http://schemas.microsoft.com/office/drawing/2014/main" id="{6C28850D-8C71-440C-BD4E-B47C6DF99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614AC667-F27C-48EE-99EB-5C47A462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46">
              <a:extLst>
                <a:ext uri="{FF2B5EF4-FFF2-40B4-BE49-F238E27FC236}">
                  <a16:creationId xmlns:a16="http://schemas.microsoft.com/office/drawing/2014/main" id="{8781DC92-3463-4EAA-A0B0-F74CE701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F635C785-1AF7-40C8-B180-853055755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388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32D25C71-D04D-4D0C-98E4-D9A0D9124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88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11C34ECF-F2ED-413E-A501-98D28936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7123A98B-33AE-4E23-B583-CC8EBEF7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51">
              <a:extLst>
                <a:ext uri="{FF2B5EF4-FFF2-40B4-BE49-F238E27FC236}">
                  <a16:creationId xmlns:a16="http://schemas.microsoft.com/office/drawing/2014/main" id="{B4EAF54E-398A-45D3-B3D5-EABF7B9E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3EC34C92-3ABE-40C7-9DAA-3C1C25CDF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47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53">
              <a:extLst>
                <a:ext uri="{FF2B5EF4-FFF2-40B4-BE49-F238E27FC236}">
                  <a16:creationId xmlns:a16="http://schemas.microsoft.com/office/drawing/2014/main" id="{83CBDB27-3145-4659-8AA1-C30B0040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47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54">
              <a:extLst>
                <a:ext uri="{FF2B5EF4-FFF2-40B4-BE49-F238E27FC236}">
                  <a16:creationId xmlns:a16="http://schemas.microsoft.com/office/drawing/2014/main" id="{1E97C50B-31DE-489F-9792-5BD84D4E2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AD7D5606-BDA8-422C-BC8B-3BAA0E4B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9D9439CE-7BE6-4AD2-9E7D-92898878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90BBD667-EC76-4AB7-8F20-877CE10AE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58">
              <a:extLst>
                <a:ext uri="{FF2B5EF4-FFF2-40B4-BE49-F238E27FC236}">
                  <a16:creationId xmlns:a16="http://schemas.microsoft.com/office/drawing/2014/main" id="{5399D586-3441-49AD-814E-5FE2D8CAC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287414EC-735A-497E-BCE9-9B7716FF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60">
              <a:extLst>
                <a:ext uri="{FF2B5EF4-FFF2-40B4-BE49-F238E27FC236}">
                  <a16:creationId xmlns:a16="http://schemas.microsoft.com/office/drawing/2014/main" id="{F1F72250-9BC6-4992-B94A-5265832D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70051967-203F-46A6-9C25-49EB16CFE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388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6D308EF6-F0F6-4E1C-8310-10F3F5D97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388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" name="Group 63">
              <a:extLst>
                <a:ext uri="{FF2B5EF4-FFF2-40B4-BE49-F238E27FC236}">
                  <a16:creationId xmlns:a16="http://schemas.microsoft.com/office/drawing/2014/main" id="{AA508FA6-2EE5-4BED-BA52-DDA11B2AD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" y="2749"/>
              <a:ext cx="4627" cy="272"/>
              <a:chOff x="612" y="3566"/>
              <a:chExt cx="4627" cy="272"/>
            </a:xfrm>
          </p:grpSpPr>
          <p:sp>
            <p:nvSpPr>
              <p:cNvPr id="90" name="Rectangle 64">
                <a:extLst>
                  <a:ext uri="{FF2B5EF4-FFF2-40B4-BE49-F238E27FC236}">
                    <a16:creationId xmlns:a16="http://schemas.microsoft.com/office/drawing/2014/main" id="{DF502FC0-E778-4A3B-9381-32AA188E1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91" name="Rectangle 65">
                <a:extLst>
                  <a:ext uri="{FF2B5EF4-FFF2-40B4-BE49-F238E27FC236}">
                    <a16:creationId xmlns:a16="http://schemas.microsoft.com/office/drawing/2014/main" id="{530A56FB-6C0C-4A0B-802A-D0E32F78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92" name="Rectangle 66">
                <a:extLst>
                  <a:ext uri="{FF2B5EF4-FFF2-40B4-BE49-F238E27FC236}">
                    <a16:creationId xmlns:a16="http://schemas.microsoft.com/office/drawing/2014/main" id="{D78652C5-F7A6-491C-91C6-DC1077D86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93" name="Rectangle 67">
                <a:extLst>
                  <a:ext uri="{FF2B5EF4-FFF2-40B4-BE49-F238E27FC236}">
                    <a16:creationId xmlns:a16="http://schemas.microsoft.com/office/drawing/2014/main" id="{AC808030-6E51-4990-BA11-BA914A74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94" name="Rectangle 68">
                <a:extLst>
                  <a:ext uri="{FF2B5EF4-FFF2-40B4-BE49-F238E27FC236}">
                    <a16:creationId xmlns:a16="http://schemas.microsoft.com/office/drawing/2014/main" id="{510B7BA7-A24D-400D-ADA0-C2D47FD30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95" name="Rectangle 69">
                <a:extLst>
                  <a:ext uri="{FF2B5EF4-FFF2-40B4-BE49-F238E27FC236}">
                    <a16:creationId xmlns:a16="http://schemas.microsoft.com/office/drawing/2014/main" id="{700E481A-BFE7-478C-A7D5-B40BDCBAA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96" name="Rectangle 70">
                <a:extLst>
                  <a:ext uri="{FF2B5EF4-FFF2-40B4-BE49-F238E27FC236}">
                    <a16:creationId xmlns:a16="http://schemas.microsoft.com/office/drawing/2014/main" id="{56C6A9F8-6697-4B3E-8056-AAEFABC26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97" name="Rectangle 71">
                <a:extLst>
                  <a:ext uri="{FF2B5EF4-FFF2-40B4-BE49-F238E27FC236}">
                    <a16:creationId xmlns:a16="http://schemas.microsoft.com/office/drawing/2014/main" id="{87A9145A-A09F-48A2-B1C4-151489D19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98" name="Rectangle 72">
                <a:extLst>
                  <a:ext uri="{FF2B5EF4-FFF2-40B4-BE49-F238E27FC236}">
                    <a16:creationId xmlns:a16="http://schemas.microsoft.com/office/drawing/2014/main" id="{3EB68004-07EA-4596-90A5-5D3C8012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99" name="Rectangle 73">
                <a:extLst>
                  <a:ext uri="{FF2B5EF4-FFF2-40B4-BE49-F238E27FC236}">
                    <a16:creationId xmlns:a16="http://schemas.microsoft.com/office/drawing/2014/main" id="{B5EC9CFE-ED81-4945-B958-B54CEAE65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00" name="Rectangle 74">
                <a:extLst>
                  <a:ext uri="{FF2B5EF4-FFF2-40B4-BE49-F238E27FC236}">
                    <a16:creationId xmlns:a16="http://schemas.microsoft.com/office/drawing/2014/main" id="{A74CE50D-47B4-48EA-A9D7-3583DEDB9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101" name="Rectangle 75">
                <a:extLst>
                  <a:ext uri="{FF2B5EF4-FFF2-40B4-BE49-F238E27FC236}">
                    <a16:creationId xmlns:a16="http://schemas.microsoft.com/office/drawing/2014/main" id="{809D647F-30DD-445B-9069-C66FAE849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102" name="Rectangle 76">
                <a:extLst>
                  <a:ext uri="{FF2B5EF4-FFF2-40B4-BE49-F238E27FC236}">
                    <a16:creationId xmlns:a16="http://schemas.microsoft.com/office/drawing/2014/main" id="{F5C83B83-C535-4C36-BDDD-4AF11B8FF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103" name="Rectangle 77">
                <a:extLst>
                  <a:ext uri="{FF2B5EF4-FFF2-40B4-BE49-F238E27FC236}">
                    <a16:creationId xmlns:a16="http://schemas.microsoft.com/office/drawing/2014/main" id="{B8A86305-798E-4BB0-B34A-95F9390B8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04" name="Rectangle 78">
                <a:extLst>
                  <a:ext uri="{FF2B5EF4-FFF2-40B4-BE49-F238E27FC236}">
                    <a16:creationId xmlns:a16="http://schemas.microsoft.com/office/drawing/2014/main" id="{00E8F077-EC79-4273-A9CE-5FCD9150A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105" name="Rectangle 79">
                <a:extLst>
                  <a:ext uri="{FF2B5EF4-FFF2-40B4-BE49-F238E27FC236}">
                    <a16:creationId xmlns:a16="http://schemas.microsoft.com/office/drawing/2014/main" id="{E65CE97E-E2DB-454E-B5FA-0D9AF6BF2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106" name="Rectangle 80">
                <a:extLst>
                  <a:ext uri="{FF2B5EF4-FFF2-40B4-BE49-F238E27FC236}">
                    <a16:creationId xmlns:a16="http://schemas.microsoft.com/office/drawing/2014/main" id="{320C0E8C-EF7E-493E-94D3-4C244416F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3566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p:grp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C146B5F4-204B-4F13-80C9-6CCC81943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661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809E06F8-68EF-4F80-84A8-971D321E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33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80CA4D52-E2D1-44D2-8ECF-1839076CB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391D52E2-59A4-4F8B-B7AF-20B21971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205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85">
              <a:extLst>
                <a:ext uri="{FF2B5EF4-FFF2-40B4-BE49-F238E27FC236}">
                  <a16:creationId xmlns:a16="http://schemas.microsoft.com/office/drawing/2014/main" id="{06B0444A-779F-4BF9-B26C-32C415A7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47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86">
              <a:extLst>
                <a:ext uri="{FF2B5EF4-FFF2-40B4-BE49-F238E27FC236}">
                  <a16:creationId xmlns:a16="http://schemas.microsoft.com/office/drawing/2014/main" id="{8346102D-C056-44B6-AD77-BDE86167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47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87">
              <a:extLst>
                <a:ext uri="{FF2B5EF4-FFF2-40B4-BE49-F238E27FC236}">
                  <a16:creationId xmlns:a16="http://schemas.microsoft.com/office/drawing/2014/main" id="{5EE2B58C-6439-427F-9E24-B5247B4E3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477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88">
              <a:extLst>
                <a:ext uri="{FF2B5EF4-FFF2-40B4-BE49-F238E27FC236}">
                  <a16:creationId xmlns:a16="http://schemas.microsoft.com/office/drawing/2014/main" id="{BE2F8E1E-9B61-475C-8460-0891F8ECE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477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89">
              <a:extLst>
                <a:ext uri="{FF2B5EF4-FFF2-40B4-BE49-F238E27FC236}">
                  <a16:creationId xmlns:a16="http://schemas.microsoft.com/office/drawing/2014/main" id="{E1EB57C0-4F68-49AA-9769-47BD349E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477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0">
              <a:extLst>
                <a:ext uri="{FF2B5EF4-FFF2-40B4-BE49-F238E27FC236}">
                  <a16:creationId xmlns:a16="http://schemas.microsoft.com/office/drawing/2014/main" id="{F71A4285-82E9-4D9F-8F18-D1422AEE9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477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91">
              <a:extLst>
                <a:ext uri="{FF2B5EF4-FFF2-40B4-BE49-F238E27FC236}">
                  <a16:creationId xmlns:a16="http://schemas.microsoft.com/office/drawing/2014/main" id="{AB5521EE-9D6D-4A64-BA86-602E4FEE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477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92">
              <a:extLst>
                <a:ext uri="{FF2B5EF4-FFF2-40B4-BE49-F238E27FC236}">
                  <a16:creationId xmlns:a16="http://schemas.microsoft.com/office/drawing/2014/main" id="{EFD04D9F-A0AA-4D2E-ACDB-2ACD7627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661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93">
              <a:extLst>
                <a:ext uri="{FF2B5EF4-FFF2-40B4-BE49-F238E27FC236}">
                  <a16:creationId xmlns:a16="http://schemas.microsoft.com/office/drawing/2014/main" id="{DA899887-847D-4F83-ADBA-07BDFB50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661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94">
              <a:extLst>
                <a:ext uri="{FF2B5EF4-FFF2-40B4-BE49-F238E27FC236}">
                  <a16:creationId xmlns:a16="http://schemas.microsoft.com/office/drawing/2014/main" id="{1B99447C-C329-4157-A6C2-CE5B6E764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661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95">
              <a:extLst>
                <a:ext uri="{FF2B5EF4-FFF2-40B4-BE49-F238E27FC236}">
                  <a16:creationId xmlns:a16="http://schemas.microsoft.com/office/drawing/2014/main" id="{4A91CCEC-BF86-4EFD-B969-2A82092D3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661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96">
              <a:extLst>
                <a:ext uri="{FF2B5EF4-FFF2-40B4-BE49-F238E27FC236}">
                  <a16:creationId xmlns:a16="http://schemas.microsoft.com/office/drawing/2014/main" id="{EBF6C079-CBEC-413C-A829-5E16F21E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388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97">
              <a:extLst>
                <a:ext uri="{FF2B5EF4-FFF2-40B4-BE49-F238E27FC236}">
                  <a16:creationId xmlns:a16="http://schemas.microsoft.com/office/drawing/2014/main" id="{FE7785CE-C8A0-4AED-92F8-D92AB0A7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8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98">
              <a:extLst>
                <a:ext uri="{FF2B5EF4-FFF2-40B4-BE49-F238E27FC236}">
                  <a16:creationId xmlns:a16="http://schemas.microsoft.com/office/drawing/2014/main" id="{C04E1C33-6ED6-4608-AECC-9CF98E906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388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99">
              <a:extLst>
                <a:ext uri="{FF2B5EF4-FFF2-40B4-BE49-F238E27FC236}">
                  <a16:creationId xmlns:a16="http://schemas.microsoft.com/office/drawing/2014/main" id="{98FEBAC9-7A15-47B8-88C5-FE0571A56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388"/>
              <a:ext cx="272" cy="27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100">
              <a:extLst>
                <a:ext uri="{FF2B5EF4-FFF2-40B4-BE49-F238E27FC236}">
                  <a16:creationId xmlns:a16="http://schemas.microsoft.com/office/drawing/2014/main" id="{D8774118-1CCE-4218-BAF8-C55C86E5B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2477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101">
              <a:extLst>
                <a:ext uri="{FF2B5EF4-FFF2-40B4-BE49-F238E27FC236}">
                  <a16:creationId xmlns:a16="http://schemas.microsoft.com/office/drawing/2014/main" id="{65C66FE5-9385-4E24-B018-5B99FADE9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477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102">
              <a:extLst>
                <a:ext uri="{FF2B5EF4-FFF2-40B4-BE49-F238E27FC236}">
                  <a16:creationId xmlns:a16="http://schemas.microsoft.com/office/drawing/2014/main" id="{C32AA995-20A0-40BE-8F35-AD0CCB58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205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103">
              <a:extLst>
                <a:ext uri="{FF2B5EF4-FFF2-40B4-BE49-F238E27FC236}">
                  <a16:creationId xmlns:a16="http://schemas.microsoft.com/office/drawing/2014/main" id="{E4812921-0CA8-47E6-8FE0-6BCB47621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205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104">
              <a:extLst>
                <a:ext uri="{FF2B5EF4-FFF2-40B4-BE49-F238E27FC236}">
                  <a16:creationId xmlns:a16="http://schemas.microsoft.com/office/drawing/2014/main" id="{4DF5F777-5CC0-4A86-8D4F-A050AC8E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933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105">
              <a:extLst>
                <a:ext uri="{FF2B5EF4-FFF2-40B4-BE49-F238E27FC236}">
                  <a16:creationId xmlns:a16="http://schemas.microsoft.com/office/drawing/2014/main" id="{59E8E5F2-3AA0-4A9F-B899-61206787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933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106">
              <a:extLst>
                <a:ext uri="{FF2B5EF4-FFF2-40B4-BE49-F238E27FC236}">
                  <a16:creationId xmlns:a16="http://schemas.microsoft.com/office/drawing/2014/main" id="{88E64B26-932B-4DF0-A653-CBE2B2AE3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389"/>
              <a:ext cx="272" cy="271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107">
              <a:extLst>
                <a:ext uri="{FF2B5EF4-FFF2-40B4-BE49-F238E27FC236}">
                  <a16:creationId xmlns:a16="http://schemas.microsoft.com/office/drawing/2014/main" id="{A088E3AD-FA2E-4154-B059-6843FF58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477"/>
              <a:ext cx="272" cy="272"/>
            </a:xfrm>
            <a:prstGeom prst="rect">
              <a:avLst/>
            </a:prstGeom>
            <a:solidFill>
              <a:srgbClr val="0066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108">
              <a:extLst>
                <a:ext uri="{FF2B5EF4-FFF2-40B4-BE49-F238E27FC236}">
                  <a16:creationId xmlns:a16="http://schemas.microsoft.com/office/drawing/2014/main" id="{9ADC7CD8-81D2-4237-B292-878748947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205"/>
              <a:ext cx="272" cy="272"/>
            </a:xfrm>
            <a:prstGeom prst="rect">
              <a:avLst/>
            </a:prstGeom>
            <a:solidFill>
              <a:srgbClr val="0066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109">
              <a:extLst>
                <a:ext uri="{FF2B5EF4-FFF2-40B4-BE49-F238E27FC236}">
                  <a16:creationId xmlns:a16="http://schemas.microsoft.com/office/drawing/2014/main" id="{340091B2-314F-4AF6-9754-68064C58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933"/>
              <a:ext cx="272" cy="272"/>
            </a:xfrm>
            <a:prstGeom prst="rect">
              <a:avLst/>
            </a:prstGeom>
            <a:solidFill>
              <a:srgbClr val="0066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10">
              <a:extLst>
                <a:ext uri="{FF2B5EF4-FFF2-40B4-BE49-F238E27FC236}">
                  <a16:creationId xmlns:a16="http://schemas.microsoft.com/office/drawing/2014/main" id="{89665C58-E6CF-4D8F-8668-0AC3E7C3F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2749"/>
              <a:ext cx="46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1">
              <a:extLst>
                <a:ext uri="{FF2B5EF4-FFF2-40B4-BE49-F238E27FC236}">
                  <a16:creationId xmlns:a16="http://schemas.microsoft.com/office/drawing/2014/main" id="{2E53DA5D-7DE2-4D5E-8F87-1DEEDDCEC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" y="1162"/>
              <a:ext cx="0" cy="15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8" name="Group 112">
              <a:extLst>
                <a:ext uri="{FF2B5EF4-FFF2-40B4-BE49-F238E27FC236}">
                  <a16:creationId xmlns:a16="http://schemas.microsoft.com/office/drawing/2014/main" id="{79E1F6D3-70F7-44AD-800A-3869C35E8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1388"/>
              <a:ext cx="272" cy="1361"/>
              <a:chOff x="476" y="2205"/>
              <a:chExt cx="272" cy="1361"/>
            </a:xfrm>
          </p:grpSpPr>
          <p:sp>
            <p:nvSpPr>
              <p:cNvPr id="85" name="Rectangle 113">
                <a:extLst>
                  <a:ext uri="{FF2B5EF4-FFF2-40B4-BE49-F238E27FC236}">
                    <a16:creationId xmlns:a16="http://schemas.microsoft.com/office/drawing/2014/main" id="{ED0B91AA-360C-4E5B-8F93-F4F0D4A2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205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86" name="Rectangle 114">
                <a:extLst>
                  <a:ext uri="{FF2B5EF4-FFF2-40B4-BE49-F238E27FC236}">
                    <a16:creationId xmlns:a16="http://schemas.microsoft.com/office/drawing/2014/main" id="{7E629E65-4AF9-4D80-9CDC-F3E52D9F8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478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87" name="Rectangle 115">
                <a:extLst>
                  <a:ext uri="{FF2B5EF4-FFF2-40B4-BE49-F238E27FC236}">
                    <a16:creationId xmlns:a16="http://schemas.microsoft.com/office/drawing/2014/main" id="{0B2D79F6-BB29-421E-927D-5F808C57B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750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88" name="Rectangle 116">
                <a:extLst>
                  <a:ext uri="{FF2B5EF4-FFF2-40B4-BE49-F238E27FC236}">
                    <a16:creationId xmlns:a16="http://schemas.microsoft.com/office/drawing/2014/main" id="{58E6AEC8-8839-4889-9851-9A6760CA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89" name="Rectangle 117">
                <a:extLst>
                  <a:ext uri="{FF2B5EF4-FFF2-40B4-BE49-F238E27FC236}">
                    <a16:creationId xmlns:a16="http://schemas.microsoft.com/office/drawing/2014/main" id="{7C92A0D6-E113-429E-A051-F973DAF8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294"/>
                <a:ext cx="272" cy="2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</p:grpSp>
        <p:sp>
          <p:nvSpPr>
            <p:cNvPr id="79" name="Text Box 118">
              <a:extLst>
                <a:ext uri="{FF2B5EF4-FFF2-40B4-BE49-F238E27FC236}">
                  <a16:creationId xmlns:a16="http://schemas.microsoft.com/office/drawing/2014/main" id="{05B33F8D-5A69-499D-AA1B-36DEB5EC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2429"/>
              <a:ext cx="703" cy="5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时间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Δ</a:t>
              </a: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rPr>
                <a:t>t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）</a:t>
              </a:r>
            </a:p>
          </p:txBody>
        </p:sp>
        <p:sp>
          <p:nvSpPr>
            <p:cNvPr id="80" name="Text Box 119">
              <a:extLst>
                <a:ext uri="{FF2B5EF4-FFF2-40B4-BE49-F238E27FC236}">
                  <a16:creationId xmlns:a16="http://schemas.microsoft.com/office/drawing/2014/main" id="{5F2B2CAD-0328-4428-AF58-F9C9416A8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" y="1117"/>
              <a:ext cx="59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空间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121">
              <a:extLst>
                <a:ext uri="{FF2B5EF4-FFF2-40B4-BE49-F238E27FC236}">
                  <a16:creationId xmlns:a16="http://schemas.microsoft.com/office/drawing/2014/main" id="{262FAB28-2A26-497F-A02B-D5FF20C2C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389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122">
              <a:extLst>
                <a:ext uri="{FF2B5EF4-FFF2-40B4-BE49-F238E27FC236}">
                  <a16:creationId xmlns:a16="http://schemas.microsoft.com/office/drawing/2014/main" id="{2343B06F-BF99-4825-999F-CCC65516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389"/>
              <a:ext cx="272" cy="272"/>
            </a:xfrm>
            <a:prstGeom prst="rect">
              <a:avLst/>
            </a:prstGeom>
            <a:noFill/>
            <a:ln w="12700" algn="ctr">
              <a:solidFill>
                <a:srgbClr val="FF6600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123">
              <a:extLst>
                <a:ext uri="{FF2B5EF4-FFF2-40B4-BE49-F238E27FC236}">
                  <a16:creationId xmlns:a16="http://schemas.microsoft.com/office/drawing/2014/main" id="{80A4CD0C-EE1E-43E3-9DAB-3A86D8C86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388"/>
              <a:ext cx="272" cy="272"/>
            </a:xfrm>
            <a:prstGeom prst="rect">
              <a:avLst/>
            </a:prstGeom>
            <a:solidFill>
              <a:srgbClr val="0066FF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124">
              <a:extLst>
                <a:ext uri="{FF2B5EF4-FFF2-40B4-BE49-F238E27FC236}">
                  <a16:creationId xmlns:a16="http://schemas.microsoft.com/office/drawing/2014/main" id="{A431C47B-8D35-4B48-AC18-60EC6F8D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389"/>
              <a:ext cx="272" cy="272"/>
            </a:xfrm>
            <a:prstGeom prst="rect">
              <a:avLst/>
            </a:prstGeom>
            <a:solidFill>
              <a:srgbClr val="FF6699"/>
            </a:solidFill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772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98ED5-E229-4CDF-8A03-8790BEF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7.2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D54C65-9A3C-4FF9-B93D-FAF06C211D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5545" y="4692650"/>
            <a:ext cx="336550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678E98-B7CD-489A-89AB-14E10D42B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3683" y="4692650"/>
            <a:ext cx="338137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3999CB-E9A8-45F2-B153-89F118C52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9958" y="4692650"/>
            <a:ext cx="336550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2808819-E454-4448-A953-A1EB1184E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1820" y="4692650"/>
            <a:ext cx="338138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B38E524-4787-4062-8FEA-8F154C19AD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3683" y="4352925"/>
            <a:ext cx="338137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CAA9412-3C4C-4136-93A5-254FAAAD9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3408" y="4352925"/>
            <a:ext cx="336550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1B6F149-793D-4386-8B5A-CC7F49F5D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8095" y="4352925"/>
            <a:ext cx="338138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1153934-0F6B-4D19-8C38-ACE8811E3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9958" y="4352925"/>
            <a:ext cx="338137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E9991FC-19DC-498A-9379-DEDA52A547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1820" y="4014788"/>
            <a:ext cx="338138" cy="338137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751C64EC-E43F-47F2-9491-D087529F2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9958" y="4014788"/>
            <a:ext cx="338137" cy="3381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33532B3-F1FE-4D07-BF50-C1A6CAC30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6233" y="4014788"/>
            <a:ext cx="338137" cy="33813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7B256B6-EDA8-4FF5-8D80-26E4C7135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8095" y="4014788"/>
            <a:ext cx="338138" cy="338137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B2AF877-E570-46F0-9FF8-E12E1E74F2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8370" y="3678238"/>
            <a:ext cx="338138" cy="3365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C9EFE04-0678-4CAB-A230-8BD3F1D63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6508" y="3678238"/>
            <a:ext cx="338137" cy="3365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CF27793B-688B-480A-BBCD-C9E2E8133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2783" y="3678238"/>
            <a:ext cx="338137" cy="3365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155726E0-A0C9-4A8F-B069-98DF3D7AD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645" y="3678238"/>
            <a:ext cx="338138" cy="3365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439ABFB2-43AE-4CB5-A2C9-8C870EEFA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6508" y="4694238"/>
            <a:ext cx="336550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4F5C4537-621F-4831-849D-368F56FC7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9333" y="4694238"/>
            <a:ext cx="338137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CDC7657-A178-4B9D-8A2A-28D2425D2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3058" y="4694238"/>
            <a:ext cx="338137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6887D8CC-C910-4FBD-AE5C-6FD3D58A6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1195" y="4694238"/>
            <a:ext cx="338138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4DCD526B-7D91-40C3-B8BA-60EAA2ED07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645" y="4354513"/>
            <a:ext cx="338138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5966139E-B562-4480-AB6C-118C6F1A23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7470" y="4354513"/>
            <a:ext cx="338138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199324AC-5120-445E-B6E3-9A5F48826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2783" y="4354513"/>
            <a:ext cx="338137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13A57638-5602-4F51-A5BC-BE5FCB815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0920" y="4354513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B229F76C-2A8A-4D7C-A83A-F8FE6D128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2783" y="4016375"/>
            <a:ext cx="338137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37F5C4FC-0518-43A6-8059-1F5AF7365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5608" y="4016375"/>
            <a:ext cx="338137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CDC8B55F-7925-485E-B3F3-EBD75DE05C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0920" y="4016375"/>
            <a:ext cx="336550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909EC605-11E4-4361-82F6-C7C474AB9E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7470" y="4016375"/>
            <a:ext cx="338138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1336136B-D6F0-4E23-8C4D-9FE46D8DA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9333" y="3678238"/>
            <a:ext cx="338137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9074794C-CFD7-42A8-98F0-B62E856F70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2158" y="3678238"/>
            <a:ext cx="338137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AB8962A-A064-46C4-BF99-4821A006B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7470" y="3678238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5E2A174-63C3-4D85-BA80-7E376F132A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4020" y="3678238"/>
            <a:ext cx="338138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3B1917A6-14E1-45AB-AC92-489CB012DD5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05545" y="5030788"/>
            <a:ext cx="84470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989E6FEF-4141-44EA-898D-90EC9B2F2F9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105545" y="1312863"/>
            <a:ext cx="0" cy="3717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DF56AAFE-B46E-4363-BFBC-E9E30DD477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5545" y="4973638"/>
            <a:ext cx="336550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638EEDEF-6C41-4534-9305-953D5D570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3683" y="4973638"/>
            <a:ext cx="338137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5CB0CC8D-24FD-43BA-A066-EBE36EE93D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9958" y="4973638"/>
            <a:ext cx="336550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04A095B1-87E7-4ED6-96A8-F226E3BED0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1820" y="4973638"/>
            <a:ext cx="338138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98DECF4-1069-45E4-9DFE-E8D9A4A0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6508" y="4973638"/>
            <a:ext cx="338137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0AF36825-FFF6-45E9-A15F-278F45EE9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0920" y="4973638"/>
            <a:ext cx="336550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8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E4DBCDB1-E326-42D1-933D-C0693E4776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645" y="4973638"/>
            <a:ext cx="338138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6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0503C69C-064E-490C-9E0D-4A42609C0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2783" y="4973638"/>
            <a:ext cx="338137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0E25C123-FEEE-4FA6-B3AF-FBE8B50AB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9058" y="4973638"/>
            <a:ext cx="338137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9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01F6C651-A181-402C-A9BC-6ACE4BA58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7195" y="4973638"/>
            <a:ext cx="338138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10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FF88B324-07EF-49CA-B60E-11F1AF46B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6295" y="4973638"/>
            <a:ext cx="338138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4BC55BAD-BF1D-4BC2-9B6A-72EB63BB0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4692650"/>
            <a:ext cx="338137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A7625781-C7F6-4543-8939-BF8AC4A98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4352925"/>
            <a:ext cx="338137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0F04E0E9-8FF4-4798-BB55-6B6401F19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4014788"/>
            <a:ext cx="338137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B1939E80-12DE-4501-B537-69D569AB9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3678238"/>
            <a:ext cx="338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2510F7BF-EF17-46B5-859C-F43A9567BEA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4352925"/>
            <a:ext cx="338138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7B760A69-CA51-4749-8217-3ABDD2B82F9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4014788"/>
            <a:ext cx="676275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Line 56">
            <a:extLst>
              <a:ext uri="{FF2B5EF4-FFF2-40B4-BE49-F238E27FC236}">
                <a16:creationId xmlns:a16="http://schemas.microsoft.com/office/drawing/2014/main" id="{A3AFE597-552F-43FB-BDD3-31F74E78368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3678238"/>
            <a:ext cx="1014413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Rectangle 57">
            <a:extLst>
              <a:ext uri="{FF2B5EF4-FFF2-40B4-BE49-F238E27FC236}">
                <a16:creationId xmlns:a16="http://schemas.microsoft.com/office/drawing/2014/main" id="{E16F4D26-3799-4B70-BCAF-20FFA224CB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670" y="5032375"/>
            <a:ext cx="1603375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时间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（时钟周期）</a:t>
            </a:r>
            <a:endParaRPr kumimoji="0" lang="zh-CN" altLang="en-US" sz="1800" b="1" i="0" u="none" strike="noStrike" kern="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7" name="Rectangle 58">
            <a:extLst>
              <a:ext uri="{FF2B5EF4-FFF2-40B4-BE49-F238E27FC236}">
                <a16:creationId xmlns:a16="http://schemas.microsoft.com/office/drawing/2014/main" id="{328A714E-282A-431F-BE3E-AD11E67B3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5545" y="1196975"/>
            <a:ext cx="1408113" cy="368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空间（段）</a:t>
            </a:r>
            <a:endParaRPr kumimoji="0" lang="zh-CN" altLang="en-US" sz="1800" b="1" i="0" u="none" strike="noStrike" kern="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8" name="Rectangle 60">
            <a:extLst>
              <a:ext uri="{FF2B5EF4-FFF2-40B4-BE49-F238E27FC236}">
                <a16:creationId xmlns:a16="http://schemas.microsoft.com/office/drawing/2014/main" id="{CD03E133-D9DB-49DE-A5CE-EC351AFEC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6508" y="3340100"/>
            <a:ext cx="336550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F72F178A-61CB-4CC5-9758-CD6C71B1C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645" y="3340100"/>
            <a:ext cx="338138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CB430178-C0C6-4D0C-BA6B-0CD7B0E507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645" y="3000375"/>
            <a:ext cx="338138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C5698513-8C58-4E42-8678-EA84AB8D0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2783" y="2662238"/>
            <a:ext cx="338137" cy="338137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F07397B1-707C-4259-AFB9-9E0F19694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9333" y="2324100"/>
            <a:ext cx="338137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3" name="Line 65">
            <a:extLst>
              <a:ext uri="{FF2B5EF4-FFF2-40B4-BE49-F238E27FC236}">
                <a16:creationId xmlns:a16="http://schemas.microsoft.com/office/drawing/2014/main" id="{A27BFF7F-5E45-445D-9B5B-A4422205019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3340100"/>
            <a:ext cx="1350963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7F819EBB-C04E-487E-A7A7-16648BE9124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3001963"/>
            <a:ext cx="16891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Line 67">
            <a:extLst>
              <a:ext uri="{FF2B5EF4-FFF2-40B4-BE49-F238E27FC236}">
                <a16:creationId xmlns:a16="http://schemas.microsoft.com/office/drawing/2014/main" id="{816439D9-8EC6-45AB-A67A-C3B6B07F51C9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2663825"/>
            <a:ext cx="2027238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Line 68">
            <a:extLst>
              <a:ext uri="{FF2B5EF4-FFF2-40B4-BE49-F238E27FC236}">
                <a16:creationId xmlns:a16="http://schemas.microsoft.com/office/drawing/2014/main" id="{5481DF2E-6417-426C-A161-370B50DD329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2324100"/>
            <a:ext cx="2365375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10BE27F5-6BFA-40B5-9AE9-06AAC0B9F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3340100"/>
            <a:ext cx="338137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68" name="Rectangle 70">
            <a:extLst>
              <a:ext uri="{FF2B5EF4-FFF2-40B4-BE49-F238E27FC236}">
                <a16:creationId xmlns:a16="http://schemas.microsoft.com/office/drawing/2014/main" id="{0FAC47A9-DAEB-4F11-B276-E56DAE3873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3000375"/>
            <a:ext cx="338137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69" name="Rectangle 71">
            <a:extLst>
              <a:ext uri="{FF2B5EF4-FFF2-40B4-BE49-F238E27FC236}">
                <a16:creationId xmlns:a16="http://schemas.microsoft.com/office/drawing/2014/main" id="{70B7E701-D861-448C-95D4-47E9EB77CB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2662238"/>
            <a:ext cx="338137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70" name="Rectangle 72">
            <a:extLst>
              <a:ext uri="{FF2B5EF4-FFF2-40B4-BE49-F238E27FC236}">
                <a16:creationId xmlns:a16="http://schemas.microsoft.com/office/drawing/2014/main" id="{BEC42910-AD35-4790-A4C4-9FCBDF0B73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2324100"/>
            <a:ext cx="338137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71" name="Rectangle 73">
            <a:extLst>
              <a:ext uri="{FF2B5EF4-FFF2-40B4-BE49-F238E27FC236}">
                <a16:creationId xmlns:a16="http://schemas.microsoft.com/office/drawing/2014/main" id="{D54BC13D-3F04-4F69-9ED3-AF455EFD1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645" y="1987550"/>
            <a:ext cx="338138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2" name="Rectangle 74">
            <a:extLst>
              <a:ext uri="{FF2B5EF4-FFF2-40B4-BE49-F238E27FC236}">
                <a16:creationId xmlns:a16="http://schemas.microsoft.com/office/drawing/2014/main" id="{37C989EE-AB96-4D78-8F20-A91F74E8A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7195" y="1651000"/>
            <a:ext cx="338138" cy="3365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3" name="Line 75">
            <a:extLst>
              <a:ext uri="{FF2B5EF4-FFF2-40B4-BE49-F238E27FC236}">
                <a16:creationId xmlns:a16="http://schemas.microsoft.com/office/drawing/2014/main" id="{D79380E2-48C3-42B8-AB13-23916786A26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1987550"/>
            <a:ext cx="2701925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76">
            <a:extLst>
              <a:ext uri="{FF2B5EF4-FFF2-40B4-BE49-F238E27FC236}">
                <a16:creationId xmlns:a16="http://schemas.microsoft.com/office/drawing/2014/main" id="{7CD40208-C3E7-45AD-AF6D-22A15687F23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5545" y="1651000"/>
            <a:ext cx="304165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77">
            <a:extLst>
              <a:ext uri="{FF2B5EF4-FFF2-40B4-BE49-F238E27FC236}">
                <a16:creationId xmlns:a16="http://schemas.microsoft.com/office/drawing/2014/main" id="{5FA22F64-B8B6-43E9-9BA8-64602DE51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1987550"/>
            <a:ext cx="338137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6" name="Rectangle 78">
            <a:extLst>
              <a:ext uri="{FF2B5EF4-FFF2-40B4-BE49-F238E27FC236}">
                <a16:creationId xmlns:a16="http://schemas.microsoft.com/office/drawing/2014/main" id="{759FA85E-4BF4-49F8-B525-3894F0481F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08" y="1651000"/>
            <a:ext cx="338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7" name="Rectangle 79">
            <a:extLst>
              <a:ext uri="{FF2B5EF4-FFF2-40B4-BE49-F238E27FC236}">
                <a16:creationId xmlns:a16="http://schemas.microsoft.com/office/drawing/2014/main" id="{C5ED5DFD-2B79-4D60-A83F-62217A619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4370" y="3003550"/>
            <a:ext cx="336550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8" name="Rectangle 80">
            <a:extLst>
              <a:ext uri="{FF2B5EF4-FFF2-40B4-BE49-F238E27FC236}">
                <a16:creationId xmlns:a16="http://schemas.microsoft.com/office/drawing/2014/main" id="{7D5BC86B-6F41-4524-83C0-7A1EF78B4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2508" y="2663825"/>
            <a:ext cx="338137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9" name="Rectangle 81">
            <a:extLst>
              <a:ext uri="{FF2B5EF4-FFF2-40B4-BE49-F238E27FC236}">
                <a16:creationId xmlns:a16="http://schemas.microsoft.com/office/drawing/2014/main" id="{FE1F6271-0671-4047-8BEB-7E2B5F4525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645" y="2325688"/>
            <a:ext cx="338138" cy="3381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80" name="Rectangle 82">
            <a:extLst>
              <a:ext uri="{FF2B5EF4-FFF2-40B4-BE49-F238E27FC236}">
                <a16:creationId xmlns:a16="http://schemas.microsoft.com/office/drawing/2014/main" id="{FE0E4D36-E0CB-4AC5-AF89-D65A8565E5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7195" y="1987550"/>
            <a:ext cx="338138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81" name="Rectangle 83">
            <a:extLst>
              <a:ext uri="{FF2B5EF4-FFF2-40B4-BE49-F238E27FC236}">
                <a16:creationId xmlns:a16="http://schemas.microsoft.com/office/drawing/2014/main" id="{2C8A6E43-580E-44E4-90AB-7B2ECB956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1651000"/>
            <a:ext cx="336550" cy="3365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82" name="Rectangle 84">
            <a:extLst>
              <a:ext uri="{FF2B5EF4-FFF2-40B4-BE49-F238E27FC236}">
                <a16:creationId xmlns:a16="http://schemas.microsoft.com/office/drawing/2014/main" id="{316DE34E-6634-4E5A-9353-625C19ED9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4370" y="3341688"/>
            <a:ext cx="336550" cy="3365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3" name="Rectangle 85">
            <a:extLst>
              <a:ext uri="{FF2B5EF4-FFF2-40B4-BE49-F238E27FC236}">
                <a16:creationId xmlns:a16="http://schemas.microsoft.com/office/drawing/2014/main" id="{93741E39-5190-4615-9ED5-CE55D00A3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2508" y="3001963"/>
            <a:ext cx="338137" cy="338137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4" name="Rectangle 86">
            <a:extLst>
              <a:ext uri="{FF2B5EF4-FFF2-40B4-BE49-F238E27FC236}">
                <a16:creationId xmlns:a16="http://schemas.microsoft.com/office/drawing/2014/main" id="{441C35E3-8104-4328-A665-5BAA15E6E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645" y="2663825"/>
            <a:ext cx="338138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5" name="Rectangle 87">
            <a:extLst>
              <a:ext uri="{FF2B5EF4-FFF2-40B4-BE49-F238E27FC236}">
                <a16:creationId xmlns:a16="http://schemas.microsoft.com/office/drawing/2014/main" id="{C8C978AF-84BD-4C6E-B1C5-6800A2275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7195" y="2325688"/>
            <a:ext cx="338138" cy="338137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6" name="Rectangle 88">
            <a:extLst>
              <a:ext uri="{FF2B5EF4-FFF2-40B4-BE49-F238E27FC236}">
                <a16:creationId xmlns:a16="http://schemas.microsoft.com/office/drawing/2014/main" id="{DC63CE98-C1DE-44AF-9533-7CE865847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1987550"/>
            <a:ext cx="336550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7" name="Rectangle 89">
            <a:extLst>
              <a:ext uri="{FF2B5EF4-FFF2-40B4-BE49-F238E27FC236}">
                <a16:creationId xmlns:a16="http://schemas.microsoft.com/office/drawing/2014/main" id="{42E5D984-2D23-45DA-A114-A9A3E8B55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0295" y="1651000"/>
            <a:ext cx="338138" cy="3365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8" name="Rectangle 90">
            <a:extLst>
              <a:ext uri="{FF2B5EF4-FFF2-40B4-BE49-F238E27FC236}">
                <a16:creationId xmlns:a16="http://schemas.microsoft.com/office/drawing/2014/main" id="{2D58FC36-F91F-4E40-B4B3-225FDE86F8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0920" y="3341688"/>
            <a:ext cx="338138" cy="3365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9" name="Rectangle 91">
            <a:extLst>
              <a:ext uri="{FF2B5EF4-FFF2-40B4-BE49-F238E27FC236}">
                <a16:creationId xmlns:a16="http://schemas.microsoft.com/office/drawing/2014/main" id="{3617CFDE-FDBB-45EB-9E4D-5DF0BAC48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645" y="3001963"/>
            <a:ext cx="338138" cy="33813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90" name="Rectangle 92">
            <a:extLst>
              <a:ext uri="{FF2B5EF4-FFF2-40B4-BE49-F238E27FC236}">
                <a16:creationId xmlns:a16="http://schemas.microsoft.com/office/drawing/2014/main" id="{F8C7B60C-9160-45D0-88B0-D6457BB7E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8783" y="2663825"/>
            <a:ext cx="336550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91" name="Rectangle 93">
            <a:extLst>
              <a:ext uri="{FF2B5EF4-FFF2-40B4-BE49-F238E27FC236}">
                <a16:creationId xmlns:a16="http://schemas.microsoft.com/office/drawing/2014/main" id="{EDD6C1C5-07DA-4F80-9FF6-8C3752518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2325688"/>
            <a:ext cx="336550" cy="33813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92" name="Rectangle 94">
            <a:extLst>
              <a:ext uri="{FF2B5EF4-FFF2-40B4-BE49-F238E27FC236}">
                <a16:creationId xmlns:a16="http://schemas.microsoft.com/office/drawing/2014/main" id="{47E41FBE-2C26-4944-A65A-8A43E058C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1883" y="1987550"/>
            <a:ext cx="338137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93" name="Rectangle 95">
            <a:extLst>
              <a:ext uri="{FF2B5EF4-FFF2-40B4-BE49-F238E27FC236}">
                <a16:creationId xmlns:a16="http://schemas.microsoft.com/office/drawing/2014/main" id="{A07AD10C-581E-496E-B3A4-5E7874254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8433" y="1651000"/>
            <a:ext cx="338137" cy="3365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94" name="Rectangle 96">
            <a:extLst>
              <a:ext uri="{FF2B5EF4-FFF2-40B4-BE49-F238E27FC236}">
                <a16:creationId xmlns:a16="http://schemas.microsoft.com/office/drawing/2014/main" id="{86FF58F3-06BF-4716-AA48-1AF5081E97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7195" y="4692650"/>
            <a:ext cx="338138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95" name="Rectangle 97">
            <a:extLst>
              <a:ext uri="{FF2B5EF4-FFF2-40B4-BE49-F238E27FC236}">
                <a16:creationId xmlns:a16="http://schemas.microsoft.com/office/drawing/2014/main" id="{B0E7BDD7-5502-4492-A472-F4C4244451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4692650"/>
            <a:ext cx="338137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96" name="Rectangle 98">
            <a:extLst>
              <a:ext uri="{FF2B5EF4-FFF2-40B4-BE49-F238E27FC236}">
                <a16:creationId xmlns:a16="http://schemas.microsoft.com/office/drawing/2014/main" id="{41CE2CA8-C3AF-4318-96E2-515FE22B8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1608" y="4692650"/>
            <a:ext cx="338137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97" name="Rectangle 99">
            <a:extLst>
              <a:ext uri="{FF2B5EF4-FFF2-40B4-BE49-F238E27FC236}">
                <a16:creationId xmlns:a16="http://schemas.microsoft.com/office/drawing/2014/main" id="{2E2C3AEE-F22E-44A2-84A3-FEC43AF99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3470" y="4692650"/>
            <a:ext cx="338138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98" name="Rectangle 100">
            <a:extLst>
              <a:ext uri="{FF2B5EF4-FFF2-40B4-BE49-F238E27FC236}">
                <a16:creationId xmlns:a16="http://schemas.microsoft.com/office/drawing/2014/main" id="{BF9EBB65-04E3-42D6-8AEE-FEC6EDD22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4352925"/>
            <a:ext cx="338137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99" name="Rectangle 101">
            <a:extLst>
              <a:ext uri="{FF2B5EF4-FFF2-40B4-BE49-F238E27FC236}">
                <a16:creationId xmlns:a16="http://schemas.microsoft.com/office/drawing/2014/main" id="{D6736231-A733-41F4-948E-4D7E3222B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5058" y="4352925"/>
            <a:ext cx="338137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00" name="Rectangle 102">
            <a:extLst>
              <a:ext uri="{FF2B5EF4-FFF2-40B4-BE49-F238E27FC236}">
                <a16:creationId xmlns:a16="http://schemas.microsoft.com/office/drawing/2014/main" id="{B854482F-5555-4432-8F47-DDE19E940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745" y="4352925"/>
            <a:ext cx="338138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01" name="Rectangle 103">
            <a:extLst>
              <a:ext uri="{FF2B5EF4-FFF2-40B4-BE49-F238E27FC236}">
                <a16:creationId xmlns:a16="http://schemas.microsoft.com/office/drawing/2014/main" id="{7823E732-2AF6-4601-BEC9-FC4C506FBA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3195" y="4352925"/>
            <a:ext cx="336550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02" name="Rectangle 104">
            <a:extLst>
              <a:ext uri="{FF2B5EF4-FFF2-40B4-BE49-F238E27FC236}">
                <a16:creationId xmlns:a16="http://schemas.microsoft.com/office/drawing/2014/main" id="{30E43F52-2CFC-4409-8F21-BE6EEC2BF4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3470" y="4014788"/>
            <a:ext cx="338138" cy="338137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" name="Rectangle 105">
            <a:extLst>
              <a:ext uri="{FF2B5EF4-FFF2-40B4-BE49-F238E27FC236}">
                <a16:creationId xmlns:a16="http://schemas.microsoft.com/office/drawing/2014/main" id="{D5FCE77F-6653-4A1F-916A-09581C595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3195" y="4014788"/>
            <a:ext cx="336550" cy="3381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04" name="Rectangle 106">
            <a:extLst>
              <a:ext uri="{FF2B5EF4-FFF2-40B4-BE49-F238E27FC236}">
                <a16:creationId xmlns:a16="http://schemas.microsoft.com/office/drawing/2014/main" id="{8D8854DC-B233-4508-A742-BC167FA929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7883" y="4014788"/>
            <a:ext cx="338137" cy="33813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05" name="Rectangle 107">
            <a:extLst>
              <a:ext uri="{FF2B5EF4-FFF2-40B4-BE49-F238E27FC236}">
                <a16:creationId xmlns:a16="http://schemas.microsoft.com/office/drawing/2014/main" id="{0BB431F9-5E64-464F-9990-A9837BAC07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745" y="4014788"/>
            <a:ext cx="338138" cy="338137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06" name="Rectangle 108">
            <a:extLst>
              <a:ext uri="{FF2B5EF4-FFF2-40B4-BE49-F238E27FC236}">
                <a16:creationId xmlns:a16="http://schemas.microsoft.com/office/drawing/2014/main" id="{A910EF7B-2A53-4B05-B499-156D65D30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0020" y="3678238"/>
            <a:ext cx="338138" cy="3365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DC4D7E57-891A-4383-959E-E585F79EC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745" y="3678238"/>
            <a:ext cx="336550" cy="3365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3415C973-9E00-4F0B-AFC6-F9D12AC58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4433" y="3678238"/>
            <a:ext cx="338137" cy="3365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09" name="Rectangle 111">
            <a:extLst>
              <a:ext uri="{FF2B5EF4-FFF2-40B4-BE49-F238E27FC236}">
                <a16:creationId xmlns:a16="http://schemas.microsoft.com/office/drawing/2014/main" id="{90D94899-E528-43CB-817D-D804F2E01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6295" y="3678238"/>
            <a:ext cx="338138" cy="3365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10" name="Rectangle 112">
            <a:extLst>
              <a:ext uri="{FF2B5EF4-FFF2-40B4-BE49-F238E27FC236}">
                <a16:creationId xmlns:a16="http://schemas.microsoft.com/office/drawing/2014/main" id="{BA97219A-FBF4-48EF-B52F-1306CEEE4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8158" y="3340100"/>
            <a:ext cx="336550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69BD9917-B262-46AA-9DE3-EF2DE58D2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6295" y="3340100"/>
            <a:ext cx="338138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2" name="Rectangle 114">
            <a:extLst>
              <a:ext uri="{FF2B5EF4-FFF2-40B4-BE49-F238E27FC236}">
                <a16:creationId xmlns:a16="http://schemas.microsoft.com/office/drawing/2014/main" id="{BFA953D8-DDC3-4F62-B168-30D74E8A3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6295" y="3000375"/>
            <a:ext cx="338138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47768EAA-F6D6-4B22-BB95-CF7B5BC7A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4433" y="2662238"/>
            <a:ext cx="338137" cy="338137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4" name="Rectangle 116">
            <a:extLst>
              <a:ext uri="{FF2B5EF4-FFF2-40B4-BE49-F238E27FC236}">
                <a16:creationId xmlns:a16="http://schemas.microsoft.com/office/drawing/2014/main" id="{44C4967E-E865-4FE0-8D50-6D9449DB8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0983" y="2324100"/>
            <a:ext cx="338137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5191BE6B-501B-4253-9A19-FF2407820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2295" y="1987550"/>
            <a:ext cx="338138" cy="33813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id="{90C5CE4E-F9EC-43C3-AB40-03B7BFC49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8845" y="1651000"/>
            <a:ext cx="338138" cy="3365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7" name="Rectangle 119">
            <a:extLst>
              <a:ext uri="{FF2B5EF4-FFF2-40B4-BE49-F238E27FC236}">
                <a16:creationId xmlns:a16="http://schemas.microsoft.com/office/drawing/2014/main" id="{D86510E0-2C0A-4EA6-9F62-46E6333E0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6020" y="3003550"/>
            <a:ext cx="336550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8" name="Rectangle 120">
            <a:extLst>
              <a:ext uri="{FF2B5EF4-FFF2-40B4-BE49-F238E27FC236}">
                <a16:creationId xmlns:a16="http://schemas.microsoft.com/office/drawing/2014/main" id="{E6E3B827-51C0-4819-92AA-F2C5519EA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4158" y="2663825"/>
            <a:ext cx="338137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9" name="Rectangle 121">
            <a:extLst>
              <a:ext uri="{FF2B5EF4-FFF2-40B4-BE49-F238E27FC236}">
                <a16:creationId xmlns:a16="http://schemas.microsoft.com/office/drawing/2014/main" id="{FF7F61F0-11FE-446E-BD2C-CCAF5D9959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2295" y="2325688"/>
            <a:ext cx="338138" cy="3381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20" name="Rectangle 122">
            <a:extLst>
              <a:ext uri="{FF2B5EF4-FFF2-40B4-BE49-F238E27FC236}">
                <a16:creationId xmlns:a16="http://schemas.microsoft.com/office/drawing/2014/main" id="{FBCF397E-108E-4BA2-B606-2767570C2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8845" y="1987550"/>
            <a:ext cx="338138" cy="33813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21" name="Rectangle 123">
            <a:extLst>
              <a:ext uri="{FF2B5EF4-FFF2-40B4-BE49-F238E27FC236}">
                <a16:creationId xmlns:a16="http://schemas.microsoft.com/office/drawing/2014/main" id="{A2CA3C63-573F-40A8-BB77-B05CCA474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6983" y="1651000"/>
            <a:ext cx="336550" cy="3365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22" name="Rectangle 124">
            <a:extLst>
              <a:ext uri="{FF2B5EF4-FFF2-40B4-BE49-F238E27FC236}">
                <a16:creationId xmlns:a16="http://schemas.microsoft.com/office/drawing/2014/main" id="{487BD365-E213-4192-AC4D-9F5A3B6602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6020" y="3341688"/>
            <a:ext cx="336550" cy="3365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23" name="Rectangle 125">
            <a:extLst>
              <a:ext uri="{FF2B5EF4-FFF2-40B4-BE49-F238E27FC236}">
                <a16:creationId xmlns:a16="http://schemas.microsoft.com/office/drawing/2014/main" id="{8D3C09E8-E770-42B1-ACE6-06BFAEDD29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4158" y="3001963"/>
            <a:ext cx="338137" cy="338137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24" name="Rectangle 126">
            <a:extLst>
              <a:ext uri="{FF2B5EF4-FFF2-40B4-BE49-F238E27FC236}">
                <a16:creationId xmlns:a16="http://schemas.microsoft.com/office/drawing/2014/main" id="{B6A9CE8C-6773-46B4-B36F-6545FD3D3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2295" y="2663825"/>
            <a:ext cx="338138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25" name="Rectangle 127">
            <a:extLst>
              <a:ext uri="{FF2B5EF4-FFF2-40B4-BE49-F238E27FC236}">
                <a16:creationId xmlns:a16="http://schemas.microsoft.com/office/drawing/2014/main" id="{3E5E9788-A0BF-44D0-9812-D9C3FC08E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8845" y="2325688"/>
            <a:ext cx="338138" cy="338137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26" name="Rectangle 128">
            <a:extLst>
              <a:ext uri="{FF2B5EF4-FFF2-40B4-BE49-F238E27FC236}">
                <a16:creationId xmlns:a16="http://schemas.microsoft.com/office/drawing/2014/main" id="{C24458B5-6DFA-41B3-937C-98E4934EF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6983" y="1987550"/>
            <a:ext cx="336550" cy="338138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27" name="Rectangle 129">
            <a:extLst>
              <a:ext uri="{FF2B5EF4-FFF2-40B4-BE49-F238E27FC236}">
                <a16:creationId xmlns:a16="http://schemas.microsoft.com/office/drawing/2014/main" id="{5ED2409F-72A2-4E49-B78B-4CFA56781B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3533" y="1651000"/>
            <a:ext cx="336550" cy="3365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28" name="Rectangle 130">
            <a:extLst>
              <a:ext uri="{FF2B5EF4-FFF2-40B4-BE49-F238E27FC236}">
                <a16:creationId xmlns:a16="http://schemas.microsoft.com/office/drawing/2014/main" id="{5E24CE20-1B73-45D1-8218-A911F6C8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2570" y="3341688"/>
            <a:ext cx="338138" cy="3365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29" name="Rectangle 131">
            <a:extLst>
              <a:ext uri="{FF2B5EF4-FFF2-40B4-BE49-F238E27FC236}">
                <a16:creationId xmlns:a16="http://schemas.microsoft.com/office/drawing/2014/main" id="{841157D9-9ADE-480C-85A7-3BD80C824F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2295" y="3001963"/>
            <a:ext cx="338138" cy="33813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30" name="Rectangle 132">
            <a:extLst>
              <a:ext uri="{FF2B5EF4-FFF2-40B4-BE49-F238E27FC236}">
                <a16:creationId xmlns:a16="http://schemas.microsoft.com/office/drawing/2014/main" id="{AAD4E8ED-7259-4FC0-BD1C-BF213B71C5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90433" y="2663825"/>
            <a:ext cx="336550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31" name="Rectangle 133">
            <a:extLst>
              <a:ext uri="{FF2B5EF4-FFF2-40B4-BE49-F238E27FC236}">
                <a16:creationId xmlns:a16="http://schemas.microsoft.com/office/drawing/2014/main" id="{3EB19440-E319-4B35-9578-027B5D359A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6983" y="2325688"/>
            <a:ext cx="336550" cy="338137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32" name="Rectangle 134">
            <a:extLst>
              <a:ext uri="{FF2B5EF4-FFF2-40B4-BE49-F238E27FC236}">
                <a16:creationId xmlns:a16="http://schemas.microsoft.com/office/drawing/2014/main" id="{56467F44-EED0-4F34-8B46-4EF1DE5B9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3533" y="1987550"/>
            <a:ext cx="338137" cy="338138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33" name="Rectangle 135">
            <a:extLst>
              <a:ext uri="{FF2B5EF4-FFF2-40B4-BE49-F238E27FC236}">
                <a16:creationId xmlns:a16="http://schemas.microsoft.com/office/drawing/2014/main" id="{79365DFB-AD03-45DA-B712-7A5149CD05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00083" y="1651000"/>
            <a:ext cx="338137" cy="3365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34" name="Rectangle 136">
            <a:extLst>
              <a:ext uri="{FF2B5EF4-FFF2-40B4-BE49-F238E27FC236}">
                <a16:creationId xmlns:a16="http://schemas.microsoft.com/office/drawing/2014/main" id="{4753A4DF-1D1E-49F9-AB8E-09C3F6E95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6295" y="4692650"/>
            <a:ext cx="338138" cy="338138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35" name="Rectangle 137">
            <a:extLst>
              <a:ext uri="{FF2B5EF4-FFF2-40B4-BE49-F238E27FC236}">
                <a16:creationId xmlns:a16="http://schemas.microsoft.com/office/drawing/2014/main" id="{2C39649B-10E0-4721-AB25-C56CFB85A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745" y="4692650"/>
            <a:ext cx="336550" cy="338138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6" name="Rectangle 138">
            <a:extLst>
              <a:ext uri="{FF2B5EF4-FFF2-40B4-BE49-F238E27FC236}">
                <a16:creationId xmlns:a16="http://schemas.microsoft.com/office/drawing/2014/main" id="{787A8A27-9A63-4BA9-8A7F-7ABAA64C71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6020" y="4352925"/>
            <a:ext cx="336550" cy="338138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37" name="Rectangle 139">
            <a:extLst>
              <a:ext uri="{FF2B5EF4-FFF2-40B4-BE49-F238E27FC236}">
                <a16:creationId xmlns:a16="http://schemas.microsoft.com/office/drawing/2014/main" id="{70BA64F4-20EB-4005-B779-13BD7B041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7883" y="4352925"/>
            <a:ext cx="338137" cy="338138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8" name="Rectangle 140">
            <a:extLst>
              <a:ext uri="{FF2B5EF4-FFF2-40B4-BE49-F238E27FC236}">
                <a16:creationId xmlns:a16="http://schemas.microsoft.com/office/drawing/2014/main" id="{8D5B3549-619F-4DD0-881A-48C7E7E6C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2570" y="4014788"/>
            <a:ext cx="338138" cy="338137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39" name="Rectangle 141">
            <a:extLst>
              <a:ext uri="{FF2B5EF4-FFF2-40B4-BE49-F238E27FC236}">
                <a16:creationId xmlns:a16="http://schemas.microsoft.com/office/drawing/2014/main" id="{46030284-2F3B-44FE-A3BD-CEC4FE1EC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6020" y="4014788"/>
            <a:ext cx="336550" cy="338137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0" name="Rectangle 142">
            <a:extLst>
              <a:ext uri="{FF2B5EF4-FFF2-40B4-BE49-F238E27FC236}">
                <a16:creationId xmlns:a16="http://schemas.microsoft.com/office/drawing/2014/main" id="{D1F67B3A-0350-41EA-81EF-A4D969CF0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9120" y="3678238"/>
            <a:ext cx="338138" cy="3365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1" name="Rectangle 143">
            <a:extLst>
              <a:ext uri="{FF2B5EF4-FFF2-40B4-BE49-F238E27FC236}">
                <a16:creationId xmlns:a16="http://schemas.microsoft.com/office/drawing/2014/main" id="{DF98AB4C-B983-4B17-9146-08C5FCD3D9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2570" y="3678238"/>
            <a:ext cx="336550" cy="3365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2" name="Rectangle 144">
            <a:extLst>
              <a:ext uri="{FF2B5EF4-FFF2-40B4-BE49-F238E27FC236}">
                <a16:creationId xmlns:a16="http://schemas.microsoft.com/office/drawing/2014/main" id="{EDEE08FB-FDA0-4B89-9A23-568A9081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0708" y="3341688"/>
            <a:ext cx="338137" cy="3365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3" name="Rectangle 145">
            <a:extLst>
              <a:ext uri="{FF2B5EF4-FFF2-40B4-BE49-F238E27FC236}">
                <a16:creationId xmlns:a16="http://schemas.microsoft.com/office/drawing/2014/main" id="{7456743D-CC47-44B9-BF0F-089E00E372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90433" y="3001963"/>
            <a:ext cx="336550" cy="338137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4" name="Rectangle 146">
            <a:extLst>
              <a:ext uri="{FF2B5EF4-FFF2-40B4-BE49-F238E27FC236}">
                <a16:creationId xmlns:a16="http://schemas.microsoft.com/office/drawing/2014/main" id="{044E6329-FF92-41DB-9566-7E1C8AB8B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6983" y="2663825"/>
            <a:ext cx="338137" cy="338138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5" name="Rectangle 147">
            <a:extLst>
              <a:ext uri="{FF2B5EF4-FFF2-40B4-BE49-F238E27FC236}">
                <a16:creationId xmlns:a16="http://schemas.microsoft.com/office/drawing/2014/main" id="{E531ADAF-12BC-4B8F-A583-34AC19375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3533" y="2325688"/>
            <a:ext cx="338137" cy="338137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6" name="Rectangle 148">
            <a:extLst>
              <a:ext uri="{FF2B5EF4-FFF2-40B4-BE49-F238E27FC236}">
                <a16:creationId xmlns:a16="http://schemas.microsoft.com/office/drawing/2014/main" id="{CDFC6157-4A30-409E-A7E3-A97A691B9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01670" y="1987550"/>
            <a:ext cx="338138" cy="338138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7" name="Rectangle 149">
            <a:extLst>
              <a:ext uri="{FF2B5EF4-FFF2-40B4-BE49-F238E27FC236}">
                <a16:creationId xmlns:a16="http://schemas.microsoft.com/office/drawing/2014/main" id="{50B3F7A3-74B0-406E-9248-40DB4769D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8220" y="1651000"/>
            <a:ext cx="338138" cy="3365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8" name="Rectangle 150">
            <a:extLst>
              <a:ext uri="{FF2B5EF4-FFF2-40B4-BE49-F238E27FC236}">
                <a16:creationId xmlns:a16="http://schemas.microsoft.com/office/drawing/2014/main" id="{01A51D83-F6A2-469E-B15D-35C0B5AB9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8845" y="3341688"/>
            <a:ext cx="338138" cy="3365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9" name="Rectangle 151">
            <a:extLst>
              <a:ext uri="{FF2B5EF4-FFF2-40B4-BE49-F238E27FC236}">
                <a16:creationId xmlns:a16="http://schemas.microsoft.com/office/drawing/2014/main" id="{0F896B67-2DD1-4CE8-9187-901639AB8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6983" y="3001963"/>
            <a:ext cx="338137" cy="338137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50" name="Rectangle 152">
            <a:extLst>
              <a:ext uri="{FF2B5EF4-FFF2-40B4-BE49-F238E27FC236}">
                <a16:creationId xmlns:a16="http://schemas.microsoft.com/office/drawing/2014/main" id="{00F4DC64-82C4-434F-B039-E2ED18ABD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5120" y="2663825"/>
            <a:ext cx="338138" cy="338138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51" name="Rectangle 153">
            <a:extLst>
              <a:ext uri="{FF2B5EF4-FFF2-40B4-BE49-F238E27FC236}">
                <a16:creationId xmlns:a16="http://schemas.microsoft.com/office/drawing/2014/main" id="{26CF817E-BB28-4423-8647-FE60C9320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01670" y="2325688"/>
            <a:ext cx="338138" cy="338137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52" name="Rectangle 154">
            <a:extLst>
              <a:ext uri="{FF2B5EF4-FFF2-40B4-BE49-F238E27FC236}">
                <a16:creationId xmlns:a16="http://schemas.microsoft.com/office/drawing/2014/main" id="{A8ED72A0-4EB8-49FF-844E-480EC482F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9808" y="1987550"/>
            <a:ext cx="338137" cy="338138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53" name="Rectangle 155">
            <a:extLst>
              <a:ext uri="{FF2B5EF4-FFF2-40B4-BE49-F238E27FC236}">
                <a16:creationId xmlns:a16="http://schemas.microsoft.com/office/drawing/2014/main" id="{2FC109D4-DC43-4F38-8803-BEED7BACA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76358" y="1651000"/>
            <a:ext cx="336550" cy="3365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54" name="Rectangle 156">
            <a:extLst>
              <a:ext uri="{FF2B5EF4-FFF2-40B4-BE49-F238E27FC236}">
                <a16:creationId xmlns:a16="http://schemas.microsoft.com/office/drawing/2014/main" id="{8773C623-8273-439B-9DAB-0C0D4C6852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7470" y="3341688"/>
            <a:ext cx="338138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55" name="Rectangle 157">
            <a:extLst>
              <a:ext uri="{FF2B5EF4-FFF2-40B4-BE49-F238E27FC236}">
                <a16:creationId xmlns:a16="http://schemas.microsoft.com/office/drawing/2014/main" id="{197985D9-36CF-4A58-8E79-70FB323841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7195" y="3001963"/>
            <a:ext cx="338138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56" name="Rectangle 158">
            <a:extLst>
              <a:ext uri="{FF2B5EF4-FFF2-40B4-BE49-F238E27FC236}">
                <a16:creationId xmlns:a16="http://schemas.microsoft.com/office/drawing/2014/main" id="{BDAF87E3-6B9B-438B-8EE4-B4A4AA4A4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2663825"/>
            <a:ext cx="336550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57" name="Rectangle 159">
            <a:extLst>
              <a:ext uri="{FF2B5EF4-FFF2-40B4-BE49-F238E27FC236}">
                <a16:creationId xmlns:a16="http://schemas.microsoft.com/office/drawing/2014/main" id="{2525E0E8-8085-4CD3-8AA7-48F7B934E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0295" y="2325688"/>
            <a:ext cx="338138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58" name="Rectangle 160">
            <a:extLst>
              <a:ext uri="{FF2B5EF4-FFF2-40B4-BE49-F238E27FC236}">
                <a16:creationId xmlns:a16="http://schemas.microsoft.com/office/drawing/2014/main" id="{5926F98E-7450-4182-997D-89A6EADA5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0020" y="1987550"/>
            <a:ext cx="338138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59" name="Rectangle 161">
            <a:extLst>
              <a:ext uri="{FF2B5EF4-FFF2-40B4-BE49-F238E27FC236}">
                <a16:creationId xmlns:a16="http://schemas.microsoft.com/office/drawing/2014/main" id="{890488B9-9AD5-4245-A44D-A164015C1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5608" y="3341688"/>
            <a:ext cx="338137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60" name="Rectangle 162">
            <a:extLst>
              <a:ext uri="{FF2B5EF4-FFF2-40B4-BE49-F238E27FC236}">
                <a16:creationId xmlns:a16="http://schemas.microsoft.com/office/drawing/2014/main" id="{81990D2C-9C4E-4AEB-911E-9274B5A9B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3001963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61" name="Rectangle 163">
            <a:extLst>
              <a:ext uri="{FF2B5EF4-FFF2-40B4-BE49-F238E27FC236}">
                <a16:creationId xmlns:a16="http://schemas.microsoft.com/office/drawing/2014/main" id="{2F08AAB7-6CAB-4637-AC41-440DEFD90C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1883" y="2663825"/>
            <a:ext cx="338137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62" name="Rectangle 164">
            <a:extLst>
              <a:ext uri="{FF2B5EF4-FFF2-40B4-BE49-F238E27FC236}">
                <a16:creationId xmlns:a16="http://schemas.microsoft.com/office/drawing/2014/main" id="{85CCE272-A8FC-44F1-A29C-BF9F1267E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8433" y="2325688"/>
            <a:ext cx="338137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63" name="Rectangle 165">
            <a:extLst>
              <a:ext uri="{FF2B5EF4-FFF2-40B4-BE49-F238E27FC236}">
                <a16:creationId xmlns:a16="http://schemas.microsoft.com/office/drawing/2014/main" id="{9F1D7385-CCC5-4C2C-9ED9-B4A5B93213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3340100"/>
            <a:ext cx="336550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64" name="Rectangle 166">
            <a:extLst>
              <a:ext uri="{FF2B5EF4-FFF2-40B4-BE49-F238E27FC236}">
                <a16:creationId xmlns:a16="http://schemas.microsoft.com/office/drawing/2014/main" id="{9C0C393B-C7B9-4BEB-90ED-7F0B9FC46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3470" y="3000375"/>
            <a:ext cx="338138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65" name="Rectangle 167">
            <a:extLst>
              <a:ext uri="{FF2B5EF4-FFF2-40B4-BE49-F238E27FC236}">
                <a16:creationId xmlns:a16="http://schemas.microsoft.com/office/drawing/2014/main" id="{EC01F17E-C65C-4945-8464-8FBE638183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1608" y="2662238"/>
            <a:ext cx="338137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66" name="Rectangle 168">
            <a:extLst>
              <a:ext uri="{FF2B5EF4-FFF2-40B4-BE49-F238E27FC236}">
                <a16:creationId xmlns:a16="http://schemas.microsoft.com/office/drawing/2014/main" id="{704BE9F7-D275-45CA-810D-F2BEBBDE2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3470" y="3340100"/>
            <a:ext cx="338138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67" name="Rectangle 169">
            <a:extLst>
              <a:ext uri="{FF2B5EF4-FFF2-40B4-BE49-F238E27FC236}">
                <a16:creationId xmlns:a16="http://schemas.microsoft.com/office/drawing/2014/main" id="{44B09128-1133-48EB-8242-3CC8522F8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0020" y="3001963"/>
            <a:ext cx="338138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68" name="Rectangle 170">
            <a:extLst>
              <a:ext uri="{FF2B5EF4-FFF2-40B4-BE49-F238E27FC236}">
                <a16:creationId xmlns:a16="http://schemas.microsoft.com/office/drawing/2014/main" id="{A94B52ED-A573-466A-8285-6D6656B7D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7470" y="4692650"/>
            <a:ext cx="338138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69" name="Rectangle 171">
            <a:extLst>
              <a:ext uri="{FF2B5EF4-FFF2-40B4-BE49-F238E27FC236}">
                <a16:creationId xmlns:a16="http://schemas.microsoft.com/office/drawing/2014/main" id="{9E5D127E-5134-44D8-9A70-8F4F4A9A9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7195" y="4352925"/>
            <a:ext cx="338138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0" name="Rectangle 172">
            <a:extLst>
              <a:ext uri="{FF2B5EF4-FFF2-40B4-BE49-F238E27FC236}">
                <a16:creationId xmlns:a16="http://schemas.microsoft.com/office/drawing/2014/main" id="{C2DB910E-6E05-439B-805F-59D10E4DF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5333" y="4014788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1" name="Rectangle 173">
            <a:extLst>
              <a:ext uri="{FF2B5EF4-FFF2-40B4-BE49-F238E27FC236}">
                <a16:creationId xmlns:a16="http://schemas.microsoft.com/office/drawing/2014/main" id="{32E4EB81-832A-4A0F-84F3-D7D1C1372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0295" y="3678238"/>
            <a:ext cx="338138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2" name="Rectangle 174">
            <a:extLst>
              <a:ext uri="{FF2B5EF4-FFF2-40B4-BE49-F238E27FC236}">
                <a16:creationId xmlns:a16="http://schemas.microsoft.com/office/drawing/2014/main" id="{35B5CE77-EA23-412D-BA9E-A7A99BD0F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3195" y="3338513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3" name="Rectangle 271">
            <a:extLst>
              <a:ext uri="{FF2B5EF4-FFF2-40B4-BE49-F238E27FC236}">
                <a16:creationId xmlns:a16="http://schemas.microsoft.com/office/drawing/2014/main" id="{617AA369-847C-4490-9F16-2A74AAE6FB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8158" y="1651000"/>
            <a:ext cx="336550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74" name="Rectangle 272">
            <a:extLst>
              <a:ext uri="{FF2B5EF4-FFF2-40B4-BE49-F238E27FC236}">
                <a16:creationId xmlns:a16="http://schemas.microsoft.com/office/drawing/2014/main" id="{78D5AF31-8608-4A5C-AAEB-2593D0E96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745" y="1987550"/>
            <a:ext cx="336550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75" name="Rectangle 273">
            <a:extLst>
              <a:ext uri="{FF2B5EF4-FFF2-40B4-BE49-F238E27FC236}">
                <a16:creationId xmlns:a16="http://schemas.microsoft.com/office/drawing/2014/main" id="{8FCBA5C0-D19A-4DCF-AFA4-E7F6543596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08" y="1651000"/>
            <a:ext cx="338137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76" name="Rectangle 274">
            <a:extLst>
              <a:ext uri="{FF2B5EF4-FFF2-40B4-BE49-F238E27FC236}">
                <a16:creationId xmlns:a16="http://schemas.microsoft.com/office/drawing/2014/main" id="{98AF9E22-A216-4103-B414-E1E1266C97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8158" y="2325688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77" name="Rectangle 275">
            <a:extLst>
              <a:ext uri="{FF2B5EF4-FFF2-40B4-BE49-F238E27FC236}">
                <a16:creationId xmlns:a16="http://schemas.microsoft.com/office/drawing/2014/main" id="{CC292B86-193C-4121-8593-4D99416A1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6295" y="1987550"/>
            <a:ext cx="338138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78" name="Rectangle 276">
            <a:extLst>
              <a:ext uri="{FF2B5EF4-FFF2-40B4-BE49-F238E27FC236}">
                <a16:creationId xmlns:a16="http://schemas.microsoft.com/office/drawing/2014/main" id="{1BC3440A-5319-4118-B881-5A3AA4CB7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4433" y="1649413"/>
            <a:ext cx="338137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79" name="Rectangle 277">
            <a:extLst>
              <a:ext uri="{FF2B5EF4-FFF2-40B4-BE49-F238E27FC236}">
                <a16:creationId xmlns:a16="http://schemas.microsoft.com/office/drawing/2014/main" id="{52888A04-E2FF-4A1B-8A90-1758C0CB15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8158" y="2663825"/>
            <a:ext cx="336550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0" name="Rectangle 278">
            <a:extLst>
              <a:ext uri="{FF2B5EF4-FFF2-40B4-BE49-F238E27FC236}">
                <a16:creationId xmlns:a16="http://schemas.microsoft.com/office/drawing/2014/main" id="{7CB3C66C-95E3-452D-B16C-B87F112795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08" y="2325688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1" name="Rectangle 279">
            <a:extLst>
              <a:ext uri="{FF2B5EF4-FFF2-40B4-BE49-F238E27FC236}">
                <a16:creationId xmlns:a16="http://schemas.microsoft.com/office/drawing/2014/main" id="{06E2734A-ACD9-4C8C-A527-481B75DDC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6020" y="1987550"/>
            <a:ext cx="336550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2" name="Rectangle 280">
            <a:extLst>
              <a:ext uri="{FF2B5EF4-FFF2-40B4-BE49-F238E27FC236}">
                <a16:creationId xmlns:a16="http://schemas.microsoft.com/office/drawing/2014/main" id="{AAB667A5-CA4D-4C38-A7B1-F28AED9A0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2570" y="1649413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3" name="Rectangle 281">
            <a:extLst>
              <a:ext uri="{FF2B5EF4-FFF2-40B4-BE49-F238E27FC236}">
                <a16:creationId xmlns:a16="http://schemas.microsoft.com/office/drawing/2014/main" id="{81CEF0D2-A72C-4146-97CF-2979B8958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8158" y="3001963"/>
            <a:ext cx="336550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84" name="Rectangle 282">
            <a:extLst>
              <a:ext uri="{FF2B5EF4-FFF2-40B4-BE49-F238E27FC236}">
                <a16:creationId xmlns:a16="http://schemas.microsoft.com/office/drawing/2014/main" id="{64F16ADF-DD9E-4563-9D67-FC9E5AF5B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6295" y="2662238"/>
            <a:ext cx="338138" cy="338137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85" name="Rectangle 283">
            <a:extLst>
              <a:ext uri="{FF2B5EF4-FFF2-40B4-BE49-F238E27FC236}">
                <a16:creationId xmlns:a16="http://schemas.microsoft.com/office/drawing/2014/main" id="{1DD3F9EF-417F-4392-94B2-8F59512D38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4433" y="2324100"/>
            <a:ext cx="338137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86" name="Rectangle 284">
            <a:extLst>
              <a:ext uri="{FF2B5EF4-FFF2-40B4-BE49-F238E27FC236}">
                <a16:creationId xmlns:a16="http://schemas.microsoft.com/office/drawing/2014/main" id="{68E5AC3A-479B-4E15-9210-D184E18E7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0983" y="1987550"/>
            <a:ext cx="338137" cy="336550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87" name="Rectangle 285">
            <a:extLst>
              <a:ext uri="{FF2B5EF4-FFF2-40B4-BE49-F238E27FC236}">
                <a16:creationId xmlns:a16="http://schemas.microsoft.com/office/drawing/2014/main" id="{6194D406-22F6-4A34-B506-E86294574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2295" y="1647825"/>
            <a:ext cx="338138" cy="338138"/>
          </a:xfrm>
          <a:prstGeom prst="rect">
            <a:avLst/>
          </a:prstGeom>
          <a:solidFill>
            <a:srgbClr val="DDDDDD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88" name="Line 286">
            <a:extLst>
              <a:ext uri="{FF2B5EF4-FFF2-40B4-BE49-F238E27FC236}">
                <a16:creationId xmlns:a16="http://schemas.microsoft.com/office/drawing/2014/main" id="{F24A9A74-212B-47A1-A96B-5C3621B27F7E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7356326" y="3847307"/>
            <a:ext cx="2366963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" name="Line 287">
            <a:extLst>
              <a:ext uri="{FF2B5EF4-FFF2-40B4-BE49-F238E27FC236}">
                <a16:creationId xmlns:a16="http://schemas.microsoft.com/office/drawing/2014/main" id="{9271F858-ECF1-4915-ACDA-9E0295992A07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7525395" y="3678238"/>
            <a:ext cx="27051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" name="Line 288">
            <a:extLst>
              <a:ext uri="{FF2B5EF4-FFF2-40B4-BE49-F238E27FC236}">
                <a16:creationId xmlns:a16="http://schemas.microsoft.com/office/drawing/2014/main" id="{AE3BACFF-A27C-4F87-B598-F622E8B40050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7692876" y="3509169"/>
            <a:ext cx="3043238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" name="Line 289">
            <a:extLst>
              <a:ext uri="{FF2B5EF4-FFF2-40B4-BE49-F238E27FC236}">
                <a16:creationId xmlns:a16="http://schemas.microsoft.com/office/drawing/2014/main" id="{6D2B50BA-0CC4-458C-8E99-DA8A3DC00C1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7187257" y="4016376"/>
            <a:ext cx="2028825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2" name="Line 290">
            <a:extLst>
              <a:ext uri="{FF2B5EF4-FFF2-40B4-BE49-F238E27FC236}">
                <a16:creationId xmlns:a16="http://schemas.microsoft.com/office/drawing/2014/main" id="{0B18E3B3-2223-42CB-AC92-28640E020D3F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7018983" y="4186238"/>
            <a:ext cx="16891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3" name="Line 291">
            <a:extLst>
              <a:ext uri="{FF2B5EF4-FFF2-40B4-BE49-F238E27FC236}">
                <a16:creationId xmlns:a16="http://schemas.microsoft.com/office/drawing/2014/main" id="{9F125500-E37F-4383-8864-C0DF91F7FBA3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6849120" y="4354513"/>
            <a:ext cx="135255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4" name="Line 292">
            <a:extLst>
              <a:ext uri="{FF2B5EF4-FFF2-40B4-BE49-F238E27FC236}">
                <a16:creationId xmlns:a16="http://schemas.microsoft.com/office/drawing/2014/main" id="{5916458E-577E-4711-BDC8-4CEA7EC9C1E0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6680051" y="4523582"/>
            <a:ext cx="1014413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5" name="Line 293">
            <a:extLst>
              <a:ext uri="{FF2B5EF4-FFF2-40B4-BE49-F238E27FC236}">
                <a16:creationId xmlns:a16="http://schemas.microsoft.com/office/drawing/2014/main" id="{5AEEC278-1421-4D1C-8574-457F24C7E8A3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6510982" y="4692651"/>
            <a:ext cx="676275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" name="Line 294">
            <a:extLst>
              <a:ext uri="{FF2B5EF4-FFF2-40B4-BE49-F238E27FC236}">
                <a16:creationId xmlns:a16="http://schemas.microsoft.com/office/drawing/2014/main" id="{61808B8B-DBC6-4770-B61A-CA3FB427AB19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 flipH="1">
            <a:off x="6343501" y="4861719"/>
            <a:ext cx="338138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" name="Rectangle 295">
            <a:extLst>
              <a:ext uri="{FF2B5EF4-FFF2-40B4-BE49-F238E27FC236}">
                <a16:creationId xmlns:a16="http://schemas.microsoft.com/office/drawing/2014/main" id="{477C663D-7167-46A1-8254-209BEFC208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5395" y="4973638"/>
            <a:ext cx="338138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20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98" name="Rectangle 296">
            <a:extLst>
              <a:ext uri="{FF2B5EF4-FFF2-40B4-BE49-F238E27FC236}">
                <a16:creationId xmlns:a16="http://schemas.microsoft.com/office/drawing/2014/main" id="{EECF78BF-142F-4185-B405-AD6338356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77945" y="4973638"/>
            <a:ext cx="336550" cy="3381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24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199" name="Rectangle 298">
            <a:extLst>
              <a:ext uri="{FF2B5EF4-FFF2-40B4-BE49-F238E27FC236}">
                <a16:creationId xmlns:a16="http://schemas.microsoft.com/office/drawing/2014/main" id="{6C865F93-85B6-4298-BC30-CC423AAC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120" y="5492750"/>
            <a:ext cx="48958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流水线时</a:t>
            </a:r>
            <a:r>
              <a:rPr kumimoji="1" lang="en-US" altLang="zh-CN" sz="2400" b="1">
                <a:solidFill>
                  <a:srgbClr val="0000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400" b="1">
                <a:solidFill>
                  <a:srgbClr val="0000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空图：不发生条件跳转</a:t>
            </a:r>
          </a:p>
        </p:txBody>
      </p:sp>
      <p:sp>
        <p:nvSpPr>
          <p:cNvPr id="200" name="AutoShape 29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E2EA286-4258-47E4-95E9-5AD82161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54" y="5931532"/>
            <a:ext cx="576262" cy="5762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75652F0-4260-4D90-BFD1-2F39DBF41EA5}"/>
              </a:ext>
            </a:extLst>
          </p:cNvPr>
          <p:cNvGrpSpPr/>
          <p:nvPr/>
        </p:nvGrpSpPr>
        <p:grpSpPr>
          <a:xfrm>
            <a:off x="10092836" y="423428"/>
            <a:ext cx="1979828" cy="5957900"/>
            <a:chOff x="7128676" y="297656"/>
            <a:chExt cx="1979828" cy="5957900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98A1884B-1E89-43C6-B2A6-2448F4F0679F}"/>
                </a:ext>
              </a:extLst>
            </p:cNvPr>
            <p:cNvSpPr/>
            <p:nvPr/>
          </p:nvSpPr>
          <p:spPr bwMode="auto">
            <a:xfrm>
              <a:off x="7128676" y="297656"/>
              <a:ext cx="936104" cy="44994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10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7CF434AD-9A25-406B-ACAE-0A0758C9E581}"/>
                </a:ext>
              </a:extLst>
            </p:cNvPr>
            <p:cNvSpPr txBox="1"/>
            <p:nvPr/>
          </p:nvSpPr>
          <p:spPr>
            <a:xfrm>
              <a:off x="7416408" y="2170360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E6D2215-5D63-4644-9231-BCDCA10251E8}"/>
                </a:ext>
              </a:extLst>
            </p:cNvPr>
            <p:cNvSpPr/>
            <p:nvPr/>
          </p:nvSpPr>
          <p:spPr bwMode="auto">
            <a:xfrm>
              <a:off x="7132952" y="4941168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F3F4889-EC49-4624-A863-7A5C7D6C4BC6}"/>
                </a:ext>
              </a:extLst>
            </p:cNvPr>
            <p:cNvSpPr/>
            <p:nvPr/>
          </p:nvSpPr>
          <p:spPr bwMode="auto">
            <a:xfrm>
              <a:off x="7128676" y="5805760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255CD0CA-F73A-468E-A2E7-395E450BD66A}"/>
                </a:ext>
              </a:extLst>
            </p:cNvPr>
            <p:cNvSpPr txBox="1"/>
            <p:nvPr/>
          </p:nvSpPr>
          <p:spPr>
            <a:xfrm>
              <a:off x="7426035" y="5354612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右大括号 207">
              <a:extLst>
                <a:ext uri="{FF2B5EF4-FFF2-40B4-BE49-F238E27FC236}">
                  <a16:creationId xmlns:a16="http://schemas.microsoft.com/office/drawing/2014/main" id="{B0CABF35-EED9-4A5F-8BD4-8930FD4192FF}"/>
                </a:ext>
              </a:extLst>
            </p:cNvPr>
            <p:cNvSpPr/>
            <p:nvPr/>
          </p:nvSpPr>
          <p:spPr bwMode="auto">
            <a:xfrm>
              <a:off x="8136788" y="297656"/>
              <a:ext cx="216024" cy="5957900"/>
            </a:xfrm>
            <a:prstGeom prst="rightBrace">
              <a:avLst>
                <a:gd name="adj1" fmla="val 48265"/>
                <a:gd name="adj2" fmla="val 50000"/>
              </a:avLst>
            </a:prstGeom>
            <a:solidFill>
              <a:srgbClr val="FFFFFF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7D704057-9EA6-4D3B-8438-AAB60EF034F1}"/>
                </a:ext>
              </a:extLst>
            </p:cNvPr>
            <p:cNvSpPr/>
            <p:nvPr/>
          </p:nvSpPr>
          <p:spPr>
            <a:xfrm>
              <a:off x="8306682" y="3014204"/>
              <a:ext cx="8018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50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个</a:t>
              </a:r>
            </a:p>
          </p:txBody>
        </p:sp>
        <p:sp>
          <p:nvSpPr>
            <p:cNvPr id="210" name="任意多边形 20">
              <a:extLst>
                <a:ext uri="{FF2B5EF4-FFF2-40B4-BE49-F238E27FC236}">
                  <a16:creationId xmlns:a16="http://schemas.microsoft.com/office/drawing/2014/main" id="{32A087A8-2D6C-48DA-B056-8B12070B156A}"/>
                </a:ext>
              </a:extLst>
            </p:cNvPr>
            <p:cNvSpPr/>
            <p:nvPr/>
          </p:nvSpPr>
          <p:spPr bwMode="auto">
            <a:xfrm>
              <a:off x="7712015" y="1656272"/>
              <a:ext cx="215912" cy="345056"/>
            </a:xfrm>
            <a:custGeom>
              <a:avLst/>
              <a:gdLst>
                <a:gd name="connsiteX0" fmla="*/ 34506 w 215912"/>
                <a:gd name="connsiteY0" fmla="*/ 0 h 345056"/>
                <a:gd name="connsiteX1" fmla="*/ 215660 w 215912"/>
                <a:gd name="connsiteY1" fmla="*/ 146649 h 345056"/>
                <a:gd name="connsiteX2" fmla="*/ 0 w 215912"/>
                <a:gd name="connsiteY2" fmla="*/ 345056 h 3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12" h="345056">
                  <a:moveTo>
                    <a:pt x="34506" y="0"/>
                  </a:moveTo>
                  <a:cubicBezTo>
                    <a:pt x="127958" y="44570"/>
                    <a:pt x="221411" y="89140"/>
                    <a:pt x="215660" y="146649"/>
                  </a:cubicBezTo>
                  <a:cubicBezTo>
                    <a:pt x="209909" y="204158"/>
                    <a:pt x="104954" y="274607"/>
                    <a:pt x="0" y="345056"/>
                  </a:cubicBezTo>
                </a:path>
              </a:pathLst>
            </a:custGeom>
            <a:noFill/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8669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BFA98-AF60-48BA-8F65-FAEE05AF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7.2</a:t>
            </a:r>
            <a:endParaRPr lang="zh-CN" altLang="en-US" dirty="0"/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C04E0A10-4E46-4275-B55A-0BC5FF40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434" y="5521697"/>
            <a:ext cx="48958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流水线时</a:t>
            </a:r>
            <a:r>
              <a:rPr kumimoji="1" lang="en-US" altLang="zh-CN" sz="2400" b="1">
                <a:solidFill>
                  <a:srgbClr val="0000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400" b="1">
                <a:solidFill>
                  <a:srgbClr val="0000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空图：发生条件跳转</a:t>
            </a: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7B10229D-732B-4A8B-B369-A5F6AC088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009" y="4015135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802588BF-2346-41CC-861C-0BE690A5F9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709" y="4015135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" name="Rectangle 72">
            <a:extLst>
              <a:ext uri="{FF2B5EF4-FFF2-40B4-BE49-F238E27FC236}">
                <a16:creationId xmlns:a16="http://schemas.microsoft.com/office/drawing/2014/main" id="{8365C5B6-4BFB-4808-9AFF-85EDC5D8F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8359" y="4015135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" name="Rectangle 78">
            <a:extLst>
              <a:ext uri="{FF2B5EF4-FFF2-40B4-BE49-F238E27FC236}">
                <a16:creationId xmlns:a16="http://schemas.microsoft.com/office/drawing/2014/main" id="{98A69F40-264C-408D-A9BF-286A7269D2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8359" y="37531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9" name="Rectangle 79">
            <a:extLst>
              <a:ext uri="{FF2B5EF4-FFF2-40B4-BE49-F238E27FC236}">
                <a16:creationId xmlns:a16="http://schemas.microsoft.com/office/drawing/2014/main" id="{31B21F2F-CFE0-493B-864F-1CC88EAFAE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9059" y="37531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" name="Rectangle 80">
            <a:extLst>
              <a:ext uri="{FF2B5EF4-FFF2-40B4-BE49-F238E27FC236}">
                <a16:creationId xmlns:a16="http://schemas.microsoft.com/office/drawing/2014/main" id="{F3CE288C-37F4-4451-8C9B-D1DFCC320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709" y="37531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1" name="Rectangle 86">
            <a:extLst>
              <a:ext uri="{FF2B5EF4-FFF2-40B4-BE49-F238E27FC236}">
                <a16:creationId xmlns:a16="http://schemas.microsoft.com/office/drawing/2014/main" id="{EBE9F2EE-C4C6-4612-AEBD-247E0E1327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709" y="34928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" name="Rectangle 87">
            <a:extLst>
              <a:ext uri="{FF2B5EF4-FFF2-40B4-BE49-F238E27FC236}">
                <a16:creationId xmlns:a16="http://schemas.microsoft.com/office/drawing/2014/main" id="{E1F8AF6B-FD75-4C02-B40E-635952DB8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409" y="34928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3" name="Rectangle 88">
            <a:extLst>
              <a:ext uri="{FF2B5EF4-FFF2-40B4-BE49-F238E27FC236}">
                <a16:creationId xmlns:a16="http://schemas.microsoft.com/office/drawing/2014/main" id="{8B2127AF-BC4B-4AF9-8288-B8686E7E0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9059" y="34928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4" name="Rectangle 94">
            <a:extLst>
              <a:ext uri="{FF2B5EF4-FFF2-40B4-BE49-F238E27FC236}">
                <a16:creationId xmlns:a16="http://schemas.microsoft.com/office/drawing/2014/main" id="{B487BE41-D353-4CE7-ABA7-AA6E474AC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9059" y="32324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5" name="Rectangle 95">
            <a:extLst>
              <a:ext uri="{FF2B5EF4-FFF2-40B4-BE49-F238E27FC236}">
                <a16:creationId xmlns:a16="http://schemas.microsoft.com/office/drawing/2014/main" id="{FE1FFC3A-7BFB-4DF1-9B88-4371D54AD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759" y="32324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6" name="Rectangle 96">
            <a:extLst>
              <a:ext uri="{FF2B5EF4-FFF2-40B4-BE49-F238E27FC236}">
                <a16:creationId xmlns:a16="http://schemas.microsoft.com/office/drawing/2014/main" id="{C94D3F84-D373-413D-93BD-294E995558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409" y="32324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7" name="Rectangle 73">
            <a:extLst>
              <a:ext uri="{FF2B5EF4-FFF2-40B4-BE49-F238E27FC236}">
                <a16:creationId xmlns:a16="http://schemas.microsoft.com/office/drawing/2014/main" id="{5C7D92B0-A1FF-4691-89D3-E81C1D0B0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472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8" name="Rectangle 74">
            <a:extLst>
              <a:ext uri="{FF2B5EF4-FFF2-40B4-BE49-F238E27FC236}">
                <a16:creationId xmlns:a16="http://schemas.microsoft.com/office/drawing/2014/main" id="{881D7B4F-F255-4907-9132-0FEB504EA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8522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9" name="Rectangle 75">
            <a:extLst>
              <a:ext uri="{FF2B5EF4-FFF2-40B4-BE49-F238E27FC236}">
                <a16:creationId xmlns:a16="http://schemas.microsoft.com/office/drawing/2014/main" id="{D1F5CCB1-3D66-41E1-BDEB-CCF045772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7822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0" name="Rectangle 76">
            <a:extLst>
              <a:ext uri="{FF2B5EF4-FFF2-40B4-BE49-F238E27FC236}">
                <a16:creationId xmlns:a16="http://schemas.microsoft.com/office/drawing/2014/main" id="{496B3EE3-6C7A-4FA7-9DD7-C15A72C56D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8172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1" name="Rectangle 81">
            <a:extLst>
              <a:ext uri="{FF2B5EF4-FFF2-40B4-BE49-F238E27FC236}">
                <a16:creationId xmlns:a16="http://schemas.microsoft.com/office/drawing/2014/main" id="{43E5ABDD-0E27-4D9C-AE78-931003AFB6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409" y="37547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2" name="Rectangle 82">
            <a:extLst>
              <a:ext uri="{FF2B5EF4-FFF2-40B4-BE49-F238E27FC236}">
                <a16:creationId xmlns:a16="http://schemas.microsoft.com/office/drawing/2014/main" id="{29C6098B-A70C-42E2-861B-B5672A40E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0459" y="37547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" name="Rectangle 83">
            <a:extLst>
              <a:ext uri="{FF2B5EF4-FFF2-40B4-BE49-F238E27FC236}">
                <a16:creationId xmlns:a16="http://schemas.microsoft.com/office/drawing/2014/main" id="{020E79B0-B0BC-4A60-B627-8620E86E9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759" y="37547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4" name="Rectangle 84">
            <a:extLst>
              <a:ext uri="{FF2B5EF4-FFF2-40B4-BE49-F238E27FC236}">
                <a16:creationId xmlns:a16="http://schemas.microsoft.com/office/drawing/2014/main" id="{95BD4FC7-FCBF-4C43-9A03-8172F35A5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0109" y="37547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5" name="Rectangle 89">
            <a:extLst>
              <a:ext uri="{FF2B5EF4-FFF2-40B4-BE49-F238E27FC236}">
                <a16:creationId xmlns:a16="http://schemas.microsoft.com/office/drawing/2014/main" id="{6BD64195-6EA2-4F7F-8A54-E2D4045B8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759" y="34944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6" name="Rectangle 90">
            <a:extLst>
              <a:ext uri="{FF2B5EF4-FFF2-40B4-BE49-F238E27FC236}">
                <a16:creationId xmlns:a16="http://schemas.microsoft.com/office/drawing/2014/main" id="{030BA232-2941-45E7-B4C5-143957A4A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34944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7" name="Rectangle 91">
            <a:extLst>
              <a:ext uri="{FF2B5EF4-FFF2-40B4-BE49-F238E27FC236}">
                <a16:creationId xmlns:a16="http://schemas.microsoft.com/office/drawing/2014/main" id="{62B9ECE1-F8AC-4608-982C-623151D2B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0109" y="34944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8" name="Rectangle 92">
            <a:extLst>
              <a:ext uri="{FF2B5EF4-FFF2-40B4-BE49-F238E27FC236}">
                <a16:creationId xmlns:a16="http://schemas.microsoft.com/office/drawing/2014/main" id="{805B017E-FEE1-4BAB-A617-82D3F0957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0459" y="34944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9" name="Rectangle 97">
            <a:extLst>
              <a:ext uri="{FF2B5EF4-FFF2-40B4-BE49-F238E27FC236}">
                <a16:creationId xmlns:a16="http://schemas.microsoft.com/office/drawing/2014/main" id="{C5AE5533-C8F6-4B66-871D-594FCAF332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8522" y="32340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30" name="Rectangle 98">
            <a:extLst>
              <a:ext uri="{FF2B5EF4-FFF2-40B4-BE49-F238E27FC236}">
                <a16:creationId xmlns:a16="http://schemas.microsoft.com/office/drawing/2014/main" id="{68C438E3-8009-4B31-8CAF-320327528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9572" y="32340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31" name="Rectangle 99">
            <a:extLst>
              <a:ext uri="{FF2B5EF4-FFF2-40B4-BE49-F238E27FC236}">
                <a16:creationId xmlns:a16="http://schemas.microsoft.com/office/drawing/2014/main" id="{8B2723DE-AAF1-4B58-8A69-6D3685592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8872" y="32340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32" name="Rectangle 100">
            <a:extLst>
              <a:ext uri="{FF2B5EF4-FFF2-40B4-BE49-F238E27FC236}">
                <a16:creationId xmlns:a16="http://schemas.microsoft.com/office/drawing/2014/main" id="{CF5EADCD-928D-424B-AFCF-B7350C014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9222" y="32340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3" name="Line 101">
            <a:extLst>
              <a:ext uri="{FF2B5EF4-FFF2-40B4-BE49-F238E27FC236}">
                <a16:creationId xmlns:a16="http://schemas.microsoft.com/office/drawing/2014/main" id="{BFE41877-29C5-4937-896D-5862DE2A705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56072" y="4275485"/>
            <a:ext cx="8596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102">
            <a:extLst>
              <a:ext uri="{FF2B5EF4-FFF2-40B4-BE49-F238E27FC236}">
                <a16:creationId xmlns:a16="http://schemas.microsoft.com/office/drawing/2014/main" id="{A80FF6CA-0BBE-4B75-8A0B-507A48B2CE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56072" y="1410048"/>
            <a:ext cx="0" cy="2865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Rectangle 103">
            <a:extLst>
              <a:ext uri="{FF2B5EF4-FFF2-40B4-BE49-F238E27FC236}">
                <a16:creationId xmlns:a16="http://schemas.microsoft.com/office/drawing/2014/main" id="{CC336C65-69AC-41C3-B809-EDF7B7A6B2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6072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6" name="Rectangle 104">
            <a:extLst>
              <a:ext uri="{FF2B5EF4-FFF2-40B4-BE49-F238E27FC236}">
                <a16:creationId xmlns:a16="http://schemas.microsoft.com/office/drawing/2014/main" id="{FADA1142-D3BF-492B-8BAC-CF75986B2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00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7" name="Rectangle 105">
            <a:extLst>
              <a:ext uri="{FF2B5EF4-FFF2-40B4-BE49-F238E27FC236}">
                <a16:creationId xmlns:a16="http://schemas.microsoft.com/office/drawing/2014/main" id="{E409F635-16EE-4830-BD59-D45CC38F2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70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8" name="Rectangle 106">
            <a:extLst>
              <a:ext uri="{FF2B5EF4-FFF2-40B4-BE49-F238E27FC236}">
                <a16:creationId xmlns:a16="http://schemas.microsoft.com/office/drawing/2014/main" id="{DED6B686-90A7-4626-9915-ABED27A614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835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9" name="Rectangle 107">
            <a:extLst>
              <a:ext uri="{FF2B5EF4-FFF2-40B4-BE49-F238E27FC236}">
                <a16:creationId xmlns:a16="http://schemas.microsoft.com/office/drawing/2014/main" id="{7E7BA4A3-5546-4591-A6BB-116B61F867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905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0" name="Rectangle 108">
            <a:extLst>
              <a:ext uri="{FF2B5EF4-FFF2-40B4-BE49-F238E27FC236}">
                <a16:creationId xmlns:a16="http://schemas.microsoft.com/office/drawing/2014/main" id="{7B483C9D-8A75-4D0F-8772-14C3372FDE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010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8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1" name="Rectangle 109">
            <a:extLst>
              <a:ext uri="{FF2B5EF4-FFF2-40B4-BE49-F238E27FC236}">
                <a16:creationId xmlns:a16="http://schemas.microsoft.com/office/drawing/2014/main" id="{DFE22FFD-3B0F-4A0A-A03D-E20E1BEAD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40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6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2" name="Rectangle 110">
            <a:extLst>
              <a:ext uri="{FF2B5EF4-FFF2-40B4-BE49-F238E27FC236}">
                <a16:creationId xmlns:a16="http://schemas.microsoft.com/office/drawing/2014/main" id="{51567C9C-E957-4B10-8AC2-045254273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75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7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3" name="Rectangle 111">
            <a:extLst>
              <a:ext uri="{FF2B5EF4-FFF2-40B4-BE49-F238E27FC236}">
                <a16:creationId xmlns:a16="http://schemas.microsoft.com/office/drawing/2014/main" id="{AF9113B7-6DE7-4ACC-AFBA-DEC249601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045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9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4" name="Rectangle 112">
            <a:extLst>
              <a:ext uri="{FF2B5EF4-FFF2-40B4-BE49-F238E27FC236}">
                <a16:creationId xmlns:a16="http://schemas.microsoft.com/office/drawing/2014/main" id="{84CF2CF1-15EF-40B9-9CDC-63B2AA6A6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10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5" name="Rectangle 113">
            <a:extLst>
              <a:ext uri="{FF2B5EF4-FFF2-40B4-BE49-F238E27FC236}">
                <a16:creationId xmlns:a16="http://schemas.microsoft.com/office/drawing/2014/main" id="{1BE67824-C0CD-4C09-8511-61D66CD05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2084" y="4252464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15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46" name="Rectangle 114">
            <a:extLst>
              <a:ext uri="{FF2B5EF4-FFF2-40B4-BE49-F238E27FC236}">
                <a16:creationId xmlns:a16="http://schemas.microsoft.com/office/drawing/2014/main" id="{8E5590C8-0A85-4595-A0FA-4F32A2612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4015135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7" name="Rectangle 115">
            <a:extLst>
              <a:ext uri="{FF2B5EF4-FFF2-40B4-BE49-F238E27FC236}">
                <a16:creationId xmlns:a16="http://schemas.microsoft.com/office/drawing/2014/main" id="{20961EF4-0D89-46F6-8AA5-A6212A970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3753198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8" name="Rectangle 116">
            <a:extLst>
              <a:ext uri="{FF2B5EF4-FFF2-40B4-BE49-F238E27FC236}">
                <a16:creationId xmlns:a16="http://schemas.microsoft.com/office/drawing/2014/main" id="{E61975BF-58BF-44BB-A6D3-DF1DA5AF0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3492848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9" name="Rectangle 117">
            <a:extLst>
              <a:ext uri="{FF2B5EF4-FFF2-40B4-BE49-F238E27FC236}">
                <a16:creationId xmlns:a16="http://schemas.microsoft.com/office/drawing/2014/main" id="{CA4B1617-1397-4845-A4AB-6F5BDD5DF9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3232498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50" name="Line 120">
            <a:extLst>
              <a:ext uri="{FF2B5EF4-FFF2-40B4-BE49-F238E27FC236}">
                <a16:creationId xmlns:a16="http://schemas.microsoft.com/office/drawing/2014/main" id="{15C97A76-E3AC-40E4-BE47-3AB1D1C1BF9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342209" y="1930748"/>
            <a:ext cx="0" cy="234473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121">
            <a:extLst>
              <a:ext uri="{FF2B5EF4-FFF2-40B4-BE49-F238E27FC236}">
                <a16:creationId xmlns:a16="http://schemas.microsoft.com/office/drawing/2014/main" id="{B32DC1F9-A965-4E04-87DE-107419A9755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3753198"/>
            <a:ext cx="26193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Line 122">
            <a:extLst>
              <a:ext uri="{FF2B5EF4-FFF2-40B4-BE49-F238E27FC236}">
                <a16:creationId xmlns:a16="http://schemas.microsoft.com/office/drawing/2014/main" id="{CF8C36DA-4043-4D4D-856C-ED44E69D720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3492848"/>
            <a:ext cx="52228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Line 123">
            <a:extLst>
              <a:ext uri="{FF2B5EF4-FFF2-40B4-BE49-F238E27FC236}">
                <a16:creationId xmlns:a16="http://schemas.microsoft.com/office/drawing/2014/main" id="{7124797C-2987-47FE-9E42-8BA077D7ED3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3232498"/>
            <a:ext cx="78263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Rectangle 124">
            <a:extLst>
              <a:ext uri="{FF2B5EF4-FFF2-40B4-BE49-F238E27FC236}">
                <a16:creationId xmlns:a16="http://schemas.microsoft.com/office/drawing/2014/main" id="{EBA9241E-F354-41AD-A461-2F2931DC5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5034" y="4473923"/>
            <a:ext cx="1657350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时间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（时钟周期）</a:t>
            </a:r>
            <a:endParaRPr kumimoji="0" lang="zh-CN" altLang="en-US" sz="1800" b="1" i="0" u="none" strike="noStrike" kern="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5" name="Rectangle 125">
            <a:extLst>
              <a:ext uri="{FF2B5EF4-FFF2-40B4-BE49-F238E27FC236}">
                <a16:creationId xmlns:a16="http://schemas.microsoft.com/office/drawing/2014/main" id="{B3E67724-05CF-41EB-8DF3-850E5493D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1622" y="1225898"/>
            <a:ext cx="14684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空间（段）</a:t>
            </a:r>
            <a:endParaRPr kumimoji="0" lang="zh-CN" altLang="en-US" sz="1800" b="1" i="0" u="none" strike="noStrike" kern="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56" name="Rectangle 128">
            <a:extLst>
              <a:ext uri="{FF2B5EF4-FFF2-40B4-BE49-F238E27FC236}">
                <a16:creationId xmlns:a16="http://schemas.microsoft.com/office/drawing/2014/main" id="{0142FC50-83E8-4A5E-AE05-A150D3691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409" y="29721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7" name="Line 132">
            <a:extLst>
              <a:ext uri="{FF2B5EF4-FFF2-40B4-BE49-F238E27FC236}">
                <a16:creationId xmlns:a16="http://schemas.microsoft.com/office/drawing/2014/main" id="{3458D4E5-3BB2-4799-9F23-745A49ED7CF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2972148"/>
            <a:ext cx="104298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Line 133">
            <a:extLst>
              <a:ext uri="{FF2B5EF4-FFF2-40B4-BE49-F238E27FC236}">
                <a16:creationId xmlns:a16="http://schemas.microsoft.com/office/drawing/2014/main" id="{2B9BAC07-1F83-4FC4-8359-FAFDAAB0B83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2711798"/>
            <a:ext cx="130333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Line 134">
            <a:extLst>
              <a:ext uri="{FF2B5EF4-FFF2-40B4-BE49-F238E27FC236}">
                <a16:creationId xmlns:a16="http://schemas.microsoft.com/office/drawing/2014/main" id="{D22861FD-7533-4A36-BC1A-D6BB3E57DB9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2451448"/>
            <a:ext cx="156368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Line 135">
            <a:extLst>
              <a:ext uri="{FF2B5EF4-FFF2-40B4-BE49-F238E27FC236}">
                <a16:creationId xmlns:a16="http://schemas.microsoft.com/office/drawing/2014/main" id="{2D73D55D-BCB8-4E7D-97C3-6D007D127C7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2189510"/>
            <a:ext cx="182403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Rectangle 136">
            <a:extLst>
              <a:ext uri="{FF2B5EF4-FFF2-40B4-BE49-F238E27FC236}">
                <a16:creationId xmlns:a16="http://schemas.microsoft.com/office/drawing/2014/main" id="{364FF551-9D4D-4287-A28F-EC9951A943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2972148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62" name="Rectangle 137">
            <a:extLst>
              <a:ext uri="{FF2B5EF4-FFF2-40B4-BE49-F238E27FC236}">
                <a16:creationId xmlns:a16="http://schemas.microsoft.com/office/drawing/2014/main" id="{9E70D8DA-E899-44F9-86A2-99F491148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2710210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63" name="Rectangle 138">
            <a:extLst>
              <a:ext uri="{FF2B5EF4-FFF2-40B4-BE49-F238E27FC236}">
                <a16:creationId xmlns:a16="http://schemas.microsoft.com/office/drawing/2014/main" id="{B2D43C1D-F622-469F-9BBD-36B027D06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2449860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64" name="Rectangle 139">
            <a:extLst>
              <a:ext uri="{FF2B5EF4-FFF2-40B4-BE49-F238E27FC236}">
                <a16:creationId xmlns:a16="http://schemas.microsoft.com/office/drawing/2014/main" id="{7219E554-14BA-41F1-A3FB-5368349B7E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2189510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65" name="Line 142">
            <a:extLst>
              <a:ext uri="{FF2B5EF4-FFF2-40B4-BE49-F238E27FC236}">
                <a16:creationId xmlns:a16="http://schemas.microsoft.com/office/drawing/2014/main" id="{4FCACBE9-F412-45B3-B180-540B1112E23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1930748"/>
            <a:ext cx="208438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Line 143">
            <a:extLst>
              <a:ext uri="{FF2B5EF4-FFF2-40B4-BE49-F238E27FC236}">
                <a16:creationId xmlns:a16="http://schemas.microsoft.com/office/drawing/2014/main" id="{C9804293-EEF9-4BE7-9E29-E21D32D7A6A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956072" y="1670398"/>
            <a:ext cx="2344737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Rectangle 144">
            <a:extLst>
              <a:ext uri="{FF2B5EF4-FFF2-40B4-BE49-F238E27FC236}">
                <a16:creationId xmlns:a16="http://schemas.microsoft.com/office/drawing/2014/main" id="{3F1791DD-95ED-4499-9266-BC0FA1CEA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1930748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68" name="Rectangle 145">
            <a:extLst>
              <a:ext uri="{FF2B5EF4-FFF2-40B4-BE49-F238E27FC236}">
                <a16:creationId xmlns:a16="http://schemas.microsoft.com/office/drawing/2014/main" id="{32C28294-5E1D-494A-9594-C693917307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722" y="1670398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S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69" name="Rectangle 146">
            <a:extLst>
              <a:ext uri="{FF2B5EF4-FFF2-40B4-BE49-F238E27FC236}">
                <a16:creationId xmlns:a16="http://schemas.microsoft.com/office/drawing/2014/main" id="{82E912C6-E2FC-494F-9F8C-5D6162660E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759" y="2713385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0" name="Rectangle 147">
            <a:extLst>
              <a:ext uri="{FF2B5EF4-FFF2-40B4-BE49-F238E27FC236}">
                <a16:creationId xmlns:a16="http://schemas.microsoft.com/office/drawing/2014/main" id="{F55FF206-5642-41E9-8527-35156FE972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1697" y="24514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1" name="Rectangle 148">
            <a:extLst>
              <a:ext uri="{FF2B5EF4-FFF2-40B4-BE49-F238E27FC236}">
                <a16:creationId xmlns:a16="http://schemas.microsoft.com/office/drawing/2014/main" id="{C42AFF32-C6FA-4F95-873E-ED8DD35024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2047" y="21910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2" name="Rectangle 149">
            <a:extLst>
              <a:ext uri="{FF2B5EF4-FFF2-40B4-BE49-F238E27FC236}">
                <a16:creationId xmlns:a16="http://schemas.microsoft.com/office/drawing/2014/main" id="{CFA45CD8-C226-4DDA-9360-0A23E9577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19307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3" name="Rectangle 150">
            <a:extLst>
              <a:ext uri="{FF2B5EF4-FFF2-40B4-BE49-F238E27FC236}">
                <a16:creationId xmlns:a16="http://schemas.microsoft.com/office/drawing/2014/main" id="{86352EC3-D305-49F0-BC27-E21CC6A82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16703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4" name="Rectangle 151">
            <a:extLst>
              <a:ext uri="{FF2B5EF4-FFF2-40B4-BE49-F238E27FC236}">
                <a16:creationId xmlns:a16="http://schemas.microsoft.com/office/drawing/2014/main" id="{99EC1A58-8B9D-4B56-B655-F9F2D14FB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759" y="2973735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111F474D-6E44-4DF8-B3F5-F1398764B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1697" y="27117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B001AF47-FC3C-44E0-AE57-1E440CE1A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2047" y="24514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FBCDAD14-3042-4164-A719-8FEA1784CC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21910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8" name="Rectangle 155">
            <a:extLst>
              <a:ext uri="{FF2B5EF4-FFF2-40B4-BE49-F238E27FC236}">
                <a16:creationId xmlns:a16="http://schemas.microsoft.com/office/drawing/2014/main" id="{531CB599-823B-4841-9A64-26B235538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19307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9" name="Rectangle 156">
            <a:extLst>
              <a:ext uri="{FF2B5EF4-FFF2-40B4-BE49-F238E27FC236}">
                <a16:creationId xmlns:a16="http://schemas.microsoft.com/office/drawing/2014/main" id="{4ABF0B58-1BC6-4A8D-907E-CDCBF594E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9" y="16703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0" name="Rectangle 157">
            <a:extLst>
              <a:ext uri="{FF2B5EF4-FFF2-40B4-BE49-F238E27FC236}">
                <a16:creationId xmlns:a16="http://schemas.microsoft.com/office/drawing/2014/main" id="{4C02E73F-3713-428A-AB74-5805E1E91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0109" y="2973735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1" name="Rectangle 158">
            <a:extLst>
              <a:ext uri="{FF2B5EF4-FFF2-40B4-BE49-F238E27FC236}">
                <a16:creationId xmlns:a16="http://schemas.microsoft.com/office/drawing/2014/main" id="{5EA284BA-39BD-4EF9-B69D-1EBCB496F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2047" y="27117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2" name="Rectangle 159">
            <a:extLst>
              <a:ext uri="{FF2B5EF4-FFF2-40B4-BE49-F238E27FC236}">
                <a16:creationId xmlns:a16="http://schemas.microsoft.com/office/drawing/2014/main" id="{BD6D724C-5787-49B5-8318-4F5896E759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397" y="24514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3" name="Rectangle 160">
            <a:extLst>
              <a:ext uri="{FF2B5EF4-FFF2-40B4-BE49-F238E27FC236}">
                <a16:creationId xmlns:a16="http://schemas.microsoft.com/office/drawing/2014/main" id="{2BC87FA2-6431-47A0-BBD7-2674F12844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21910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4" name="Rectangle 162">
            <a:extLst>
              <a:ext uri="{FF2B5EF4-FFF2-40B4-BE49-F238E27FC236}">
                <a16:creationId xmlns:a16="http://schemas.microsoft.com/office/drawing/2014/main" id="{2BC95B1C-DCA3-4F43-8AC8-53BFBAD8E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9" y="19307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5" name="Rectangle 163">
            <a:extLst>
              <a:ext uri="{FF2B5EF4-FFF2-40B4-BE49-F238E27FC236}">
                <a16:creationId xmlns:a16="http://schemas.microsoft.com/office/drawing/2014/main" id="{746CF36A-CF9B-4AB2-9438-5F93523919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16703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86" name="Rectangle 165">
            <a:extLst>
              <a:ext uri="{FF2B5EF4-FFF2-40B4-BE49-F238E27FC236}">
                <a16:creationId xmlns:a16="http://schemas.microsoft.com/office/drawing/2014/main" id="{543A448E-441F-4D4D-B00C-993EB0EF6E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2209" y="4015135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87" name="Rectangle 166">
            <a:extLst>
              <a:ext uri="{FF2B5EF4-FFF2-40B4-BE49-F238E27FC236}">
                <a16:creationId xmlns:a16="http://schemas.microsoft.com/office/drawing/2014/main" id="{031FE63A-6C49-4BD8-9815-19D81C851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4147" y="4015135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88" name="Rectangle 167">
            <a:extLst>
              <a:ext uri="{FF2B5EF4-FFF2-40B4-BE49-F238E27FC236}">
                <a16:creationId xmlns:a16="http://schemas.microsoft.com/office/drawing/2014/main" id="{0EA7E0F2-A346-4FA9-BCB1-261CB1DF14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4847" y="4015135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89" name="Rectangle 168">
            <a:extLst>
              <a:ext uri="{FF2B5EF4-FFF2-40B4-BE49-F238E27FC236}">
                <a16:creationId xmlns:a16="http://schemas.microsoft.com/office/drawing/2014/main" id="{C0D80B74-BFA6-4F86-8134-EE7628428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4497" y="4015135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90" name="Rectangle 169">
            <a:extLst>
              <a:ext uri="{FF2B5EF4-FFF2-40B4-BE49-F238E27FC236}">
                <a16:creationId xmlns:a16="http://schemas.microsoft.com/office/drawing/2014/main" id="{23A6690B-7065-45FA-999C-CC484A61E8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4147" y="3753198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91" name="Rectangle 170">
            <a:extLst>
              <a:ext uri="{FF2B5EF4-FFF2-40B4-BE49-F238E27FC236}">
                <a16:creationId xmlns:a16="http://schemas.microsoft.com/office/drawing/2014/main" id="{C635B5BA-1157-4B7D-B03E-2FB20E08C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4497" y="37531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92" name="Rectangle 171">
            <a:extLst>
              <a:ext uri="{FF2B5EF4-FFF2-40B4-BE49-F238E27FC236}">
                <a16:creationId xmlns:a16="http://schemas.microsoft.com/office/drawing/2014/main" id="{AE0FB4EF-4918-4A86-B7BD-FE18534C3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197" y="37531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93" name="Rectangle 172">
            <a:extLst>
              <a:ext uri="{FF2B5EF4-FFF2-40B4-BE49-F238E27FC236}">
                <a16:creationId xmlns:a16="http://schemas.microsoft.com/office/drawing/2014/main" id="{CF13008D-4E18-4126-A0BE-BAC0F86AF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4847" y="37531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94" name="Rectangle 173">
            <a:extLst>
              <a:ext uri="{FF2B5EF4-FFF2-40B4-BE49-F238E27FC236}">
                <a16:creationId xmlns:a16="http://schemas.microsoft.com/office/drawing/2014/main" id="{EC9C137F-110F-431E-A08A-B88E80868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4497" y="3492848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95" name="Rectangle 174">
            <a:extLst>
              <a:ext uri="{FF2B5EF4-FFF2-40B4-BE49-F238E27FC236}">
                <a16:creationId xmlns:a16="http://schemas.microsoft.com/office/drawing/2014/main" id="{E64AA749-8369-41E4-8385-509D7D3EB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4847" y="34928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96" name="Rectangle 175">
            <a:extLst>
              <a:ext uri="{FF2B5EF4-FFF2-40B4-BE49-F238E27FC236}">
                <a16:creationId xmlns:a16="http://schemas.microsoft.com/office/drawing/2014/main" id="{FD171028-B0FD-44D8-AB96-268619F7E0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5547" y="34928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97" name="Rectangle 176">
            <a:extLst>
              <a:ext uri="{FF2B5EF4-FFF2-40B4-BE49-F238E27FC236}">
                <a16:creationId xmlns:a16="http://schemas.microsoft.com/office/drawing/2014/main" id="{C7F16E8C-1C31-44CE-94DC-F9D8FCAAFA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197" y="34928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98" name="Rectangle 177">
            <a:extLst>
              <a:ext uri="{FF2B5EF4-FFF2-40B4-BE49-F238E27FC236}">
                <a16:creationId xmlns:a16="http://schemas.microsoft.com/office/drawing/2014/main" id="{F35BF7A5-C79B-4351-8762-4A206B0BF4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3259" y="3232498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99" name="Rectangle 178">
            <a:extLst>
              <a:ext uri="{FF2B5EF4-FFF2-40B4-BE49-F238E27FC236}">
                <a16:creationId xmlns:a16="http://schemas.microsoft.com/office/drawing/2014/main" id="{ACD91ECD-E75E-446D-B772-ED0EFB83B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197" y="32324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00" name="Rectangle 179">
            <a:extLst>
              <a:ext uri="{FF2B5EF4-FFF2-40B4-BE49-F238E27FC236}">
                <a16:creationId xmlns:a16="http://schemas.microsoft.com/office/drawing/2014/main" id="{1DE9500C-CAAF-4966-A3A6-D53AFDE99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897" y="32324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01" name="Rectangle 180">
            <a:extLst>
              <a:ext uri="{FF2B5EF4-FFF2-40B4-BE49-F238E27FC236}">
                <a16:creationId xmlns:a16="http://schemas.microsoft.com/office/drawing/2014/main" id="{7CE98C16-F4EC-4254-A545-BC7765CC6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5547" y="32324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02" name="Rectangle 181">
            <a:extLst>
              <a:ext uri="{FF2B5EF4-FFF2-40B4-BE49-F238E27FC236}">
                <a16:creationId xmlns:a16="http://schemas.microsoft.com/office/drawing/2014/main" id="{3186A055-3FFA-4D66-AD15-6501672D3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3609" y="2972148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" name="Rectangle 182">
            <a:extLst>
              <a:ext uri="{FF2B5EF4-FFF2-40B4-BE49-F238E27FC236}">
                <a16:creationId xmlns:a16="http://schemas.microsoft.com/office/drawing/2014/main" id="{A9AD4782-47BF-4F2A-AAE5-23881D5A6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5547" y="29721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04" name="Rectangle 183">
            <a:extLst>
              <a:ext uri="{FF2B5EF4-FFF2-40B4-BE49-F238E27FC236}">
                <a16:creationId xmlns:a16="http://schemas.microsoft.com/office/drawing/2014/main" id="{4922CB51-8EA4-44DE-8716-222716510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5547" y="2710210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5" name="Rectangle 184">
            <a:extLst>
              <a:ext uri="{FF2B5EF4-FFF2-40B4-BE49-F238E27FC236}">
                <a16:creationId xmlns:a16="http://schemas.microsoft.com/office/drawing/2014/main" id="{C7254AC1-E443-4BB6-B17C-73F48F2F6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897" y="2449860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6" name="Rectangle 185">
            <a:extLst>
              <a:ext uri="{FF2B5EF4-FFF2-40B4-BE49-F238E27FC236}">
                <a16:creationId xmlns:a16="http://schemas.microsoft.com/office/drawing/2014/main" id="{D29BB745-5FE0-4E6D-9E3D-086699540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4659" y="2189510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7" name="Rectangle 186">
            <a:extLst>
              <a:ext uri="{FF2B5EF4-FFF2-40B4-BE49-F238E27FC236}">
                <a16:creationId xmlns:a16="http://schemas.microsoft.com/office/drawing/2014/main" id="{85CFD17B-C846-4434-9F06-322C6FB9DD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8184" y="1930748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8" name="Rectangle 187">
            <a:extLst>
              <a:ext uri="{FF2B5EF4-FFF2-40B4-BE49-F238E27FC236}">
                <a16:creationId xmlns:a16="http://schemas.microsoft.com/office/drawing/2014/main" id="{F472D64D-41FF-4DAE-8208-1D47D7F02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6947" y="1670398"/>
            <a:ext cx="260350" cy="260350"/>
          </a:xfrm>
          <a:prstGeom prst="rect">
            <a:avLst/>
          </a:prstGeom>
          <a:solidFill>
            <a:srgbClr val="00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9" name="Rectangle 188">
            <a:extLst>
              <a:ext uri="{FF2B5EF4-FFF2-40B4-BE49-F238E27FC236}">
                <a16:creationId xmlns:a16="http://schemas.microsoft.com/office/drawing/2014/main" id="{2CEF6534-18DF-4911-99B4-3D07460A7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897" y="2713385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0" name="Rectangle 189">
            <a:extLst>
              <a:ext uri="{FF2B5EF4-FFF2-40B4-BE49-F238E27FC236}">
                <a16:creationId xmlns:a16="http://schemas.microsoft.com/office/drawing/2014/main" id="{BFDC05FB-1A59-4227-B787-044FC12EA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7834" y="24514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1" name="Rectangle 190">
            <a:extLst>
              <a:ext uri="{FF2B5EF4-FFF2-40B4-BE49-F238E27FC236}">
                <a16:creationId xmlns:a16="http://schemas.microsoft.com/office/drawing/2014/main" id="{0AC301F1-D7AC-4400-8872-3866E1FB6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8184" y="21910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2" name="Rectangle 191">
            <a:extLst>
              <a:ext uri="{FF2B5EF4-FFF2-40B4-BE49-F238E27FC236}">
                <a16:creationId xmlns:a16="http://schemas.microsoft.com/office/drawing/2014/main" id="{84B52036-E706-4212-8101-7C55C24C7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6947" y="19307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3" name="Rectangle 192">
            <a:extLst>
              <a:ext uri="{FF2B5EF4-FFF2-40B4-BE49-F238E27FC236}">
                <a16:creationId xmlns:a16="http://schemas.microsoft.com/office/drawing/2014/main" id="{ECA3EC20-944E-4FCC-BA73-146F21192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7297" y="16703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14" name="Rectangle 193">
            <a:extLst>
              <a:ext uri="{FF2B5EF4-FFF2-40B4-BE49-F238E27FC236}">
                <a16:creationId xmlns:a16="http://schemas.microsoft.com/office/drawing/2014/main" id="{844B1F00-6328-4234-BF5C-C9915767BA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897" y="2973735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15" name="Rectangle 194">
            <a:extLst>
              <a:ext uri="{FF2B5EF4-FFF2-40B4-BE49-F238E27FC236}">
                <a16:creationId xmlns:a16="http://schemas.microsoft.com/office/drawing/2014/main" id="{3E03F00B-7ADA-4067-8091-48F29C7B8C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7834" y="27117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16" name="Rectangle 195">
            <a:extLst>
              <a:ext uri="{FF2B5EF4-FFF2-40B4-BE49-F238E27FC236}">
                <a16:creationId xmlns:a16="http://schemas.microsoft.com/office/drawing/2014/main" id="{F3A4C93C-F46F-4F08-89C8-7C19E6DB6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8184" y="24514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17" name="Rectangle 196">
            <a:extLst>
              <a:ext uri="{FF2B5EF4-FFF2-40B4-BE49-F238E27FC236}">
                <a16:creationId xmlns:a16="http://schemas.microsoft.com/office/drawing/2014/main" id="{B57273FC-BD31-4C70-B26D-AEDF7A924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6947" y="21910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18" name="Rectangle 197">
            <a:extLst>
              <a:ext uri="{FF2B5EF4-FFF2-40B4-BE49-F238E27FC236}">
                <a16:creationId xmlns:a16="http://schemas.microsoft.com/office/drawing/2014/main" id="{01BDB7BA-E157-43B4-92BC-D0C6BB2A4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7297" y="19307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19" name="Rectangle 198">
            <a:extLst>
              <a:ext uri="{FF2B5EF4-FFF2-40B4-BE49-F238E27FC236}">
                <a16:creationId xmlns:a16="http://schemas.microsoft.com/office/drawing/2014/main" id="{BDE9C89C-6813-4DF7-8E8D-8E1CA6D9EC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167039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20" name="Rectangle 199">
            <a:extLst>
              <a:ext uri="{FF2B5EF4-FFF2-40B4-BE49-F238E27FC236}">
                <a16:creationId xmlns:a16="http://schemas.microsoft.com/office/drawing/2014/main" id="{B8953FD0-ED1B-4B2F-8047-422A2C99B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6247" y="2973735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21" name="Rectangle 200">
            <a:extLst>
              <a:ext uri="{FF2B5EF4-FFF2-40B4-BE49-F238E27FC236}">
                <a16:creationId xmlns:a16="http://schemas.microsoft.com/office/drawing/2014/main" id="{91D030D5-E4D3-4FE1-8934-4E7680A79A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8184" y="27117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22" name="Rectangle 201">
            <a:extLst>
              <a:ext uri="{FF2B5EF4-FFF2-40B4-BE49-F238E27FC236}">
                <a16:creationId xmlns:a16="http://schemas.microsoft.com/office/drawing/2014/main" id="{B6363D1F-BBF2-4C5C-82B5-5BF9C457C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8534" y="24514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23" name="Rectangle 202">
            <a:extLst>
              <a:ext uri="{FF2B5EF4-FFF2-40B4-BE49-F238E27FC236}">
                <a16:creationId xmlns:a16="http://schemas.microsoft.com/office/drawing/2014/main" id="{AA02FC30-2776-4D8F-943E-06DEE5EDC4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7297" y="21910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24" name="Rectangle 203">
            <a:extLst>
              <a:ext uri="{FF2B5EF4-FFF2-40B4-BE49-F238E27FC236}">
                <a16:creationId xmlns:a16="http://schemas.microsoft.com/office/drawing/2014/main" id="{EA1D0A57-EEEB-41F3-923F-60B75D1566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19307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25" name="Rectangle 204">
            <a:extLst>
              <a:ext uri="{FF2B5EF4-FFF2-40B4-BE49-F238E27FC236}">
                <a16:creationId xmlns:a16="http://schemas.microsoft.com/office/drawing/2014/main" id="{D905B2BB-B189-4DB1-8939-110C4CB31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167039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26" name="Rectangle 205">
            <a:extLst>
              <a:ext uri="{FF2B5EF4-FFF2-40B4-BE49-F238E27FC236}">
                <a16:creationId xmlns:a16="http://schemas.microsoft.com/office/drawing/2014/main" id="{418EFEAA-1204-49D6-8F5D-7E9471C187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5547" y="4015135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27" name="Rectangle 206">
            <a:extLst>
              <a:ext uri="{FF2B5EF4-FFF2-40B4-BE49-F238E27FC236}">
                <a16:creationId xmlns:a16="http://schemas.microsoft.com/office/drawing/2014/main" id="{019408CC-4D75-4153-8F21-83457E461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197" y="4015135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28" name="Rectangle 207">
            <a:extLst>
              <a:ext uri="{FF2B5EF4-FFF2-40B4-BE49-F238E27FC236}">
                <a16:creationId xmlns:a16="http://schemas.microsoft.com/office/drawing/2014/main" id="{73AC59EE-5FEB-46F0-AD0D-5B17B9B61C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897" y="375319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29" name="Rectangle 208">
            <a:extLst>
              <a:ext uri="{FF2B5EF4-FFF2-40B4-BE49-F238E27FC236}">
                <a16:creationId xmlns:a16="http://schemas.microsoft.com/office/drawing/2014/main" id="{1BEF6434-E24C-47C0-906F-3250B5D9F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5547" y="375319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0" name="Rectangle 209">
            <a:extLst>
              <a:ext uri="{FF2B5EF4-FFF2-40B4-BE49-F238E27FC236}">
                <a16:creationId xmlns:a16="http://schemas.microsoft.com/office/drawing/2014/main" id="{E59811D9-2EF1-43C8-B585-E5A8A8B6B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6247" y="349284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31" name="Rectangle 210">
            <a:extLst>
              <a:ext uri="{FF2B5EF4-FFF2-40B4-BE49-F238E27FC236}">
                <a16:creationId xmlns:a16="http://schemas.microsoft.com/office/drawing/2014/main" id="{CAC02AB9-1BDA-4C96-8318-D8E4990EF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897" y="349284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2" name="Rectangle 211">
            <a:extLst>
              <a:ext uri="{FF2B5EF4-FFF2-40B4-BE49-F238E27FC236}">
                <a16:creationId xmlns:a16="http://schemas.microsoft.com/office/drawing/2014/main" id="{52511565-8882-4B95-B3C2-FE68B7712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6597" y="323249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33" name="Rectangle 212">
            <a:extLst>
              <a:ext uri="{FF2B5EF4-FFF2-40B4-BE49-F238E27FC236}">
                <a16:creationId xmlns:a16="http://schemas.microsoft.com/office/drawing/2014/main" id="{A6D44843-FB4C-4144-AAA7-EFC2FA656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6247" y="323249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4" name="Rectangle 213">
            <a:extLst>
              <a:ext uri="{FF2B5EF4-FFF2-40B4-BE49-F238E27FC236}">
                <a16:creationId xmlns:a16="http://schemas.microsoft.com/office/drawing/2014/main" id="{1C816D1B-00BF-4002-831F-8ACA43DAA5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6597" y="2973735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5" name="Rectangle 214">
            <a:extLst>
              <a:ext uri="{FF2B5EF4-FFF2-40B4-BE49-F238E27FC236}">
                <a16:creationId xmlns:a16="http://schemas.microsoft.com/office/drawing/2014/main" id="{BA7E65D6-CB0E-4F3A-8052-DF198811A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8534" y="271179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6" name="Rectangle 215">
            <a:extLst>
              <a:ext uri="{FF2B5EF4-FFF2-40B4-BE49-F238E27FC236}">
                <a16:creationId xmlns:a16="http://schemas.microsoft.com/office/drawing/2014/main" id="{34C3193E-1366-4FD8-A068-F40594DB40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8884" y="245144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7" name="Rectangle 216">
            <a:extLst>
              <a:ext uri="{FF2B5EF4-FFF2-40B4-BE49-F238E27FC236}">
                <a16:creationId xmlns:a16="http://schemas.microsoft.com/office/drawing/2014/main" id="{19C82AE4-564E-4BEE-A2F2-8C01DF4C54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219109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8" name="Rectangle 217">
            <a:extLst>
              <a:ext uri="{FF2B5EF4-FFF2-40B4-BE49-F238E27FC236}">
                <a16:creationId xmlns:a16="http://schemas.microsoft.com/office/drawing/2014/main" id="{592672E2-81D4-43E7-A7F8-E057690EF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193074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9" name="Rectangle 218">
            <a:extLst>
              <a:ext uri="{FF2B5EF4-FFF2-40B4-BE49-F238E27FC236}">
                <a16:creationId xmlns:a16="http://schemas.microsoft.com/office/drawing/2014/main" id="{74FA24C3-F53A-4B69-AF6F-C2A3D88DE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8347" y="1670398"/>
            <a:ext cx="260350" cy="260350"/>
          </a:xfrm>
          <a:prstGeom prst="rect">
            <a:avLst/>
          </a:prstGeom>
          <a:solidFill>
            <a:srgbClr val="CCFF66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40" name="Rectangle 219">
            <a:extLst>
              <a:ext uri="{FF2B5EF4-FFF2-40B4-BE49-F238E27FC236}">
                <a16:creationId xmlns:a16="http://schemas.microsoft.com/office/drawing/2014/main" id="{9B4F188B-619A-488A-BCEC-DA529DABE3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6947" y="2973735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1" name="Rectangle 220">
            <a:extLst>
              <a:ext uri="{FF2B5EF4-FFF2-40B4-BE49-F238E27FC236}">
                <a16:creationId xmlns:a16="http://schemas.microsoft.com/office/drawing/2014/main" id="{1B3C4649-3251-4D05-9C68-00E61CD1E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8884" y="271179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2" name="Rectangle 221">
            <a:extLst>
              <a:ext uri="{FF2B5EF4-FFF2-40B4-BE49-F238E27FC236}">
                <a16:creationId xmlns:a16="http://schemas.microsoft.com/office/drawing/2014/main" id="{417F49C4-E400-4EB5-83D8-E70C36325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9234" y="245144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3" name="Rectangle 222">
            <a:extLst>
              <a:ext uri="{FF2B5EF4-FFF2-40B4-BE49-F238E27FC236}">
                <a16:creationId xmlns:a16="http://schemas.microsoft.com/office/drawing/2014/main" id="{7B760C51-B99D-4CCC-80BA-A5B31D942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219109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4" name="Rectangle 223">
            <a:extLst>
              <a:ext uri="{FF2B5EF4-FFF2-40B4-BE49-F238E27FC236}">
                <a16:creationId xmlns:a16="http://schemas.microsoft.com/office/drawing/2014/main" id="{7B89C1D1-2E20-486A-B09A-09E9D93BF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8347" y="193074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5" name="Rectangle 224">
            <a:extLst>
              <a:ext uri="{FF2B5EF4-FFF2-40B4-BE49-F238E27FC236}">
                <a16:creationId xmlns:a16="http://schemas.microsoft.com/office/drawing/2014/main" id="{34A713FE-88D3-44EF-BC1F-45A8943110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8697" y="1670398"/>
            <a:ext cx="260350" cy="260350"/>
          </a:xfrm>
          <a:prstGeom prst="rect">
            <a:avLst/>
          </a:prstGeom>
          <a:solidFill>
            <a:srgbClr val="CC99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46" name="Rectangle 225">
            <a:extLst>
              <a:ext uri="{FF2B5EF4-FFF2-40B4-BE49-F238E27FC236}">
                <a16:creationId xmlns:a16="http://schemas.microsoft.com/office/drawing/2014/main" id="{37D3D64E-3C9B-47B4-A1C2-5046C8769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0459" y="29737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47" name="Rectangle 226">
            <a:extLst>
              <a:ext uri="{FF2B5EF4-FFF2-40B4-BE49-F238E27FC236}">
                <a16:creationId xmlns:a16="http://schemas.microsoft.com/office/drawing/2014/main" id="{6ECF0E67-AE69-44F4-8796-AC336CFBD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27117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48" name="Rectangle 227">
            <a:extLst>
              <a:ext uri="{FF2B5EF4-FFF2-40B4-BE49-F238E27FC236}">
                <a16:creationId xmlns:a16="http://schemas.microsoft.com/office/drawing/2014/main" id="{4AD3CDE6-1DAC-4557-A79A-D9F3F23E2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24514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49" name="Rectangle 228">
            <a:extLst>
              <a:ext uri="{FF2B5EF4-FFF2-40B4-BE49-F238E27FC236}">
                <a16:creationId xmlns:a16="http://schemas.microsoft.com/office/drawing/2014/main" id="{124CEE44-362A-4E42-A7BF-B5374F2F6D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9" y="21910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50" name="Rectangle 229">
            <a:extLst>
              <a:ext uri="{FF2B5EF4-FFF2-40B4-BE49-F238E27FC236}">
                <a16:creationId xmlns:a16="http://schemas.microsoft.com/office/drawing/2014/main" id="{5AFA1471-0F9B-4B8E-938F-EF65C1FD3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19307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51" name="Rectangle 230">
            <a:extLst>
              <a:ext uri="{FF2B5EF4-FFF2-40B4-BE49-F238E27FC236}">
                <a16:creationId xmlns:a16="http://schemas.microsoft.com/office/drawing/2014/main" id="{710C5F58-56C8-428B-A245-ABEC036C6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29737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52" name="Rectangle 231">
            <a:extLst>
              <a:ext uri="{FF2B5EF4-FFF2-40B4-BE49-F238E27FC236}">
                <a16:creationId xmlns:a16="http://schemas.microsoft.com/office/drawing/2014/main" id="{E666CDBA-2358-45EB-BC48-213D02391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27117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53" name="Rectangle 232">
            <a:extLst>
              <a:ext uri="{FF2B5EF4-FFF2-40B4-BE49-F238E27FC236}">
                <a16:creationId xmlns:a16="http://schemas.microsoft.com/office/drawing/2014/main" id="{D3A017DE-3792-4776-B9E8-E052C44D3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9" y="24514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54" name="Rectangle 233">
            <a:extLst>
              <a:ext uri="{FF2B5EF4-FFF2-40B4-BE49-F238E27FC236}">
                <a16:creationId xmlns:a16="http://schemas.microsoft.com/office/drawing/2014/main" id="{395655B6-2448-4229-9EA4-C04C60D94D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21910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55" name="Rectangle 234">
            <a:extLst>
              <a:ext uri="{FF2B5EF4-FFF2-40B4-BE49-F238E27FC236}">
                <a16:creationId xmlns:a16="http://schemas.microsoft.com/office/drawing/2014/main" id="{7FB0C091-2692-4F55-B282-316A4A452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29721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56" name="Rectangle 235">
            <a:extLst>
              <a:ext uri="{FF2B5EF4-FFF2-40B4-BE49-F238E27FC236}">
                <a16:creationId xmlns:a16="http://schemas.microsoft.com/office/drawing/2014/main" id="{D19F8016-04C6-4B6F-A741-B141696C5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3097" y="27102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57" name="Rectangle 236">
            <a:extLst>
              <a:ext uri="{FF2B5EF4-FFF2-40B4-BE49-F238E27FC236}">
                <a16:creationId xmlns:a16="http://schemas.microsoft.com/office/drawing/2014/main" id="{BF8C7334-E183-4B5D-8E86-0764BD1A8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3447" y="24498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58" name="Rectangle 237">
            <a:extLst>
              <a:ext uri="{FF2B5EF4-FFF2-40B4-BE49-F238E27FC236}">
                <a16:creationId xmlns:a16="http://schemas.microsoft.com/office/drawing/2014/main" id="{7088B92A-E92E-468A-8953-48DAB3C6B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3097" y="29721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59" name="Rectangle 238">
            <a:extLst>
              <a:ext uri="{FF2B5EF4-FFF2-40B4-BE49-F238E27FC236}">
                <a16:creationId xmlns:a16="http://schemas.microsoft.com/office/drawing/2014/main" id="{3BE781E8-6ADE-40DC-8B9B-DAB3157346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27117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60" name="Rectangle 239">
            <a:extLst>
              <a:ext uri="{FF2B5EF4-FFF2-40B4-BE49-F238E27FC236}">
                <a16:creationId xmlns:a16="http://schemas.microsoft.com/office/drawing/2014/main" id="{5F9796F4-4792-4019-A9DF-2794CE3734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0459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61" name="Rectangle 240">
            <a:extLst>
              <a:ext uri="{FF2B5EF4-FFF2-40B4-BE49-F238E27FC236}">
                <a16:creationId xmlns:a16="http://schemas.microsoft.com/office/drawing/2014/main" id="{67410C68-19C2-4CE0-9CD9-06BC116EC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62" name="Rectangle 241">
            <a:extLst>
              <a:ext uri="{FF2B5EF4-FFF2-40B4-BE49-F238E27FC236}">
                <a16:creationId xmlns:a16="http://schemas.microsoft.com/office/drawing/2014/main" id="{D240C345-835F-4F77-B00E-268AC026CC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34928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63" name="Rectangle 242">
            <a:extLst>
              <a:ext uri="{FF2B5EF4-FFF2-40B4-BE49-F238E27FC236}">
                <a16:creationId xmlns:a16="http://schemas.microsoft.com/office/drawing/2014/main" id="{C5C803DA-4C12-407D-BCB0-B2DD642A5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9" y="32324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64" name="Rectangle 243">
            <a:extLst>
              <a:ext uri="{FF2B5EF4-FFF2-40B4-BE49-F238E27FC236}">
                <a16:creationId xmlns:a16="http://schemas.microsoft.com/office/drawing/2014/main" id="{DF99A8DD-7BC3-461A-8D3F-0C7BB5690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3447" y="29705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65" name="Rectangle 244">
            <a:extLst>
              <a:ext uri="{FF2B5EF4-FFF2-40B4-BE49-F238E27FC236}">
                <a16:creationId xmlns:a16="http://schemas.microsoft.com/office/drawing/2014/main" id="{2F145B2F-E87C-4CC2-99AB-359EA663A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66" name="Rectangle 245">
            <a:extLst>
              <a:ext uri="{FF2B5EF4-FFF2-40B4-BE49-F238E27FC236}">
                <a16:creationId xmlns:a16="http://schemas.microsoft.com/office/drawing/2014/main" id="{18FEEC40-4A1F-47EE-A6C2-6BD12A695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2747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67" name="Rectangle 246">
            <a:extLst>
              <a:ext uri="{FF2B5EF4-FFF2-40B4-BE49-F238E27FC236}">
                <a16:creationId xmlns:a16="http://schemas.microsoft.com/office/drawing/2014/main" id="{AFE3155D-53F4-47F2-9C2F-CC39D919C4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3097" y="34928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68" name="Rectangle 247">
            <a:extLst>
              <a:ext uri="{FF2B5EF4-FFF2-40B4-BE49-F238E27FC236}">
                <a16:creationId xmlns:a16="http://schemas.microsoft.com/office/drawing/2014/main" id="{9A132DF0-F5D0-4DA7-9C77-121F7A1E6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32324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69" name="Rectangle 248">
            <a:extLst>
              <a:ext uri="{FF2B5EF4-FFF2-40B4-BE49-F238E27FC236}">
                <a16:creationId xmlns:a16="http://schemas.microsoft.com/office/drawing/2014/main" id="{9CDECC0D-69B4-473A-A13E-924A46928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1159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70" name="Rectangle 249">
            <a:extLst>
              <a:ext uri="{FF2B5EF4-FFF2-40B4-BE49-F238E27FC236}">
                <a16:creationId xmlns:a16="http://schemas.microsoft.com/office/drawing/2014/main" id="{6BD60C05-52DF-4EFD-82FA-F9BDBFC6B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9" y="37547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71" name="Rectangle 250">
            <a:extLst>
              <a:ext uri="{FF2B5EF4-FFF2-40B4-BE49-F238E27FC236}">
                <a16:creationId xmlns:a16="http://schemas.microsoft.com/office/drawing/2014/main" id="{30B844E6-872A-48B7-9E16-1C1C858B8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34944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72" name="Rectangle 251">
            <a:extLst>
              <a:ext uri="{FF2B5EF4-FFF2-40B4-BE49-F238E27FC236}">
                <a16:creationId xmlns:a16="http://schemas.microsoft.com/office/drawing/2014/main" id="{B8423DD6-4CE3-4BAC-8201-14BAF0179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3097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73" name="Rectangle 252">
            <a:extLst>
              <a:ext uri="{FF2B5EF4-FFF2-40B4-BE49-F238E27FC236}">
                <a16:creationId xmlns:a16="http://schemas.microsoft.com/office/drawing/2014/main" id="{587BC3D7-E51A-40BA-89C9-157EBCAD1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375478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74" name="Rectangle 253">
            <a:extLst>
              <a:ext uri="{FF2B5EF4-FFF2-40B4-BE49-F238E27FC236}">
                <a16:creationId xmlns:a16="http://schemas.microsoft.com/office/drawing/2014/main" id="{A6B2FADE-4697-4CD6-9F0E-2DEDA335B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1859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175" name="Rectangle 255">
            <a:extLst>
              <a:ext uri="{FF2B5EF4-FFF2-40B4-BE49-F238E27FC236}">
                <a16:creationId xmlns:a16="http://schemas.microsoft.com/office/drawing/2014/main" id="{FAF4722A-475F-4E32-BF31-38ED0581D7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6247" y="401354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76" name="Rectangle 256">
            <a:extLst>
              <a:ext uri="{FF2B5EF4-FFF2-40B4-BE49-F238E27FC236}">
                <a16:creationId xmlns:a16="http://schemas.microsoft.com/office/drawing/2014/main" id="{7A39CBDF-C0F9-459F-8A5A-B1A68ED6C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6947" y="40135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77" name="Rectangle 257">
            <a:extLst>
              <a:ext uri="{FF2B5EF4-FFF2-40B4-BE49-F238E27FC236}">
                <a16:creationId xmlns:a16="http://schemas.microsoft.com/office/drawing/2014/main" id="{5276B7BB-EF2D-410E-86C9-F8C45F01B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6597" y="40135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78" name="Rectangle 259">
            <a:extLst>
              <a:ext uri="{FF2B5EF4-FFF2-40B4-BE49-F238E27FC236}">
                <a16:creationId xmlns:a16="http://schemas.microsoft.com/office/drawing/2014/main" id="{16D90D8A-80ED-4A65-88B2-6D48886CA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8184" y="375161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79" name="Rectangle 260">
            <a:extLst>
              <a:ext uri="{FF2B5EF4-FFF2-40B4-BE49-F238E27FC236}">
                <a16:creationId xmlns:a16="http://schemas.microsoft.com/office/drawing/2014/main" id="{DCB1360F-D091-4E16-8B29-27C17258A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8884" y="375161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80" name="Rectangle 261">
            <a:extLst>
              <a:ext uri="{FF2B5EF4-FFF2-40B4-BE49-F238E27FC236}">
                <a16:creationId xmlns:a16="http://schemas.microsoft.com/office/drawing/2014/main" id="{444C8DC3-3700-4626-AEDA-DDF714D85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8534" y="375161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81" name="Rectangle 263">
            <a:extLst>
              <a:ext uri="{FF2B5EF4-FFF2-40B4-BE49-F238E27FC236}">
                <a16:creationId xmlns:a16="http://schemas.microsoft.com/office/drawing/2014/main" id="{B21AE6B6-B149-413E-9625-C1136EA437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8534" y="349126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82" name="Rectangle 264">
            <a:extLst>
              <a:ext uri="{FF2B5EF4-FFF2-40B4-BE49-F238E27FC236}">
                <a16:creationId xmlns:a16="http://schemas.microsoft.com/office/drawing/2014/main" id="{46464190-CA3B-4AC2-9E75-374F0DB04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9234" y="349126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83" name="Rectangle 265">
            <a:extLst>
              <a:ext uri="{FF2B5EF4-FFF2-40B4-BE49-F238E27FC236}">
                <a16:creationId xmlns:a16="http://schemas.microsoft.com/office/drawing/2014/main" id="{5B4EC924-31D7-4A85-A73C-9E0BA93A3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8884" y="349126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84" name="Rectangle 267">
            <a:extLst>
              <a:ext uri="{FF2B5EF4-FFF2-40B4-BE49-F238E27FC236}">
                <a16:creationId xmlns:a16="http://schemas.microsoft.com/office/drawing/2014/main" id="{14DCB606-E541-4D33-9C29-D98BBACC3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7297" y="323091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85" name="Rectangle 268">
            <a:extLst>
              <a:ext uri="{FF2B5EF4-FFF2-40B4-BE49-F238E27FC236}">
                <a16:creationId xmlns:a16="http://schemas.microsoft.com/office/drawing/2014/main" id="{74CA10C3-8227-4EAC-B157-7B5109F6B9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323091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86" name="Rectangle 269">
            <a:extLst>
              <a:ext uri="{FF2B5EF4-FFF2-40B4-BE49-F238E27FC236}">
                <a16:creationId xmlns:a16="http://schemas.microsoft.com/office/drawing/2014/main" id="{656DF5EB-0FC8-4D67-85B7-0CF9C9088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323091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87" name="Rectangle 270">
            <a:extLst>
              <a:ext uri="{FF2B5EF4-FFF2-40B4-BE49-F238E27FC236}">
                <a16:creationId xmlns:a16="http://schemas.microsoft.com/office/drawing/2014/main" id="{0382DA8F-972A-4977-9192-5CEC33D8A1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7297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88" name="Rectangle 271">
            <a:extLst>
              <a:ext uri="{FF2B5EF4-FFF2-40B4-BE49-F238E27FC236}">
                <a16:creationId xmlns:a16="http://schemas.microsoft.com/office/drawing/2014/main" id="{B792DAB0-4534-4311-BACD-6BDEA4361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8347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9" name="Rectangle 272">
            <a:extLst>
              <a:ext uri="{FF2B5EF4-FFF2-40B4-BE49-F238E27FC236}">
                <a16:creationId xmlns:a16="http://schemas.microsoft.com/office/drawing/2014/main" id="{42CD3ED4-3907-4962-88D8-FC58B2983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90" name="Rectangle 273">
            <a:extLst>
              <a:ext uri="{FF2B5EF4-FFF2-40B4-BE49-F238E27FC236}">
                <a16:creationId xmlns:a16="http://schemas.microsoft.com/office/drawing/2014/main" id="{8947E916-3AF4-4233-A55D-0EF0CBDA3D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4015135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1" name="Rectangle 274">
            <a:extLst>
              <a:ext uri="{FF2B5EF4-FFF2-40B4-BE49-F238E27FC236}">
                <a16:creationId xmlns:a16="http://schemas.microsoft.com/office/drawing/2014/main" id="{AC2E4D57-192C-48C2-A817-42797186C2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92" name="Rectangle 275">
            <a:extLst>
              <a:ext uri="{FF2B5EF4-FFF2-40B4-BE49-F238E27FC236}">
                <a16:creationId xmlns:a16="http://schemas.microsoft.com/office/drawing/2014/main" id="{265E3B0D-9A7D-4B6D-8879-475039C87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8697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93" name="Rectangle 276">
            <a:extLst>
              <a:ext uri="{FF2B5EF4-FFF2-40B4-BE49-F238E27FC236}">
                <a16:creationId xmlns:a16="http://schemas.microsoft.com/office/drawing/2014/main" id="{91F53770-B145-41F3-BF4F-EFBE2646E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94" name="Rectangle 277">
            <a:extLst>
              <a:ext uri="{FF2B5EF4-FFF2-40B4-BE49-F238E27FC236}">
                <a16:creationId xmlns:a16="http://schemas.microsoft.com/office/drawing/2014/main" id="{59747D9D-F80D-46D5-9935-48D8E0008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8347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5" name="Rectangle 278">
            <a:extLst>
              <a:ext uri="{FF2B5EF4-FFF2-40B4-BE49-F238E27FC236}">
                <a16:creationId xmlns:a16="http://schemas.microsoft.com/office/drawing/2014/main" id="{A7597E6B-BE70-43F4-9A11-81F2D2D43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34928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96" name="Rectangle 279">
            <a:extLst>
              <a:ext uri="{FF2B5EF4-FFF2-40B4-BE49-F238E27FC236}">
                <a16:creationId xmlns:a16="http://schemas.microsoft.com/office/drawing/2014/main" id="{E92A0E56-215C-4B43-B831-F4BFF9BC6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9047" y="34928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97" name="Rectangle 280">
            <a:extLst>
              <a:ext uri="{FF2B5EF4-FFF2-40B4-BE49-F238E27FC236}">
                <a16:creationId xmlns:a16="http://schemas.microsoft.com/office/drawing/2014/main" id="{895A3A78-DAC9-466C-A3F2-BB5E2FD0D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8347" y="34928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98" name="Rectangle 281">
            <a:extLst>
              <a:ext uri="{FF2B5EF4-FFF2-40B4-BE49-F238E27FC236}">
                <a16:creationId xmlns:a16="http://schemas.microsoft.com/office/drawing/2014/main" id="{41350423-43A0-49FC-AF01-4198D8924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8697" y="34928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9" name="Rectangle 282">
            <a:extLst>
              <a:ext uri="{FF2B5EF4-FFF2-40B4-BE49-F238E27FC236}">
                <a16:creationId xmlns:a16="http://schemas.microsoft.com/office/drawing/2014/main" id="{BEA1C5AB-7BE4-4085-83E6-2A814327C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8347" y="32324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00" name="Rectangle 283">
            <a:extLst>
              <a:ext uri="{FF2B5EF4-FFF2-40B4-BE49-F238E27FC236}">
                <a16:creationId xmlns:a16="http://schemas.microsoft.com/office/drawing/2014/main" id="{9B177C29-BE1D-4756-8C82-80533ABF0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9397" y="32324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01" name="Rectangle 284">
            <a:extLst>
              <a:ext uri="{FF2B5EF4-FFF2-40B4-BE49-F238E27FC236}">
                <a16:creationId xmlns:a16="http://schemas.microsoft.com/office/drawing/2014/main" id="{7F5A10B9-EE88-456A-BF38-F5E8E55560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8697" y="32324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02" name="Rectangle 285">
            <a:extLst>
              <a:ext uri="{FF2B5EF4-FFF2-40B4-BE49-F238E27FC236}">
                <a16:creationId xmlns:a16="http://schemas.microsoft.com/office/drawing/2014/main" id="{C85A62DC-3B60-4428-AB48-BE4EDF890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9047" y="32324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3" name="Line 286">
            <a:extLst>
              <a:ext uri="{FF2B5EF4-FFF2-40B4-BE49-F238E27FC236}">
                <a16:creationId xmlns:a16="http://schemas.microsoft.com/office/drawing/2014/main" id="{E3972DF0-EEE8-4A09-863D-B6799FD1E43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292034" y="1929160"/>
            <a:ext cx="0" cy="2344738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Rectangle 288">
            <a:extLst>
              <a:ext uri="{FF2B5EF4-FFF2-40B4-BE49-F238E27FC236}">
                <a16:creationId xmlns:a16="http://schemas.microsoft.com/office/drawing/2014/main" id="{F262A147-AE27-4086-88F1-CD07AE494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297056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05" name="Rectangle 294">
            <a:extLst>
              <a:ext uri="{FF2B5EF4-FFF2-40B4-BE49-F238E27FC236}">
                <a16:creationId xmlns:a16="http://schemas.microsoft.com/office/drawing/2014/main" id="{D5C91D4E-D48B-492F-BBD3-F43689F4F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9584" y="2711798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06" name="Rectangle 295">
            <a:extLst>
              <a:ext uri="{FF2B5EF4-FFF2-40B4-BE49-F238E27FC236}">
                <a16:creationId xmlns:a16="http://schemas.microsoft.com/office/drawing/2014/main" id="{C66977D3-EF31-42CE-AE7F-4B0B93AFE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1522" y="244986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07" name="Rectangle 296">
            <a:extLst>
              <a:ext uri="{FF2B5EF4-FFF2-40B4-BE49-F238E27FC236}">
                <a16:creationId xmlns:a16="http://schemas.microsoft.com/office/drawing/2014/main" id="{5C8EAB44-F621-4790-B865-1D6C400786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91872" y="218951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08" name="Rectangle 297">
            <a:extLst>
              <a:ext uri="{FF2B5EF4-FFF2-40B4-BE49-F238E27FC236}">
                <a16:creationId xmlns:a16="http://schemas.microsoft.com/office/drawing/2014/main" id="{550AB2A1-F8EB-488B-AEDE-F4F997C1F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634" y="192916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09" name="Rectangle 298">
            <a:extLst>
              <a:ext uri="{FF2B5EF4-FFF2-40B4-BE49-F238E27FC236}">
                <a16:creationId xmlns:a16="http://schemas.microsoft.com/office/drawing/2014/main" id="{82A93E54-5CE3-4132-8939-8D42D0543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1668810"/>
            <a:ext cx="260350" cy="2603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10" name="Rectangle 299">
            <a:extLst>
              <a:ext uri="{FF2B5EF4-FFF2-40B4-BE49-F238E27FC236}">
                <a16:creationId xmlns:a16="http://schemas.microsoft.com/office/drawing/2014/main" id="{201E0599-FF49-41C3-B216-917A1D3F72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9584" y="2972148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11" name="Rectangle 300">
            <a:extLst>
              <a:ext uri="{FF2B5EF4-FFF2-40B4-BE49-F238E27FC236}">
                <a16:creationId xmlns:a16="http://schemas.microsoft.com/office/drawing/2014/main" id="{82EF073E-DA35-4B0F-9845-972ACA4557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1522" y="271021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12" name="Rectangle 301">
            <a:extLst>
              <a:ext uri="{FF2B5EF4-FFF2-40B4-BE49-F238E27FC236}">
                <a16:creationId xmlns:a16="http://schemas.microsoft.com/office/drawing/2014/main" id="{42DBAB63-4642-4E99-8C1F-762F2B7E0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91872" y="244986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13" name="Rectangle 302">
            <a:extLst>
              <a:ext uri="{FF2B5EF4-FFF2-40B4-BE49-F238E27FC236}">
                <a16:creationId xmlns:a16="http://schemas.microsoft.com/office/drawing/2014/main" id="{43BEAFF0-5EFF-487E-BCD9-36527E8DD5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634" y="218951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14" name="Rectangle 303">
            <a:extLst>
              <a:ext uri="{FF2B5EF4-FFF2-40B4-BE49-F238E27FC236}">
                <a16:creationId xmlns:a16="http://schemas.microsoft.com/office/drawing/2014/main" id="{2109C6A2-0580-455E-AC20-B0050D55E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192916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15" name="Rectangle 304">
            <a:extLst>
              <a:ext uri="{FF2B5EF4-FFF2-40B4-BE49-F238E27FC236}">
                <a16:creationId xmlns:a16="http://schemas.microsoft.com/office/drawing/2014/main" id="{37B7D303-1A5E-4659-A932-642B8DA0C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9747" y="1668810"/>
            <a:ext cx="260350" cy="260350"/>
          </a:xfrm>
          <a:prstGeom prst="rect">
            <a:avLst/>
          </a:prstGeom>
          <a:solidFill>
            <a:srgbClr val="FF66CC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216" name="Rectangle 305">
            <a:extLst>
              <a:ext uri="{FF2B5EF4-FFF2-40B4-BE49-F238E27FC236}">
                <a16:creationId xmlns:a16="http://schemas.microsoft.com/office/drawing/2014/main" id="{A4C702C6-7DAC-4449-86B6-E72FF5286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9934" y="2972148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17" name="Rectangle 306">
            <a:extLst>
              <a:ext uri="{FF2B5EF4-FFF2-40B4-BE49-F238E27FC236}">
                <a16:creationId xmlns:a16="http://schemas.microsoft.com/office/drawing/2014/main" id="{4522D45C-29F5-44A2-BA60-2F8145FF2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91872" y="271021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18" name="Rectangle 307">
            <a:extLst>
              <a:ext uri="{FF2B5EF4-FFF2-40B4-BE49-F238E27FC236}">
                <a16:creationId xmlns:a16="http://schemas.microsoft.com/office/drawing/2014/main" id="{6F97524F-FD5A-4C17-BD44-F24AE627A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2222" y="244986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19" name="Rectangle 308">
            <a:extLst>
              <a:ext uri="{FF2B5EF4-FFF2-40B4-BE49-F238E27FC236}">
                <a16:creationId xmlns:a16="http://schemas.microsoft.com/office/drawing/2014/main" id="{C4D08008-C0B3-448E-87F3-EF5019188F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218951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20" name="Rectangle 309">
            <a:extLst>
              <a:ext uri="{FF2B5EF4-FFF2-40B4-BE49-F238E27FC236}">
                <a16:creationId xmlns:a16="http://schemas.microsoft.com/office/drawing/2014/main" id="{EAD4FE13-E772-44C3-9D65-FFA80F864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1334" y="192916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21" name="Rectangle 310">
            <a:extLst>
              <a:ext uri="{FF2B5EF4-FFF2-40B4-BE49-F238E27FC236}">
                <a16:creationId xmlns:a16="http://schemas.microsoft.com/office/drawing/2014/main" id="{AC42A472-26DF-4406-9E22-E46D2A0B56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0097" y="1668810"/>
            <a:ext cx="260350" cy="26035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22" name="Rectangle 311">
            <a:extLst>
              <a:ext uri="{FF2B5EF4-FFF2-40B4-BE49-F238E27FC236}">
                <a16:creationId xmlns:a16="http://schemas.microsoft.com/office/drawing/2014/main" id="{793BDB84-F4D3-4C49-BB2B-0594E73BE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8697" y="29721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23" name="Rectangle 312">
            <a:extLst>
              <a:ext uri="{FF2B5EF4-FFF2-40B4-BE49-F238E27FC236}">
                <a16:creationId xmlns:a16="http://schemas.microsoft.com/office/drawing/2014/main" id="{9116CAC8-7C31-4D9B-A95D-EB6EB213F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634" y="27102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24" name="Rectangle 313">
            <a:extLst>
              <a:ext uri="{FF2B5EF4-FFF2-40B4-BE49-F238E27FC236}">
                <a16:creationId xmlns:a16="http://schemas.microsoft.com/office/drawing/2014/main" id="{1CC22192-E67D-408B-BA89-1C391E255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24498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25" name="Rectangle 314">
            <a:extLst>
              <a:ext uri="{FF2B5EF4-FFF2-40B4-BE49-F238E27FC236}">
                <a16:creationId xmlns:a16="http://schemas.microsoft.com/office/drawing/2014/main" id="{EFA32534-8666-49B8-AE86-B965E6D1B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9747" y="21895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26" name="Rectangle 315">
            <a:extLst>
              <a:ext uri="{FF2B5EF4-FFF2-40B4-BE49-F238E27FC236}">
                <a16:creationId xmlns:a16="http://schemas.microsoft.com/office/drawing/2014/main" id="{14CE2049-D98F-4E0A-B7F6-EE5C9D21F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1684" y="19291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27" name="Rectangle 316">
            <a:extLst>
              <a:ext uri="{FF2B5EF4-FFF2-40B4-BE49-F238E27FC236}">
                <a16:creationId xmlns:a16="http://schemas.microsoft.com/office/drawing/2014/main" id="{D6089DF5-79B9-496D-A07F-68AC1DDDF4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9047" y="29721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28" name="Rectangle 317">
            <a:extLst>
              <a:ext uri="{FF2B5EF4-FFF2-40B4-BE49-F238E27FC236}">
                <a16:creationId xmlns:a16="http://schemas.microsoft.com/office/drawing/2014/main" id="{69911EC9-EC76-4F67-9202-CE6EE566D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27102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29" name="Rectangle 318">
            <a:extLst>
              <a:ext uri="{FF2B5EF4-FFF2-40B4-BE49-F238E27FC236}">
                <a16:creationId xmlns:a16="http://schemas.microsoft.com/office/drawing/2014/main" id="{F06E4FD5-4FCC-4B2B-B631-2720A905B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1334" y="24498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30" name="Rectangle 319">
            <a:extLst>
              <a:ext uri="{FF2B5EF4-FFF2-40B4-BE49-F238E27FC236}">
                <a16:creationId xmlns:a16="http://schemas.microsoft.com/office/drawing/2014/main" id="{B1D005A2-4C78-473F-9DEF-08D3AEE153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0097" y="21895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31" name="Rectangle 320">
            <a:extLst>
              <a:ext uri="{FF2B5EF4-FFF2-40B4-BE49-F238E27FC236}">
                <a16:creationId xmlns:a16="http://schemas.microsoft.com/office/drawing/2014/main" id="{5728089C-DE5F-4124-85FF-0A08B158F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29705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2" name="Rectangle 321">
            <a:extLst>
              <a:ext uri="{FF2B5EF4-FFF2-40B4-BE49-F238E27FC236}">
                <a16:creationId xmlns:a16="http://schemas.microsoft.com/office/drawing/2014/main" id="{E03E12C1-C9D8-4949-8A9D-A08267A4D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2922" y="27102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3" name="Rectangle 322">
            <a:extLst>
              <a:ext uri="{FF2B5EF4-FFF2-40B4-BE49-F238E27FC236}">
                <a16:creationId xmlns:a16="http://schemas.microsoft.com/office/drawing/2014/main" id="{B91E9C5C-8F52-4CE2-979E-D3CC58D13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3272" y="24498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4" name="Rectangle 323">
            <a:extLst>
              <a:ext uri="{FF2B5EF4-FFF2-40B4-BE49-F238E27FC236}">
                <a16:creationId xmlns:a16="http://schemas.microsoft.com/office/drawing/2014/main" id="{9924E63B-DB07-49B3-BC74-8698A4DD2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2922" y="29705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5" name="Rectangle 324">
            <a:extLst>
              <a:ext uri="{FF2B5EF4-FFF2-40B4-BE49-F238E27FC236}">
                <a16:creationId xmlns:a16="http://schemas.microsoft.com/office/drawing/2014/main" id="{963F87AB-A67A-44D9-91F8-D08F74647E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1684" y="27102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6" name="Rectangle 325">
            <a:extLst>
              <a:ext uri="{FF2B5EF4-FFF2-40B4-BE49-F238E27FC236}">
                <a16:creationId xmlns:a16="http://schemas.microsoft.com/office/drawing/2014/main" id="{C76A843C-F0A3-4B05-82DC-477F5D7EE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8697" y="40135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37" name="Rectangle 326">
            <a:extLst>
              <a:ext uri="{FF2B5EF4-FFF2-40B4-BE49-F238E27FC236}">
                <a16:creationId xmlns:a16="http://schemas.microsoft.com/office/drawing/2014/main" id="{190D3AEA-14D0-407C-8846-DB0B0775CF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634" y="37516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38" name="Rectangle 327">
            <a:extLst>
              <a:ext uri="{FF2B5EF4-FFF2-40B4-BE49-F238E27FC236}">
                <a16:creationId xmlns:a16="http://schemas.microsoft.com/office/drawing/2014/main" id="{9853CE45-9F24-46F9-BA2F-24924C928B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34912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39" name="Rectangle 328">
            <a:extLst>
              <a:ext uri="{FF2B5EF4-FFF2-40B4-BE49-F238E27FC236}">
                <a16:creationId xmlns:a16="http://schemas.microsoft.com/office/drawing/2014/main" id="{F6919E70-E2C5-411F-8D2D-F8AEC2231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9747" y="32309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40" name="Rectangle 329">
            <a:extLst>
              <a:ext uri="{FF2B5EF4-FFF2-40B4-BE49-F238E27FC236}">
                <a16:creationId xmlns:a16="http://schemas.microsoft.com/office/drawing/2014/main" id="{600DC28D-32F1-41E9-BB5F-B995400CF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3272" y="29705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41" name="Rectangle 330">
            <a:extLst>
              <a:ext uri="{FF2B5EF4-FFF2-40B4-BE49-F238E27FC236}">
                <a16:creationId xmlns:a16="http://schemas.microsoft.com/office/drawing/2014/main" id="{FB9694A5-8B72-46D0-A7D2-137CBB2B37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634" y="40135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2" name="Rectangle 331">
            <a:extLst>
              <a:ext uri="{FF2B5EF4-FFF2-40B4-BE49-F238E27FC236}">
                <a16:creationId xmlns:a16="http://schemas.microsoft.com/office/drawing/2014/main" id="{73EE049C-5DC6-4395-BD8B-FBD43DFCDF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2572" y="37516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3" name="Rectangle 332">
            <a:extLst>
              <a:ext uri="{FF2B5EF4-FFF2-40B4-BE49-F238E27FC236}">
                <a16:creationId xmlns:a16="http://schemas.microsoft.com/office/drawing/2014/main" id="{AE606821-9BAF-452F-A06E-5E25961DA3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2922" y="349126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4" name="Rectangle 333">
            <a:extLst>
              <a:ext uri="{FF2B5EF4-FFF2-40B4-BE49-F238E27FC236}">
                <a16:creationId xmlns:a16="http://schemas.microsoft.com/office/drawing/2014/main" id="{5E87F2CE-3F76-4D7F-B937-848DA2524E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1684" y="3230910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5" name="Rectangle 334">
            <a:extLst>
              <a:ext uri="{FF2B5EF4-FFF2-40B4-BE49-F238E27FC236}">
                <a16:creationId xmlns:a16="http://schemas.microsoft.com/office/drawing/2014/main" id="{B909DFAC-97C7-4562-9AA4-9BF647DF6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984" y="40135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246" name="Rectangle 335">
            <a:extLst>
              <a:ext uri="{FF2B5EF4-FFF2-40B4-BE49-F238E27FC236}">
                <a16:creationId xmlns:a16="http://schemas.microsoft.com/office/drawing/2014/main" id="{7EA42D63-F420-4108-9CFB-80C4582672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1334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247" name="Rectangle 336">
            <a:extLst>
              <a:ext uri="{FF2B5EF4-FFF2-40B4-BE49-F238E27FC236}">
                <a16:creationId xmlns:a16="http://schemas.microsoft.com/office/drawing/2014/main" id="{5A85C20A-C438-42C4-9999-91BDEDB11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0097" y="34928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248" name="Rectangle 337">
            <a:extLst>
              <a:ext uri="{FF2B5EF4-FFF2-40B4-BE49-F238E27FC236}">
                <a16:creationId xmlns:a16="http://schemas.microsoft.com/office/drawing/2014/main" id="{B51736C9-8188-494F-8F8D-F2BAC8F0A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2922" y="40135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249" name="Rectangle 338">
            <a:extLst>
              <a:ext uri="{FF2B5EF4-FFF2-40B4-BE49-F238E27FC236}">
                <a16:creationId xmlns:a16="http://schemas.microsoft.com/office/drawing/2014/main" id="{E6AF2BCC-5F7E-4097-AA97-650496863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1684" y="375319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250" name="Rectangle 339">
            <a:extLst>
              <a:ext uri="{FF2B5EF4-FFF2-40B4-BE49-F238E27FC236}">
                <a16:creationId xmlns:a16="http://schemas.microsoft.com/office/drawing/2014/main" id="{C52D1FE7-4B83-4D3A-9547-44768E1D0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1684" y="4013548"/>
            <a:ext cx="260350" cy="26035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251" name="Rectangle 69">
            <a:extLst>
              <a:ext uri="{FF2B5EF4-FFF2-40B4-BE49-F238E27FC236}">
                <a16:creationId xmlns:a16="http://schemas.microsoft.com/office/drawing/2014/main" id="{D4657F9C-54DD-4853-8051-C1305A83D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6072" y="4015135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2" name="Rectangle 77">
            <a:extLst>
              <a:ext uri="{FF2B5EF4-FFF2-40B4-BE49-F238E27FC236}">
                <a16:creationId xmlns:a16="http://schemas.microsoft.com/office/drawing/2014/main" id="{01004EE5-D180-4FE7-A7D1-BAA7031005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009" y="3753198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3" name="Rectangle 85">
            <a:extLst>
              <a:ext uri="{FF2B5EF4-FFF2-40B4-BE49-F238E27FC236}">
                <a16:creationId xmlns:a16="http://schemas.microsoft.com/office/drawing/2014/main" id="{64E8376B-5C1A-49F8-8D69-D0A8E5872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8359" y="3492848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4" name="Rectangle 93">
            <a:extLst>
              <a:ext uri="{FF2B5EF4-FFF2-40B4-BE49-F238E27FC236}">
                <a16:creationId xmlns:a16="http://schemas.microsoft.com/office/drawing/2014/main" id="{7D592CC6-C4E3-45B7-BCC8-DED9A3FA8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7122" y="3232498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5" name="Rectangle 127">
            <a:extLst>
              <a:ext uri="{FF2B5EF4-FFF2-40B4-BE49-F238E27FC236}">
                <a16:creationId xmlns:a16="http://schemas.microsoft.com/office/drawing/2014/main" id="{67A13654-C905-4FEA-91C2-9F90AE8678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472" y="2972148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6" name="Rectangle 129">
            <a:extLst>
              <a:ext uri="{FF2B5EF4-FFF2-40B4-BE49-F238E27FC236}">
                <a16:creationId xmlns:a16="http://schemas.microsoft.com/office/drawing/2014/main" id="{7652932B-B5E3-4D2D-B443-ACF933812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9409" y="271021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7" name="Rectangle 130">
            <a:extLst>
              <a:ext uri="{FF2B5EF4-FFF2-40B4-BE49-F238E27FC236}">
                <a16:creationId xmlns:a16="http://schemas.microsoft.com/office/drawing/2014/main" id="{7D5B059D-C326-43E9-9136-FCC3FA9FDF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759" y="244986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8" name="Rectangle 131">
            <a:extLst>
              <a:ext uri="{FF2B5EF4-FFF2-40B4-BE49-F238E27FC236}">
                <a16:creationId xmlns:a16="http://schemas.microsoft.com/office/drawing/2014/main" id="{3D7DBD88-C321-41F1-AE63-F8E7F1EAD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8522" y="218951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9" name="Rectangle 140">
            <a:extLst>
              <a:ext uri="{FF2B5EF4-FFF2-40B4-BE49-F238E27FC236}">
                <a16:creationId xmlns:a16="http://schemas.microsoft.com/office/drawing/2014/main" id="{168C264C-BA39-409C-B462-E5B057BB0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2047" y="1930748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0" name="Rectangle 141">
            <a:extLst>
              <a:ext uri="{FF2B5EF4-FFF2-40B4-BE49-F238E27FC236}">
                <a16:creationId xmlns:a16="http://schemas.microsoft.com/office/drawing/2014/main" id="{03F0F4F3-FC2B-447C-8EA8-F2521AD181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809" y="1670398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1" name="Rectangle 254">
            <a:extLst>
              <a:ext uri="{FF2B5EF4-FFF2-40B4-BE49-F238E27FC236}">
                <a16:creationId xmlns:a16="http://schemas.microsoft.com/office/drawing/2014/main" id="{4B624202-8670-4967-BC72-4369F5B659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897" y="4013548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2" name="Rectangle 258">
            <a:extLst>
              <a:ext uri="{FF2B5EF4-FFF2-40B4-BE49-F238E27FC236}">
                <a16:creationId xmlns:a16="http://schemas.microsoft.com/office/drawing/2014/main" id="{049C68C8-7B8D-4B26-BA8C-AFBEF14AF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6247" y="375161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43FD0D7-CF6E-4AC1-BC45-17F3D4A1C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6597" y="349126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4" name="Rectangle 266">
            <a:extLst>
              <a:ext uri="{FF2B5EF4-FFF2-40B4-BE49-F238E27FC236}">
                <a16:creationId xmlns:a16="http://schemas.microsoft.com/office/drawing/2014/main" id="{B12F3363-7442-4DAE-8237-634561FE1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6947" y="323091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5" name="Rectangle 287">
            <a:extLst>
              <a:ext uri="{FF2B5EF4-FFF2-40B4-BE49-F238E27FC236}">
                <a16:creationId xmlns:a16="http://schemas.microsoft.com/office/drawing/2014/main" id="{9F159946-DD56-4420-91DA-A130CD088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7297" y="297056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6" name="Rectangle 289">
            <a:extLst>
              <a:ext uri="{FF2B5EF4-FFF2-40B4-BE49-F238E27FC236}">
                <a16:creationId xmlns:a16="http://schemas.microsoft.com/office/drawing/2014/main" id="{0DB6A989-DAFD-46DB-8FE7-4638BF8B1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7647" y="271021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7" name="Rectangle 290">
            <a:extLst>
              <a:ext uri="{FF2B5EF4-FFF2-40B4-BE49-F238E27FC236}">
                <a16:creationId xmlns:a16="http://schemas.microsoft.com/office/drawing/2014/main" id="{41332000-B353-47AD-B594-04DF5D2F5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997" y="244986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8" name="Rectangle 291">
            <a:extLst>
              <a:ext uri="{FF2B5EF4-FFF2-40B4-BE49-F238E27FC236}">
                <a16:creationId xmlns:a16="http://schemas.microsoft.com/office/drawing/2014/main" id="{E89ED3AB-25F9-49FE-9BBA-9F8740D85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8347" y="218951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9" name="Rectangle 292">
            <a:extLst>
              <a:ext uri="{FF2B5EF4-FFF2-40B4-BE49-F238E27FC236}">
                <a16:creationId xmlns:a16="http://schemas.microsoft.com/office/drawing/2014/main" id="{AF782129-367E-433E-B76E-26D841778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91872" y="192916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70" name="Rectangle 293">
            <a:extLst>
              <a:ext uri="{FF2B5EF4-FFF2-40B4-BE49-F238E27FC236}">
                <a16:creationId xmlns:a16="http://schemas.microsoft.com/office/drawing/2014/main" id="{FDBFF0DB-C30B-43C8-A3F9-A20B5DEA1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634" y="1668810"/>
            <a:ext cx="260350" cy="2603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4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71" name="Rectangle 341">
            <a:extLst>
              <a:ext uri="{FF2B5EF4-FFF2-40B4-BE49-F238E27FC236}">
                <a16:creationId xmlns:a16="http://schemas.microsoft.com/office/drawing/2014/main" id="{15F558E8-FADA-416A-98BE-461EADA689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7484" y="4250085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20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272" name="Rectangle 342">
            <a:extLst>
              <a:ext uri="{FF2B5EF4-FFF2-40B4-BE49-F238E27FC236}">
                <a16:creationId xmlns:a16="http://schemas.microsoft.com/office/drawing/2014/main" id="{B5B633F1-EF4B-4B60-8BE0-B091122F52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75897" y="4250085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25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273" name="Rectangle 343">
            <a:extLst>
              <a:ext uri="{FF2B5EF4-FFF2-40B4-BE49-F238E27FC236}">
                <a16:creationId xmlns:a16="http://schemas.microsoft.com/office/drawing/2014/main" id="{DD2686A6-AAD2-4324-B8D5-8D3D4B4E2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9872" y="4250085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30</a:t>
            </a:r>
            <a:endParaRPr kumimoji="0" lang="en-US" altLang="zh-CN" sz="1400" b="1" i="0" u="none" strike="noStrike" kern="0" cap="none" spc="0" normalizeH="0" baseline="-25000" noProof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274" name="Line 346">
            <a:extLst>
              <a:ext uri="{FF2B5EF4-FFF2-40B4-BE49-F238E27FC236}">
                <a16:creationId xmlns:a16="http://schemas.microsoft.com/office/drawing/2014/main" id="{1DB21998-7E1E-44BE-B515-E56F9F20F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800" y="4362917"/>
            <a:ext cx="0" cy="74579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5" name="Line 347">
            <a:extLst>
              <a:ext uri="{FF2B5EF4-FFF2-40B4-BE49-F238E27FC236}">
                <a16:creationId xmlns:a16="http://schemas.microsoft.com/office/drawing/2014/main" id="{9F324B33-F4C2-4100-9EA4-918195362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2675" y="4362917"/>
            <a:ext cx="0" cy="729896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6" name="Line 348">
            <a:extLst>
              <a:ext uri="{FF2B5EF4-FFF2-40B4-BE49-F238E27FC236}">
                <a16:creationId xmlns:a16="http://schemas.microsoft.com/office/drawing/2014/main" id="{087C61CD-A57D-4676-97DB-4E649F8A8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3800" y="4938659"/>
            <a:ext cx="1512888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7" name="Line 349">
            <a:extLst>
              <a:ext uri="{FF2B5EF4-FFF2-40B4-BE49-F238E27FC236}">
                <a16:creationId xmlns:a16="http://schemas.microsoft.com/office/drawing/2014/main" id="{6F218764-91D8-4367-ACDA-F6ECDB6A9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788" y="4938659"/>
            <a:ext cx="151288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8" name="Text Box 350">
            <a:extLst>
              <a:ext uri="{FF2B5EF4-FFF2-40B4-BE49-F238E27FC236}">
                <a16:creationId xmlns:a16="http://schemas.microsoft.com/office/drawing/2014/main" id="{714AE487-809F-4318-BA94-F45C5B9C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225" y="4516451"/>
            <a:ext cx="2160588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一个程序段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条指令）</a:t>
            </a:r>
          </a:p>
        </p:txBody>
      </p:sp>
      <p:grpSp>
        <p:nvGrpSpPr>
          <p:cNvPr id="279" name="Group 384">
            <a:extLst>
              <a:ext uri="{FF2B5EF4-FFF2-40B4-BE49-F238E27FC236}">
                <a16:creationId xmlns:a16="http://schemas.microsoft.com/office/drawing/2014/main" id="{D37F9BFB-2D3C-421E-B5AA-88C5FE8F7E68}"/>
              </a:ext>
            </a:extLst>
          </p:cNvPr>
          <p:cNvGrpSpPr>
            <a:grpSpLocks/>
          </p:cNvGrpSpPr>
          <p:nvPr/>
        </p:nvGrpSpPr>
        <p:grpSpPr bwMode="auto">
          <a:xfrm>
            <a:off x="1992709" y="1925985"/>
            <a:ext cx="2349500" cy="2349500"/>
            <a:chOff x="930" y="1376"/>
            <a:chExt cx="1480" cy="1480"/>
          </a:xfrm>
        </p:grpSpPr>
        <p:grpSp>
          <p:nvGrpSpPr>
            <p:cNvPr id="280" name="Group 357">
              <a:extLst>
                <a:ext uri="{FF2B5EF4-FFF2-40B4-BE49-F238E27FC236}">
                  <a16:creationId xmlns:a16="http://schemas.microsoft.com/office/drawing/2014/main" id="{47F6DFE0-6531-41D5-B7E9-402247F17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1376"/>
              <a:ext cx="164" cy="164"/>
              <a:chOff x="2570" y="1248"/>
              <a:chExt cx="164" cy="164"/>
            </a:xfrm>
          </p:grpSpPr>
          <p:sp>
            <p:nvSpPr>
              <p:cNvPr id="307" name="Line 355">
                <a:extLst>
                  <a:ext uri="{FF2B5EF4-FFF2-40B4-BE49-F238E27FC236}">
                    <a16:creationId xmlns:a16="http://schemas.microsoft.com/office/drawing/2014/main" id="{AE947AEC-A97B-4112-9438-F8BAB2D65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Line 356">
                <a:extLst>
                  <a:ext uri="{FF2B5EF4-FFF2-40B4-BE49-F238E27FC236}">
                    <a16:creationId xmlns:a16="http://schemas.microsoft.com/office/drawing/2014/main" id="{98C97BA9-ED41-4B50-8270-251245784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1" name="Group 358">
              <a:extLst>
                <a:ext uri="{FF2B5EF4-FFF2-40B4-BE49-F238E27FC236}">
                  <a16:creationId xmlns:a16="http://schemas.microsoft.com/office/drawing/2014/main" id="{6ADC9C5B-14BF-4566-A712-75210F4B1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2" y="1540"/>
              <a:ext cx="164" cy="164"/>
              <a:chOff x="2570" y="1248"/>
              <a:chExt cx="164" cy="164"/>
            </a:xfrm>
          </p:grpSpPr>
          <p:sp>
            <p:nvSpPr>
              <p:cNvPr id="305" name="Line 359">
                <a:extLst>
                  <a:ext uri="{FF2B5EF4-FFF2-40B4-BE49-F238E27FC236}">
                    <a16:creationId xmlns:a16="http://schemas.microsoft.com/office/drawing/2014/main" id="{847E5663-D22B-489A-A81C-093CF0EAD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Line 360">
                <a:extLst>
                  <a:ext uri="{FF2B5EF4-FFF2-40B4-BE49-F238E27FC236}">
                    <a16:creationId xmlns:a16="http://schemas.microsoft.com/office/drawing/2014/main" id="{0CD2B559-8CDF-47F6-B88F-4011A459E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2" name="Group 361">
              <a:extLst>
                <a:ext uri="{FF2B5EF4-FFF2-40B4-BE49-F238E27FC236}">
                  <a16:creationId xmlns:a16="http://schemas.microsoft.com/office/drawing/2014/main" id="{36FC28C3-EA59-443A-9F19-27242E9E3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1706"/>
              <a:ext cx="164" cy="164"/>
              <a:chOff x="2570" y="1248"/>
              <a:chExt cx="164" cy="164"/>
            </a:xfrm>
          </p:grpSpPr>
          <p:sp>
            <p:nvSpPr>
              <p:cNvPr id="303" name="Line 362">
                <a:extLst>
                  <a:ext uri="{FF2B5EF4-FFF2-40B4-BE49-F238E27FC236}">
                    <a16:creationId xmlns:a16="http://schemas.microsoft.com/office/drawing/2014/main" id="{29D80122-C45E-4002-A823-9D2BB0C7A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Line 363">
                <a:extLst>
                  <a:ext uri="{FF2B5EF4-FFF2-40B4-BE49-F238E27FC236}">
                    <a16:creationId xmlns:a16="http://schemas.microsoft.com/office/drawing/2014/main" id="{39EB65BB-9E50-4BF4-9D75-BF041F14D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3" name="Group 364">
              <a:extLst>
                <a:ext uri="{FF2B5EF4-FFF2-40B4-BE49-F238E27FC236}">
                  <a16:creationId xmlns:a16="http://schemas.microsoft.com/office/drawing/2014/main" id="{421AE1F9-EDDD-4535-A20A-934B4698C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4" y="1870"/>
              <a:ext cx="164" cy="164"/>
              <a:chOff x="2570" y="1248"/>
              <a:chExt cx="164" cy="164"/>
            </a:xfrm>
          </p:grpSpPr>
          <p:sp>
            <p:nvSpPr>
              <p:cNvPr id="301" name="Line 365">
                <a:extLst>
                  <a:ext uri="{FF2B5EF4-FFF2-40B4-BE49-F238E27FC236}">
                    <a16:creationId xmlns:a16="http://schemas.microsoft.com/office/drawing/2014/main" id="{077FA877-E9E6-4939-AA56-DE9C01349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Line 366">
                <a:extLst>
                  <a:ext uri="{FF2B5EF4-FFF2-40B4-BE49-F238E27FC236}">
                    <a16:creationId xmlns:a16="http://schemas.microsoft.com/office/drawing/2014/main" id="{231AB963-701E-4F3C-9D67-9E6AFC2C4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4" name="Group 367">
              <a:extLst>
                <a:ext uri="{FF2B5EF4-FFF2-40B4-BE49-F238E27FC236}">
                  <a16:creationId xmlns:a16="http://schemas.microsoft.com/office/drawing/2014/main" id="{E5195846-6A7C-41F6-89BB-42B98F99F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8" y="2034"/>
              <a:ext cx="164" cy="164"/>
              <a:chOff x="2570" y="1248"/>
              <a:chExt cx="164" cy="164"/>
            </a:xfrm>
          </p:grpSpPr>
          <p:sp>
            <p:nvSpPr>
              <p:cNvPr id="299" name="Line 368">
                <a:extLst>
                  <a:ext uri="{FF2B5EF4-FFF2-40B4-BE49-F238E27FC236}">
                    <a16:creationId xmlns:a16="http://schemas.microsoft.com/office/drawing/2014/main" id="{D402B93C-8727-4EBF-BD8D-2164C6A31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Line 369">
                <a:extLst>
                  <a:ext uri="{FF2B5EF4-FFF2-40B4-BE49-F238E27FC236}">
                    <a16:creationId xmlns:a16="http://schemas.microsoft.com/office/drawing/2014/main" id="{544C03FA-AAEC-4766-8A72-9486C1368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5" name="Group 370">
              <a:extLst>
                <a:ext uri="{FF2B5EF4-FFF2-40B4-BE49-F238E27FC236}">
                  <a16:creationId xmlns:a16="http://schemas.microsoft.com/office/drawing/2014/main" id="{039011E7-1C5B-418F-A320-25ED9C205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4" y="2198"/>
              <a:ext cx="164" cy="164"/>
              <a:chOff x="2570" y="1248"/>
              <a:chExt cx="164" cy="164"/>
            </a:xfrm>
          </p:grpSpPr>
          <p:sp>
            <p:nvSpPr>
              <p:cNvPr id="297" name="Line 371">
                <a:extLst>
                  <a:ext uri="{FF2B5EF4-FFF2-40B4-BE49-F238E27FC236}">
                    <a16:creationId xmlns:a16="http://schemas.microsoft.com/office/drawing/2014/main" id="{6BE513F2-BB0B-4B96-B9FD-B4DAFF43E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Line 372">
                <a:extLst>
                  <a:ext uri="{FF2B5EF4-FFF2-40B4-BE49-F238E27FC236}">
                    <a16:creationId xmlns:a16="http://schemas.microsoft.com/office/drawing/2014/main" id="{F8A6D3DC-2BE3-4AC1-89CF-6EA1E053F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6" name="Group 373">
              <a:extLst>
                <a:ext uri="{FF2B5EF4-FFF2-40B4-BE49-F238E27FC236}">
                  <a16:creationId xmlns:a16="http://schemas.microsoft.com/office/drawing/2014/main" id="{3C60779B-A0A5-4E90-88D7-06F94710C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2364"/>
              <a:ext cx="164" cy="164"/>
              <a:chOff x="2570" y="1248"/>
              <a:chExt cx="164" cy="164"/>
            </a:xfrm>
          </p:grpSpPr>
          <p:sp>
            <p:nvSpPr>
              <p:cNvPr id="295" name="Line 374">
                <a:extLst>
                  <a:ext uri="{FF2B5EF4-FFF2-40B4-BE49-F238E27FC236}">
                    <a16:creationId xmlns:a16="http://schemas.microsoft.com/office/drawing/2014/main" id="{42F24172-DE81-4156-A307-3C8B8D59A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Line 375">
                <a:extLst>
                  <a:ext uri="{FF2B5EF4-FFF2-40B4-BE49-F238E27FC236}">
                    <a16:creationId xmlns:a16="http://schemas.microsoft.com/office/drawing/2014/main" id="{09280E4E-2F40-47F9-B55F-73E72E0F0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7" name="Group 376">
              <a:extLst>
                <a:ext uri="{FF2B5EF4-FFF2-40B4-BE49-F238E27FC236}">
                  <a16:creationId xmlns:a16="http://schemas.microsoft.com/office/drawing/2014/main" id="{4505E6DE-9BE5-4ECB-B43C-60632BB5D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" y="2528"/>
              <a:ext cx="164" cy="164"/>
              <a:chOff x="2570" y="1248"/>
              <a:chExt cx="164" cy="164"/>
            </a:xfrm>
          </p:grpSpPr>
          <p:sp>
            <p:nvSpPr>
              <p:cNvPr id="293" name="Line 377">
                <a:extLst>
                  <a:ext uri="{FF2B5EF4-FFF2-40B4-BE49-F238E27FC236}">
                    <a16:creationId xmlns:a16="http://schemas.microsoft.com/office/drawing/2014/main" id="{1F374CA3-8A3C-4D94-AEEF-14358DAB3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Line 378">
                <a:extLst>
                  <a:ext uri="{FF2B5EF4-FFF2-40B4-BE49-F238E27FC236}">
                    <a16:creationId xmlns:a16="http://schemas.microsoft.com/office/drawing/2014/main" id="{D83B67BB-3466-4467-9E88-190DC69E2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8" name="Group 379">
              <a:extLst>
                <a:ext uri="{FF2B5EF4-FFF2-40B4-BE49-F238E27FC236}">
                  <a16:creationId xmlns:a16="http://schemas.microsoft.com/office/drawing/2014/main" id="{F681949D-A9CC-4C92-A30C-AAF27AB8A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2688"/>
              <a:ext cx="164" cy="164"/>
              <a:chOff x="2570" y="1248"/>
              <a:chExt cx="164" cy="164"/>
            </a:xfrm>
          </p:grpSpPr>
          <p:sp>
            <p:nvSpPr>
              <p:cNvPr id="291" name="Line 380">
                <a:extLst>
                  <a:ext uri="{FF2B5EF4-FFF2-40B4-BE49-F238E27FC236}">
                    <a16:creationId xmlns:a16="http://schemas.microsoft.com/office/drawing/2014/main" id="{5F8F0A2B-E61A-4F45-B48C-0E41C746D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Line 381">
                <a:extLst>
                  <a:ext uri="{FF2B5EF4-FFF2-40B4-BE49-F238E27FC236}">
                    <a16:creationId xmlns:a16="http://schemas.microsoft.com/office/drawing/2014/main" id="{A48AF9E8-EDC1-43C8-976F-4D43ED536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9" name="Line 382">
              <a:extLst>
                <a:ext uri="{FF2B5EF4-FFF2-40B4-BE49-F238E27FC236}">
                  <a16:creationId xmlns:a16="http://schemas.microsoft.com/office/drawing/2014/main" id="{82315D4A-475B-40C4-857A-EFC45ACFE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1380"/>
              <a:ext cx="0" cy="147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383">
              <a:extLst>
                <a:ext uri="{FF2B5EF4-FFF2-40B4-BE49-F238E27FC236}">
                  <a16:creationId xmlns:a16="http://schemas.microsoft.com/office/drawing/2014/main" id="{30805928-3136-4B78-A068-0FBA29BCE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856"/>
              <a:ext cx="1479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9" name="Group 385">
            <a:extLst>
              <a:ext uri="{FF2B5EF4-FFF2-40B4-BE49-F238E27FC236}">
                <a16:creationId xmlns:a16="http://schemas.microsoft.com/office/drawing/2014/main" id="{FCE40B1B-D8F2-4380-8475-8F858C769CA8}"/>
              </a:ext>
            </a:extLst>
          </p:cNvPr>
          <p:cNvGrpSpPr>
            <a:grpSpLocks/>
          </p:cNvGrpSpPr>
          <p:nvPr/>
        </p:nvGrpSpPr>
        <p:grpSpPr bwMode="auto">
          <a:xfrm>
            <a:off x="6945709" y="1925985"/>
            <a:ext cx="2349500" cy="2349500"/>
            <a:chOff x="930" y="1376"/>
            <a:chExt cx="1480" cy="1480"/>
          </a:xfrm>
        </p:grpSpPr>
        <p:grpSp>
          <p:nvGrpSpPr>
            <p:cNvPr id="310" name="Group 386">
              <a:extLst>
                <a:ext uri="{FF2B5EF4-FFF2-40B4-BE49-F238E27FC236}">
                  <a16:creationId xmlns:a16="http://schemas.microsoft.com/office/drawing/2014/main" id="{87D89BFC-C636-447E-A347-B71AF8DA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1376"/>
              <a:ext cx="164" cy="164"/>
              <a:chOff x="2570" y="1248"/>
              <a:chExt cx="164" cy="164"/>
            </a:xfrm>
          </p:grpSpPr>
          <p:sp>
            <p:nvSpPr>
              <p:cNvPr id="337" name="Line 387">
                <a:extLst>
                  <a:ext uri="{FF2B5EF4-FFF2-40B4-BE49-F238E27FC236}">
                    <a16:creationId xmlns:a16="http://schemas.microsoft.com/office/drawing/2014/main" id="{0CFB48A6-32D4-4328-91AC-2738005A4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Line 388">
                <a:extLst>
                  <a:ext uri="{FF2B5EF4-FFF2-40B4-BE49-F238E27FC236}">
                    <a16:creationId xmlns:a16="http://schemas.microsoft.com/office/drawing/2014/main" id="{0706B707-B4C1-44C8-BC44-93D9D791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1" name="Group 389">
              <a:extLst>
                <a:ext uri="{FF2B5EF4-FFF2-40B4-BE49-F238E27FC236}">
                  <a16:creationId xmlns:a16="http://schemas.microsoft.com/office/drawing/2014/main" id="{F726D427-8392-4FD3-A3DD-B78DFB8CA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2" y="1540"/>
              <a:ext cx="164" cy="164"/>
              <a:chOff x="2570" y="1248"/>
              <a:chExt cx="164" cy="164"/>
            </a:xfrm>
          </p:grpSpPr>
          <p:sp>
            <p:nvSpPr>
              <p:cNvPr id="335" name="Line 390">
                <a:extLst>
                  <a:ext uri="{FF2B5EF4-FFF2-40B4-BE49-F238E27FC236}">
                    <a16:creationId xmlns:a16="http://schemas.microsoft.com/office/drawing/2014/main" id="{F1DD2C5E-C992-4B25-84C6-1059FFC73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Line 391">
                <a:extLst>
                  <a:ext uri="{FF2B5EF4-FFF2-40B4-BE49-F238E27FC236}">
                    <a16:creationId xmlns:a16="http://schemas.microsoft.com/office/drawing/2014/main" id="{1ABC7E03-4DCE-4837-BE55-B5599B253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2" name="Group 392">
              <a:extLst>
                <a:ext uri="{FF2B5EF4-FFF2-40B4-BE49-F238E27FC236}">
                  <a16:creationId xmlns:a16="http://schemas.microsoft.com/office/drawing/2014/main" id="{8B6DF0F1-668A-45F7-B15F-274AAF4E2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1706"/>
              <a:ext cx="164" cy="164"/>
              <a:chOff x="2570" y="1248"/>
              <a:chExt cx="164" cy="164"/>
            </a:xfrm>
          </p:grpSpPr>
          <p:sp>
            <p:nvSpPr>
              <p:cNvPr id="333" name="Line 393">
                <a:extLst>
                  <a:ext uri="{FF2B5EF4-FFF2-40B4-BE49-F238E27FC236}">
                    <a16:creationId xmlns:a16="http://schemas.microsoft.com/office/drawing/2014/main" id="{5D9175B4-B0BD-4651-99E3-AB197EB4D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Line 394">
                <a:extLst>
                  <a:ext uri="{FF2B5EF4-FFF2-40B4-BE49-F238E27FC236}">
                    <a16:creationId xmlns:a16="http://schemas.microsoft.com/office/drawing/2014/main" id="{D8D71043-232D-44FD-811B-D89A6A300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3" name="Group 395">
              <a:extLst>
                <a:ext uri="{FF2B5EF4-FFF2-40B4-BE49-F238E27FC236}">
                  <a16:creationId xmlns:a16="http://schemas.microsoft.com/office/drawing/2014/main" id="{C2E71810-F8A0-452E-AFB8-6C0E815A3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4" y="1870"/>
              <a:ext cx="164" cy="164"/>
              <a:chOff x="2570" y="1248"/>
              <a:chExt cx="164" cy="164"/>
            </a:xfrm>
          </p:grpSpPr>
          <p:sp>
            <p:nvSpPr>
              <p:cNvPr id="331" name="Line 396">
                <a:extLst>
                  <a:ext uri="{FF2B5EF4-FFF2-40B4-BE49-F238E27FC236}">
                    <a16:creationId xmlns:a16="http://schemas.microsoft.com/office/drawing/2014/main" id="{CCF6B45B-B965-41DE-A16F-E70DB6192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Line 397">
                <a:extLst>
                  <a:ext uri="{FF2B5EF4-FFF2-40B4-BE49-F238E27FC236}">
                    <a16:creationId xmlns:a16="http://schemas.microsoft.com/office/drawing/2014/main" id="{F5F15DAB-C665-43D6-A611-9260331A3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4" name="Group 398">
              <a:extLst>
                <a:ext uri="{FF2B5EF4-FFF2-40B4-BE49-F238E27FC236}">
                  <a16:creationId xmlns:a16="http://schemas.microsoft.com/office/drawing/2014/main" id="{0226D29E-A775-47BB-A5A8-2C7743BE8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8" y="2034"/>
              <a:ext cx="164" cy="164"/>
              <a:chOff x="2570" y="1248"/>
              <a:chExt cx="164" cy="164"/>
            </a:xfrm>
          </p:grpSpPr>
          <p:sp>
            <p:nvSpPr>
              <p:cNvPr id="329" name="Line 399">
                <a:extLst>
                  <a:ext uri="{FF2B5EF4-FFF2-40B4-BE49-F238E27FC236}">
                    <a16:creationId xmlns:a16="http://schemas.microsoft.com/office/drawing/2014/main" id="{55F3FCE9-FA92-4B78-AA18-4A7D0D9AE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Line 400">
                <a:extLst>
                  <a:ext uri="{FF2B5EF4-FFF2-40B4-BE49-F238E27FC236}">
                    <a16:creationId xmlns:a16="http://schemas.microsoft.com/office/drawing/2014/main" id="{E16920D7-8A8E-49CF-9A02-F22260988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5" name="Group 401">
              <a:extLst>
                <a:ext uri="{FF2B5EF4-FFF2-40B4-BE49-F238E27FC236}">
                  <a16:creationId xmlns:a16="http://schemas.microsoft.com/office/drawing/2014/main" id="{9293859D-BE4A-43B8-B0EC-7A4EE32DE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4" y="2198"/>
              <a:ext cx="164" cy="164"/>
              <a:chOff x="2570" y="1248"/>
              <a:chExt cx="164" cy="164"/>
            </a:xfrm>
          </p:grpSpPr>
          <p:sp>
            <p:nvSpPr>
              <p:cNvPr id="327" name="Line 402">
                <a:extLst>
                  <a:ext uri="{FF2B5EF4-FFF2-40B4-BE49-F238E27FC236}">
                    <a16:creationId xmlns:a16="http://schemas.microsoft.com/office/drawing/2014/main" id="{88858640-7F89-4B70-BDAA-6ED4C2D62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Line 403">
                <a:extLst>
                  <a:ext uri="{FF2B5EF4-FFF2-40B4-BE49-F238E27FC236}">
                    <a16:creationId xmlns:a16="http://schemas.microsoft.com/office/drawing/2014/main" id="{BB63F4C2-CD5F-4B68-85BC-5F9AFCD2C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6" name="Group 404">
              <a:extLst>
                <a:ext uri="{FF2B5EF4-FFF2-40B4-BE49-F238E27FC236}">
                  <a16:creationId xmlns:a16="http://schemas.microsoft.com/office/drawing/2014/main" id="{37014BDE-371D-4FCD-B62E-0409CBCFD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2364"/>
              <a:ext cx="164" cy="164"/>
              <a:chOff x="2570" y="1248"/>
              <a:chExt cx="164" cy="164"/>
            </a:xfrm>
          </p:grpSpPr>
          <p:sp>
            <p:nvSpPr>
              <p:cNvPr id="325" name="Line 405">
                <a:extLst>
                  <a:ext uri="{FF2B5EF4-FFF2-40B4-BE49-F238E27FC236}">
                    <a16:creationId xmlns:a16="http://schemas.microsoft.com/office/drawing/2014/main" id="{92633C5E-EC83-4BD9-B36F-8C11D1CB5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Line 406">
                <a:extLst>
                  <a:ext uri="{FF2B5EF4-FFF2-40B4-BE49-F238E27FC236}">
                    <a16:creationId xmlns:a16="http://schemas.microsoft.com/office/drawing/2014/main" id="{A1A811F6-092D-4994-B1DD-9E353241F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7" name="Group 407">
              <a:extLst>
                <a:ext uri="{FF2B5EF4-FFF2-40B4-BE49-F238E27FC236}">
                  <a16:creationId xmlns:a16="http://schemas.microsoft.com/office/drawing/2014/main" id="{6252E2E8-B632-47DE-B233-A2FCD8E14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" y="2528"/>
              <a:ext cx="164" cy="164"/>
              <a:chOff x="2570" y="1248"/>
              <a:chExt cx="164" cy="164"/>
            </a:xfrm>
          </p:grpSpPr>
          <p:sp>
            <p:nvSpPr>
              <p:cNvPr id="323" name="Line 408">
                <a:extLst>
                  <a:ext uri="{FF2B5EF4-FFF2-40B4-BE49-F238E27FC236}">
                    <a16:creationId xmlns:a16="http://schemas.microsoft.com/office/drawing/2014/main" id="{1463E316-5C8A-4D39-B037-E137F1F7F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Line 409">
                <a:extLst>
                  <a:ext uri="{FF2B5EF4-FFF2-40B4-BE49-F238E27FC236}">
                    <a16:creationId xmlns:a16="http://schemas.microsoft.com/office/drawing/2014/main" id="{8AED1993-48FF-47CF-B36F-C33F9B260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8" name="Group 410">
              <a:extLst>
                <a:ext uri="{FF2B5EF4-FFF2-40B4-BE49-F238E27FC236}">
                  <a16:creationId xmlns:a16="http://schemas.microsoft.com/office/drawing/2014/main" id="{3D0189C6-B37A-4AAF-9D3A-2E39C765C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2688"/>
              <a:ext cx="164" cy="164"/>
              <a:chOff x="2570" y="1248"/>
              <a:chExt cx="164" cy="164"/>
            </a:xfrm>
          </p:grpSpPr>
          <p:sp>
            <p:nvSpPr>
              <p:cNvPr id="321" name="Line 411">
                <a:extLst>
                  <a:ext uri="{FF2B5EF4-FFF2-40B4-BE49-F238E27FC236}">
                    <a16:creationId xmlns:a16="http://schemas.microsoft.com/office/drawing/2014/main" id="{7C637151-BA0D-4383-A1D0-0F4B78A1D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25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Line 412">
                <a:extLst>
                  <a:ext uri="{FF2B5EF4-FFF2-40B4-BE49-F238E27FC236}">
                    <a16:creationId xmlns:a16="http://schemas.microsoft.com/office/drawing/2014/main" id="{6E70DE0F-4586-4B06-B103-0A26F36A2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88" y="1330"/>
                <a:ext cx="164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19" name="Line 413">
              <a:extLst>
                <a:ext uri="{FF2B5EF4-FFF2-40B4-BE49-F238E27FC236}">
                  <a16:creationId xmlns:a16="http://schemas.microsoft.com/office/drawing/2014/main" id="{F9E9722B-E1E7-404D-9E6C-7922523F2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1380"/>
              <a:ext cx="0" cy="147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Line 414">
              <a:extLst>
                <a:ext uri="{FF2B5EF4-FFF2-40B4-BE49-F238E27FC236}">
                  <a16:creationId xmlns:a16="http://schemas.microsoft.com/office/drawing/2014/main" id="{A2612E6E-F57A-48E5-8F14-3BE1E1C0A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856"/>
              <a:ext cx="1479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9" name="任意多边形 342">
            <a:extLst>
              <a:ext uri="{FF2B5EF4-FFF2-40B4-BE49-F238E27FC236}">
                <a16:creationId xmlns:a16="http://schemas.microsoft.com/office/drawing/2014/main" id="{E2FCCD12-53B8-4432-AE05-07A86ACC7913}"/>
              </a:ext>
            </a:extLst>
          </p:cNvPr>
          <p:cNvSpPr/>
          <p:nvPr/>
        </p:nvSpPr>
        <p:spPr bwMode="auto">
          <a:xfrm>
            <a:off x="953656" y="1665801"/>
            <a:ext cx="7299297" cy="2608027"/>
          </a:xfrm>
          <a:custGeom>
            <a:avLst/>
            <a:gdLst>
              <a:gd name="connsiteX0" fmla="*/ 2329732 w 7299297"/>
              <a:gd name="connsiteY0" fmla="*/ 0 h 2608027"/>
              <a:gd name="connsiteX1" fmla="*/ 7291346 w 7299297"/>
              <a:gd name="connsiteY1" fmla="*/ 0 h 2608027"/>
              <a:gd name="connsiteX2" fmla="*/ 7299297 w 7299297"/>
              <a:gd name="connsiteY2" fmla="*/ 262393 h 2608027"/>
              <a:gd name="connsiteX3" fmla="*/ 7036904 w 7299297"/>
              <a:gd name="connsiteY3" fmla="*/ 262393 h 2608027"/>
              <a:gd name="connsiteX4" fmla="*/ 7036904 w 7299297"/>
              <a:gd name="connsiteY4" fmla="*/ 524786 h 2608027"/>
              <a:gd name="connsiteX5" fmla="*/ 6774511 w 7299297"/>
              <a:gd name="connsiteY5" fmla="*/ 524786 h 2608027"/>
              <a:gd name="connsiteX6" fmla="*/ 6774511 w 7299297"/>
              <a:gd name="connsiteY6" fmla="*/ 779227 h 2608027"/>
              <a:gd name="connsiteX7" fmla="*/ 6512118 w 7299297"/>
              <a:gd name="connsiteY7" fmla="*/ 787179 h 2608027"/>
              <a:gd name="connsiteX8" fmla="*/ 6512118 w 7299297"/>
              <a:gd name="connsiteY8" fmla="*/ 1041621 h 2608027"/>
              <a:gd name="connsiteX9" fmla="*/ 6257676 w 7299297"/>
              <a:gd name="connsiteY9" fmla="*/ 1033669 h 2608027"/>
              <a:gd name="connsiteX10" fmla="*/ 6257676 w 7299297"/>
              <a:gd name="connsiteY10" fmla="*/ 1304014 h 2608027"/>
              <a:gd name="connsiteX11" fmla="*/ 5995283 w 7299297"/>
              <a:gd name="connsiteY11" fmla="*/ 1304014 h 2608027"/>
              <a:gd name="connsiteX12" fmla="*/ 5987332 w 7299297"/>
              <a:gd name="connsiteY12" fmla="*/ 1566407 h 2608027"/>
              <a:gd name="connsiteX13" fmla="*/ 5724939 w 7299297"/>
              <a:gd name="connsiteY13" fmla="*/ 1566407 h 2608027"/>
              <a:gd name="connsiteX14" fmla="*/ 5724939 w 7299297"/>
              <a:gd name="connsiteY14" fmla="*/ 1812897 h 2608027"/>
              <a:gd name="connsiteX15" fmla="*/ 5462546 w 7299297"/>
              <a:gd name="connsiteY15" fmla="*/ 1812897 h 2608027"/>
              <a:gd name="connsiteX16" fmla="*/ 5470497 w 7299297"/>
              <a:gd name="connsiteY16" fmla="*/ 2075290 h 2608027"/>
              <a:gd name="connsiteX17" fmla="*/ 5208104 w 7299297"/>
              <a:gd name="connsiteY17" fmla="*/ 2083241 h 2608027"/>
              <a:gd name="connsiteX18" fmla="*/ 5208104 w 7299297"/>
              <a:gd name="connsiteY18" fmla="*/ 2337683 h 2608027"/>
              <a:gd name="connsiteX19" fmla="*/ 4945711 w 7299297"/>
              <a:gd name="connsiteY19" fmla="*/ 2337683 h 2608027"/>
              <a:gd name="connsiteX20" fmla="*/ 4945711 w 7299297"/>
              <a:gd name="connsiteY20" fmla="*/ 2608027 h 2608027"/>
              <a:gd name="connsiteX21" fmla="*/ 0 w 7299297"/>
              <a:gd name="connsiteY21" fmla="*/ 2608027 h 2608027"/>
              <a:gd name="connsiteX22" fmla="*/ 0 w 7299297"/>
              <a:gd name="connsiteY22" fmla="*/ 2337683 h 2608027"/>
              <a:gd name="connsiteX23" fmla="*/ 262393 w 7299297"/>
              <a:gd name="connsiteY23" fmla="*/ 2337683 h 2608027"/>
              <a:gd name="connsiteX24" fmla="*/ 262393 w 7299297"/>
              <a:gd name="connsiteY24" fmla="*/ 2091193 h 2608027"/>
              <a:gd name="connsiteX25" fmla="*/ 524786 w 7299297"/>
              <a:gd name="connsiteY25" fmla="*/ 2091193 h 2608027"/>
              <a:gd name="connsiteX26" fmla="*/ 524786 w 7299297"/>
              <a:gd name="connsiteY26" fmla="*/ 1828800 h 2608027"/>
              <a:gd name="connsiteX27" fmla="*/ 787179 w 7299297"/>
              <a:gd name="connsiteY27" fmla="*/ 1828800 h 2608027"/>
              <a:gd name="connsiteX28" fmla="*/ 787179 w 7299297"/>
              <a:gd name="connsiteY28" fmla="*/ 1558455 h 2608027"/>
              <a:gd name="connsiteX29" fmla="*/ 1033669 w 7299297"/>
              <a:gd name="connsiteY29" fmla="*/ 1566407 h 2608027"/>
              <a:gd name="connsiteX30" fmla="*/ 1033669 w 7299297"/>
              <a:gd name="connsiteY30" fmla="*/ 1304014 h 2608027"/>
              <a:gd name="connsiteX31" fmla="*/ 1304014 w 7299297"/>
              <a:gd name="connsiteY31" fmla="*/ 1304014 h 2608027"/>
              <a:gd name="connsiteX32" fmla="*/ 1304014 w 7299297"/>
              <a:gd name="connsiteY32" fmla="*/ 1041621 h 2608027"/>
              <a:gd name="connsiteX33" fmla="*/ 1566407 w 7299297"/>
              <a:gd name="connsiteY33" fmla="*/ 1041621 h 2608027"/>
              <a:gd name="connsiteX34" fmla="*/ 1566407 w 7299297"/>
              <a:gd name="connsiteY34" fmla="*/ 787179 h 2608027"/>
              <a:gd name="connsiteX35" fmla="*/ 1828800 w 7299297"/>
              <a:gd name="connsiteY35" fmla="*/ 779227 h 2608027"/>
              <a:gd name="connsiteX36" fmla="*/ 1828800 w 7299297"/>
              <a:gd name="connsiteY36" fmla="*/ 524786 h 2608027"/>
              <a:gd name="connsiteX37" fmla="*/ 2091193 w 7299297"/>
              <a:gd name="connsiteY37" fmla="*/ 524786 h 2608027"/>
              <a:gd name="connsiteX38" fmla="*/ 2091193 w 7299297"/>
              <a:gd name="connsiteY38" fmla="*/ 254441 h 2608027"/>
              <a:gd name="connsiteX39" fmla="*/ 2345635 w 7299297"/>
              <a:gd name="connsiteY39" fmla="*/ 254441 h 2608027"/>
              <a:gd name="connsiteX40" fmla="*/ 2329732 w 7299297"/>
              <a:gd name="connsiteY40" fmla="*/ 0 h 260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299297" h="2608027">
                <a:moveTo>
                  <a:pt x="2329732" y="0"/>
                </a:moveTo>
                <a:lnTo>
                  <a:pt x="7291346" y="0"/>
                </a:lnTo>
                <a:lnTo>
                  <a:pt x="7299297" y="262393"/>
                </a:lnTo>
                <a:lnTo>
                  <a:pt x="7036904" y="262393"/>
                </a:lnTo>
                <a:lnTo>
                  <a:pt x="7036904" y="524786"/>
                </a:lnTo>
                <a:lnTo>
                  <a:pt x="6774511" y="524786"/>
                </a:lnTo>
                <a:lnTo>
                  <a:pt x="6774511" y="779227"/>
                </a:lnTo>
                <a:lnTo>
                  <a:pt x="6512118" y="787179"/>
                </a:lnTo>
                <a:lnTo>
                  <a:pt x="6512118" y="1041621"/>
                </a:lnTo>
                <a:lnTo>
                  <a:pt x="6257676" y="1033669"/>
                </a:lnTo>
                <a:lnTo>
                  <a:pt x="6257676" y="1304014"/>
                </a:lnTo>
                <a:lnTo>
                  <a:pt x="5995283" y="1304014"/>
                </a:lnTo>
                <a:lnTo>
                  <a:pt x="5987332" y="1566407"/>
                </a:lnTo>
                <a:lnTo>
                  <a:pt x="5724939" y="1566407"/>
                </a:lnTo>
                <a:lnTo>
                  <a:pt x="5724939" y="1812897"/>
                </a:lnTo>
                <a:lnTo>
                  <a:pt x="5462546" y="1812897"/>
                </a:lnTo>
                <a:lnTo>
                  <a:pt x="5470497" y="2075290"/>
                </a:lnTo>
                <a:lnTo>
                  <a:pt x="5208104" y="2083241"/>
                </a:lnTo>
                <a:lnTo>
                  <a:pt x="5208104" y="2337683"/>
                </a:lnTo>
                <a:lnTo>
                  <a:pt x="4945711" y="2337683"/>
                </a:lnTo>
                <a:lnTo>
                  <a:pt x="4945711" y="2608027"/>
                </a:lnTo>
                <a:lnTo>
                  <a:pt x="0" y="2608027"/>
                </a:lnTo>
                <a:lnTo>
                  <a:pt x="0" y="2337683"/>
                </a:lnTo>
                <a:lnTo>
                  <a:pt x="262393" y="2337683"/>
                </a:lnTo>
                <a:lnTo>
                  <a:pt x="262393" y="2091193"/>
                </a:lnTo>
                <a:lnTo>
                  <a:pt x="524786" y="2091193"/>
                </a:lnTo>
                <a:lnTo>
                  <a:pt x="524786" y="1828800"/>
                </a:lnTo>
                <a:lnTo>
                  <a:pt x="787179" y="1828800"/>
                </a:lnTo>
                <a:lnTo>
                  <a:pt x="787179" y="1558455"/>
                </a:lnTo>
                <a:lnTo>
                  <a:pt x="1033669" y="1566407"/>
                </a:lnTo>
                <a:lnTo>
                  <a:pt x="1033669" y="1304014"/>
                </a:lnTo>
                <a:lnTo>
                  <a:pt x="1304014" y="1304014"/>
                </a:lnTo>
                <a:lnTo>
                  <a:pt x="1304014" y="1041621"/>
                </a:lnTo>
                <a:lnTo>
                  <a:pt x="1566407" y="1041621"/>
                </a:lnTo>
                <a:lnTo>
                  <a:pt x="1566407" y="787179"/>
                </a:lnTo>
                <a:lnTo>
                  <a:pt x="1828800" y="779227"/>
                </a:lnTo>
                <a:lnTo>
                  <a:pt x="1828800" y="524786"/>
                </a:lnTo>
                <a:lnTo>
                  <a:pt x="2091193" y="524786"/>
                </a:lnTo>
                <a:lnTo>
                  <a:pt x="2091193" y="254441"/>
                </a:lnTo>
                <a:lnTo>
                  <a:pt x="2345635" y="254441"/>
                </a:lnTo>
                <a:lnTo>
                  <a:pt x="2329732" y="0"/>
                </a:lnTo>
                <a:close/>
              </a:path>
            </a:pathLst>
          </a:custGeom>
          <a:solidFill>
            <a:srgbClr val="0000FF">
              <a:alpha val="40000"/>
            </a:srgb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0" name="Line 346">
            <a:extLst>
              <a:ext uri="{FF2B5EF4-FFF2-40B4-BE49-F238E27FC236}">
                <a16:creationId xmlns:a16="http://schemas.microsoft.com/office/drawing/2014/main" id="{B571AE98-81ED-4F4D-896A-D8269570A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254" y="1010345"/>
            <a:ext cx="0" cy="60178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1" name="Line 347">
            <a:extLst>
              <a:ext uri="{FF2B5EF4-FFF2-40B4-BE49-F238E27FC236}">
                <a16:creationId xmlns:a16="http://schemas.microsoft.com/office/drawing/2014/main" id="{BF63A60B-5E24-4D04-99A3-BA2D1A060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510" y="1010345"/>
            <a:ext cx="0" cy="58588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2" name="Line 348">
            <a:extLst>
              <a:ext uri="{FF2B5EF4-FFF2-40B4-BE49-F238E27FC236}">
                <a16:creationId xmlns:a16="http://schemas.microsoft.com/office/drawing/2014/main" id="{5D8B6C49-C789-4B1E-B955-C9AC8D4D49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254" y="1154361"/>
            <a:ext cx="28875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3" name="Line 349">
            <a:extLst>
              <a:ext uri="{FF2B5EF4-FFF2-40B4-BE49-F238E27FC236}">
                <a16:creationId xmlns:a16="http://schemas.microsoft.com/office/drawing/2014/main" id="{31078891-E8E5-40F0-A191-E947798F0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2471" y="1154361"/>
            <a:ext cx="36004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4" name="Text Box 350">
            <a:extLst>
              <a:ext uri="{FF2B5EF4-FFF2-40B4-BE49-F238E27FC236}">
                <a16:creationId xmlns:a16="http://schemas.microsoft.com/office/drawing/2014/main" id="{1DC2F3C6-2A06-4F24-AE99-07CA563A6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62" y="908720"/>
            <a:ext cx="216058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流水线气泡</a:t>
            </a:r>
          </a:p>
        </p:txBody>
      </p:sp>
      <p:sp>
        <p:nvSpPr>
          <p:cNvPr id="345" name="任意多边形 354">
            <a:extLst>
              <a:ext uri="{FF2B5EF4-FFF2-40B4-BE49-F238E27FC236}">
                <a16:creationId xmlns:a16="http://schemas.microsoft.com/office/drawing/2014/main" id="{60667848-7A34-46FC-8053-5EAD0370ED31}"/>
              </a:ext>
            </a:extLst>
          </p:cNvPr>
          <p:cNvSpPr/>
          <p:nvPr/>
        </p:nvSpPr>
        <p:spPr bwMode="auto">
          <a:xfrm>
            <a:off x="2001573" y="1665525"/>
            <a:ext cx="4682997" cy="2605776"/>
          </a:xfrm>
          <a:custGeom>
            <a:avLst/>
            <a:gdLst>
              <a:gd name="connsiteX0" fmla="*/ 4682997 w 4682997"/>
              <a:gd name="connsiteY0" fmla="*/ 0 h 2605776"/>
              <a:gd name="connsiteX1" fmla="*/ 4682997 w 4682997"/>
              <a:gd name="connsiteY1" fmla="*/ 264277 h 2605776"/>
              <a:gd name="connsiteX2" fmla="*/ 4424005 w 4682997"/>
              <a:gd name="connsiteY2" fmla="*/ 264277 h 2605776"/>
              <a:gd name="connsiteX3" fmla="*/ 4424005 w 4682997"/>
              <a:gd name="connsiteY3" fmla="*/ 523269 h 2605776"/>
              <a:gd name="connsiteX4" fmla="*/ 4165013 w 4682997"/>
              <a:gd name="connsiteY4" fmla="*/ 523269 h 2605776"/>
              <a:gd name="connsiteX5" fmla="*/ 4165013 w 4682997"/>
              <a:gd name="connsiteY5" fmla="*/ 782261 h 2605776"/>
              <a:gd name="connsiteX6" fmla="*/ 3906021 w 4682997"/>
              <a:gd name="connsiteY6" fmla="*/ 782261 h 2605776"/>
              <a:gd name="connsiteX7" fmla="*/ 3906021 w 4682997"/>
              <a:gd name="connsiteY7" fmla="*/ 1046539 h 2605776"/>
              <a:gd name="connsiteX8" fmla="*/ 3636458 w 4682997"/>
              <a:gd name="connsiteY8" fmla="*/ 1041253 h 2605776"/>
              <a:gd name="connsiteX9" fmla="*/ 3641744 w 4682997"/>
              <a:gd name="connsiteY9" fmla="*/ 1305531 h 2605776"/>
              <a:gd name="connsiteX10" fmla="*/ 3382752 w 4682997"/>
              <a:gd name="connsiteY10" fmla="*/ 1300245 h 2605776"/>
              <a:gd name="connsiteX11" fmla="*/ 3377466 w 4682997"/>
              <a:gd name="connsiteY11" fmla="*/ 1564522 h 2605776"/>
              <a:gd name="connsiteX12" fmla="*/ 3118474 w 4682997"/>
              <a:gd name="connsiteY12" fmla="*/ 1553951 h 2605776"/>
              <a:gd name="connsiteX13" fmla="*/ 3113189 w 4682997"/>
              <a:gd name="connsiteY13" fmla="*/ 1828800 h 2605776"/>
              <a:gd name="connsiteX14" fmla="*/ 2859482 w 4682997"/>
              <a:gd name="connsiteY14" fmla="*/ 1823514 h 2605776"/>
              <a:gd name="connsiteX15" fmla="*/ 2859482 w 4682997"/>
              <a:gd name="connsiteY15" fmla="*/ 2087792 h 2605776"/>
              <a:gd name="connsiteX16" fmla="*/ 2600490 w 4682997"/>
              <a:gd name="connsiteY16" fmla="*/ 2087792 h 2605776"/>
              <a:gd name="connsiteX17" fmla="*/ 2600490 w 4682997"/>
              <a:gd name="connsiteY17" fmla="*/ 2352069 h 2605776"/>
              <a:gd name="connsiteX18" fmla="*/ 2341499 w 4682997"/>
              <a:gd name="connsiteY18" fmla="*/ 2352069 h 2605776"/>
              <a:gd name="connsiteX19" fmla="*/ 2341499 w 4682997"/>
              <a:gd name="connsiteY19" fmla="*/ 2605776 h 2605776"/>
              <a:gd name="connsiteX20" fmla="*/ 0 w 4682997"/>
              <a:gd name="connsiteY20" fmla="*/ 2605776 h 2605776"/>
              <a:gd name="connsiteX21" fmla="*/ 0 w 4682997"/>
              <a:gd name="connsiteY21" fmla="*/ 2346784 h 2605776"/>
              <a:gd name="connsiteX22" fmla="*/ 253707 w 4682997"/>
              <a:gd name="connsiteY22" fmla="*/ 2352069 h 2605776"/>
              <a:gd name="connsiteX23" fmla="*/ 264278 w 4682997"/>
              <a:gd name="connsiteY23" fmla="*/ 2093077 h 2605776"/>
              <a:gd name="connsiteX24" fmla="*/ 528555 w 4682997"/>
              <a:gd name="connsiteY24" fmla="*/ 2087792 h 2605776"/>
              <a:gd name="connsiteX25" fmla="*/ 517984 w 4682997"/>
              <a:gd name="connsiteY25" fmla="*/ 1828800 h 2605776"/>
              <a:gd name="connsiteX26" fmla="*/ 776976 w 4682997"/>
              <a:gd name="connsiteY26" fmla="*/ 1834085 h 2605776"/>
              <a:gd name="connsiteX27" fmla="*/ 776976 w 4682997"/>
              <a:gd name="connsiteY27" fmla="*/ 1575094 h 2605776"/>
              <a:gd name="connsiteX28" fmla="*/ 1041253 w 4682997"/>
              <a:gd name="connsiteY28" fmla="*/ 1575094 h 2605776"/>
              <a:gd name="connsiteX29" fmla="*/ 1041253 w 4682997"/>
              <a:gd name="connsiteY29" fmla="*/ 1310816 h 2605776"/>
              <a:gd name="connsiteX30" fmla="*/ 1305531 w 4682997"/>
              <a:gd name="connsiteY30" fmla="*/ 1310816 h 2605776"/>
              <a:gd name="connsiteX31" fmla="*/ 1300245 w 4682997"/>
              <a:gd name="connsiteY31" fmla="*/ 1046539 h 2605776"/>
              <a:gd name="connsiteX32" fmla="*/ 1559237 w 4682997"/>
              <a:gd name="connsiteY32" fmla="*/ 1046539 h 2605776"/>
              <a:gd name="connsiteX33" fmla="*/ 1559237 w 4682997"/>
              <a:gd name="connsiteY33" fmla="*/ 782261 h 2605776"/>
              <a:gd name="connsiteX34" fmla="*/ 1823515 w 4682997"/>
              <a:gd name="connsiteY34" fmla="*/ 792832 h 2605776"/>
              <a:gd name="connsiteX35" fmla="*/ 1823515 w 4682997"/>
              <a:gd name="connsiteY35" fmla="*/ 528555 h 2605776"/>
              <a:gd name="connsiteX36" fmla="*/ 2082507 w 4682997"/>
              <a:gd name="connsiteY36" fmla="*/ 528555 h 2605776"/>
              <a:gd name="connsiteX37" fmla="*/ 2082507 w 4682997"/>
              <a:gd name="connsiteY37" fmla="*/ 264277 h 2605776"/>
              <a:gd name="connsiteX38" fmla="*/ 2346784 w 4682997"/>
              <a:gd name="connsiteY38" fmla="*/ 264277 h 2605776"/>
              <a:gd name="connsiteX39" fmla="*/ 2346784 w 4682997"/>
              <a:gd name="connsiteY39" fmla="*/ 0 h 2605776"/>
              <a:gd name="connsiteX0" fmla="*/ 4682997 w 4682997"/>
              <a:gd name="connsiteY0" fmla="*/ 0 h 2605776"/>
              <a:gd name="connsiteX1" fmla="*/ 4682997 w 4682997"/>
              <a:gd name="connsiteY1" fmla="*/ 264277 h 2605776"/>
              <a:gd name="connsiteX2" fmla="*/ 4424005 w 4682997"/>
              <a:gd name="connsiteY2" fmla="*/ 264277 h 2605776"/>
              <a:gd name="connsiteX3" fmla="*/ 4424005 w 4682997"/>
              <a:gd name="connsiteY3" fmla="*/ 523269 h 2605776"/>
              <a:gd name="connsiteX4" fmla="*/ 4165013 w 4682997"/>
              <a:gd name="connsiteY4" fmla="*/ 523269 h 2605776"/>
              <a:gd name="connsiteX5" fmla="*/ 4165013 w 4682997"/>
              <a:gd name="connsiteY5" fmla="*/ 782261 h 2605776"/>
              <a:gd name="connsiteX6" fmla="*/ 3906021 w 4682997"/>
              <a:gd name="connsiteY6" fmla="*/ 782261 h 2605776"/>
              <a:gd name="connsiteX7" fmla="*/ 3906021 w 4682997"/>
              <a:gd name="connsiteY7" fmla="*/ 1046539 h 2605776"/>
              <a:gd name="connsiteX8" fmla="*/ 3636458 w 4682997"/>
              <a:gd name="connsiteY8" fmla="*/ 1041253 h 2605776"/>
              <a:gd name="connsiteX9" fmla="*/ 3641744 w 4682997"/>
              <a:gd name="connsiteY9" fmla="*/ 1305531 h 2605776"/>
              <a:gd name="connsiteX10" fmla="*/ 3382752 w 4682997"/>
              <a:gd name="connsiteY10" fmla="*/ 1300245 h 2605776"/>
              <a:gd name="connsiteX11" fmla="*/ 3377466 w 4682997"/>
              <a:gd name="connsiteY11" fmla="*/ 1564522 h 2605776"/>
              <a:gd name="connsiteX12" fmla="*/ 3118474 w 4682997"/>
              <a:gd name="connsiteY12" fmla="*/ 1553951 h 2605776"/>
              <a:gd name="connsiteX13" fmla="*/ 3113189 w 4682997"/>
              <a:gd name="connsiteY13" fmla="*/ 1828800 h 2605776"/>
              <a:gd name="connsiteX14" fmla="*/ 2859482 w 4682997"/>
              <a:gd name="connsiteY14" fmla="*/ 1823514 h 2605776"/>
              <a:gd name="connsiteX15" fmla="*/ 2859482 w 4682997"/>
              <a:gd name="connsiteY15" fmla="*/ 2087792 h 2605776"/>
              <a:gd name="connsiteX16" fmla="*/ 2600490 w 4682997"/>
              <a:gd name="connsiteY16" fmla="*/ 2087792 h 2605776"/>
              <a:gd name="connsiteX17" fmla="*/ 2600490 w 4682997"/>
              <a:gd name="connsiteY17" fmla="*/ 2352069 h 2605776"/>
              <a:gd name="connsiteX18" fmla="*/ 2341499 w 4682997"/>
              <a:gd name="connsiteY18" fmla="*/ 2352069 h 2605776"/>
              <a:gd name="connsiteX19" fmla="*/ 2341499 w 4682997"/>
              <a:gd name="connsiteY19" fmla="*/ 2605776 h 2605776"/>
              <a:gd name="connsiteX20" fmla="*/ 0 w 4682997"/>
              <a:gd name="connsiteY20" fmla="*/ 2605776 h 2605776"/>
              <a:gd name="connsiteX21" fmla="*/ 0 w 4682997"/>
              <a:gd name="connsiteY21" fmla="*/ 2346784 h 2605776"/>
              <a:gd name="connsiteX22" fmla="*/ 253707 w 4682997"/>
              <a:gd name="connsiteY22" fmla="*/ 2352069 h 2605776"/>
              <a:gd name="connsiteX23" fmla="*/ 264278 w 4682997"/>
              <a:gd name="connsiteY23" fmla="*/ 2093077 h 2605776"/>
              <a:gd name="connsiteX24" fmla="*/ 528555 w 4682997"/>
              <a:gd name="connsiteY24" fmla="*/ 2087792 h 2605776"/>
              <a:gd name="connsiteX25" fmla="*/ 517984 w 4682997"/>
              <a:gd name="connsiteY25" fmla="*/ 1828800 h 2605776"/>
              <a:gd name="connsiteX26" fmla="*/ 776976 w 4682997"/>
              <a:gd name="connsiteY26" fmla="*/ 1834085 h 2605776"/>
              <a:gd name="connsiteX27" fmla="*/ 776976 w 4682997"/>
              <a:gd name="connsiteY27" fmla="*/ 1575094 h 2605776"/>
              <a:gd name="connsiteX28" fmla="*/ 1041253 w 4682997"/>
              <a:gd name="connsiteY28" fmla="*/ 1575094 h 2605776"/>
              <a:gd name="connsiteX29" fmla="*/ 1041253 w 4682997"/>
              <a:gd name="connsiteY29" fmla="*/ 1310816 h 2605776"/>
              <a:gd name="connsiteX30" fmla="*/ 1305531 w 4682997"/>
              <a:gd name="connsiteY30" fmla="*/ 1310816 h 2605776"/>
              <a:gd name="connsiteX31" fmla="*/ 1300245 w 4682997"/>
              <a:gd name="connsiteY31" fmla="*/ 1046539 h 2605776"/>
              <a:gd name="connsiteX32" fmla="*/ 1559237 w 4682997"/>
              <a:gd name="connsiteY32" fmla="*/ 1046539 h 2605776"/>
              <a:gd name="connsiteX33" fmla="*/ 1559237 w 4682997"/>
              <a:gd name="connsiteY33" fmla="*/ 782261 h 2605776"/>
              <a:gd name="connsiteX34" fmla="*/ 1823515 w 4682997"/>
              <a:gd name="connsiteY34" fmla="*/ 792832 h 2605776"/>
              <a:gd name="connsiteX35" fmla="*/ 1823515 w 4682997"/>
              <a:gd name="connsiteY35" fmla="*/ 528555 h 2605776"/>
              <a:gd name="connsiteX36" fmla="*/ 2082507 w 4682997"/>
              <a:gd name="connsiteY36" fmla="*/ 528555 h 2605776"/>
              <a:gd name="connsiteX37" fmla="*/ 2082507 w 4682997"/>
              <a:gd name="connsiteY37" fmla="*/ 264277 h 2605776"/>
              <a:gd name="connsiteX38" fmla="*/ 2346784 w 4682997"/>
              <a:gd name="connsiteY38" fmla="*/ 264277 h 2605776"/>
              <a:gd name="connsiteX39" fmla="*/ 2489494 w 4682997"/>
              <a:gd name="connsiteY39" fmla="*/ 47570 h 2605776"/>
              <a:gd name="connsiteX40" fmla="*/ 2346784 w 4682997"/>
              <a:gd name="connsiteY40" fmla="*/ 0 h 2605776"/>
              <a:gd name="connsiteX0" fmla="*/ 4682997 w 4682997"/>
              <a:gd name="connsiteY0" fmla="*/ 0 h 2605776"/>
              <a:gd name="connsiteX1" fmla="*/ 4682997 w 4682997"/>
              <a:gd name="connsiteY1" fmla="*/ 264277 h 2605776"/>
              <a:gd name="connsiteX2" fmla="*/ 4424005 w 4682997"/>
              <a:gd name="connsiteY2" fmla="*/ 264277 h 2605776"/>
              <a:gd name="connsiteX3" fmla="*/ 4424005 w 4682997"/>
              <a:gd name="connsiteY3" fmla="*/ 523269 h 2605776"/>
              <a:gd name="connsiteX4" fmla="*/ 4165013 w 4682997"/>
              <a:gd name="connsiteY4" fmla="*/ 523269 h 2605776"/>
              <a:gd name="connsiteX5" fmla="*/ 4165013 w 4682997"/>
              <a:gd name="connsiteY5" fmla="*/ 782261 h 2605776"/>
              <a:gd name="connsiteX6" fmla="*/ 3906021 w 4682997"/>
              <a:gd name="connsiteY6" fmla="*/ 782261 h 2605776"/>
              <a:gd name="connsiteX7" fmla="*/ 3906021 w 4682997"/>
              <a:gd name="connsiteY7" fmla="*/ 1046539 h 2605776"/>
              <a:gd name="connsiteX8" fmla="*/ 3636458 w 4682997"/>
              <a:gd name="connsiteY8" fmla="*/ 1041253 h 2605776"/>
              <a:gd name="connsiteX9" fmla="*/ 3641744 w 4682997"/>
              <a:gd name="connsiteY9" fmla="*/ 1305531 h 2605776"/>
              <a:gd name="connsiteX10" fmla="*/ 3382752 w 4682997"/>
              <a:gd name="connsiteY10" fmla="*/ 1300245 h 2605776"/>
              <a:gd name="connsiteX11" fmla="*/ 3377466 w 4682997"/>
              <a:gd name="connsiteY11" fmla="*/ 1564522 h 2605776"/>
              <a:gd name="connsiteX12" fmla="*/ 3118474 w 4682997"/>
              <a:gd name="connsiteY12" fmla="*/ 1553951 h 2605776"/>
              <a:gd name="connsiteX13" fmla="*/ 3113189 w 4682997"/>
              <a:gd name="connsiteY13" fmla="*/ 1828800 h 2605776"/>
              <a:gd name="connsiteX14" fmla="*/ 2859482 w 4682997"/>
              <a:gd name="connsiteY14" fmla="*/ 1823514 h 2605776"/>
              <a:gd name="connsiteX15" fmla="*/ 2859482 w 4682997"/>
              <a:gd name="connsiteY15" fmla="*/ 2087792 h 2605776"/>
              <a:gd name="connsiteX16" fmla="*/ 2600490 w 4682997"/>
              <a:gd name="connsiteY16" fmla="*/ 2087792 h 2605776"/>
              <a:gd name="connsiteX17" fmla="*/ 2600490 w 4682997"/>
              <a:gd name="connsiteY17" fmla="*/ 2352069 h 2605776"/>
              <a:gd name="connsiteX18" fmla="*/ 2341499 w 4682997"/>
              <a:gd name="connsiteY18" fmla="*/ 2352069 h 2605776"/>
              <a:gd name="connsiteX19" fmla="*/ 2341499 w 4682997"/>
              <a:gd name="connsiteY19" fmla="*/ 2605776 h 2605776"/>
              <a:gd name="connsiteX20" fmla="*/ 0 w 4682997"/>
              <a:gd name="connsiteY20" fmla="*/ 2605776 h 2605776"/>
              <a:gd name="connsiteX21" fmla="*/ 0 w 4682997"/>
              <a:gd name="connsiteY21" fmla="*/ 2346784 h 2605776"/>
              <a:gd name="connsiteX22" fmla="*/ 253707 w 4682997"/>
              <a:gd name="connsiteY22" fmla="*/ 2352069 h 2605776"/>
              <a:gd name="connsiteX23" fmla="*/ 264278 w 4682997"/>
              <a:gd name="connsiteY23" fmla="*/ 2093077 h 2605776"/>
              <a:gd name="connsiteX24" fmla="*/ 528555 w 4682997"/>
              <a:gd name="connsiteY24" fmla="*/ 2087792 h 2605776"/>
              <a:gd name="connsiteX25" fmla="*/ 517984 w 4682997"/>
              <a:gd name="connsiteY25" fmla="*/ 1828800 h 2605776"/>
              <a:gd name="connsiteX26" fmla="*/ 776976 w 4682997"/>
              <a:gd name="connsiteY26" fmla="*/ 1834085 h 2605776"/>
              <a:gd name="connsiteX27" fmla="*/ 776976 w 4682997"/>
              <a:gd name="connsiteY27" fmla="*/ 1575094 h 2605776"/>
              <a:gd name="connsiteX28" fmla="*/ 1041253 w 4682997"/>
              <a:gd name="connsiteY28" fmla="*/ 1575094 h 2605776"/>
              <a:gd name="connsiteX29" fmla="*/ 1041253 w 4682997"/>
              <a:gd name="connsiteY29" fmla="*/ 1310816 h 2605776"/>
              <a:gd name="connsiteX30" fmla="*/ 1305531 w 4682997"/>
              <a:gd name="connsiteY30" fmla="*/ 1310816 h 2605776"/>
              <a:gd name="connsiteX31" fmla="*/ 1300245 w 4682997"/>
              <a:gd name="connsiteY31" fmla="*/ 1046539 h 2605776"/>
              <a:gd name="connsiteX32" fmla="*/ 1559237 w 4682997"/>
              <a:gd name="connsiteY32" fmla="*/ 1046539 h 2605776"/>
              <a:gd name="connsiteX33" fmla="*/ 1559237 w 4682997"/>
              <a:gd name="connsiteY33" fmla="*/ 782261 h 2605776"/>
              <a:gd name="connsiteX34" fmla="*/ 1823515 w 4682997"/>
              <a:gd name="connsiteY34" fmla="*/ 792832 h 2605776"/>
              <a:gd name="connsiteX35" fmla="*/ 1823515 w 4682997"/>
              <a:gd name="connsiteY35" fmla="*/ 528555 h 2605776"/>
              <a:gd name="connsiteX36" fmla="*/ 2082507 w 4682997"/>
              <a:gd name="connsiteY36" fmla="*/ 528555 h 2605776"/>
              <a:gd name="connsiteX37" fmla="*/ 2082507 w 4682997"/>
              <a:gd name="connsiteY37" fmla="*/ 264277 h 2605776"/>
              <a:gd name="connsiteX38" fmla="*/ 2346784 w 4682997"/>
              <a:gd name="connsiteY38" fmla="*/ 264277 h 2605776"/>
              <a:gd name="connsiteX39" fmla="*/ 2489494 w 4682997"/>
              <a:gd name="connsiteY39" fmla="*/ 47570 h 2605776"/>
              <a:gd name="connsiteX40" fmla="*/ 4672425 w 4682997"/>
              <a:gd name="connsiteY40" fmla="*/ 0 h 2605776"/>
              <a:gd name="connsiteX0" fmla="*/ 4682997 w 4682997"/>
              <a:gd name="connsiteY0" fmla="*/ 5285 h 2611061"/>
              <a:gd name="connsiteX1" fmla="*/ 4682997 w 4682997"/>
              <a:gd name="connsiteY1" fmla="*/ 269562 h 2611061"/>
              <a:gd name="connsiteX2" fmla="*/ 4424005 w 4682997"/>
              <a:gd name="connsiteY2" fmla="*/ 269562 h 2611061"/>
              <a:gd name="connsiteX3" fmla="*/ 4424005 w 4682997"/>
              <a:gd name="connsiteY3" fmla="*/ 528554 h 2611061"/>
              <a:gd name="connsiteX4" fmla="*/ 4165013 w 4682997"/>
              <a:gd name="connsiteY4" fmla="*/ 528554 h 2611061"/>
              <a:gd name="connsiteX5" fmla="*/ 4165013 w 4682997"/>
              <a:gd name="connsiteY5" fmla="*/ 787546 h 2611061"/>
              <a:gd name="connsiteX6" fmla="*/ 3906021 w 4682997"/>
              <a:gd name="connsiteY6" fmla="*/ 787546 h 2611061"/>
              <a:gd name="connsiteX7" fmla="*/ 3906021 w 4682997"/>
              <a:gd name="connsiteY7" fmla="*/ 1051824 h 2611061"/>
              <a:gd name="connsiteX8" fmla="*/ 3636458 w 4682997"/>
              <a:gd name="connsiteY8" fmla="*/ 1046538 h 2611061"/>
              <a:gd name="connsiteX9" fmla="*/ 3641744 w 4682997"/>
              <a:gd name="connsiteY9" fmla="*/ 1310816 h 2611061"/>
              <a:gd name="connsiteX10" fmla="*/ 3382752 w 4682997"/>
              <a:gd name="connsiteY10" fmla="*/ 1305530 h 2611061"/>
              <a:gd name="connsiteX11" fmla="*/ 3377466 w 4682997"/>
              <a:gd name="connsiteY11" fmla="*/ 1569807 h 2611061"/>
              <a:gd name="connsiteX12" fmla="*/ 3118474 w 4682997"/>
              <a:gd name="connsiteY12" fmla="*/ 1559236 h 2611061"/>
              <a:gd name="connsiteX13" fmla="*/ 3113189 w 4682997"/>
              <a:gd name="connsiteY13" fmla="*/ 1834085 h 2611061"/>
              <a:gd name="connsiteX14" fmla="*/ 2859482 w 4682997"/>
              <a:gd name="connsiteY14" fmla="*/ 1828799 h 2611061"/>
              <a:gd name="connsiteX15" fmla="*/ 2859482 w 4682997"/>
              <a:gd name="connsiteY15" fmla="*/ 2093077 h 2611061"/>
              <a:gd name="connsiteX16" fmla="*/ 2600490 w 4682997"/>
              <a:gd name="connsiteY16" fmla="*/ 2093077 h 2611061"/>
              <a:gd name="connsiteX17" fmla="*/ 2600490 w 4682997"/>
              <a:gd name="connsiteY17" fmla="*/ 2357354 h 2611061"/>
              <a:gd name="connsiteX18" fmla="*/ 2341499 w 4682997"/>
              <a:gd name="connsiteY18" fmla="*/ 2357354 h 2611061"/>
              <a:gd name="connsiteX19" fmla="*/ 2341499 w 4682997"/>
              <a:gd name="connsiteY19" fmla="*/ 2611061 h 2611061"/>
              <a:gd name="connsiteX20" fmla="*/ 0 w 4682997"/>
              <a:gd name="connsiteY20" fmla="*/ 2611061 h 2611061"/>
              <a:gd name="connsiteX21" fmla="*/ 0 w 4682997"/>
              <a:gd name="connsiteY21" fmla="*/ 2352069 h 2611061"/>
              <a:gd name="connsiteX22" fmla="*/ 253707 w 4682997"/>
              <a:gd name="connsiteY22" fmla="*/ 2357354 h 2611061"/>
              <a:gd name="connsiteX23" fmla="*/ 264278 w 4682997"/>
              <a:gd name="connsiteY23" fmla="*/ 2098362 h 2611061"/>
              <a:gd name="connsiteX24" fmla="*/ 528555 w 4682997"/>
              <a:gd name="connsiteY24" fmla="*/ 2093077 h 2611061"/>
              <a:gd name="connsiteX25" fmla="*/ 517984 w 4682997"/>
              <a:gd name="connsiteY25" fmla="*/ 1834085 h 2611061"/>
              <a:gd name="connsiteX26" fmla="*/ 776976 w 4682997"/>
              <a:gd name="connsiteY26" fmla="*/ 1839370 h 2611061"/>
              <a:gd name="connsiteX27" fmla="*/ 776976 w 4682997"/>
              <a:gd name="connsiteY27" fmla="*/ 1580379 h 2611061"/>
              <a:gd name="connsiteX28" fmla="*/ 1041253 w 4682997"/>
              <a:gd name="connsiteY28" fmla="*/ 1580379 h 2611061"/>
              <a:gd name="connsiteX29" fmla="*/ 1041253 w 4682997"/>
              <a:gd name="connsiteY29" fmla="*/ 1316101 h 2611061"/>
              <a:gd name="connsiteX30" fmla="*/ 1305531 w 4682997"/>
              <a:gd name="connsiteY30" fmla="*/ 1316101 h 2611061"/>
              <a:gd name="connsiteX31" fmla="*/ 1300245 w 4682997"/>
              <a:gd name="connsiteY31" fmla="*/ 1051824 h 2611061"/>
              <a:gd name="connsiteX32" fmla="*/ 1559237 w 4682997"/>
              <a:gd name="connsiteY32" fmla="*/ 1051824 h 2611061"/>
              <a:gd name="connsiteX33" fmla="*/ 1559237 w 4682997"/>
              <a:gd name="connsiteY33" fmla="*/ 787546 h 2611061"/>
              <a:gd name="connsiteX34" fmla="*/ 1823515 w 4682997"/>
              <a:gd name="connsiteY34" fmla="*/ 798117 h 2611061"/>
              <a:gd name="connsiteX35" fmla="*/ 1823515 w 4682997"/>
              <a:gd name="connsiteY35" fmla="*/ 533840 h 2611061"/>
              <a:gd name="connsiteX36" fmla="*/ 2082507 w 4682997"/>
              <a:gd name="connsiteY36" fmla="*/ 533840 h 2611061"/>
              <a:gd name="connsiteX37" fmla="*/ 2082507 w 4682997"/>
              <a:gd name="connsiteY37" fmla="*/ 269562 h 2611061"/>
              <a:gd name="connsiteX38" fmla="*/ 2346784 w 4682997"/>
              <a:gd name="connsiteY38" fmla="*/ 269562 h 2611061"/>
              <a:gd name="connsiteX39" fmla="*/ 2341499 w 4682997"/>
              <a:gd name="connsiteY39" fmla="*/ 0 h 2611061"/>
              <a:gd name="connsiteX40" fmla="*/ 4672425 w 4682997"/>
              <a:gd name="connsiteY40" fmla="*/ 5285 h 2611061"/>
              <a:gd name="connsiteX0" fmla="*/ 4682997 w 4682997"/>
              <a:gd name="connsiteY0" fmla="*/ 0 h 2605776"/>
              <a:gd name="connsiteX1" fmla="*/ 4682997 w 4682997"/>
              <a:gd name="connsiteY1" fmla="*/ 264277 h 2605776"/>
              <a:gd name="connsiteX2" fmla="*/ 4424005 w 4682997"/>
              <a:gd name="connsiteY2" fmla="*/ 264277 h 2605776"/>
              <a:gd name="connsiteX3" fmla="*/ 4424005 w 4682997"/>
              <a:gd name="connsiteY3" fmla="*/ 523269 h 2605776"/>
              <a:gd name="connsiteX4" fmla="*/ 4165013 w 4682997"/>
              <a:gd name="connsiteY4" fmla="*/ 523269 h 2605776"/>
              <a:gd name="connsiteX5" fmla="*/ 4165013 w 4682997"/>
              <a:gd name="connsiteY5" fmla="*/ 782261 h 2605776"/>
              <a:gd name="connsiteX6" fmla="*/ 3906021 w 4682997"/>
              <a:gd name="connsiteY6" fmla="*/ 782261 h 2605776"/>
              <a:gd name="connsiteX7" fmla="*/ 3906021 w 4682997"/>
              <a:gd name="connsiteY7" fmla="*/ 1046539 h 2605776"/>
              <a:gd name="connsiteX8" fmla="*/ 3636458 w 4682997"/>
              <a:gd name="connsiteY8" fmla="*/ 1041253 h 2605776"/>
              <a:gd name="connsiteX9" fmla="*/ 3641744 w 4682997"/>
              <a:gd name="connsiteY9" fmla="*/ 1305531 h 2605776"/>
              <a:gd name="connsiteX10" fmla="*/ 3382752 w 4682997"/>
              <a:gd name="connsiteY10" fmla="*/ 1300245 h 2605776"/>
              <a:gd name="connsiteX11" fmla="*/ 3377466 w 4682997"/>
              <a:gd name="connsiteY11" fmla="*/ 1564522 h 2605776"/>
              <a:gd name="connsiteX12" fmla="*/ 3118474 w 4682997"/>
              <a:gd name="connsiteY12" fmla="*/ 1553951 h 2605776"/>
              <a:gd name="connsiteX13" fmla="*/ 3113189 w 4682997"/>
              <a:gd name="connsiteY13" fmla="*/ 1828800 h 2605776"/>
              <a:gd name="connsiteX14" fmla="*/ 2859482 w 4682997"/>
              <a:gd name="connsiteY14" fmla="*/ 1823514 h 2605776"/>
              <a:gd name="connsiteX15" fmla="*/ 2859482 w 4682997"/>
              <a:gd name="connsiteY15" fmla="*/ 2087792 h 2605776"/>
              <a:gd name="connsiteX16" fmla="*/ 2600490 w 4682997"/>
              <a:gd name="connsiteY16" fmla="*/ 2087792 h 2605776"/>
              <a:gd name="connsiteX17" fmla="*/ 2600490 w 4682997"/>
              <a:gd name="connsiteY17" fmla="*/ 2352069 h 2605776"/>
              <a:gd name="connsiteX18" fmla="*/ 2341499 w 4682997"/>
              <a:gd name="connsiteY18" fmla="*/ 2352069 h 2605776"/>
              <a:gd name="connsiteX19" fmla="*/ 2341499 w 4682997"/>
              <a:gd name="connsiteY19" fmla="*/ 2605776 h 2605776"/>
              <a:gd name="connsiteX20" fmla="*/ 0 w 4682997"/>
              <a:gd name="connsiteY20" fmla="*/ 2605776 h 2605776"/>
              <a:gd name="connsiteX21" fmla="*/ 0 w 4682997"/>
              <a:gd name="connsiteY21" fmla="*/ 2346784 h 2605776"/>
              <a:gd name="connsiteX22" fmla="*/ 253707 w 4682997"/>
              <a:gd name="connsiteY22" fmla="*/ 2352069 h 2605776"/>
              <a:gd name="connsiteX23" fmla="*/ 264278 w 4682997"/>
              <a:gd name="connsiteY23" fmla="*/ 2093077 h 2605776"/>
              <a:gd name="connsiteX24" fmla="*/ 528555 w 4682997"/>
              <a:gd name="connsiteY24" fmla="*/ 2087792 h 2605776"/>
              <a:gd name="connsiteX25" fmla="*/ 517984 w 4682997"/>
              <a:gd name="connsiteY25" fmla="*/ 1828800 h 2605776"/>
              <a:gd name="connsiteX26" fmla="*/ 776976 w 4682997"/>
              <a:gd name="connsiteY26" fmla="*/ 1834085 h 2605776"/>
              <a:gd name="connsiteX27" fmla="*/ 776976 w 4682997"/>
              <a:gd name="connsiteY27" fmla="*/ 1575094 h 2605776"/>
              <a:gd name="connsiteX28" fmla="*/ 1041253 w 4682997"/>
              <a:gd name="connsiteY28" fmla="*/ 1575094 h 2605776"/>
              <a:gd name="connsiteX29" fmla="*/ 1041253 w 4682997"/>
              <a:gd name="connsiteY29" fmla="*/ 1310816 h 2605776"/>
              <a:gd name="connsiteX30" fmla="*/ 1305531 w 4682997"/>
              <a:gd name="connsiteY30" fmla="*/ 1310816 h 2605776"/>
              <a:gd name="connsiteX31" fmla="*/ 1300245 w 4682997"/>
              <a:gd name="connsiteY31" fmla="*/ 1046539 h 2605776"/>
              <a:gd name="connsiteX32" fmla="*/ 1559237 w 4682997"/>
              <a:gd name="connsiteY32" fmla="*/ 1046539 h 2605776"/>
              <a:gd name="connsiteX33" fmla="*/ 1559237 w 4682997"/>
              <a:gd name="connsiteY33" fmla="*/ 782261 h 2605776"/>
              <a:gd name="connsiteX34" fmla="*/ 1823515 w 4682997"/>
              <a:gd name="connsiteY34" fmla="*/ 792832 h 2605776"/>
              <a:gd name="connsiteX35" fmla="*/ 1823515 w 4682997"/>
              <a:gd name="connsiteY35" fmla="*/ 528555 h 2605776"/>
              <a:gd name="connsiteX36" fmla="*/ 2082507 w 4682997"/>
              <a:gd name="connsiteY36" fmla="*/ 528555 h 2605776"/>
              <a:gd name="connsiteX37" fmla="*/ 2082507 w 4682997"/>
              <a:gd name="connsiteY37" fmla="*/ 264277 h 2605776"/>
              <a:gd name="connsiteX38" fmla="*/ 2346784 w 4682997"/>
              <a:gd name="connsiteY38" fmla="*/ 264277 h 2605776"/>
              <a:gd name="connsiteX39" fmla="*/ 2341499 w 4682997"/>
              <a:gd name="connsiteY39" fmla="*/ 5286 h 2605776"/>
              <a:gd name="connsiteX40" fmla="*/ 4672425 w 4682997"/>
              <a:gd name="connsiteY40" fmla="*/ 0 h 260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82997" h="2605776">
                <a:moveTo>
                  <a:pt x="4682997" y="0"/>
                </a:moveTo>
                <a:lnTo>
                  <a:pt x="4682997" y="264277"/>
                </a:lnTo>
                <a:lnTo>
                  <a:pt x="4424005" y="264277"/>
                </a:lnTo>
                <a:lnTo>
                  <a:pt x="4424005" y="523269"/>
                </a:lnTo>
                <a:lnTo>
                  <a:pt x="4165013" y="523269"/>
                </a:lnTo>
                <a:lnTo>
                  <a:pt x="4165013" y="782261"/>
                </a:lnTo>
                <a:lnTo>
                  <a:pt x="3906021" y="782261"/>
                </a:lnTo>
                <a:lnTo>
                  <a:pt x="3906021" y="1046539"/>
                </a:lnTo>
                <a:lnTo>
                  <a:pt x="3636458" y="1041253"/>
                </a:lnTo>
                <a:lnTo>
                  <a:pt x="3641744" y="1305531"/>
                </a:lnTo>
                <a:lnTo>
                  <a:pt x="3382752" y="1300245"/>
                </a:lnTo>
                <a:lnTo>
                  <a:pt x="3377466" y="1564522"/>
                </a:lnTo>
                <a:lnTo>
                  <a:pt x="3118474" y="1553951"/>
                </a:lnTo>
                <a:cubicBezTo>
                  <a:pt x="3116712" y="1645567"/>
                  <a:pt x="3114951" y="1737184"/>
                  <a:pt x="3113189" y="1828800"/>
                </a:cubicBezTo>
                <a:lnTo>
                  <a:pt x="2859482" y="1823514"/>
                </a:lnTo>
                <a:lnTo>
                  <a:pt x="2859482" y="2087792"/>
                </a:lnTo>
                <a:lnTo>
                  <a:pt x="2600490" y="2087792"/>
                </a:lnTo>
                <a:lnTo>
                  <a:pt x="2600490" y="2352069"/>
                </a:lnTo>
                <a:lnTo>
                  <a:pt x="2341499" y="2352069"/>
                </a:lnTo>
                <a:lnTo>
                  <a:pt x="2341499" y="2605776"/>
                </a:lnTo>
                <a:lnTo>
                  <a:pt x="0" y="2605776"/>
                </a:lnTo>
                <a:lnTo>
                  <a:pt x="0" y="2346784"/>
                </a:lnTo>
                <a:lnTo>
                  <a:pt x="253707" y="2352069"/>
                </a:lnTo>
                <a:lnTo>
                  <a:pt x="264278" y="2093077"/>
                </a:lnTo>
                <a:lnTo>
                  <a:pt x="528555" y="2087792"/>
                </a:lnTo>
                <a:lnTo>
                  <a:pt x="517984" y="1828800"/>
                </a:lnTo>
                <a:lnTo>
                  <a:pt x="776976" y="1834085"/>
                </a:lnTo>
                <a:lnTo>
                  <a:pt x="776976" y="1575094"/>
                </a:lnTo>
                <a:lnTo>
                  <a:pt x="1041253" y="1575094"/>
                </a:lnTo>
                <a:lnTo>
                  <a:pt x="1041253" y="1310816"/>
                </a:lnTo>
                <a:lnTo>
                  <a:pt x="1305531" y="1310816"/>
                </a:lnTo>
                <a:lnTo>
                  <a:pt x="1300245" y="1046539"/>
                </a:lnTo>
                <a:lnTo>
                  <a:pt x="1559237" y="1046539"/>
                </a:lnTo>
                <a:lnTo>
                  <a:pt x="1559237" y="782261"/>
                </a:lnTo>
                <a:lnTo>
                  <a:pt x="1823515" y="792832"/>
                </a:lnTo>
                <a:lnTo>
                  <a:pt x="1823515" y="528555"/>
                </a:lnTo>
                <a:lnTo>
                  <a:pt x="2082507" y="528555"/>
                </a:lnTo>
                <a:lnTo>
                  <a:pt x="2082507" y="264277"/>
                </a:lnTo>
                <a:lnTo>
                  <a:pt x="2346784" y="264277"/>
                </a:lnTo>
                <a:lnTo>
                  <a:pt x="2341499" y="5286"/>
                </a:lnTo>
                <a:lnTo>
                  <a:pt x="4672425" y="0"/>
                </a:lnTo>
              </a:path>
            </a:pathLst>
          </a:custGeom>
          <a:blipFill>
            <a:blip r:embed="rId3" cstate="print"/>
            <a:tile tx="0" ty="0" sx="100000" sy="100000" flip="none" algn="tl"/>
          </a:blip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6" name="任意多边形 355">
            <a:extLst>
              <a:ext uri="{FF2B5EF4-FFF2-40B4-BE49-F238E27FC236}">
                <a16:creationId xmlns:a16="http://schemas.microsoft.com/office/drawing/2014/main" id="{AFE8CC96-3E43-4EEE-B735-BCC428DEF01D}"/>
              </a:ext>
            </a:extLst>
          </p:cNvPr>
          <p:cNvSpPr/>
          <p:nvPr/>
        </p:nvSpPr>
        <p:spPr bwMode="auto">
          <a:xfrm>
            <a:off x="954581" y="1665803"/>
            <a:ext cx="7299297" cy="2608027"/>
          </a:xfrm>
          <a:custGeom>
            <a:avLst/>
            <a:gdLst>
              <a:gd name="connsiteX0" fmla="*/ 2329732 w 7299297"/>
              <a:gd name="connsiteY0" fmla="*/ 0 h 2608027"/>
              <a:gd name="connsiteX1" fmla="*/ 7291346 w 7299297"/>
              <a:gd name="connsiteY1" fmla="*/ 0 h 2608027"/>
              <a:gd name="connsiteX2" fmla="*/ 7299297 w 7299297"/>
              <a:gd name="connsiteY2" fmla="*/ 262393 h 2608027"/>
              <a:gd name="connsiteX3" fmla="*/ 7036904 w 7299297"/>
              <a:gd name="connsiteY3" fmla="*/ 262393 h 2608027"/>
              <a:gd name="connsiteX4" fmla="*/ 7036904 w 7299297"/>
              <a:gd name="connsiteY4" fmla="*/ 524786 h 2608027"/>
              <a:gd name="connsiteX5" fmla="*/ 6774511 w 7299297"/>
              <a:gd name="connsiteY5" fmla="*/ 524786 h 2608027"/>
              <a:gd name="connsiteX6" fmla="*/ 6774511 w 7299297"/>
              <a:gd name="connsiteY6" fmla="*/ 779227 h 2608027"/>
              <a:gd name="connsiteX7" fmla="*/ 6512118 w 7299297"/>
              <a:gd name="connsiteY7" fmla="*/ 787179 h 2608027"/>
              <a:gd name="connsiteX8" fmla="*/ 6512118 w 7299297"/>
              <a:gd name="connsiteY8" fmla="*/ 1041621 h 2608027"/>
              <a:gd name="connsiteX9" fmla="*/ 6257676 w 7299297"/>
              <a:gd name="connsiteY9" fmla="*/ 1033669 h 2608027"/>
              <a:gd name="connsiteX10" fmla="*/ 6257676 w 7299297"/>
              <a:gd name="connsiteY10" fmla="*/ 1304014 h 2608027"/>
              <a:gd name="connsiteX11" fmla="*/ 5995283 w 7299297"/>
              <a:gd name="connsiteY11" fmla="*/ 1304014 h 2608027"/>
              <a:gd name="connsiteX12" fmla="*/ 5987332 w 7299297"/>
              <a:gd name="connsiteY12" fmla="*/ 1566407 h 2608027"/>
              <a:gd name="connsiteX13" fmla="*/ 5724939 w 7299297"/>
              <a:gd name="connsiteY13" fmla="*/ 1566407 h 2608027"/>
              <a:gd name="connsiteX14" fmla="*/ 5724939 w 7299297"/>
              <a:gd name="connsiteY14" fmla="*/ 1812897 h 2608027"/>
              <a:gd name="connsiteX15" fmla="*/ 5462546 w 7299297"/>
              <a:gd name="connsiteY15" fmla="*/ 1812897 h 2608027"/>
              <a:gd name="connsiteX16" fmla="*/ 5470497 w 7299297"/>
              <a:gd name="connsiteY16" fmla="*/ 2075290 h 2608027"/>
              <a:gd name="connsiteX17" fmla="*/ 5208104 w 7299297"/>
              <a:gd name="connsiteY17" fmla="*/ 2083241 h 2608027"/>
              <a:gd name="connsiteX18" fmla="*/ 5208104 w 7299297"/>
              <a:gd name="connsiteY18" fmla="*/ 2337683 h 2608027"/>
              <a:gd name="connsiteX19" fmla="*/ 4945711 w 7299297"/>
              <a:gd name="connsiteY19" fmla="*/ 2337683 h 2608027"/>
              <a:gd name="connsiteX20" fmla="*/ 4945711 w 7299297"/>
              <a:gd name="connsiteY20" fmla="*/ 2608027 h 2608027"/>
              <a:gd name="connsiteX21" fmla="*/ 0 w 7299297"/>
              <a:gd name="connsiteY21" fmla="*/ 2608027 h 2608027"/>
              <a:gd name="connsiteX22" fmla="*/ 0 w 7299297"/>
              <a:gd name="connsiteY22" fmla="*/ 2337683 h 2608027"/>
              <a:gd name="connsiteX23" fmla="*/ 262393 w 7299297"/>
              <a:gd name="connsiteY23" fmla="*/ 2337683 h 2608027"/>
              <a:gd name="connsiteX24" fmla="*/ 262393 w 7299297"/>
              <a:gd name="connsiteY24" fmla="*/ 2091193 h 2608027"/>
              <a:gd name="connsiteX25" fmla="*/ 524786 w 7299297"/>
              <a:gd name="connsiteY25" fmla="*/ 2091193 h 2608027"/>
              <a:gd name="connsiteX26" fmla="*/ 524786 w 7299297"/>
              <a:gd name="connsiteY26" fmla="*/ 1828800 h 2608027"/>
              <a:gd name="connsiteX27" fmla="*/ 787179 w 7299297"/>
              <a:gd name="connsiteY27" fmla="*/ 1828800 h 2608027"/>
              <a:gd name="connsiteX28" fmla="*/ 787179 w 7299297"/>
              <a:gd name="connsiteY28" fmla="*/ 1558455 h 2608027"/>
              <a:gd name="connsiteX29" fmla="*/ 1033669 w 7299297"/>
              <a:gd name="connsiteY29" fmla="*/ 1566407 h 2608027"/>
              <a:gd name="connsiteX30" fmla="*/ 1033669 w 7299297"/>
              <a:gd name="connsiteY30" fmla="*/ 1304014 h 2608027"/>
              <a:gd name="connsiteX31" fmla="*/ 1304014 w 7299297"/>
              <a:gd name="connsiteY31" fmla="*/ 1304014 h 2608027"/>
              <a:gd name="connsiteX32" fmla="*/ 1304014 w 7299297"/>
              <a:gd name="connsiteY32" fmla="*/ 1041621 h 2608027"/>
              <a:gd name="connsiteX33" fmla="*/ 1566407 w 7299297"/>
              <a:gd name="connsiteY33" fmla="*/ 1041621 h 2608027"/>
              <a:gd name="connsiteX34" fmla="*/ 1566407 w 7299297"/>
              <a:gd name="connsiteY34" fmla="*/ 787179 h 2608027"/>
              <a:gd name="connsiteX35" fmla="*/ 1828800 w 7299297"/>
              <a:gd name="connsiteY35" fmla="*/ 779227 h 2608027"/>
              <a:gd name="connsiteX36" fmla="*/ 1828800 w 7299297"/>
              <a:gd name="connsiteY36" fmla="*/ 524786 h 2608027"/>
              <a:gd name="connsiteX37" fmla="*/ 2091193 w 7299297"/>
              <a:gd name="connsiteY37" fmla="*/ 524786 h 2608027"/>
              <a:gd name="connsiteX38" fmla="*/ 2091193 w 7299297"/>
              <a:gd name="connsiteY38" fmla="*/ 254441 h 2608027"/>
              <a:gd name="connsiteX39" fmla="*/ 2345635 w 7299297"/>
              <a:gd name="connsiteY39" fmla="*/ 254441 h 2608027"/>
              <a:gd name="connsiteX40" fmla="*/ 2329732 w 7299297"/>
              <a:gd name="connsiteY40" fmla="*/ 0 h 260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299297" h="2608027">
                <a:moveTo>
                  <a:pt x="2329732" y="0"/>
                </a:moveTo>
                <a:lnTo>
                  <a:pt x="7291346" y="0"/>
                </a:lnTo>
                <a:lnTo>
                  <a:pt x="7299297" y="262393"/>
                </a:lnTo>
                <a:lnTo>
                  <a:pt x="7036904" y="262393"/>
                </a:lnTo>
                <a:lnTo>
                  <a:pt x="7036904" y="524786"/>
                </a:lnTo>
                <a:lnTo>
                  <a:pt x="6774511" y="524786"/>
                </a:lnTo>
                <a:lnTo>
                  <a:pt x="6774511" y="779227"/>
                </a:lnTo>
                <a:lnTo>
                  <a:pt x="6512118" y="787179"/>
                </a:lnTo>
                <a:lnTo>
                  <a:pt x="6512118" y="1041621"/>
                </a:lnTo>
                <a:lnTo>
                  <a:pt x="6257676" y="1033669"/>
                </a:lnTo>
                <a:lnTo>
                  <a:pt x="6257676" y="1304014"/>
                </a:lnTo>
                <a:lnTo>
                  <a:pt x="5995283" y="1304014"/>
                </a:lnTo>
                <a:lnTo>
                  <a:pt x="5987332" y="1566407"/>
                </a:lnTo>
                <a:lnTo>
                  <a:pt x="5724939" y="1566407"/>
                </a:lnTo>
                <a:lnTo>
                  <a:pt x="5724939" y="1812897"/>
                </a:lnTo>
                <a:lnTo>
                  <a:pt x="5462546" y="1812897"/>
                </a:lnTo>
                <a:lnTo>
                  <a:pt x="5470497" y="2075290"/>
                </a:lnTo>
                <a:lnTo>
                  <a:pt x="5208104" y="2083241"/>
                </a:lnTo>
                <a:lnTo>
                  <a:pt x="5208104" y="2337683"/>
                </a:lnTo>
                <a:lnTo>
                  <a:pt x="4945711" y="2337683"/>
                </a:lnTo>
                <a:lnTo>
                  <a:pt x="4945711" y="2608027"/>
                </a:lnTo>
                <a:lnTo>
                  <a:pt x="0" y="2608027"/>
                </a:lnTo>
                <a:lnTo>
                  <a:pt x="0" y="2337683"/>
                </a:lnTo>
                <a:lnTo>
                  <a:pt x="262393" y="2337683"/>
                </a:lnTo>
                <a:lnTo>
                  <a:pt x="262393" y="2091193"/>
                </a:lnTo>
                <a:lnTo>
                  <a:pt x="524786" y="2091193"/>
                </a:lnTo>
                <a:lnTo>
                  <a:pt x="524786" y="1828800"/>
                </a:lnTo>
                <a:lnTo>
                  <a:pt x="787179" y="1828800"/>
                </a:lnTo>
                <a:lnTo>
                  <a:pt x="787179" y="1558455"/>
                </a:lnTo>
                <a:lnTo>
                  <a:pt x="1033669" y="1566407"/>
                </a:lnTo>
                <a:lnTo>
                  <a:pt x="1033669" y="1304014"/>
                </a:lnTo>
                <a:lnTo>
                  <a:pt x="1304014" y="1304014"/>
                </a:lnTo>
                <a:lnTo>
                  <a:pt x="1304014" y="1041621"/>
                </a:lnTo>
                <a:lnTo>
                  <a:pt x="1566407" y="1041621"/>
                </a:lnTo>
                <a:lnTo>
                  <a:pt x="1566407" y="787179"/>
                </a:lnTo>
                <a:lnTo>
                  <a:pt x="1828800" y="779227"/>
                </a:lnTo>
                <a:lnTo>
                  <a:pt x="1828800" y="524786"/>
                </a:lnTo>
                <a:lnTo>
                  <a:pt x="2091193" y="524786"/>
                </a:lnTo>
                <a:lnTo>
                  <a:pt x="2091193" y="254441"/>
                </a:lnTo>
                <a:lnTo>
                  <a:pt x="2345635" y="254441"/>
                </a:lnTo>
                <a:lnTo>
                  <a:pt x="2329732" y="0"/>
                </a:lnTo>
                <a:close/>
              </a:path>
            </a:pathLst>
          </a:custGeom>
          <a:noFill/>
          <a:ln w="571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7" name="Rectangle 112">
            <a:extLst>
              <a:ext uri="{FF2B5EF4-FFF2-40B4-BE49-F238E27FC236}">
                <a16:creationId xmlns:a16="http://schemas.microsoft.com/office/drawing/2014/main" id="{B4D367D6-5084-45E1-AFF9-41741023F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75273" y="4255639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11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48" name="Rectangle 112">
            <a:extLst>
              <a:ext uri="{FF2B5EF4-FFF2-40B4-BE49-F238E27FC236}">
                <a16:creationId xmlns:a16="http://schemas.microsoft.com/office/drawing/2014/main" id="{70776544-50A1-4B8B-BA96-B078F2E32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6098" y="4255025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12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49" name="Rectangle 112">
            <a:extLst>
              <a:ext uri="{FF2B5EF4-FFF2-40B4-BE49-F238E27FC236}">
                <a16:creationId xmlns:a16="http://schemas.microsoft.com/office/drawing/2014/main" id="{ACE00AE7-6432-4A0C-9423-D3BD197179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0222" y="4255639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13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50" name="Rectangle 112">
            <a:extLst>
              <a:ext uri="{FF2B5EF4-FFF2-40B4-BE49-F238E27FC236}">
                <a16:creationId xmlns:a16="http://schemas.microsoft.com/office/drawing/2014/main" id="{864F1B2E-4DC0-400F-A744-8726B09BD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5413" y="4253552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14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51" name="Rectangle 113">
            <a:extLst>
              <a:ext uri="{FF2B5EF4-FFF2-40B4-BE49-F238E27FC236}">
                <a16:creationId xmlns:a16="http://schemas.microsoft.com/office/drawing/2014/main" id="{2E9C2B29-8BCD-4BD4-A63E-77A502DF0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708" y="4250901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19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52" name="Rectangle 112">
            <a:extLst>
              <a:ext uri="{FF2B5EF4-FFF2-40B4-BE49-F238E27FC236}">
                <a16:creationId xmlns:a16="http://schemas.microsoft.com/office/drawing/2014/main" id="{D9DF18CE-33EB-4ED5-9F50-95E3EFBB7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722" y="4253462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16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53" name="Rectangle 112">
            <a:extLst>
              <a:ext uri="{FF2B5EF4-FFF2-40B4-BE49-F238E27FC236}">
                <a16:creationId xmlns:a16="http://schemas.microsoft.com/office/drawing/2014/main" id="{B4979FE9-BE0E-489D-8E9E-5C915B769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4846" y="4254076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17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54" name="Rectangle 112">
            <a:extLst>
              <a:ext uri="{FF2B5EF4-FFF2-40B4-BE49-F238E27FC236}">
                <a16:creationId xmlns:a16="http://schemas.microsoft.com/office/drawing/2014/main" id="{E3B2B5A9-1E93-4A0D-A293-A6324EFD94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0037" y="4251989"/>
            <a:ext cx="260350" cy="260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</a:rPr>
              <a:t>18</a:t>
            </a:r>
            <a:endParaRPr kumimoji="0" lang="en-US" altLang="zh-CN" sz="1400" b="1" i="0" u="none" strike="noStrike" kern="0" cap="none" spc="0" normalizeH="0" baseline="-2500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</a:endParaRPr>
          </a:p>
        </p:txBody>
      </p:sp>
      <p:sp>
        <p:nvSpPr>
          <p:cNvPr id="355" name="AutoShape 29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0699DAC-D8A7-4904-A7A9-AE1FA555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62" y="5931532"/>
            <a:ext cx="576262" cy="5762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E3B8F545-BEA2-41D8-A8E2-8CA0641EC8DD}"/>
              </a:ext>
            </a:extLst>
          </p:cNvPr>
          <p:cNvGrpSpPr/>
          <p:nvPr/>
        </p:nvGrpSpPr>
        <p:grpSpPr>
          <a:xfrm>
            <a:off x="10092836" y="423428"/>
            <a:ext cx="1979828" cy="5957900"/>
            <a:chOff x="7128676" y="297656"/>
            <a:chExt cx="1979828" cy="5957900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0EE8E-6482-45FB-AED7-0B7426AD0741}"/>
                </a:ext>
              </a:extLst>
            </p:cNvPr>
            <p:cNvSpPr/>
            <p:nvPr/>
          </p:nvSpPr>
          <p:spPr bwMode="auto">
            <a:xfrm>
              <a:off x="7128676" y="297656"/>
              <a:ext cx="936104" cy="44994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10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358" name="文本框 357">
              <a:extLst>
                <a:ext uri="{FF2B5EF4-FFF2-40B4-BE49-F238E27FC236}">
                  <a16:creationId xmlns:a16="http://schemas.microsoft.com/office/drawing/2014/main" id="{2A452E5E-4986-4ABA-AB12-2E53123C9D81}"/>
                </a:ext>
              </a:extLst>
            </p:cNvPr>
            <p:cNvSpPr txBox="1"/>
            <p:nvPr/>
          </p:nvSpPr>
          <p:spPr>
            <a:xfrm>
              <a:off x="7416408" y="2170360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477DFA67-045A-4698-8A84-41783ED2EDC1}"/>
                </a:ext>
              </a:extLst>
            </p:cNvPr>
            <p:cNvSpPr/>
            <p:nvPr/>
          </p:nvSpPr>
          <p:spPr bwMode="auto">
            <a:xfrm>
              <a:off x="7132952" y="4941168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24B2A8AE-AB45-4CD0-A286-9B8F7F9F6050}"/>
                </a:ext>
              </a:extLst>
            </p:cNvPr>
            <p:cNvSpPr/>
            <p:nvPr/>
          </p:nvSpPr>
          <p:spPr bwMode="auto">
            <a:xfrm>
              <a:off x="7128676" y="5805760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文本框 360">
              <a:extLst>
                <a:ext uri="{FF2B5EF4-FFF2-40B4-BE49-F238E27FC236}">
                  <a16:creationId xmlns:a16="http://schemas.microsoft.com/office/drawing/2014/main" id="{CB8F1184-80F1-415D-BC20-4D1A43C423BD}"/>
                </a:ext>
              </a:extLst>
            </p:cNvPr>
            <p:cNvSpPr txBox="1"/>
            <p:nvPr/>
          </p:nvSpPr>
          <p:spPr>
            <a:xfrm>
              <a:off x="7426035" y="5354612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EB952703-D934-4FF1-817A-50D9E768ACCB}"/>
                </a:ext>
              </a:extLst>
            </p:cNvPr>
            <p:cNvGrpSpPr/>
            <p:nvPr/>
          </p:nvGrpSpPr>
          <p:grpSpPr>
            <a:xfrm>
              <a:off x="7222347" y="1628800"/>
              <a:ext cx="250166" cy="1117624"/>
              <a:chOff x="7359872" y="1628800"/>
              <a:chExt cx="313286" cy="1117624"/>
            </a:xfrm>
          </p:grpSpPr>
          <p:cxnSp>
            <p:nvCxnSpPr>
              <p:cNvPr id="366" name="直接连接符 365">
                <a:extLst>
                  <a:ext uri="{FF2B5EF4-FFF2-40B4-BE49-F238E27FC236}">
                    <a16:creationId xmlns:a16="http://schemas.microsoft.com/office/drawing/2014/main" id="{E363A0BE-6121-4D69-9ECD-0CB58383843A}"/>
                  </a:ext>
                </a:extLst>
              </p:cNvPr>
              <p:cNvCxnSpPr/>
              <p:nvPr/>
            </p:nvCxnSpPr>
            <p:spPr bwMode="auto">
              <a:xfrm flipH="1">
                <a:off x="7359872" y="1628800"/>
                <a:ext cx="31328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直接箭头连接符 366">
                <a:extLst>
                  <a:ext uri="{FF2B5EF4-FFF2-40B4-BE49-F238E27FC236}">
                    <a16:creationId xmlns:a16="http://schemas.microsoft.com/office/drawing/2014/main" id="{4590B9B0-962F-4E15-ADE5-8BEC3BB86462}"/>
                  </a:ext>
                </a:extLst>
              </p:cNvPr>
              <p:cNvCxnSpPr/>
              <p:nvPr/>
            </p:nvCxnSpPr>
            <p:spPr bwMode="auto">
              <a:xfrm>
                <a:off x="7359872" y="2746424"/>
                <a:ext cx="313286" cy="0"/>
              </a:xfrm>
              <a:prstGeom prst="straightConnector1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9395A995-BB8E-4CC9-9C57-8EFE9524911B}"/>
                  </a:ext>
                </a:extLst>
              </p:cNvPr>
              <p:cNvCxnSpPr/>
              <p:nvPr/>
            </p:nvCxnSpPr>
            <p:spPr bwMode="auto">
              <a:xfrm>
                <a:off x="7359872" y="1628800"/>
                <a:ext cx="0" cy="111762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3" name="右大括号 362">
              <a:extLst>
                <a:ext uri="{FF2B5EF4-FFF2-40B4-BE49-F238E27FC236}">
                  <a16:creationId xmlns:a16="http://schemas.microsoft.com/office/drawing/2014/main" id="{CC8CBFB0-C8F2-471C-AAD0-A7829D2DDD64}"/>
                </a:ext>
              </a:extLst>
            </p:cNvPr>
            <p:cNvSpPr/>
            <p:nvPr/>
          </p:nvSpPr>
          <p:spPr bwMode="auto">
            <a:xfrm>
              <a:off x="8136788" y="297656"/>
              <a:ext cx="216024" cy="5957900"/>
            </a:xfrm>
            <a:prstGeom prst="rightBrace">
              <a:avLst>
                <a:gd name="adj1" fmla="val 48265"/>
                <a:gd name="adj2" fmla="val 50000"/>
              </a:avLst>
            </a:prstGeom>
            <a:solidFill>
              <a:srgbClr val="FFFFFF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527D8F7B-89ED-4470-84B9-9F4AC0E77CFF}"/>
                </a:ext>
              </a:extLst>
            </p:cNvPr>
            <p:cNvSpPr/>
            <p:nvPr/>
          </p:nvSpPr>
          <p:spPr>
            <a:xfrm>
              <a:off x="8306682" y="3014204"/>
              <a:ext cx="8018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50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818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5" grpId="0" animBg="1"/>
      <p:bldP spid="276" grpId="0" animBg="1"/>
      <p:bldP spid="277" grpId="0" animBg="1"/>
      <p:bldP spid="278" grpId="0"/>
      <p:bldP spid="339" grpId="0" animBg="1"/>
      <p:bldP spid="340" grpId="0" animBg="1"/>
      <p:bldP spid="342" grpId="0" animBg="1"/>
      <p:bldP spid="343" grpId="0" animBg="1"/>
      <p:bldP spid="344" grpId="0"/>
      <p:bldP spid="345" grpId="0" animBg="1"/>
      <p:bldP spid="3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BFA98-AF60-48BA-8F65-FAEE05AF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3424C4-E931-4F58-9071-C7096448C172}"/>
              </a:ext>
            </a:extLst>
          </p:cNvPr>
          <p:cNvSpPr/>
          <p:nvPr/>
        </p:nvSpPr>
        <p:spPr bwMode="auto">
          <a:xfrm>
            <a:off x="2549268" y="3082534"/>
            <a:ext cx="2096354" cy="838302"/>
          </a:xfrm>
          <a:prstGeom prst="rect">
            <a:avLst/>
          </a:prstGeom>
          <a:solidFill>
            <a:srgbClr val="FFCC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97A5C5-F131-44ED-AA11-567284CEA711}"/>
              </a:ext>
            </a:extLst>
          </p:cNvPr>
          <p:cNvSpPr/>
          <p:nvPr/>
        </p:nvSpPr>
        <p:spPr bwMode="auto">
          <a:xfrm>
            <a:off x="1933807" y="4756087"/>
            <a:ext cx="2022230" cy="838302"/>
          </a:xfrm>
          <a:prstGeom prst="rect">
            <a:avLst/>
          </a:prstGeom>
          <a:solidFill>
            <a:srgbClr val="FFCC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7141D9-F932-479B-AA36-F5131937DA51}"/>
              </a:ext>
            </a:extLst>
          </p:cNvPr>
          <p:cNvSpPr/>
          <p:nvPr/>
        </p:nvSpPr>
        <p:spPr bwMode="auto">
          <a:xfrm>
            <a:off x="1634867" y="5653941"/>
            <a:ext cx="2954215" cy="838302"/>
          </a:xfrm>
          <a:prstGeom prst="rect">
            <a:avLst/>
          </a:prstGeom>
          <a:solidFill>
            <a:srgbClr val="FFCC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234814-3956-4970-8F41-22DEA346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94" y="549275"/>
            <a:ext cx="8578850" cy="122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【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解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】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）此时流水线的工作状况可参考图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7.16(a)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，因条件跳转未发生，所以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50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个小程序段中的所有指令顺序地在流水线上不断流地执行。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D9EE2E2-8F0D-430B-B3D7-B8C2D15C3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197169"/>
              </p:ext>
            </p:extLst>
          </p:nvPr>
        </p:nvGraphicFramePr>
        <p:xfrm>
          <a:off x="2538520" y="2997200"/>
          <a:ext cx="642302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公式" r:id="rId3" imgW="3365280" imgH="876240" progId="Equation.3">
                  <p:embed/>
                </p:oleObj>
              </mc:Choice>
              <mc:Fallback>
                <p:oleObj name="公式" r:id="rId3" imgW="3365280" imgH="876240" progId="Equation.3">
                  <p:embed/>
                  <p:pic>
                    <p:nvPicPr>
                      <p:cNvPr id="129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20" y="2997200"/>
                        <a:ext cx="6423025" cy="1687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6DBA17A-E086-4E3C-8C44-1C2D611F9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98" y="3151777"/>
            <a:ext cx="2664296" cy="313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实际吞吐率为</a:t>
            </a: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en-US" altLang="zh-CN" sz="20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en-US" altLang="zh-CN" sz="20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en-US" altLang="zh-CN" sz="20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zh-CN" altLang="en-US" sz="20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加速比为</a:t>
            </a: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zh-CN" altLang="en-US" sz="14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效率为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7A27D9-7252-4B7A-AD69-4557370E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98" y="2132856"/>
            <a:ext cx="8578850" cy="5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</a:rPr>
              <a:t>50</a:t>
            </a:r>
            <a:r>
              <a:rPr lang="en-US" altLang="zh-CN" sz="2400" b="0" kern="0" baseline="-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</a:rPr>
              <a:t>5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 = </a:t>
            </a:r>
            <a:r>
              <a:rPr lang="en-US" altLang="zh-CN" sz="2400" kern="0" dirty="0">
                <a:solidFill>
                  <a:srgbClr val="FF0000"/>
                </a:solidFill>
                <a:ea typeface="楷体" panose="02010609060101010101" pitchFamily="49" charset="-122"/>
              </a:rPr>
              <a:t>10×100ps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×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50×15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= 750000ps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EC0C862-3482-4225-B80B-AAFB83A2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98" y="1700808"/>
            <a:ext cx="8578850" cy="5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段数</a:t>
            </a:r>
            <a:r>
              <a:rPr lang="en-US" altLang="zh-CN" sz="2400" i="1" kern="0" dirty="0">
                <a:solidFill>
                  <a:srgbClr val="FF6600"/>
                </a:solidFill>
                <a:ea typeface="楷体" panose="02010609060101010101" pitchFamily="49" charset="-122"/>
              </a:rPr>
              <a:t>m</a:t>
            </a:r>
            <a:r>
              <a:rPr lang="en-US" altLang="zh-CN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=10</a:t>
            </a:r>
            <a:r>
              <a:rPr lang="zh-CN" altLang="en-US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；流水线周期</a:t>
            </a:r>
            <a:r>
              <a:rPr lang="en-US" altLang="zh-CN" sz="2400" i="1" kern="0" dirty="0">
                <a:solidFill>
                  <a:srgbClr val="FF6600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=100ps</a:t>
            </a:r>
            <a:r>
              <a:rPr lang="zh-CN" altLang="en-US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；</a:t>
            </a:r>
            <a:r>
              <a:rPr lang="zh-CN" altLang="en-US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任务数</a:t>
            </a:r>
            <a:r>
              <a:rPr lang="en-US" altLang="zh-CN" sz="2400" i="1" kern="0" dirty="0">
                <a:solidFill>
                  <a:srgbClr val="CC0099"/>
                </a:solidFill>
                <a:ea typeface="楷体" panose="02010609060101010101" pitchFamily="49" charset="-122"/>
              </a:rPr>
              <a:t>n</a:t>
            </a:r>
            <a:r>
              <a:rPr lang="en-US" altLang="zh-CN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=50</a:t>
            </a:r>
            <a:r>
              <a:rPr lang="en-US" altLang="zh-CN" sz="2400" b="0" kern="0" dirty="0">
                <a:solidFill>
                  <a:srgbClr val="CC0099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15</a:t>
            </a:r>
            <a:r>
              <a:rPr lang="zh-CN" altLang="en-US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。</a:t>
            </a:r>
            <a:endParaRPr lang="en-US" altLang="zh-CN" sz="2400" kern="0" dirty="0">
              <a:solidFill>
                <a:srgbClr val="CC0099"/>
              </a:solidFill>
              <a:ea typeface="楷体" panose="02010609060101010101" pitchFamily="49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016979E-0ACA-4B2C-A683-AE0A06F8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98" y="2574468"/>
            <a:ext cx="8578850" cy="5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</a:rPr>
              <a:t>50</a:t>
            </a:r>
            <a:r>
              <a:rPr lang="en-US" altLang="zh-CN" sz="2400" b="0" kern="0" baseline="-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</a:rPr>
              <a:t>5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 = </a:t>
            </a:r>
            <a:r>
              <a:rPr lang="en-US" altLang="zh-CN" sz="2400" kern="0" dirty="0">
                <a:solidFill>
                  <a:srgbClr val="FF0000"/>
                </a:solidFill>
                <a:ea typeface="楷体" panose="02010609060101010101" pitchFamily="49" charset="-122"/>
              </a:rPr>
              <a:t>10×100ps</a:t>
            </a:r>
            <a:r>
              <a:rPr lang="zh-CN" altLang="en-US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＋</a:t>
            </a:r>
            <a:r>
              <a:rPr lang="en-US" altLang="zh-CN" sz="2400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50×15</a:t>
            </a:r>
            <a:r>
              <a:rPr lang="zh-CN" altLang="en-US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－</a:t>
            </a:r>
            <a:r>
              <a:rPr lang="en-US" altLang="zh-CN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zh-CN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×100ps 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= 75900ps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35487CE5-368D-47D6-B3EC-B5C00EF8E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270321"/>
              </p:ext>
            </p:extLst>
          </p:nvPr>
        </p:nvGraphicFramePr>
        <p:xfrm>
          <a:off x="1972532" y="4701282"/>
          <a:ext cx="49212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公式" r:id="rId5" imgW="2438280" imgH="457200" progId="Equation.3">
                  <p:embed/>
                </p:oleObj>
              </mc:Choice>
              <mc:Fallback>
                <p:oleObj name="公式" r:id="rId5" imgW="2438280" imgH="45720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532" y="4701282"/>
                        <a:ext cx="4921250" cy="931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68045FF-E651-49B7-9087-4C42197F3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54949"/>
              </p:ext>
            </p:extLst>
          </p:nvPr>
        </p:nvGraphicFramePr>
        <p:xfrm>
          <a:off x="1633077" y="5577919"/>
          <a:ext cx="6756959" cy="9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公式" r:id="rId7" imgW="3377880" imgH="457200" progId="Equation.3">
                  <p:embed/>
                </p:oleObj>
              </mc:Choice>
              <mc:Fallback>
                <p:oleObj name="公式" r:id="rId7" imgW="3377880" imgH="457200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077" y="5577919"/>
                        <a:ext cx="6756959" cy="922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0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74443970-2B70-4B78-9CCD-A2989E53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921" y="1412776"/>
            <a:ext cx="611187" cy="576263"/>
          </a:xfrm>
          <a:prstGeom prst="actionButtonInformatio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15" name="AutoShape 299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525EB9DF-1306-417B-8E72-2E8A0C53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989" y="1412776"/>
            <a:ext cx="576262" cy="576263"/>
          </a:xfrm>
          <a:prstGeom prst="actionButtonRetur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BEC0ED-533A-4D60-A8DB-BD716DB0BB67}"/>
              </a:ext>
            </a:extLst>
          </p:cNvPr>
          <p:cNvSpPr/>
          <p:nvPr/>
        </p:nvSpPr>
        <p:spPr bwMode="auto">
          <a:xfrm>
            <a:off x="610798" y="2180492"/>
            <a:ext cx="7672453" cy="846121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03CDC8-8197-4FEC-B379-2B03626FD6FB}"/>
              </a:ext>
            </a:extLst>
          </p:cNvPr>
          <p:cNvSpPr/>
          <p:nvPr/>
        </p:nvSpPr>
        <p:spPr bwMode="auto">
          <a:xfrm>
            <a:off x="610798" y="3075028"/>
            <a:ext cx="8427310" cy="1626253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500FFE-198E-4DC3-9462-424069CAFA03}"/>
              </a:ext>
            </a:extLst>
          </p:cNvPr>
          <p:cNvSpPr/>
          <p:nvPr/>
        </p:nvSpPr>
        <p:spPr bwMode="auto">
          <a:xfrm>
            <a:off x="610798" y="4753748"/>
            <a:ext cx="6411086" cy="849623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D00E87-7003-4232-B245-7B01FF125FA4}"/>
              </a:ext>
            </a:extLst>
          </p:cNvPr>
          <p:cNvSpPr/>
          <p:nvPr/>
        </p:nvSpPr>
        <p:spPr bwMode="auto">
          <a:xfrm>
            <a:off x="610797" y="5650958"/>
            <a:ext cx="7874063" cy="849623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F2C756-E5BB-4A0B-9E00-956739517C20}"/>
              </a:ext>
            </a:extLst>
          </p:cNvPr>
          <p:cNvGrpSpPr/>
          <p:nvPr/>
        </p:nvGrpSpPr>
        <p:grpSpPr>
          <a:xfrm>
            <a:off x="10092836" y="423428"/>
            <a:ext cx="1979828" cy="5957900"/>
            <a:chOff x="7128676" y="297656"/>
            <a:chExt cx="1979828" cy="59579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B0ED34-2569-4C45-AB66-B777C14FFA96}"/>
                </a:ext>
              </a:extLst>
            </p:cNvPr>
            <p:cNvSpPr/>
            <p:nvPr/>
          </p:nvSpPr>
          <p:spPr bwMode="auto">
            <a:xfrm>
              <a:off x="7128676" y="297656"/>
              <a:ext cx="936104" cy="44994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10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C003028-2734-4F3F-B051-B61EB4DAECA6}"/>
                </a:ext>
              </a:extLst>
            </p:cNvPr>
            <p:cNvSpPr txBox="1"/>
            <p:nvPr/>
          </p:nvSpPr>
          <p:spPr>
            <a:xfrm>
              <a:off x="7416408" y="2170360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1AAC9D-C3DE-48A4-8099-A392EB7DE549}"/>
                </a:ext>
              </a:extLst>
            </p:cNvPr>
            <p:cNvSpPr/>
            <p:nvPr/>
          </p:nvSpPr>
          <p:spPr bwMode="auto">
            <a:xfrm>
              <a:off x="7132952" y="4941168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E7D281-CC69-4E6F-811F-3A16305C4C53}"/>
                </a:ext>
              </a:extLst>
            </p:cNvPr>
            <p:cNvSpPr/>
            <p:nvPr/>
          </p:nvSpPr>
          <p:spPr bwMode="auto">
            <a:xfrm>
              <a:off x="7128676" y="5805760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BAEAFE-D9F9-454C-8C9B-7794000C3780}"/>
                </a:ext>
              </a:extLst>
            </p:cNvPr>
            <p:cNvSpPr txBox="1"/>
            <p:nvPr/>
          </p:nvSpPr>
          <p:spPr>
            <a:xfrm>
              <a:off x="7426035" y="5354612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右大括号 26">
              <a:extLst>
                <a:ext uri="{FF2B5EF4-FFF2-40B4-BE49-F238E27FC236}">
                  <a16:creationId xmlns:a16="http://schemas.microsoft.com/office/drawing/2014/main" id="{D73EBDD2-60D8-477F-8AC1-272D4D683177}"/>
                </a:ext>
              </a:extLst>
            </p:cNvPr>
            <p:cNvSpPr/>
            <p:nvPr/>
          </p:nvSpPr>
          <p:spPr bwMode="auto">
            <a:xfrm>
              <a:off x="8136788" y="297656"/>
              <a:ext cx="216024" cy="5957900"/>
            </a:xfrm>
            <a:prstGeom prst="rightBrace">
              <a:avLst>
                <a:gd name="adj1" fmla="val 48265"/>
                <a:gd name="adj2" fmla="val 50000"/>
              </a:avLst>
            </a:prstGeom>
            <a:solidFill>
              <a:srgbClr val="FFFFFF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CEEC049-0BAA-4EAF-B27C-F03BDAE6CE23}"/>
                </a:ext>
              </a:extLst>
            </p:cNvPr>
            <p:cNvSpPr/>
            <p:nvPr/>
          </p:nvSpPr>
          <p:spPr>
            <a:xfrm>
              <a:off x="8306682" y="3014204"/>
              <a:ext cx="8018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50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个</a:t>
              </a:r>
            </a:p>
          </p:txBody>
        </p:sp>
        <p:sp>
          <p:nvSpPr>
            <p:cNvPr id="29" name="任意多边形 20">
              <a:extLst>
                <a:ext uri="{FF2B5EF4-FFF2-40B4-BE49-F238E27FC236}">
                  <a16:creationId xmlns:a16="http://schemas.microsoft.com/office/drawing/2014/main" id="{CBE394B4-4B46-484C-98B9-53EBCAB17AFC}"/>
                </a:ext>
              </a:extLst>
            </p:cNvPr>
            <p:cNvSpPr/>
            <p:nvPr/>
          </p:nvSpPr>
          <p:spPr bwMode="auto">
            <a:xfrm>
              <a:off x="7712015" y="1656272"/>
              <a:ext cx="215912" cy="345056"/>
            </a:xfrm>
            <a:custGeom>
              <a:avLst/>
              <a:gdLst>
                <a:gd name="connsiteX0" fmla="*/ 34506 w 215912"/>
                <a:gd name="connsiteY0" fmla="*/ 0 h 345056"/>
                <a:gd name="connsiteX1" fmla="*/ 215660 w 215912"/>
                <a:gd name="connsiteY1" fmla="*/ 146649 h 345056"/>
                <a:gd name="connsiteX2" fmla="*/ 0 w 215912"/>
                <a:gd name="connsiteY2" fmla="*/ 345056 h 3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12" h="345056">
                  <a:moveTo>
                    <a:pt x="34506" y="0"/>
                  </a:moveTo>
                  <a:cubicBezTo>
                    <a:pt x="127958" y="44570"/>
                    <a:pt x="221411" y="89140"/>
                    <a:pt x="215660" y="146649"/>
                  </a:cubicBezTo>
                  <a:cubicBezTo>
                    <a:pt x="209909" y="204158"/>
                    <a:pt x="104954" y="274607"/>
                    <a:pt x="0" y="345056"/>
                  </a:cubicBezTo>
                </a:path>
              </a:pathLst>
            </a:custGeom>
            <a:noFill/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56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  <p:bldP spid="9" grpId="0"/>
      <p:bldP spid="10" grpId="0"/>
      <p:bldP spid="11" grpId="0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BFA98-AF60-48BA-8F65-FAEE05AF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7.2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C7B89A-FCC1-4285-98AC-07C70E86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01" y="549275"/>
            <a:ext cx="8893175" cy="122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【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解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】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）因发生了条件跳转，所以在执行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50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个小程序段时，每个小程序段只执行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10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条指令，且流水线会出现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50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次断流，每次断流时，流水线要进行重新填充操作，填充时间为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-1)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×τ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AutoShape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126096B-3896-4CF4-BC89-4268DB1E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082" y="4696897"/>
            <a:ext cx="611187" cy="576263"/>
          </a:xfrm>
          <a:prstGeom prst="actionButtonInformatio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5" name="AutoShape 29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DBFA450-8C55-40D2-8D81-A6052440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150" y="4696897"/>
            <a:ext cx="576262" cy="576263"/>
          </a:xfrm>
          <a:prstGeom prst="actionButtonRetur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C0F292-1B4E-4B74-8721-C17040A9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67" y="2132856"/>
            <a:ext cx="8578850" cy="5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</a:rPr>
              <a:t>50</a:t>
            </a:r>
            <a:r>
              <a:rPr lang="en-US" altLang="zh-CN" sz="2400" b="0" kern="0" baseline="-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 = </a:t>
            </a:r>
            <a:r>
              <a:rPr lang="en-US" altLang="zh-CN" sz="2400" kern="0" dirty="0">
                <a:solidFill>
                  <a:srgbClr val="FF0000"/>
                </a:solidFill>
                <a:ea typeface="楷体" panose="02010609060101010101" pitchFamily="49" charset="-122"/>
              </a:rPr>
              <a:t>10×100ps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×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50×10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= 500000ps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0E674B-C46A-4A22-89B7-D6562654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67" y="1700808"/>
            <a:ext cx="8578850" cy="5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段数</a:t>
            </a:r>
            <a:r>
              <a:rPr lang="en-US" altLang="zh-CN" sz="2400" i="1" kern="0" dirty="0">
                <a:solidFill>
                  <a:srgbClr val="FF6600"/>
                </a:solidFill>
                <a:ea typeface="楷体" panose="02010609060101010101" pitchFamily="49" charset="-122"/>
              </a:rPr>
              <a:t>m</a:t>
            </a:r>
            <a:r>
              <a:rPr lang="en-US" altLang="zh-CN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=10</a:t>
            </a:r>
            <a:r>
              <a:rPr lang="zh-CN" altLang="en-US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；流水线周期</a:t>
            </a:r>
            <a:r>
              <a:rPr lang="en-US" altLang="zh-CN" sz="2400" i="1" kern="0" dirty="0">
                <a:solidFill>
                  <a:srgbClr val="FF6600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=100ps</a:t>
            </a:r>
            <a:r>
              <a:rPr lang="zh-CN" altLang="en-US" sz="2400" kern="0" dirty="0">
                <a:solidFill>
                  <a:srgbClr val="FF6600"/>
                </a:solidFill>
                <a:ea typeface="楷体" panose="02010609060101010101" pitchFamily="49" charset="-122"/>
              </a:rPr>
              <a:t>；</a:t>
            </a:r>
            <a:r>
              <a:rPr lang="zh-CN" altLang="en-US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任务数</a:t>
            </a:r>
            <a:r>
              <a:rPr lang="en-US" altLang="zh-CN" sz="2400" i="1" kern="0" dirty="0">
                <a:solidFill>
                  <a:srgbClr val="CC0099"/>
                </a:solidFill>
                <a:ea typeface="楷体" panose="02010609060101010101" pitchFamily="49" charset="-122"/>
              </a:rPr>
              <a:t>n</a:t>
            </a:r>
            <a:r>
              <a:rPr lang="en-US" altLang="zh-CN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=50</a:t>
            </a:r>
            <a:r>
              <a:rPr lang="en-US" altLang="zh-CN" sz="2400" b="0" kern="0" dirty="0">
                <a:solidFill>
                  <a:srgbClr val="CC0099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10</a:t>
            </a:r>
            <a:r>
              <a:rPr lang="zh-CN" altLang="en-US" sz="2400" kern="0" dirty="0">
                <a:solidFill>
                  <a:srgbClr val="CC0099"/>
                </a:solidFill>
                <a:ea typeface="楷体" panose="02010609060101010101" pitchFamily="49" charset="-122"/>
              </a:rPr>
              <a:t>。</a:t>
            </a:r>
            <a:endParaRPr lang="en-US" altLang="zh-CN" sz="2400" kern="0" dirty="0">
              <a:solidFill>
                <a:srgbClr val="CC0099"/>
              </a:solidFill>
              <a:ea typeface="楷体" panose="020106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235A6C-62C0-4205-8127-D00F14CB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67" y="2574467"/>
            <a:ext cx="8714896" cy="85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T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</a:rPr>
              <a:t>50</a:t>
            </a:r>
            <a:r>
              <a:rPr lang="en-US" altLang="zh-CN" sz="2400" b="0" kern="0" baseline="-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baseline="-300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 = [</a:t>
            </a:r>
            <a:r>
              <a:rPr lang="en-US" altLang="zh-CN" sz="2400" kern="0" dirty="0">
                <a:solidFill>
                  <a:srgbClr val="FF0000"/>
                </a:solidFill>
                <a:ea typeface="楷体" panose="02010609060101010101" pitchFamily="49" charset="-122"/>
              </a:rPr>
              <a:t>10</a:t>
            </a:r>
            <a:r>
              <a:rPr lang="en-US" altLang="zh-CN" sz="2400" b="0" kern="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ea typeface="楷体" panose="02010609060101010101" pitchFamily="49" charset="-122"/>
              </a:rPr>
              <a:t>100ps 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+</a:t>
            </a:r>
            <a:r>
              <a:rPr lang="en-US" altLang="zh-CN" sz="2400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50</a:t>
            </a: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10-1</a:t>
            </a:r>
            <a:r>
              <a:rPr lang="en-US" altLang="zh-CN" sz="2400" kern="0" dirty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100ps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]</a:t>
            </a:r>
            <a:r>
              <a:rPr lang="en-US" altLang="zh-CN" sz="2400" kern="0" dirty="0">
                <a:solidFill>
                  <a:srgbClr val="0000FF"/>
                </a:solidFill>
                <a:ea typeface="楷体" panose="02010609060101010101" pitchFamily="49" charset="-122"/>
              </a:rPr>
              <a:t>+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[</a:t>
            </a:r>
            <a:r>
              <a:rPr lang="en-US" altLang="zh-CN" sz="2400" kern="0" dirty="0">
                <a:solidFill>
                  <a:srgbClr val="008000"/>
                </a:solidFill>
                <a:latin typeface="+mn-ea"/>
              </a:rPr>
              <a:t>(</a:t>
            </a:r>
            <a:r>
              <a:rPr lang="en-US" altLang="zh-CN" sz="2400" kern="0" dirty="0">
                <a:solidFill>
                  <a:srgbClr val="008000"/>
                </a:solidFill>
                <a:ea typeface="楷体" panose="02010609060101010101" pitchFamily="49" charset="-122"/>
              </a:rPr>
              <a:t>10-1</a:t>
            </a:r>
            <a:r>
              <a:rPr lang="en-US" altLang="zh-CN" sz="2400" kern="0" dirty="0">
                <a:solidFill>
                  <a:srgbClr val="008000"/>
                </a:solidFill>
                <a:latin typeface="+mn-ea"/>
              </a:rPr>
              <a:t>)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1400" b="0" kern="0" dirty="0">
                <a:solidFill>
                  <a:srgbClr val="008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kern="0" dirty="0">
                <a:solidFill>
                  <a:srgbClr val="008000"/>
                </a:solidFill>
                <a:ea typeface="楷体" panose="02010609060101010101" pitchFamily="49" charset="-122"/>
              </a:rPr>
              <a:t>100ps</a:t>
            </a:r>
            <a:r>
              <a:rPr lang="en-US" altLang="zh-CN" sz="1400" b="0" kern="0" dirty="0">
                <a:solidFill>
                  <a:srgbClr val="008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1400" b="0" kern="0" dirty="0">
                <a:solidFill>
                  <a:srgbClr val="008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kern="0" dirty="0">
                <a:solidFill>
                  <a:srgbClr val="008000"/>
                </a:solidFill>
                <a:ea typeface="楷体" panose="02010609060101010101" pitchFamily="49" charset="-122"/>
              </a:rPr>
              <a:t>50</a:t>
            </a: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]</a:t>
            </a:r>
          </a:p>
          <a:p>
            <a:pPr marL="0" indent="0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         = 50900ps + 45000ps = 95900ps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B3A307-6DE4-4B05-90F6-385097D74A74}"/>
              </a:ext>
            </a:extLst>
          </p:cNvPr>
          <p:cNvSpPr/>
          <p:nvPr/>
        </p:nvSpPr>
        <p:spPr bwMode="auto">
          <a:xfrm>
            <a:off x="728967" y="2180492"/>
            <a:ext cx="8643334" cy="1371600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73C19CC-713F-4574-BD07-686F60FA3B2F}"/>
              </a:ext>
            </a:extLst>
          </p:cNvPr>
          <p:cNvSpPr/>
          <p:nvPr/>
        </p:nvSpPr>
        <p:spPr bwMode="auto">
          <a:xfrm rot="5400000">
            <a:off x="7548322" y="2250462"/>
            <a:ext cx="212485" cy="1715678"/>
          </a:xfrm>
          <a:prstGeom prst="rightBrace">
            <a:avLst>
              <a:gd name="adj1" fmla="val 41911"/>
              <a:gd name="adj2" fmla="val 50000"/>
            </a:avLst>
          </a:prstGeom>
          <a:solidFill>
            <a:srgbClr val="FFFFF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06F5B5-8D9F-4C1B-AF39-132ED46B7DEC}"/>
              </a:ext>
            </a:extLst>
          </p:cNvPr>
          <p:cNvSpPr/>
          <p:nvPr/>
        </p:nvSpPr>
        <p:spPr>
          <a:xfrm>
            <a:off x="6956657" y="3125793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气泡时间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032D02-DE66-402C-BE87-2D44FE68A904}"/>
              </a:ext>
            </a:extLst>
          </p:cNvPr>
          <p:cNvSpPr/>
          <p:nvPr/>
        </p:nvSpPr>
        <p:spPr bwMode="auto">
          <a:xfrm>
            <a:off x="2667437" y="3656611"/>
            <a:ext cx="2096354" cy="838302"/>
          </a:xfrm>
          <a:prstGeom prst="rect">
            <a:avLst/>
          </a:prstGeom>
          <a:solidFill>
            <a:srgbClr val="FFCC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804307AF-D589-4758-8EF1-64263DCC3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4157"/>
              </p:ext>
            </p:extLst>
          </p:nvPr>
        </p:nvGraphicFramePr>
        <p:xfrm>
          <a:off x="2658193" y="3571344"/>
          <a:ext cx="66421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公式" r:id="rId6" imgW="3479760" imgH="457200" progId="Equation.3">
                  <p:embed/>
                </p:oleObj>
              </mc:Choice>
              <mc:Fallback>
                <p:oleObj name="公式" r:id="rId6" imgW="3479760" imgH="457200" progId="Equation.3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193" y="3571344"/>
                        <a:ext cx="6642100" cy="881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AE00BDA0-320C-49DF-86E7-79AB52964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67" y="3725855"/>
            <a:ext cx="2664296" cy="23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实际吞吐率为</a:t>
            </a: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en-US" altLang="zh-CN" sz="18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en-US" altLang="zh-CN" sz="18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加速比为</a:t>
            </a: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en-US" altLang="zh-CN" sz="15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endParaRPr lang="zh-CN" altLang="en-US" sz="1500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0000"/>
                </a:solidFill>
                <a:ea typeface="楷体" panose="02010609060101010101" pitchFamily="49" charset="-122"/>
              </a:rPr>
              <a:t>效率为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3D7CF-EF0D-4A48-97C1-888D62BBF85F}"/>
              </a:ext>
            </a:extLst>
          </p:cNvPr>
          <p:cNvSpPr/>
          <p:nvPr/>
        </p:nvSpPr>
        <p:spPr bwMode="auto">
          <a:xfrm>
            <a:off x="728967" y="3649106"/>
            <a:ext cx="8643334" cy="845808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03EDE3-5059-4C52-995D-76645CFB86A0}"/>
              </a:ext>
            </a:extLst>
          </p:cNvPr>
          <p:cNvSpPr/>
          <p:nvPr/>
        </p:nvSpPr>
        <p:spPr bwMode="auto">
          <a:xfrm>
            <a:off x="2051976" y="4586957"/>
            <a:ext cx="2022230" cy="838302"/>
          </a:xfrm>
          <a:prstGeom prst="rect">
            <a:avLst/>
          </a:prstGeom>
          <a:solidFill>
            <a:srgbClr val="FFCC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9E1B4-3179-48D2-A229-114D81350504}"/>
              </a:ext>
            </a:extLst>
          </p:cNvPr>
          <p:cNvSpPr/>
          <p:nvPr/>
        </p:nvSpPr>
        <p:spPr bwMode="auto">
          <a:xfrm>
            <a:off x="1753036" y="5519574"/>
            <a:ext cx="2954215" cy="838302"/>
          </a:xfrm>
          <a:prstGeom prst="rect">
            <a:avLst/>
          </a:prstGeom>
          <a:solidFill>
            <a:srgbClr val="FFCC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CAC640A3-7B9E-48B3-AD05-77465CBBC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21182"/>
              </p:ext>
            </p:extLst>
          </p:nvPr>
        </p:nvGraphicFramePr>
        <p:xfrm>
          <a:off x="2090701" y="4532152"/>
          <a:ext cx="49212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公式" r:id="rId8" imgW="2438280" imgH="457200" progId="Equation.3">
                  <p:embed/>
                </p:oleObj>
              </mc:Choice>
              <mc:Fallback>
                <p:oleObj name="公式" r:id="rId8" imgW="2438280" imgH="457200" progId="Equation.3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01" y="4532152"/>
                        <a:ext cx="4921250" cy="931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AF507AB3-3FD3-4ED5-8B81-9279DCB57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50531"/>
              </p:ext>
            </p:extLst>
          </p:nvPr>
        </p:nvGraphicFramePr>
        <p:xfrm>
          <a:off x="1787465" y="5443538"/>
          <a:ext cx="69103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公式" r:id="rId10" imgW="3454200" imgH="457200" progId="Equation.3">
                  <p:embed/>
                </p:oleObj>
              </mc:Choice>
              <mc:Fallback>
                <p:oleObj name="公式" r:id="rId10" imgW="3454200" imgH="457200" progId="Equation.3">
                  <p:embed/>
                  <p:pic>
                    <p:nvPicPr>
                      <p:cNvPr id="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465" y="5443538"/>
                        <a:ext cx="6910388" cy="922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ABC6FEC2-5269-4C86-84B5-D3BC277B3EA5}"/>
              </a:ext>
            </a:extLst>
          </p:cNvPr>
          <p:cNvSpPr/>
          <p:nvPr/>
        </p:nvSpPr>
        <p:spPr bwMode="auto">
          <a:xfrm>
            <a:off x="728967" y="4584618"/>
            <a:ext cx="6411086" cy="849623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80ED11-EFF8-49D2-A521-ABC26CB42056}"/>
              </a:ext>
            </a:extLst>
          </p:cNvPr>
          <p:cNvSpPr/>
          <p:nvPr/>
        </p:nvSpPr>
        <p:spPr bwMode="auto">
          <a:xfrm>
            <a:off x="728966" y="5516591"/>
            <a:ext cx="8067271" cy="849623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7A0CAF-B74E-4444-BA1F-A7D55A015F15}"/>
              </a:ext>
            </a:extLst>
          </p:cNvPr>
          <p:cNvGrpSpPr/>
          <p:nvPr/>
        </p:nvGrpSpPr>
        <p:grpSpPr>
          <a:xfrm>
            <a:off x="10092836" y="423428"/>
            <a:ext cx="1979828" cy="5957900"/>
            <a:chOff x="7128676" y="297656"/>
            <a:chExt cx="1979828" cy="59579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5BC4816-C381-409F-A54E-D7EBCC972050}"/>
                </a:ext>
              </a:extLst>
            </p:cNvPr>
            <p:cNvSpPr/>
            <p:nvPr/>
          </p:nvSpPr>
          <p:spPr bwMode="auto">
            <a:xfrm>
              <a:off x="7128676" y="297656"/>
              <a:ext cx="936104" cy="44994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10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13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</a:p>
            <a:p>
              <a:pPr marL="0" marR="0" lvl="0" indent="2667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48B6D69-861A-4F10-A669-73E54057220D}"/>
                </a:ext>
              </a:extLst>
            </p:cNvPr>
            <p:cNvSpPr txBox="1"/>
            <p:nvPr/>
          </p:nvSpPr>
          <p:spPr>
            <a:xfrm>
              <a:off x="7416408" y="2170360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315AA5-FF36-45F7-A972-14261196536E}"/>
                </a:ext>
              </a:extLst>
            </p:cNvPr>
            <p:cNvSpPr/>
            <p:nvPr/>
          </p:nvSpPr>
          <p:spPr bwMode="auto">
            <a:xfrm>
              <a:off x="7132952" y="4941168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FBD23B-C1BC-4FCF-AEEC-774DD60640EF}"/>
                </a:ext>
              </a:extLst>
            </p:cNvPr>
            <p:cNvSpPr/>
            <p:nvPr/>
          </p:nvSpPr>
          <p:spPr bwMode="auto">
            <a:xfrm>
              <a:off x="7128676" y="5805760"/>
              <a:ext cx="936104" cy="449796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BCA3D30-C54B-42A3-99C2-C87CDBC3C302}"/>
                </a:ext>
              </a:extLst>
            </p:cNvPr>
            <p:cNvSpPr txBox="1"/>
            <p:nvPr/>
          </p:nvSpPr>
          <p:spPr>
            <a:xfrm>
              <a:off x="7426035" y="5354612"/>
              <a:ext cx="553998" cy="504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A2CFADC-C9B3-40E0-AF5E-88E933FDE3B9}"/>
                </a:ext>
              </a:extLst>
            </p:cNvPr>
            <p:cNvGrpSpPr/>
            <p:nvPr/>
          </p:nvGrpSpPr>
          <p:grpSpPr>
            <a:xfrm>
              <a:off x="7222347" y="1628800"/>
              <a:ext cx="250166" cy="1117624"/>
              <a:chOff x="7359872" y="1628800"/>
              <a:chExt cx="313286" cy="111762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85DE02B-016C-4A57-94BA-9350F4893AF1}"/>
                  </a:ext>
                </a:extLst>
              </p:cNvPr>
              <p:cNvCxnSpPr/>
              <p:nvPr/>
            </p:nvCxnSpPr>
            <p:spPr bwMode="auto">
              <a:xfrm flipH="1">
                <a:off x="7359872" y="1628800"/>
                <a:ext cx="31328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553C8547-80B6-4CD4-9127-CB2D69F63D08}"/>
                  </a:ext>
                </a:extLst>
              </p:cNvPr>
              <p:cNvCxnSpPr/>
              <p:nvPr/>
            </p:nvCxnSpPr>
            <p:spPr bwMode="auto">
              <a:xfrm>
                <a:off x="7359872" y="2746424"/>
                <a:ext cx="313286" cy="0"/>
              </a:xfrm>
              <a:prstGeom prst="straightConnector1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F375B38-F02D-43AB-AD30-7A9BD2B821BB}"/>
                  </a:ext>
                </a:extLst>
              </p:cNvPr>
              <p:cNvCxnSpPr/>
              <p:nvPr/>
            </p:nvCxnSpPr>
            <p:spPr bwMode="auto">
              <a:xfrm>
                <a:off x="7359872" y="1628800"/>
                <a:ext cx="0" cy="111762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右大括号 28">
              <a:extLst>
                <a:ext uri="{FF2B5EF4-FFF2-40B4-BE49-F238E27FC236}">
                  <a16:creationId xmlns:a16="http://schemas.microsoft.com/office/drawing/2014/main" id="{E388C466-4E5B-4F76-A4F6-032EBA415345}"/>
                </a:ext>
              </a:extLst>
            </p:cNvPr>
            <p:cNvSpPr/>
            <p:nvPr/>
          </p:nvSpPr>
          <p:spPr bwMode="auto">
            <a:xfrm>
              <a:off x="8136788" y="297656"/>
              <a:ext cx="216024" cy="5957900"/>
            </a:xfrm>
            <a:prstGeom prst="rightBrace">
              <a:avLst>
                <a:gd name="adj1" fmla="val 48265"/>
                <a:gd name="adj2" fmla="val 50000"/>
              </a:avLst>
            </a:prstGeom>
            <a:solidFill>
              <a:srgbClr val="FFFFFF"/>
            </a:solidFill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7395A-8869-481C-B0CB-DB25D893ED3F}"/>
                </a:ext>
              </a:extLst>
            </p:cNvPr>
            <p:cNvSpPr/>
            <p:nvPr/>
          </p:nvSpPr>
          <p:spPr>
            <a:xfrm>
              <a:off x="8306682" y="3014204"/>
              <a:ext cx="8018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50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964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/>
      <p:bldP spid="12" grpId="0" animBg="1"/>
      <p:bldP spid="14" grpId="0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3952-E51F-402E-AD72-B648EFAB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17D24-F7E1-4725-AA36-7B2DEF3E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3384453"/>
          </a:xfrm>
        </p:spPr>
        <p:txBody>
          <a:bodyPr/>
          <a:lstStyle/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某指令流水线由</a:t>
            </a:r>
            <a:r>
              <a:rPr lang="en-US" altLang="zh-CN" dirty="0"/>
              <a:t>5</a:t>
            </a:r>
            <a:r>
              <a:rPr lang="zh-CN" altLang="en-US" dirty="0"/>
              <a:t>个功能单元构成，其运行时间分别为</a:t>
            </a:r>
            <a:r>
              <a:rPr lang="en-US" altLang="zh-CN" dirty="0"/>
              <a:t>200ps</a:t>
            </a:r>
            <a:r>
              <a:rPr lang="zh-CN" altLang="en-US" dirty="0"/>
              <a:t>、</a:t>
            </a:r>
            <a:r>
              <a:rPr lang="en-US" altLang="zh-CN" dirty="0"/>
              <a:t>100ps</a:t>
            </a:r>
            <a:r>
              <a:rPr lang="zh-CN" altLang="en-US" dirty="0"/>
              <a:t>、</a:t>
            </a:r>
            <a:r>
              <a:rPr lang="en-US" altLang="zh-CN" dirty="0"/>
              <a:t>200ps</a:t>
            </a:r>
            <a:r>
              <a:rPr lang="zh-CN" altLang="en-US" dirty="0"/>
              <a:t>、</a:t>
            </a:r>
            <a:r>
              <a:rPr lang="en-US" altLang="zh-CN" dirty="0"/>
              <a:t>200ps</a:t>
            </a:r>
            <a:r>
              <a:rPr lang="zh-CN" altLang="en-US" dirty="0"/>
              <a:t>、</a:t>
            </a:r>
            <a:r>
              <a:rPr lang="en-US" altLang="zh-CN" dirty="0"/>
              <a:t>100ps</a:t>
            </a:r>
            <a:r>
              <a:rPr lang="zh-CN" altLang="en-US" dirty="0"/>
              <a:t>。若流水线各段采用</a:t>
            </a:r>
            <a:r>
              <a:rPr lang="zh-CN" altLang="en-US" dirty="0">
                <a:solidFill>
                  <a:srgbClr val="FF0000"/>
                </a:solidFill>
              </a:rPr>
              <a:t>同步时钟</a:t>
            </a:r>
            <a:r>
              <a:rPr lang="zh-CN" altLang="en-US" dirty="0"/>
              <a:t>推进，其总额外开销为</a:t>
            </a:r>
            <a:r>
              <a:rPr lang="en-US" altLang="zh-CN" dirty="0"/>
              <a:t>50ps</a:t>
            </a:r>
            <a:r>
              <a:rPr lang="zh-CN" altLang="en-US" dirty="0"/>
              <a:t>，流水线额外开销包括流水</a:t>
            </a:r>
            <a:r>
              <a:rPr lang="zh-CN" altLang="en-US" dirty="0">
                <a:solidFill>
                  <a:srgbClr val="008000"/>
                </a:solidFill>
              </a:rPr>
              <a:t>寄存器的延迟</a:t>
            </a:r>
            <a:r>
              <a:rPr lang="zh-CN" altLang="en-US" dirty="0"/>
              <a:t>（建立时间和传输延迟）以及</a:t>
            </a:r>
            <a:r>
              <a:rPr lang="zh-CN" altLang="en-US" dirty="0">
                <a:solidFill>
                  <a:srgbClr val="008000"/>
                </a:solidFill>
              </a:rPr>
              <a:t>时钟偏移</a:t>
            </a:r>
            <a:r>
              <a:rPr lang="zh-CN" altLang="en-US" dirty="0"/>
              <a:t>等。求该指令流水线的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加速比</a:t>
            </a:r>
            <a:r>
              <a:rPr lang="zh-CN" altLang="en-US" dirty="0"/>
              <a:t>是多少？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  <a:r>
              <a:rPr lang="en-US" altLang="zh-CN" dirty="0">
                <a:solidFill>
                  <a:srgbClr val="000000"/>
                </a:solidFill>
              </a:rPr>
              <a:t>T(1) = 200 + 100 + 200 + 200 + 100 = 800 (</a:t>
            </a:r>
            <a:r>
              <a:rPr lang="en-US" altLang="zh-CN" dirty="0" err="1">
                <a:solidFill>
                  <a:srgbClr val="000000"/>
                </a:solidFill>
              </a:rPr>
              <a:t>ps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 T(m) = max{ 200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100 } + 50 = 250 (</a:t>
            </a:r>
            <a:r>
              <a:rPr lang="en-US" altLang="zh-CN" dirty="0" err="1">
                <a:solidFill>
                  <a:srgbClr val="000000"/>
                </a:solidFill>
              </a:rPr>
              <a:t>ps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           加速比</a:t>
            </a:r>
            <a:r>
              <a:rPr lang="en-US" altLang="zh-CN" dirty="0">
                <a:solidFill>
                  <a:srgbClr val="000000"/>
                </a:solidFill>
              </a:rPr>
              <a:t>S = 800/250 = 3.2</a:t>
            </a:r>
            <a:r>
              <a:rPr lang="en-US" altLang="zh-C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B13C4-854B-4FB2-92AF-56FF8226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86" y="4077072"/>
            <a:ext cx="8578850" cy="5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楷体" panose="02010609060101010101" pitchFamily="49" charset="-122"/>
              </a:rPr>
              <a:t>实际加速比：设</a:t>
            </a:r>
            <a:r>
              <a:rPr lang="en-US" altLang="zh-CN" kern="0" dirty="0">
                <a:solidFill>
                  <a:srgbClr val="0000FF"/>
                </a:solidFill>
                <a:ea typeface="楷体" panose="02010609060101010101" pitchFamily="49" charset="-122"/>
              </a:rPr>
              <a:t>n</a:t>
            </a:r>
            <a:r>
              <a:rPr lang="zh-CN" altLang="en-US" kern="0" dirty="0">
                <a:solidFill>
                  <a:srgbClr val="0000FF"/>
                </a:solidFill>
                <a:ea typeface="楷体" panose="02010609060101010101" pitchFamily="49" charset="-122"/>
              </a:rPr>
              <a:t>个任务，</a:t>
            </a:r>
            <a:endParaRPr lang="en-US" altLang="zh-CN" kern="0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66CD01C-14DA-488B-9591-91A018E1D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41423"/>
              </p:ext>
            </p:extLst>
          </p:nvPr>
        </p:nvGraphicFramePr>
        <p:xfrm>
          <a:off x="643488" y="4562196"/>
          <a:ext cx="8280920" cy="92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3" imgW="4089240" imgH="457200" progId="Equation.3">
                  <p:embed/>
                </p:oleObj>
              </mc:Choice>
              <mc:Fallback>
                <p:oleObj name="公式" r:id="rId3" imgW="4089240" imgH="4572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488" y="4562196"/>
                        <a:ext cx="8280920" cy="924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420B549-C5EB-4504-885D-917556A9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03990"/>
            <a:ext cx="323345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FF"/>
                </a:solidFill>
                <a:ea typeface="楷体" panose="02010609060101010101" pitchFamily="49" charset="-122"/>
              </a:rPr>
              <a:t>n=10</a:t>
            </a:r>
            <a:r>
              <a:rPr lang="zh-CN" altLang="en-US" kern="0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kern="0" dirty="0">
                <a:solidFill>
                  <a:srgbClr val="0000FF"/>
                </a:solidFill>
                <a:ea typeface="楷体" panose="02010609060101010101" pitchFamily="49" charset="-122"/>
              </a:rPr>
              <a:t>S=2.2857</a:t>
            </a:r>
            <a:r>
              <a:rPr lang="zh-CN" altLang="en-US" kern="0" dirty="0">
                <a:solidFill>
                  <a:srgbClr val="0000FF"/>
                </a:solidFill>
                <a:ea typeface="楷体" panose="02010609060101010101" pitchFamily="49" charset="-122"/>
              </a:rPr>
              <a:t>；</a:t>
            </a:r>
            <a:endParaRPr lang="en-US" altLang="zh-CN" kern="0" dirty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0" indent="0" algn="just">
              <a:spcBef>
                <a:spcPct val="1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FF"/>
                </a:solidFill>
                <a:ea typeface="楷体" panose="02010609060101010101" pitchFamily="49" charset="-122"/>
              </a:rPr>
              <a:t>n=10000</a:t>
            </a:r>
            <a:r>
              <a:rPr lang="zh-CN" altLang="en-US" kern="0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kern="0" dirty="0">
                <a:solidFill>
                  <a:srgbClr val="0000FF"/>
                </a:solidFill>
                <a:ea typeface="楷体" panose="02010609060101010101" pitchFamily="49" charset="-122"/>
              </a:rPr>
              <a:t>S=3.1987</a:t>
            </a:r>
            <a:r>
              <a:rPr lang="zh-CN" altLang="en-US" kern="0" dirty="0">
                <a:solidFill>
                  <a:srgbClr val="0000FF"/>
                </a:solidFill>
                <a:ea typeface="楷体" panose="02010609060101010101" pitchFamily="49" charset="-122"/>
              </a:rPr>
              <a:t>。</a:t>
            </a:r>
            <a:endParaRPr lang="en-US" altLang="zh-CN" kern="0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604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A3DA-1BE4-47A9-B6C0-8B7FD82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B0925-5827-4246-8B85-F37CEE4B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11150600" cy="5472690"/>
          </a:xfrm>
        </p:spPr>
        <p:txBody>
          <a:bodyPr/>
          <a:lstStyle/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某指令流水线各流水段的执行时间分别为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en-US" altLang="zh-CN" dirty="0"/>
              <a:t>IF: 10ns</a:t>
            </a:r>
            <a:r>
              <a:rPr lang="zh-CN" altLang="en-US" dirty="0"/>
              <a:t>；</a:t>
            </a:r>
            <a:r>
              <a:rPr lang="en-US" altLang="zh-CN" dirty="0"/>
              <a:t>ID: 8ns</a:t>
            </a:r>
            <a:r>
              <a:rPr lang="zh-CN" altLang="en-US" dirty="0"/>
              <a:t>；</a:t>
            </a:r>
            <a:r>
              <a:rPr lang="en-US" altLang="zh-CN" dirty="0"/>
              <a:t>ALU: 10ns</a:t>
            </a:r>
            <a:r>
              <a:rPr lang="zh-CN" altLang="en-US" dirty="0"/>
              <a:t>；</a:t>
            </a:r>
            <a:r>
              <a:rPr lang="en-US" altLang="zh-CN" dirty="0"/>
              <a:t>MEM: 10ns</a:t>
            </a:r>
            <a:r>
              <a:rPr lang="zh-CN" altLang="en-US" dirty="0"/>
              <a:t>；</a:t>
            </a:r>
            <a:r>
              <a:rPr lang="en-US" altLang="zh-CN" dirty="0"/>
              <a:t>WB: 7ns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已知</a:t>
            </a:r>
            <a:r>
              <a:rPr lang="en-US" altLang="zh-CN" dirty="0"/>
              <a:t>CPI=1</a:t>
            </a:r>
            <a:r>
              <a:rPr lang="zh-CN" altLang="en-US" dirty="0"/>
              <a:t>，流水线控制时钟周期为</a:t>
            </a:r>
            <a:r>
              <a:rPr lang="en-US" altLang="zh-CN" dirty="0"/>
              <a:t>11ns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求该指令流水线的加速比。</a:t>
            </a:r>
          </a:p>
          <a:p>
            <a:pPr marL="0" indent="0" algn="just">
              <a:spcBef>
                <a:spcPct val="10000"/>
              </a:spcBef>
              <a:buNone/>
            </a:pP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  <a:r>
              <a:rPr lang="en-US" altLang="zh-CN" dirty="0">
                <a:solidFill>
                  <a:srgbClr val="000000"/>
                </a:solidFill>
              </a:rPr>
              <a:t>T(1) = 10 + 8 + 10 + 10 + 7 = 45 (ns)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 </a:t>
            </a:r>
            <a:r>
              <a:rPr lang="zh-CN" altLang="en-US" dirty="0">
                <a:solidFill>
                  <a:srgbClr val="000000"/>
                </a:solidFill>
              </a:rPr>
              <a:t>流水线平均指令执行时间 </a:t>
            </a:r>
            <a:r>
              <a:rPr lang="en-US" altLang="zh-CN" dirty="0">
                <a:solidFill>
                  <a:srgbClr val="000000"/>
                </a:solidFill>
              </a:rPr>
              <a:t>= CPI×</a:t>
            </a:r>
            <a:r>
              <a:rPr lang="zh-CN" altLang="en-US" dirty="0">
                <a:solidFill>
                  <a:srgbClr val="000000"/>
                </a:solidFill>
              </a:rPr>
              <a:t>时钟周期 </a:t>
            </a:r>
            <a:r>
              <a:rPr lang="en-US" altLang="zh-CN" dirty="0">
                <a:solidFill>
                  <a:srgbClr val="000000"/>
                </a:solidFill>
              </a:rPr>
              <a:t>= 11ns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           加速比</a:t>
            </a:r>
            <a:r>
              <a:rPr lang="en-US" altLang="zh-CN" dirty="0">
                <a:solidFill>
                  <a:srgbClr val="000000"/>
                </a:solidFill>
              </a:rPr>
              <a:t>S = 45/11 = 4.1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4477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A3DA-1BE4-47A9-B6C0-8B7FD82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流水线性能分析：例 </a:t>
            </a:r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06273E-8B40-4617-A950-849A228D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某指令流水线结构如图</a:t>
            </a:r>
            <a:r>
              <a:rPr lang="en-US" altLang="zh-CN" dirty="0"/>
              <a:t>7.17(a)</a:t>
            </a:r>
            <a:r>
              <a:rPr lang="zh-CN" altLang="en-US" dirty="0"/>
              <a:t>所示，</a:t>
            </a: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在流水线不断流的情况下，分析该流水线的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吞吐率</a:t>
            </a:r>
            <a:r>
              <a:rPr lang="zh-CN" altLang="en-US" dirty="0"/>
              <a:t>和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加速比</a:t>
            </a:r>
            <a:r>
              <a:rPr lang="zh-CN" altLang="en-US" dirty="0"/>
              <a:t>？</a:t>
            </a:r>
          </a:p>
          <a:p>
            <a:pPr marL="0" indent="0" algn="just">
              <a:spcBef>
                <a:spcPct val="10000"/>
              </a:spcBef>
              <a:buNone/>
            </a:pP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  <a:r>
              <a:rPr lang="zh-CN" altLang="en-US" dirty="0"/>
              <a:t>由于流水线各段运行时间不同，假设可以采用</a:t>
            </a:r>
            <a:r>
              <a:rPr lang="zh-CN" altLang="en-US" dirty="0">
                <a:solidFill>
                  <a:srgbClr val="FF0000"/>
                </a:solidFill>
              </a:rPr>
              <a:t>异步方式</a:t>
            </a:r>
            <a:r>
              <a:rPr lang="zh-CN" altLang="en-US" dirty="0"/>
              <a:t>控制，即</a:t>
            </a:r>
            <a:r>
              <a:rPr lang="zh-CN" altLang="en-US" dirty="0">
                <a:solidFill>
                  <a:srgbClr val="0000FF"/>
                </a:solidFill>
              </a:rPr>
              <a:t>流水线各段的推进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0000FF"/>
                </a:solidFill>
              </a:rPr>
              <a:t>按照</a:t>
            </a:r>
            <a:r>
              <a:rPr lang="zh-CN" altLang="en-US" dirty="0">
                <a:solidFill>
                  <a:srgbClr val="D60093"/>
                </a:solidFill>
              </a:rPr>
              <a:t>各段运行时间</a:t>
            </a:r>
            <a:r>
              <a:rPr lang="zh-CN" altLang="en-US" dirty="0">
                <a:solidFill>
                  <a:srgbClr val="0000FF"/>
                </a:solidFill>
              </a:rPr>
              <a:t>进行控制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则流水线工作的时空状态如图</a:t>
            </a:r>
            <a:r>
              <a:rPr lang="en-US" altLang="zh-CN" dirty="0"/>
              <a:t>7.20</a:t>
            </a:r>
            <a:r>
              <a:rPr lang="zh-CN" altLang="en-US" dirty="0"/>
              <a:t>所示。</a:t>
            </a:r>
          </a:p>
          <a:p>
            <a:pPr marL="0" indent="0" algn="just">
              <a:spcBef>
                <a:spcPct val="10000"/>
              </a:spcBef>
              <a:buNone/>
            </a:pPr>
            <a:r>
              <a:rPr lang="zh-CN" altLang="en-US" dirty="0"/>
              <a:t>    由于最慢运行段</a:t>
            </a:r>
            <a:r>
              <a:rPr lang="en-US" altLang="zh-CN" dirty="0"/>
              <a:t>S3</a:t>
            </a:r>
            <a:r>
              <a:rPr lang="zh-CN" altLang="en-US" dirty="0"/>
              <a:t>的限制，使得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S2</a:t>
            </a:r>
            <a:r>
              <a:rPr lang="zh-CN" altLang="en-US" dirty="0"/>
              <a:t>段不能及时向前推进，到执行第</a:t>
            </a:r>
            <a:r>
              <a:rPr lang="en-US" altLang="zh-CN" dirty="0"/>
              <a:t>4</a:t>
            </a:r>
            <a:r>
              <a:rPr lang="zh-CN" altLang="en-US" dirty="0"/>
              <a:t>条指令开始，对流水线各段推进的控制已出现规律性，该规律正是图</a:t>
            </a:r>
            <a:r>
              <a:rPr lang="en-US" altLang="zh-CN" dirty="0"/>
              <a:t>7.17(b)</a:t>
            </a:r>
            <a:r>
              <a:rPr lang="zh-CN" altLang="en-US" dirty="0"/>
              <a:t>时</a:t>
            </a:r>
            <a:r>
              <a:rPr lang="en-US" altLang="zh-CN" dirty="0"/>
              <a:t>-</a:t>
            </a:r>
            <a:r>
              <a:rPr lang="zh-CN" altLang="en-US" dirty="0"/>
              <a:t>空图所描述的流水线各段的时钟控制规律。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7932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heXQ_class_16比9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16比9" id="{21FCD6B9-7D27-4A7A-BB0D-5E4D406BE94D}" vid="{C0CF3FB1-8EEE-4DB6-80FD-14C578CC9E7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CheXQ_class_16比9</Template>
  <TotalTime>2395</TotalTime>
  <Words>2513</Words>
  <Application>Microsoft Office PowerPoint</Application>
  <PresentationFormat>宽屏</PresentationFormat>
  <Paragraphs>1208</Paragraphs>
  <Slides>20</Slides>
  <Notes>6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黑体</vt:lpstr>
      <vt:lpstr>楷体</vt:lpstr>
      <vt:lpstr>宋体</vt:lpstr>
      <vt:lpstr>Arial</vt:lpstr>
      <vt:lpstr>Arial Black</vt:lpstr>
      <vt:lpstr>Consolas</vt:lpstr>
      <vt:lpstr>Times New Roman</vt:lpstr>
      <vt:lpstr>Wingdings</vt:lpstr>
      <vt:lpstr>CheXQ_class_16比9</vt:lpstr>
      <vt:lpstr>公式</vt:lpstr>
      <vt:lpstr>计算机组成与体系结构 第7章  流水线技术与指令级并行</vt:lpstr>
      <vt:lpstr>流水线性能分析：例 7.2</vt:lpstr>
      <vt:lpstr>流水线性能分析：例 7.2</vt:lpstr>
      <vt:lpstr>流水线性能分析：例 7.2</vt:lpstr>
      <vt:lpstr>流水线性能分析：例 7.2</vt:lpstr>
      <vt:lpstr>流水线性能分析：例 7.2</vt:lpstr>
      <vt:lpstr>流水线性能分析：例 7.3</vt:lpstr>
      <vt:lpstr>流水线性能分析：例 7.4</vt:lpstr>
      <vt:lpstr>流水线性能分析：例 7.5</vt:lpstr>
      <vt:lpstr>流水线性能分析：例 7.5</vt:lpstr>
      <vt:lpstr>流水线性能分析：例 7.5</vt:lpstr>
      <vt:lpstr>流水线性能分析：例 7.5</vt:lpstr>
      <vt:lpstr>流水线性能分析：例 7.5</vt:lpstr>
      <vt:lpstr>PowerPoint 演示文稿</vt:lpstr>
      <vt:lpstr>练习-1</vt:lpstr>
      <vt:lpstr>练习-2</vt:lpstr>
      <vt:lpstr>练习-2</vt:lpstr>
      <vt:lpstr>练习-2</vt:lpstr>
      <vt:lpstr>练习-2</vt:lpstr>
      <vt:lpstr>练习-2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 第4章  存储系统</dc:title>
  <dc:creator>Che Xiangquan</dc:creator>
  <cp:lastModifiedBy>Che Xiangquan</cp:lastModifiedBy>
  <cp:revision>156</cp:revision>
  <dcterms:created xsi:type="dcterms:W3CDTF">2020-03-31T01:21:53Z</dcterms:created>
  <dcterms:modified xsi:type="dcterms:W3CDTF">2020-05-15T03:44:00Z</dcterms:modified>
</cp:coreProperties>
</file>