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C85943-F0C0-4F6E-A8D3-68CEFE9A8C4A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6C13B-BD21-4B80-938C-32EFDDB696FF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CDE75C-B71D-40C1-B819-91C9FA9D7E53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69617-53A9-406A-817D-C94A5C246153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5DA5-4C9D-4D4A-AB08-30D0EBD192B1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7809-0EA1-4261-AE7A-8956509DBB23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6061C7C-6751-4636-8DE1-8458C05064A7}" type="datetime1">
              <a:rPr lang="zh-CN" altLang="en-US" smtClean="0"/>
              <a:t>2020/8/4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1DAD-13E2-42E6-B9D8-ACD801D84229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49154-3FC3-4E99-B1C7-806A1BE810AD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F6B1-AB2C-4FE9-9465-A12169B9FE93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E604B-F6EE-4DE3-9F26-10AAFE4A8162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FDE3E57-7890-4A1C-9346-1B43487A6F43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197156-3C99-457F-8943-2278A8613E02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D77E9-5805-4003-AF46-590DFDEAE27A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or.voiceflow.com/demo/425051393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or.voiceflow.com/demo/436904104801853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or.voiceflow.com/demo/462390199270081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6SGb-WW3Y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MiFeJMun8s" TargetMode="External"/><Relationship Id="rId4" Type="http://schemas.openxmlformats.org/officeDocument/2006/relationships/hyperlink" Target="https://www.youtube.com/watch?v=kt7wr2j_u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长方形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长方形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solidFill>
                  <a:schemeClr val="tx1"/>
                </a:solidFill>
              </a:rPr>
              <a:t>Alexa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Skill construction from </a:t>
            </a:r>
            <a:r>
              <a:rPr lang="en-US" altLang="zh-CN" dirty="0" err="1">
                <a:solidFill>
                  <a:schemeClr val="tx1"/>
                </a:solidFill>
              </a:rPr>
              <a:t>VoiceFlow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18BCE-2925-4619-BDBB-5573058BA6C3}"/>
              </a:ext>
            </a:extLst>
          </p:cNvPr>
          <p:cNvSpPr txBox="1"/>
          <p:nvPr/>
        </p:nvSpPr>
        <p:spPr>
          <a:xfrm>
            <a:off x="4215755" y="133004"/>
            <a:ext cx="7621569" cy="6342611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515" y="440574"/>
            <a:ext cx="6054061" cy="15066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Escape Room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2D2B3D2-3EC5-42E1-98BB-F9DA6CDCE03F}"/>
              </a:ext>
            </a:extLst>
          </p:cNvPr>
          <p:cNvSpPr txBox="1">
            <a:spLocks/>
          </p:cNvSpPr>
          <p:nvPr/>
        </p:nvSpPr>
        <p:spPr>
          <a:xfrm>
            <a:off x="5156393" y="2080266"/>
            <a:ext cx="5740291" cy="357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 You are in a room. You can turn left and right. There is a door in one direction. In another you will find a key that you can pick up to use on the door, otherwise the door cannot be opened. The door cannot be opened without a key. 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Learned: </a:t>
            </a:r>
            <a:r>
              <a:rPr lang="en-US" altLang="zh-CN" sz="1600" dirty="0"/>
              <a:t>default function block</a:t>
            </a:r>
          </a:p>
          <a:p>
            <a:endParaRPr lang="en-US" altLang="zh-CN" sz="1600" dirty="0"/>
          </a:p>
          <a:p>
            <a:r>
              <a:rPr lang="en-US" altLang="zh-CN" sz="2000" dirty="0">
                <a:hlinkClick r:id="rId3"/>
              </a:rPr>
              <a:t>https://creator.voiceflow.com/demo/4250513938</a:t>
            </a:r>
            <a:endParaRPr lang="zh-cn" sz="1600" dirty="0"/>
          </a:p>
        </p:txBody>
      </p:sp>
    </p:spTree>
    <p:extLst>
      <p:ext uri="{BB962C8B-B14F-4D97-AF65-F5344CB8AC3E}">
        <p14:creationId xmlns:p14="http://schemas.microsoft.com/office/powerpoint/2010/main" val="337025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18BCE-2925-4619-BDBB-5573058BA6C3}"/>
              </a:ext>
            </a:extLst>
          </p:cNvPr>
          <p:cNvSpPr txBox="1"/>
          <p:nvPr/>
        </p:nvSpPr>
        <p:spPr>
          <a:xfrm>
            <a:off x="4215755" y="133004"/>
            <a:ext cx="7621569" cy="6342611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515" y="440574"/>
            <a:ext cx="6765180" cy="15066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Delivery Order Dialog Platform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2D2B3D2-3EC5-42E1-98BB-F9DA6CDCE03F}"/>
              </a:ext>
            </a:extLst>
          </p:cNvPr>
          <p:cNvSpPr txBox="1">
            <a:spLocks/>
          </p:cNvSpPr>
          <p:nvPr/>
        </p:nvSpPr>
        <p:spPr>
          <a:xfrm>
            <a:off x="5156393" y="2080266"/>
            <a:ext cx="5740291" cy="357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  You have three choices and 3 sizes. (e.g. Margarita, Calzone and Vegetarian / large, medium and small). In the end, the order should be confirmed by the user so that a binding order could be made. Please ask for the name and use a personal address. </a:t>
            </a:r>
          </a:p>
          <a:p>
            <a:r>
              <a:rPr lang="en-US" altLang="zh-CN" sz="1600" b="1" dirty="0"/>
              <a:t>Learned: </a:t>
            </a:r>
            <a:r>
              <a:rPr lang="en-US" altLang="zh-CN" sz="1600" dirty="0"/>
              <a:t>capture user intention(intent block)</a:t>
            </a:r>
          </a:p>
          <a:p>
            <a:pPr marL="0" indent="0">
              <a:buNone/>
            </a:pPr>
            <a:r>
              <a:rPr lang="en-US" altLang="zh-CN" sz="1600" dirty="0"/>
              <a:t>                   </a:t>
            </a:r>
          </a:p>
          <a:p>
            <a:r>
              <a:rPr lang="en-US" altLang="zh-CN" sz="2000" dirty="0">
                <a:hlinkClick r:id="rId3"/>
              </a:rPr>
              <a:t>https://creator.voiceflow.com/demo/4369041048018535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5437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18BCE-2925-4619-BDBB-5573058BA6C3}"/>
              </a:ext>
            </a:extLst>
          </p:cNvPr>
          <p:cNvSpPr txBox="1"/>
          <p:nvPr/>
        </p:nvSpPr>
        <p:spPr>
          <a:xfrm>
            <a:off x="532015" y="174567"/>
            <a:ext cx="11305309" cy="6301048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755421D-E044-4432-8B4A-85983D4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 descr="电脑屏幕的截图&#10;&#10;描述已自动生成">
            <a:extLst>
              <a:ext uri="{FF2B5EF4-FFF2-40B4-BE49-F238E27FC236}">
                <a16:creationId xmlns:a16="http://schemas.microsoft.com/office/drawing/2014/main" id="{A7F901A4-33EA-48D2-9354-385118DE3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1420292"/>
            <a:ext cx="4414058" cy="4017416"/>
          </a:xfrm>
          <a:prstGeom prst="rect">
            <a:avLst/>
          </a:prstGeom>
        </p:spPr>
      </p:pic>
      <p:pic>
        <p:nvPicPr>
          <p:cNvPr id="11" name="图片 10" descr="电脑萤幕的截图&#10;&#10;描述已自动生成">
            <a:extLst>
              <a:ext uri="{FF2B5EF4-FFF2-40B4-BE49-F238E27FC236}">
                <a16:creationId xmlns:a16="http://schemas.microsoft.com/office/drawing/2014/main" id="{06895BA9-B8D6-410A-8BF5-8C80ED7AB3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2"/>
          <a:stretch/>
        </p:blipFill>
        <p:spPr>
          <a:xfrm>
            <a:off x="5432607" y="1420292"/>
            <a:ext cx="2729105" cy="4048097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8AC14BD3-0734-47D7-93D2-716D762228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1"/>
          <a:stretch/>
        </p:blipFill>
        <p:spPr>
          <a:xfrm>
            <a:off x="8689670" y="1420292"/>
            <a:ext cx="2729105" cy="40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18BCE-2925-4619-BDBB-5573058BA6C3}"/>
              </a:ext>
            </a:extLst>
          </p:cNvPr>
          <p:cNvSpPr txBox="1"/>
          <p:nvPr/>
        </p:nvSpPr>
        <p:spPr>
          <a:xfrm>
            <a:off x="532015" y="174567"/>
            <a:ext cx="11305309" cy="6301048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755421D-E044-4432-8B4A-85983D4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2E256984-61E2-41B1-AEB2-8C537614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90" y="1038973"/>
            <a:ext cx="5016758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18BCE-2925-4619-BDBB-5573058BA6C3}"/>
              </a:ext>
            </a:extLst>
          </p:cNvPr>
          <p:cNvSpPr txBox="1"/>
          <p:nvPr/>
        </p:nvSpPr>
        <p:spPr>
          <a:xfrm>
            <a:off x="4215755" y="133004"/>
            <a:ext cx="7621569" cy="6342611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515" y="440574"/>
            <a:ext cx="6765180" cy="15066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Game: Still Standing(test)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2D2B3D2-3EC5-42E1-98BB-F9DA6CDCE03F}"/>
              </a:ext>
            </a:extLst>
          </p:cNvPr>
          <p:cNvSpPr txBox="1">
            <a:spLocks/>
          </p:cNvSpPr>
          <p:nvPr/>
        </p:nvSpPr>
        <p:spPr>
          <a:xfrm>
            <a:off x="5156393" y="2080266"/>
            <a:ext cx="5740291" cy="357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  </a:t>
            </a:r>
            <a:r>
              <a:rPr lang="en-US" altLang="zh-CN" sz="2000" b="0" i="0" dirty="0">
                <a:solidFill>
                  <a:srgbClr val="132144"/>
                </a:solidFill>
                <a:effectLst/>
                <a:latin typeface="Open Sans"/>
              </a:rPr>
              <a:t>If you can answer 5 questions from our questions base correctly, you will get our jackpot! Just for reminding, questions will become harder one by one.</a:t>
            </a:r>
          </a:p>
          <a:p>
            <a:r>
              <a:rPr lang="en-US" altLang="zh-CN" sz="1600" b="1" dirty="0"/>
              <a:t>Learned: 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 &amp; external tool Google Sheets(code </a:t>
            </a:r>
            <a:r>
              <a:rPr lang="en-US" altLang="zh-CN" sz="1600" dirty="0" err="1"/>
              <a:t>block,google</a:t>
            </a:r>
            <a:r>
              <a:rPr lang="en-US" altLang="zh-CN" sz="1600" dirty="0"/>
              <a:t> sheet block)</a:t>
            </a:r>
          </a:p>
          <a:p>
            <a:r>
              <a:rPr lang="en-US" altLang="zh-CN" sz="1600" dirty="0"/>
              <a:t>Query question from sheet randomly</a:t>
            </a:r>
          </a:p>
          <a:p>
            <a:pPr marL="0" indent="0">
              <a:buNone/>
            </a:pPr>
            <a:r>
              <a:rPr lang="en-US" altLang="zh-CN" sz="1600" dirty="0"/>
              <a:t>                   </a:t>
            </a:r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https://creator.voiceflow.com/demo/4623901992700819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8940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18BCE-2925-4619-BDBB-5573058BA6C3}"/>
              </a:ext>
            </a:extLst>
          </p:cNvPr>
          <p:cNvSpPr txBox="1"/>
          <p:nvPr/>
        </p:nvSpPr>
        <p:spPr>
          <a:xfrm>
            <a:off x="4215755" y="133004"/>
            <a:ext cx="7621569" cy="6342611"/>
          </a:xfrm>
          <a:prstGeom prst="rect">
            <a:avLst/>
          </a:prstGeom>
          <a:solidFill>
            <a:srgbClr val="FFFFFF">
              <a:alpha val="94902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515" y="440574"/>
            <a:ext cx="6054061" cy="1506698"/>
          </a:xfrm>
        </p:spPr>
        <p:txBody>
          <a:bodyPr rtlCol="0">
            <a:normAutofit/>
          </a:bodyPr>
          <a:lstStyle/>
          <a:p>
            <a:pPr rtl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2D2B3D2-3EC5-42E1-98BB-F9DA6CDCE03F}"/>
              </a:ext>
            </a:extLst>
          </p:cNvPr>
          <p:cNvSpPr txBox="1">
            <a:spLocks/>
          </p:cNvSpPr>
          <p:nvPr/>
        </p:nvSpPr>
        <p:spPr>
          <a:xfrm>
            <a:off x="5156393" y="2080266"/>
            <a:ext cx="5740291" cy="357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More skill construction details are in my own </a:t>
            </a:r>
            <a:r>
              <a:rPr lang="en-US" altLang="zh-CN" sz="1600" dirty="0" err="1"/>
              <a:t>VoiceFlow</a:t>
            </a:r>
            <a:r>
              <a:rPr lang="en-US" altLang="zh-CN" sz="1600" dirty="0"/>
              <a:t> account project management.</a:t>
            </a:r>
          </a:p>
          <a:p>
            <a:endParaRPr lang="en-US" altLang="zh-CN" sz="1600" dirty="0"/>
          </a:p>
          <a:p>
            <a:r>
              <a:rPr lang="en-US" altLang="zh-CN" sz="1600" dirty="0"/>
              <a:t>Suggested tutorial:</a:t>
            </a:r>
          </a:p>
          <a:p>
            <a:r>
              <a:rPr lang="en-US" altLang="zh-CN" sz="2000" b="0" i="0" dirty="0">
                <a:solidFill>
                  <a:srgbClr val="3C4043"/>
                </a:solidFill>
                <a:effectLst/>
                <a:latin typeface="Roboto"/>
                <a:hlinkClick r:id="rId3"/>
              </a:rPr>
              <a:t>https://www.youtube.com/watch?v=S6SGb-WW3Ys</a:t>
            </a:r>
            <a:r>
              <a:rPr lang="en-US" altLang="zh-CN" sz="2000" b="0" i="0" dirty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altLang="zh-CN" sz="2000" b="0" i="0" dirty="0">
                <a:solidFill>
                  <a:srgbClr val="3C4043"/>
                </a:solidFill>
                <a:effectLst/>
                <a:latin typeface="Roboto"/>
                <a:hlinkClick r:id="rId4"/>
              </a:rPr>
              <a:t>https://www.youtube.com/watch?v=kt7wr2j_uuA</a:t>
            </a:r>
            <a:r>
              <a:rPr lang="en-US" altLang="zh-CN" sz="2000" b="0" i="0" dirty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altLang="zh-CN" sz="2000" b="0" i="0" dirty="0">
                <a:solidFill>
                  <a:srgbClr val="3C4043"/>
                </a:solidFill>
                <a:effectLst/>
                <a:latin typeface="Roboto"/>
                <a:hlinkClick r:id="rId5"/>
              </a:rPr>
              <a:t>https://www.youtube.com/watch?v=RMiFeJMun8s</a:t>
            </a:r>
            <a:endParaRPr lang="en-US" altLang="zh-CN" sz="1600" b="0" i="0" dirty="0">
              <a:solidFill>
                <a:srgbClr val="3C4043"/>
              </a:solidFill>
              <a:effectLst/>
              <a:latin typeface="Roboto"/>
            </a:endParaRPr>
          </a:p>
          <a:p>
            <a:r>
              <a:rPr lang="en-US" altLang="zh-CN" sz="1600" dirty="0">
                <a:solidFill>
                  <a:srgbClr val="3C4043"/>
                </a:solidFill>
                <a:latin typeface="Roboto"/>
              </a:rPr>
              <a:t>Might differ from version of </a:t>
            </a:r>
            <a:r>
              <a:rPr lang="en-US" altLang="zh-CN" sz="1600" dirty="0" err="1">
                <a:solidFill>
                  <a:srgbClr val="3C4043"/>
                </a:solidFill>
                <a:latin typeface="Roboto"/>
              </a:rPr>
              <a:t>VoiceFlow</a:t>
            </a:r>
            <a:endParaRPr lang="zh-cn" sz="1600" dirty="0"/>
          </a:p>
        </p:txBody>
      </p:sp>
    </p:spTree>
    <p:extLst>
      <p:ext uri="{BB962C8B-B14F-4D97-AF65-F5344CB8AC3E}">
        <p14:creationId xmlns:p14="http://schemas.microsoft.com/office/powerpoint/2010/main" val="355625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7_TF56410444.potx" id="{B7366D43-3606-4A69-B5DE-5B41DECDEEC0}" vid="{BB120CEC-A989-4AF1-952A-762C102269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{55F1601C-D2AB-46B2-87F6-6BC18F8BC2E8}tf56410444</Template>
  <TotalTime>122</TotalTime>
  <Words>296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Open Sans</vt:lpstr>
      <vt:lpstr>Roboto</vt:lpstr>
      <vt:lpstr>Avenir Next LT Pro</vt:lpstr>
      <vt:lpstr>Avenir Next LT Pro Light</vt:lpstr>
      <vt:lpstr>Calibri</vt:lpstr>
      <vt:lpstr>Garamond</vt:lpstr>
      <vt:lpstr>SavonVTI</vt:lpstr>
      <vt:lpstr>Alexa</vt:lpstr>
      <vt:lpstr>Escape Room</vt:lpstr>
      <vt:lpstr>Delivery Order Dialog Platform</vt:lpstr>
      <vt:lpstr>PowerPoint 演示文稿</vt:lpstr>
      <vt:lpstr>PowerPoint 演示文稿</vt:lpstr>
      <vt:lpstr>Game: Still Standing(test)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</dc:title>
  <dc:creator>Jiajing</dc:creator>
  <cp:lastModifiedBy>Jiajing Fang</cp:lastModifiedBy>
  <cp:revision>8</cp:revision>
  <dcterms:created xsi:type="dcterms:W3CDTF">2020-08-04T20:52:14Z</dcterms:created>
  <dcterms:modified xsi:type="dcterms:W3CDTF">2020-08-04T22:55:00Z</dcterms:modified>
</cp:coreProperties>
</file>