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71" r:id="rId5"/>
    <p:sldId id="259" r:id="rId6"/>
    <p:sldId id="297" r:id="rId7"/>
    <p:sldId id="273" r:id="rId8"/>
    <p:sldId id="266" r:id="rId9"/>
    <p:sldId id="296" r:id="rId10"/>
    <p:sldId id="283" r:id="rId11"/>
    <p:sldId id="284" r:id="rId12"/>
    <p:sldId id="285" r:id="rId13"/>
    <p:sldId id="257" r:id="rId14"/>
    <p:sldId id="267" r:id="rId15"/>
    <p:sldId id="269" r:id="rId16"/>
    <p:sldId id="270" r:id="rId17"/>
    <p:sldId id="268" r:id="rId18"/>
    <p:sldId id="272" r:id="rId19"/>
    <p:sldId id="262" r:id="rId20"/>
    <p:sldId id="258" r:id="rId21"/>
    <p:sldId id="295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95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1.xml"/><Relationship Id="rId2" Type="http://schemas.openxmlformats.org/officeDocument/2006/relationships/image" Target="../media/image6.png"/><Relationship Id="rId1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7.xml"/><Relationship Id="rId2" Type="http://schemas.openxmlformats.org/officeDocument/2006/relationships/image" Target="../media/image7.png"/><Relationship Id="rId1" Type="http://schemas.openxmlformats.org/officeDocument/2006/relationships/tags" Target="../tags/tag8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0.xml"/><Relationship Id="rId4" Type="http://schemas.openxmlformats.org/officeDocument/2006/relationships/image" Target="../media/image9.png"/><Relationship Id="rId3" Type="http://schemas.openxmlformats.org/officeDocument/2006/relationships/tags" Target="../tags/tag89.xml"/><Relationship Id="rId2" Type="http://schemas.openxmlformats.org/officeDocument/2006/relationships/image" Target="../media/image8.png"/><Relationship Id="rId1" Type="http://schemas.openxmlformats.org/officeDocument/2006/relationships/tags" Target="../tags/tag8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3.xml"/><Relationship Id="rId4" Type="http://schemas.openxmlformats.org/officeDocument/2006/relationships/image" Target="../media/image4.png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image" Target="../media/image5.png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1630680"/>
            <a:ext cx="9799320" cy="1131570"/>
          </a:xfrm>
        </p:spPr>
        <p:txBody>
          <a:bodyPr/>
          <a:p>
            <a:r>
              <a:rPr lang="en-US" altLang="zh-CN"/>
              <a:t>qemu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798525"/>
            <a:ext cx="9799200" cy="1472400"/>
          </a:xfrm>
        </p:spPr>
        <p:txBody>
          <a:bodyPr/>
          <a:p>
            <a:r>
              <a:rPr lang="en-US" altLang="zh-CN"/>
              <a:t>Du Jiajun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-635"/>
            <a:ext cx="12192000" cy="685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zh-CN" altLang="en-US"/>
              <a:t>一个官方保证稳定、推荐的定义方式：</a:t>
            </a:r>
            <a:r>
              <a:rPr lang="en-US" altLang="zh-CN"/>
              <a:t>-blockdev</a:t>
            </a:r>
            <a:r>
              <a:rPr lang="zh-CN" altLang="en-US"/>
              <a:t>和</a:t>
            </a:r>
            <a:r>
              <a:rPr lang="en-US" altLang="zh-CN"/>
              <a:t>-device</a:t>
            </a:r>
            <a:r>
              <a:rPr lang="zh-CN" altLang="en-US"/>
              <a:t>结合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en-US" altLang="zh-CN"/>
              <a:t>-blockdev</a:t>
            </a:r>
            <a:r>
              <a:rPr lang="zh-CN" altLang="en-US"/>
              <a:t>：定义后端，</a:t>
            </a:r>
            <a:r>
              <a:rPr lang="zh-CN" altLang="en-US"/>
              <a:t>生成一个块设备的</a:t>
            </a:r>
            <a:r>
              <a:rPr lang="zh-CN" altLang="en-US"/>
              <a:t>节点，指定</a:t>
            </a:r>
            <a:r>
              <a:rPr lang="en-US" altLang="zh-CN"/>
              <a:t>qemu</a:t>
            </a:r>
            <a:r>
              <a:rPr lang="zh-CN" altLang="en-US"/>
              <a:t>如何处理</a:t>
            </a:r>
            <a:r>
              <a:rPr lang="en-US" altLang="zh-CN"/>
              <a:t>host</a:t>
            </a:r>
            <a:r>
              <a:rPr lang="zh-CN" altLang="en-US"/>
              <a:t>主机上的</a:t>
            </a:r>
            <a:r>
              <a:rPr lang="zh-CN" altLang="en-US"/>
              <a:t>资源；</a:t>
            </a:r>
            <a:endParaRPr lang="zh-CN" altLang="en-US"/>
          </a:p>
          <a:p>
            <a:pPr indent="457200"/>
            <a:r>
              <a:rPr lang="en-US" altLang="zh-CN"/>
              <a:t>-device</a:t>
            </a:r>
            <a:r>
              <a:rPr lang="zh-CN" altLang="en-US"/>
              <a:t>：定义前端，指定虚拟机中可以看到的设备的</a:t>
            </a:r>
            <a:r>
              <a:rPr lang="zh-CN" altLang="en-US"/>
              <a:t>信息；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r>
              <a:rPr lang="en-US" altLang="zh-CN"/>
              <a:t>-blockdev</a:t>
            </a:r>
            <a:r>
              <a:rPr lang="zh-CN" altLang="en-US"/>
              <a:t>参数中还有一个子参数</a:t>
            </a:r>
            <a:r>
              <a:rPr lang="en-US" altLang="zh-CN"/>
              <a:t>-driver</a:t>
            </a:r>
            <a:r>
              <a:rPr lang="zh-CN" altLang="en-US"/>
              <a:t>，用来定义</a:t>
            </a:r>
            <a:r>
              <a:rPr lang="en-US" altLang="zh-CN"/>
              <a:t>qemu</a:t>
            </a:r>
            <a:r>
              <a:rPr lang="zh-CN" altLang="en-US"/>
              <a:t>如何加载块设备，需要分级加载（细粒度的</a:t>
            </a:r>
            <a:r>
              <a:rPr lang="zh-CN" altLang="en-US"/>
              <a:t>管理）：</a:t>
            </a:r>
            <a:endParaRPr lang="zh-CN" altLang="en-US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-driver=file</a:t>
            </a:r>
            <a:r>
              <a:rPr lang="zh-CN" altLang="en-US"/>
              <a:t>：首先需要通过以</a:t>
            </a:r>
            <a:r>
              <a:rPr lang="en-US" altLang="zh-CN"/>
              <a:t>file</a:t>
            </a:r>
            <a:r>
              <a:rPr lang="zh-CN" altLang="en-US"/>
              <a:t>的形式加载进来，然后在以其他的方式进行</a:t>
            </a:r>
            <a:r>
              <a:rPr lang="zh-CN" altLang="en-US"/>
              <a:t>处理。</a:t>
            </a:r>
            <a:endParaRPr lang="zh-CN" altLang="en-US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-driver=raw</a:t>
            </a:r>
            <a:r>
              <a:rPr lang="zh-CN" altLang="en-US"/>
              <a:t>：以</a:t>
            </a:r>
            <a:r>
              <a:rPr lang="en-US" altLang="zh-CN"/>
              <a:t>raw</a:t>
            </a:r>
            <a:r>
              <a:rPr lang="zh-CN" altLang="en-US"/>
              <a:t>的格式去加载</a:t>
            </a:r>
            <a:r>
              <a:rPr lang="zh-CN" altLang="en-US"/>
              <a:t>块设备。</a:t>
            </a:r>
            <a:endParaRPr lang="zh-CN" altLang="en-US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-driver=qcow2</a:t>
            </a:r>
            <a:r>
              <a:rPr lang="zh-CN" altLang="en-US"/>
              <a:t>：以</a:t>
            </a:r>
            <a:r>
              <a:rPr lang="en-US" altLang="zh-CN"/>
              <a:t>qcow2</a:t>
            </a:r>
            <a:r>
              <a:rPr lang="zh-CN" altLang="en-US"/>
              <a:t>的格式去加载块设备。</a:t>
            </a:r>
            <a:endParaRPr lang="zh-CN" altLang="en-US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...</a:t>
            </a:r>
            <a:endParaRPr lang="en-US" altLang="zh-CN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  <a:p>
            <a:pPr indent="457200"/>
            <a:r>
              <a:rPr lang="zh-CN" altLang="en-US"/>
              <a:t>比如</a:t>
            </a:r>
            <a:r>
              <a:rPr lang="en-US" altLang="zh-CN"/>
              <a:t>rros</a:t>
            </a:r>
            <a:r>
              <a:rPr lang="zh-CN" altLang="en-US"/>
              <a:t>常用的2022-01-28-raspios-bullseye-arm64-rros.img镜像，就可以使用以下方法进行</a:t>
            </a:r>
            <a:r>
              <a:rPr lang="zh-CN" altLang="en-US"/>
              <a:t>加载：</a:t>
            </a:r>
            <a:endParaRPr lang="zh-CN" altLang="en-US"/>
          </a:p>
          <a:p>
            <a:pPr indent="457200"/>
            <a:endParaRPr lang="zh-CN" altLang="en-US">
              <a:solidFill>
                <a:srgbClr val="FF0000"/>
              </a:solidFill>
              <a:sym typeface="+mn-ea"/>
            </a:endParaRPr>
          </a:p>
          <a:p>
            <a:pPr indent="457200"/>
            <a:r>
              <a:rPr lang="zh-CN" altLang="en-US">
                <a:solidFill>
                  <a:srgbClr val="FF0000"/>
                </a:solidFill>
                <a:sym typeface="+mn-ea"/>
              </a:rPr>
              <a:t>-blockdev driver=file,node-name=my_file,filename=../2022-01-28-raspios-bullseye-arm64-rros.img  </a:t>
            </a:r>
            <a:br>
              <a:rPr lang="zh-CN" altLang="en-US">
                <a:solidFill>
                  <a:srgbClr val="FF0000"/>
                </a:solidFill>
                <a:sym typeface="+mn-ea"/>
              </a:rPr>
            </a:b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-blockdev driver=raw,node-name=ddd,file=my_file </a:t>
            </a:r>
            <a:br>
              <a:rPr lang="zh-CN" altLang="en-US">
                <a:solidFill>
                  <a:srgbClr val="FF0000"/>
                </a:solidFill>
                <a:sym typeface="+mn-ea"/>
              </a:rPr>
            </a:b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-device virtio-blk-device,drive=ddd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indent="457200"/>
            <a:r>
              <a:rPr lang="zh-CN" altLang="en-US"/>
              <a:t>这里分开加载了</a:t>
            </a:r>
            <a:r>
              <a:rPr lang="en-US" altLang="zh-CN"/>
              <a:t>file</a:t>
            </a:r>
            <a:r>
              <a:rPr lang="zh-CN" altLang="en-US"/>
              <a:t>和</a:t>
            </a:r>
            <a:r>
              <a:rPr lang="en-US" altLang="zh-CN"/>
              <a:t>raw</a:t>
            </a:r>
            <a:r>
              <a:rPr lang="zh-CN" altLang="en-US"/>
              <a:t>，也可以使用</a:t>
            </a:r>
            <a:r>
              <a:rPr lang="en-US" altLang="zh-CN"/>
              <a:t>inline</a:t>
            </a:r>
            <a:r>
              <a:rPr lang="zh-CN" altLang="en-US"/>
              <a:t>的</a:t>
            </a:r>
            <a:r>
              <a:rPr lang="zh-CN" altLang="en-US"/>
              <a:t>写法：</a:t>
            </a:r>
            <a:endParaRPr lang="zh-CN" altLang="en-US"/>
          </a:p>
          <a:p>
            <a:pPr indent="457200"/>
            <a:r>
              <a:rPr lang="zh-CN" altLang="en-US">
                <a:solidFill>
                  <a:srgbClr val="FF0000"/>
                </a:solidFill>
                <a:sym typeface="+mn-ea"/>
              </a:rPr>
              <a:t>-blockdev driver=raw,node-name=my_file,file.driver=file,file.filename=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/2022-01-28-raspios-bullseye-arm64-rros.img </a:t>
            </a:r>
            <a:br>
              <a:rPr lang="zh-CN" altLang="en-US">
                <a:solidFill>
                  <a:srgbClr val="FF0000"/>
                </a:solidFill>
                <a:sym typeface="+mn-ea"/>
              </a:rPr>
            </a:b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-device virtio-blk-device,drive=my_file </a:t>
            </a:r>
            <a:br>
              <a:rPr lang="zh-CN" altLang="en-US">
                <a:sym typeface="+mn-ea"/>
              </a:rPr>
            </a:br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07250" y="1987550"/>
            <a:ext cx="3160395" cy="1847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1185" y="272415"/>
            <a:ext cx="11009630" cy="5901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2.qemu</a:t>
            </a:r>
            <a:r>
              <a:rPr lang="zh-CN" altLang="en-US"/>
              <a:t>提供了一个</a:t>
            </a:r>
            <a:r>
              <a:rPr lang="en-US" altLang="zh-CN"/>
              <a:t>-blockdev</a:t>
            </a:r>
            <a:r>
              <a:rPr lang="zh-CN" altLang="en-US"/>
              <a:t>和</a:t>
            </a:r>
            <a:r>
              <a:rPr lang="en-US" altLang="zh-CN"/>
              <a:t>-device</a:t>
            </a:r>
            <a:r>
              <a:rPr lang="zh-CN" altLang="en-US"/>
              <a:t>写法的</a:t>
            </a:r>
            <a:r>
              <a:rPr lang="en-US" altLang="zh-CN"/>
              <a:t>shortcut</a:t>
            </a:r>
            <a:r>
              <a:rPr lang="zh-CN" altLang="en-US"/>
              <a:t>，就是</a:t>
            </a:r>
            <a:r>
              <a:rPr lang="en-US" altLang="zh-CN"/>
              <a:t>-drive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en-US" altLang="zh-CN"/>
              <a:t>-drive</a:t>
            </a:r>
            <a:r>
              <a:rPr lang="zh-CN" altLang="en-US"/>
              <a:t>：</a:t>
            </a:r>
            <a:r>
              <a:rPr lang="zh-CN" altLang="en-US"/>
              <a:t>简化了使用</a:t>
            </a:r>
            <a:r>
              <a:rPr lang="en-US" altLang="zh-CN"/>
              <a:t>-blockdev</a:t>
            </a:r>
            <a:r>
              <a:rPr lang="zh-CN" altLang="en-US"/>
              <a:t>分级加载的方式，使用</a:t>
            </a:r>
            <a:r>
              <a:rPr lang="en-US" altLang="zh-CN"/>
              <a:t>format</a:t>
            </a:r>
            <a:r>
              <a:rPr lang="zh-CN" altLang="en-US"/>
              <a:t>参数</a:t>
            </a:r>
            <a:r>
              <a:rPr lang="zh-CN" altLang="en-US"/>
              <a:t>代替。</a:t>
            </a:r>
            <a:endParaRPr lang="zh-CN" altLang="en-US"/>
          </a:p>
          <a:p>
            <a:pPr marL="457200" lvl="1" indent="457200"/>
            <a:endParaRPr lang="zh-CN" altLang="en-US"/>
          </a:p>
          <a:p>
            <a:pPr marL="457200" lvl="1" indent="457200"/>
            <a:r>
              <a:rPr lang="zh-CN" altLang="en-US"/>
              <a:t>子参数</a:t>
            </a:r>
            <a:r>
              <a:rPr lang="en-US" altLang="zh-CN"/>
              <a:t>-if</a:t>
            </a:r>
            <a:r>
              <a:rPr lang="zh-CN" altLang="en-US"/>
              <a:t>：定义连接的接口，主要有</a:t>
            </a:r>
            <a:r>
              <a:rPr lang="en-US" altLang="zh-CN"/>
              <a:t>ide</a:t>
            </a:r>
            <a:r>
              <a:rPr lang="zh-CN" altLang="en-US"/>
              <a:t>、</a:t>
            </a:r>
            <a:r>
              <a:rPr lang="en-US" altLang="zh-CN"/>
              <a:t>scsi</a:t>
            </a:r>
            <a:r>
              <a:rPr lang="zh-CN" altLang="en-US"/>
              <a:t>、</a:t>
            </a:r>
            <a:r>
              <a:rPr lang="en-US" altLang="zh-CN"/>
              <a:t>sd</a:t>
            </a:r>
            <a:r>
              <a:rPr lang="zh-CN" altLang="en-US"/>
              <a:t>、</a:t>
            </a:r>
            <a:r>
              <a:rPr lang="en-US" altLang="zh-CN"/>
              <a:t>floppy</a:t>
            </a:r>
            <a:r>
              <a:rPr lang="zh-CN" altLang="en-US"/>
              <a:t>。定义为</a:t>
            </a:r>
            <a:r>
              <a:rPr lang="en-US" altLang="zh-CN"/>
              <a:t>none</a:t>
            </a:r>
            <a:r>
              <a:rPr lang="zh-CN" altLang="en-US"/>
              <a:t>就是该设备将不会被模拟器识别和驱动，而是作为原始设备或裸设备进行操作，这时</a:t>
            </a:r>
            <a:r>
              <a:rPr lang="en-US" altLang="zh-CN"/>
              <a:t>-drive</a:t>
            </a:r>
            <a:r>
              <a:rPr lang="zh-CN" altLang="en-US"/>
              <a:t>就只能定义</a:t>
            </a:r>
            <a:r>
              <a:rPr lang="zh-CN" altLang="en-US"/>
              <a:t>设备后端，仍然需要使用</a:t>
            </a:r>
            <a:r>
              <a:rPr lang="en-US" altLang="zh-CN"/>
              <a:t>device</a:t>
            </a:r>
            <a:r>
              <a:rPr lang="zh-CN" altLang="en-US"/>
              <a:t>定义</a:t>
            </a:r>
            <a:r>
              <a:rPr lang="zh-CN" altLang="en-US"/>
              <a:t>设备前端。</a:t>
            </a:r>
            <a:endParaRPr lang="zh-CN" altLang="en-US"/>
          </a:p>
          <a:p>
            <a:pPr marL="457200" lvl="1" indent="457200"/>
            <a:endParaRPr lang="zh-CN" altLang="en-US"/>
          </a:p>
          <a:p>
            <a:pPr marL="457200" lvl="1" indent="457200"/>
            <a:r>
              <a:rPr lang="zh-CN" altLang="en-US"/>
              <a:t>子参数</a:t>
            </a:r>
            <a:r>
              <a:rPr lang="en-US" altLang="zh-CN"/>
              <a:t>-format</a:t>
            </a:r>
            <a:r>
              <a:rPr lang="zh-CN" altLang="en-US"/>
              <a:t>定义加载的</a:t>
            </a:r>
            <a:r>
              <a:rPr lang="zh-CN" altLang="en-US"/>
              <a:t>方式。</a:t>
            </a:r>
            <a:endParaRPr lang="zh-CN" altLang="en-US"/>
          </a:p>
          <a:p>
            <a:pPr marL="457200" lvl="1" indent="457200"/>
            <a:endParaRPr lang="zh-CN" altLang="en-US"/>
          </a:p>
          <a:p>
            <a:pPr marL="457200" lvl="1" indent="457200"/>
            <a:r>
              <a:rPr lang="zh-CN" altLang="en-US"/>
              <a:t>子参数</a:t>
            </a:r>
            <a:r>
              <a:rPr lang="en-US" altLang="zh-CN"/>
              <a:t>-media</a:t>
            </a:r>
            <a:r>
              <a:rPr lang="zh-CN" altLang="en-US"/>
              <a:t>用来定义该镜像用来模拟什么，</a:t>
            </a:r>
            <a:r>
              <a:rPr lang="en-US" altLang="zh-CN"/>
              <a:t>disk</a:t>
            </a:r>
            <a:r>
              <a:rPr lang="zh-CN" altLang="en-US"/>
              <a:t>表示模拟一个硬盘，</a:t>
            </a:r>
            <a:r>
              <a:rPr lang="en-US" altLang="zh-CN"/>
              <a:t>cdrom</a:t>
            </a:r>
            <a:r>
              <a:rPr lang="zh-CN" altLang="en-US"/>
              <a:t>表示模拟一个光盘，通常默认是</a:t>
            </a:r>
            <a:r>
              <a:rPr lang="en-US" altLang="zh-CN"/>
              <a:t>disk</a:t>
            </a:r>
            <a:r>
              <a:rPr lang="zh-CN" altLang="en-US"/>
              <a:t>。</a:t>
            </a:r>
            <a:endParaRPr lang="zh-CN" altLang="en-US"/>
          </a:p>
          <a:p>
            <a:pPr marL="457200" lvl="1" indent="457200"/>
            <a:endParaRPr lang="zh-CN" altLang="en-US"/>
          </a:p>
          <a:p>
            <a:pPr marL="457200" lvl="1" indent="457200"/>
            <a:r>
              <a:rPr lang="zh-CN" altLang="en-US"/>
              <a:t>比如上面的命令也可以</a:t>
            </a:r>
            <a:r>
              <a:rPr lang="zh-CN" altLang="en-US"/>
              <a:t>写成：</a:t>
            </a:r>
            <a:endParaRPr lang="zh-CN" altLang="en-US"/>
          </a:p>
          <a:p>
            <a:pPr marL="457200" lvl="1" indent="457200"/>
            <a:endParaRPr lang="zh-CN" altLang="en-US"/>
          </a:p>
          <a:p>
            <a:pPr marL="457200" lvl="1" indent="457200"/>
            <a:r>
              <a:rPr lang="zh-CN" altLang="en-US">
                <a:solidFill>
                  <a:srgbClr val="FF0000"/>
                </a:solidFill>
              </a:rPr>
              <a:t>-drive if=none,file=../2022-01-28-raspios-bullseye-arm64-rros.img,id=hd0,format=raw</a:t>
            </a:r>
            <a:r>
              <a:rPr lang="en-US" altLang="zh-CN">
                <a:solidFill>
                  <a:srgbClr val="FF0000"/>
                </a:solidFill>
              </a:rPr>
              <a:t>,media=disk</a:t>
            </a:r>
            <a:endParaRPr lang="zh-CN" altLang="en-US">
              <a:solidFill>
                <a:srgbClr val="FF0000"/>
              </a:solidFill>
            </a:endParaRPr>
          </a:p>
          <a:p>
            <a:pPr marL="457200" lvl="1" indent="457200"/>
            <a:r>
              <a:rPr lang="zh-CN" altLang="en-US">
                <a:solidFill>
                  <a:srgbClr val="FF0000"/>
                </a:solidFill>
              </a:rPr>
              <a:t>-device virtio-blk-pci,drive=hd0</a:t>
            </a:r>
            <a:endParaRPr lang="zh-CN" altLang="en-US">
              <a:solidFill>
                <a:srgbClr val="FF0000"/>
              </a:solidFill>
            </a:endParaRPr>
          </a:p>
          <a:p>
            <a:pPr marL="457200" lvl="1" indent="457200"/>
            <a:endParaRPr lang="zh-CN" altLang="en-US">
              <a:solidFill>
                <a:srgbClr val="FF0000"/>
              </a:solidFill>
            </a:endParaRPr>
          </a:p>
          <a:p>
            <a:pPr marL="457200" lvl="1" indent="457200"/>
            <a:r>
              <a:rPr lang="zh-CN" altLang="en-US">
                <a:solidFill>
                  <a:srgbClr val="FF0000"/>
                </a:solidFill>
              </a:rPr>
              <a:t>另外这样就同时定义了前端和</a:t>
            </a:r>
            <a:r>
              <a:rPr lang="zh-CN" altLang="en-US">
                <a:solidFill>
                  <a:srgbClr val="FF0000"/>
                </a:solidFill>
              </a:rPr>
              <a:t>后端：</a:t>
            </a:r>
            <a:endParaRPr lang="zh-CN" altLang="en-US">
              <a:solidFill>
                <a:srgbClr val="FF0000"/>
              </a:solidFill>
            </a:endParaRPr>
          </a:p>
          <a:p>
            <a:pPr marL="457200" lvl="1" indent="457200"/>
            <a:r>
              <a:rPr lang="zh-CN" altLang="en-US">
                <a:solidFill>
                  <a:srgbClr val="FF0000"/>
                </a:solidFill>
              </a:rPr>
              <a:t>qemu-system-x86_64 -drive if=ide,format=raw,file=disk.img</a:t>
            </a:r>
            <a:endParaRPr lang="zh-CN" altLang="en-US">
              <a:solidFill>
                <a:srgbClr val="FF0000"/>
              </a:solidFill>
            </a:endParaRPr>
          </a:p>
          <a:p>
            <a:pPr marL="457200" lvl="1" indent="457200"/>
            <a:endParaRPr lang="zh-CN" altLang="en-US"/>
          </a:p>
          <a:p>
            <a:pPr marL="0" lvl="0" indent="0"/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57225" y="210820"/>
            <a:ext cx="10877550" cy="5885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/>
            <a:r>
              <a:rPr lang="zh-CN" altLang="en-US">
                <a:sym typeface="+mn-ea"/>
              </a:rPr>
              <a:t>以下是一些为了方便而衍生出来的参数</a:t>
            </a:r>
            <a:endParaRPr lang="en-US" altLang="zh-CN">
              <a:sym typeface="+mn-ea"/>
            </a:endParaRPr>
          </a:p>
          <a:p>
            <a:pPr marL="0" lvl="0" indent="0"/>
            <a:endParaRPr lang="en-US" altLang="zh-CN">
              <a:sym typeface="+mn-ea"/>
            </a:endParaRPr>
          </a:p>
          <a:p>
            <a:pPr marL="0" lvl="0" indent="0"/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（老参数，不建议使用）</a:t>
            </a:r>
            <a:r>
              <a:rPr lang="en-US" altLang="zh-CN">
                <a:sym typeface="+mn-ea"/>
              </a:rPr>
              <a:t>-hda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-hdb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-hdc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-hdd</a:t>
            </a:r>
            <a:r>
              <a:rPr lang="zh-CN" altLang="en-US">
                <a:sym typeface="+mn-ea"/>
              </a:rPr>
              <a:t>：表示将文件加载进来，将该文件加载成硬盘的镜像文件。</a:t>
            </a:r>
            <a:r>
              <a:rPr lang="en-US" altLang="zh-CN">
                <a:sym typeface="+mn-ea"/>
              </a:rPr>
              <a:t>abcd</a:t>
            </a:r>
            <a:r>
              <a:rPr lang="zh-CN" altLang="en-US">
                <a:sym typeface="+mn-ea"/>
              </a:rPr>
              <a:t>表示该硬盘连接的接口顺序。可以认为是当</a:t>
            </a:r>
            <a:r>
              <a:rPr lang="en-US" altLang="zh-CN">
                <a:sym typeface="+mn-ea"/>
              </a:rPr>
              <a:t>-media=disk</a:t>
            </a:r>
            <a:r>
              <a:rPr lang="zh-CN" altLang="en-US">
                <a:sym typeface="+mn-ea"/>
              </a:rPr>
              <a:t>的时候的一个</a:t>
            </a:r>
            <a:r>
              <a:rPr lang="en-US" altLang="zh-CN">
                <a:sym typeface="+mn-ea"/>
              </a:rPr>
              <a:t>shortcut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457200" lvl="1" indent="457200"/>
            <a:r>
              <a:rPr lang="zh-CN" altLang="en-US">
                <a:solidFill>
                  <a:srgbClr val="FF0000"/>
                </a:solidFill>
                <a:sym typeface="+mn-ea"/>
              </a:rPr>
              <a:t>-hda ../2022-01-28-raspios-bullseye-arm64-rfl.img</a:t>
            </a:r>
            <a:endParaRPr lang="zh-CN" altLang="en-US">
              <a:solidFill>
                <a:srgbClr val="FF0000"/>
              </a:solidFill>
            </a:endParaRPr>
          </a:p>
          <a:p>
            <a:pPr marL="457200" lvl="1" indent="457200"/>
            <a:r>
              <a:rPr lang="zh-CN" altLang="en-US">
                <a:solidFill>
                  <a:srgbClr val="FF0000"/>
                </a:solidFill>
                <a:sym typeface="+mn-ea"/>
              </a:rPr>
              <a:t>会自动检测镜像文件的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format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，但是会给出一个没有指定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format=raw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warning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en-US" altLang="zh-CN"/>
              <a:t>4.-fda</a:t>
            </a:r>
            <a:r>
              <a:rPr lang="zh-CN" altLang="en-US"/>
              <a:t>、</a:t>
            </a:r>
            <a:r>
              <a:rPr lang="en-US" altLang="zh-CN"/>
              <a:t>-fdb</a:t>
            </a:r>
            <a:r>
              <a:rPr lang="zh-CN" altLang="en-US"/>
              <a:t>：定义</a:t>
            </a:r>
            <a:r>
              <a:rPr lang="en-US" altLang="zh-CN"/>
              <a:t>floppy</a:t>
            </a:r>
            <a:r>
              <a:rPr lang="zh-CN" altLang="en-US"/>
              <a:t>接口的块设备。可以认为是</a:t>
            </a:r>
            <a:r>
              <a:rPr lang="en-US" altLang="zh-CN"/>
              <a:t>-drive if=floppy</a:t>
            </a:r>
            <a:r>
              <a:rPr lang="zh-CN" altLang="en-US"/>
              <a:t>的</a:t>
            </a:r>
            <a:r>
              <a:rPr lang="en-US" altLang="zh-CN"/>
              <a:t>shortcut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5.-cdrom</a:t>
            </a:r>
            <a:r>
              <a:rPr lang="zh-CN" altLang="en-US"/>
              <a:t>：定义</a:t>
            </a:r>
            <a:r>
              <a:rPr lang="en-US" altLang="zh-CN"/>
              <a:t>cdrom</a:t>
            </a:r>
            <a:r>
              <a:rPr lang="zh-CN" altLang="en-US"/>
              <a:t>设备。可以认为是</a:t>
            </a:r>
            <a:r>
              <a:rPr lang="en-US" altLang="zh-CN"/>
              <a:t>-media=cdrom</a:t>
            </a:r>
            <a:r>
              <a:rPr lang="zh-CN" altLang="en-US"/>
              <a:t>时的</a:t>
            </a:r>
            <a:r>
              <a:rPr lang="en-US" altLang="zh-CN"/>
              <a:t>shortcut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6.-pflash</a:t>
            </a:r>
            <a:r>
              <a:rPr lang="zh-CN" altLang="en-US"/>
              <a:t>：定义</a:t>
            </a:r>
            <a:r>
              <a:rPr lang="en-US" altLang="zh-CN"/>
              <a:t>pflash</a:t>
            </a:r>
            <a:r>
              <a:rPr lang="zh-CN" altLang="en-US"/>
              <a:t>接口的块设备。可以认为是</a:t>
            </a:r>
            <a:r>
              <a:rPr lang="en-US" altLang="zh-CN"/>
              <a:t>-drive if=pflash</a:t>
            </a:r>
            <a:r>
              <a:rPr lang="zh-CN" altLang="en-US"/>
              <a:t>的</a:t>
            </a:r>
            <a:r>
              <a:rPr lang="en-US" altLang="zh-CN"/>
              <a:t>shortcut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7.-sd</a:t>
            </a:r>
            <a:r>
              <a:rPr lang="zh-CN" altLang="en-US"/>
              <a:t>：添加一个</a:t>
            </a:r>
            <a:r>
              <a:rPr lang="en-US" altLang="zh-CN"/>
              <a:t>sd</a:t>
            </a:r>
            <a:r>
              <a:rPr lang="zh-CN" altLang="en-US"/>
              <a:t>卡的文件</a:t>
            </a:r>
            <a:r>
              <a:rPr lang="zh-CN" altLang="en-US"/>
              <a:t>镜像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60825" y="1886585"/>
            <a:ext cx="48317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ym typeface="+mn-ea"/>
              </a:rPr>
              <a:t>网络配置的方式</a:t>
            </a:r>
            <a:endParaRPr lang="zh-CN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网络配置的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380365"/>
            <a:ext cx="11415395" cy="575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1.user</a:t>
            </a:r>
            <a:r>
              <a:rPr lang="zh-CN" altLang="en-US"/>
              <a:t>模式：</a:t>
            </a:r>
            <a:endParaRPr lang="zh-CN" altLang="en-US"/>
          </a:p>
          <a:p>
            <a:pPr indent="457200"/>
            <a:r>
              <a:rPr lang="zh-CN" altLang="en-US"/>
              <a:t>用户协议栈方式，原理是在</a:t>
            </a:r>
            <a:r>
              <a:rPr lang="en-US" altLang="zh-CN"/>
              <a:t>qemu</a:t>
            </a:r>
            <a:r>
              <a:rPr lang="zh-CN" altLang="en-US"/>
              <a:t>的进程中实现一个协议栈，这个协议栈被视为</a:t>
            </a:r>
            <a:r>
              <a:rPr lang="en-US" altLang="zh-CN"/>
              <a:t>host</a:t>
            </a:r>
            <a:r>
              <a:rPr lang="zh-CN" altLang="en-US"/>
              <a:t>和</a:t>
            </a:r>
            <a:r>
              <a:rPr lang="en-US" altLang="zh-CN"/>
              <a:t>qemu</a:t>
            </a:r>
            <a:r>
              <a:rPr lang="zh-CN" altLang="en-US"/>
              <a:t>之间的</a:t>
            </a:r>
            <a:r>
              <a:rPr lang="en-US" altLang="zh-CN"/>
              <a:t>NAT</a:t>
            </a:r>
            <a:r>
              <a:rPr lang="zh-CN" altLang="en-US"/>
              <a:t>（</a:t>
            </a:r>
            <a:r>
              <a:rPr lang="en-US" altLang="zh-CN"/>
              <a:t>network address translation</a:t>
            </a:r>
            <a:r>
              <a:rPr lang="zh-CN" altLang="en-US"/>
              <a:t>）服务器，将</a:t>
            </a:r>
            <a:r>
              <a:rPr lang="en-US" altLang="zh-CN"/>
              <a:t>qemu</a:t>
            </a:r>
            <a:r>
              <a:rPr lang="zh-CN" altLang="en-US"/>
              <a:t>所模拟的系统的网络请求转发到</a:t>
            </a:r>
            <a:r>
              <a:rPr lang="en-US" altLang="zh-CN"/>
              <a:t>host</a:t>
            </a:r>
            <a:r>
              <a:rPr lang="zh-CN" altLang="en-US"/>
              <a:t>的网卡上面，从而实现网络通信。</a:t>
            </a:r>
            <a:endParaRPr lang="zh-CN" altLang="en-US"/>
          </a:p>
          <a:p>
            <a:pPr indent="457200"/>
            <a:r>
              <a:rPr lang="zh-CN" altLang="en-US"/>
              <a:t>使用简单，无需对</a:t>
            </a:r>
            <a:r>
              <a:rPr lang="en-US" altLang="zh-CN"/>
              <a:t>host</a:t>
            </a:r>
            <a:r>
              <a:rPr lang="zh-CN" altLang="en-US"/>
              <a:t>主机进行额外的配置。但是没有客户机无法支持全部的</a:t>
            </a:r>
            <a:r>
              <a:rPr lang="en-US" altLang="zh-CN"/>
              <a:t>ip</a:t>
            </a:r>
            <a:r>
              <a:rPr lang="zh-CN" altLang="en-US"/>
              <a:t>协议，支持</a:t>
            </a:r>
            <a:r>
              <a:rPr lang="en-US" altLang="zh-CN"/>
              <a:t>TCP</a:t>
            </a:r>
            <a:r>
              <a:rPr lang="zh-CN" altLang="en-US"/>
              <a:t>、</a:t>
            </a:r>
            <a:r>
              <a:rPr lang="en-US" altLang="zh-CN"/>
              <a:t>UDP</a:t>
            </a:r>
            <a:r>
              <a:rPr lang="zh-CN" altLang="en-US"/>
              <a:t>协议，但是不支持</a:t>
            </a:r>
            <a:r>
              <a:rPr lang="en-US" altLang="zh-CN"/>
              <a:t>ICMP</a:t>
            </a:r>
            <a:r>
              <a:rPr lang="zh-CN" altLang="en-US"/>
              <a:t>协议。</a:t>
            </a:r>
            <a:endParaRPr lang="zh-CN" altLang="en-US"/>
          </a:p>
          <a:p>
            <a:pPr indent="457200"/>
            <a:r>
              <a:rPr lang="zh-CN" altLang="en-US"/>
              <a:t>配置的</a:t>
            </a:r>
            <a:r>
              <a:rPr lang="zh-CN" altLang="en-US"/>
              <a:t>方式：</a:t>
            </a:r>
            <a:endParaRPr lang="zh-CN" altLang="en-US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-netdev</a:t>
            </a:r>
            <a:r>
              <a:rPr lang="zh-CN" altLang="en-US"/>
              <a:t>和</a:t>
            </a:r>
            <a:r>
              <a:rPr lang="en-US" altLang="zh-CN"/>
              <a:t>-device</a:t>
            </a:r>
            <a:r>
              <a:rPr lang="zh-CN" altLang="en-US"/>
              <a:t>的</a:t>
            </a:r>
            <a:r>
              <a:rPr lang="zh-CN" altLang="en-US"/>
              <a:t>组合：</a:t>
            </a:r>
            <a:endParaRPr lang="zh-CN" altLang="en-US"/>
          </a:p>
          <a:p>
            <a:pPr marL="457200" lvl="1" indent="457200"/>
            <a:endParaRPr lang="zh-CN" altLang="en-US"/>
          </a:p>
          <a:p>
            <a:pPr marL="457200" lvl="1" indent="457200"/>
            <a:r>
              <a:rPr lang="zh-CN" altLang="en-US"/>
              <a:t>参数</a:t>
            </a:r>
            <a:r>
              <a:rPr lang="en-US" altLang="zh-CN"/>
              <a:t>-netdev</a:t>
            </a:r>
            <a:r>
              <a:rPr lang="zh-CN" altLang="en-US"/>
              <a:t>用于指定虚拟网络设备的后端，即定义</a:t>
            </a:r>
            <a:r>
              <a:rPr lang="en-US" altLang="zh-CN"/>
              <a:t>host</a:t>
            </a:r>
            <a:r>
              <a:rPr lang="zh-CN" altLang="en-US"/>
              <a:t>和虚拟机之间的通信方式，有</a:t>
            </a:r>
            <a:r>
              <a:rPr lang="en-US" altLang="zh-CN"/>
              <a:t>user</a:t>
            </a:r>
            <a:r>
              <a:rPr lang="zh-CN" altLang="en-US"/>
              <a:t>、</a:t>
            </a:r>
            <a:r>
              <a:rPr lang="en-US" altLang="zh-CN"/>
              <a:t>tap</a:t>
            </a:r>
            <a:r>
              <a:rPr lang="zh-CN" altLang="en-US"/>
              <a:t>、</a:t>
            </a:r>
            <a:r>
              <a:rPr lang="en-US" altLang="zh-CN"/>
              <a:t>bridge</a:t>
            </a:r>
            <a:r>
              <a:rPr lang="zh-CN" altLang="en-US"/>
              <a:t>、</a:t>
            </a:r>
            <a:r>
              <a:rPr lang="en-US" altLang="zh-CN"/>
              <a:t>socket</a:t>
            </a:r>
            <a:r>
              <a:rPr lang="zh-CN" altLang="en-US"/>
              <a:t>等</a:t>
            </a:r>
            <a:r>
              <a:rPr lang="zh-CN" altLang="en-US"/>
              <a:t>。</a:t>
            </a:r>
            <a:endParaRPr lang="zh-CN" altLang="en-US"/>
          </a:p>
          <a:p>
            <a:pPr marL="457200" lvl="1" indent="457200"/>
            <a:r>
              <a:rPr lang="zh-CN" altLang="en-US"/>
              <a:t>参数</a:t>
            </a:r>
            <a:r>
              <a:rPr lang="en-US" altLang="zh-CN"/>
              <a:t>-device</a:t>
            </a:r>
            <a:r>
              <a:rPr lang="zh-CN" altLang="en-US"/>
              <a:t>用于设置虚拟机内部可见的设备参数，将该设备连接到</a:t>
            </a:r>
            <a:r>
              <a:rPr lang="en-US" altLang="zh-CN"/>
              <a:t>id</a:t>
            </a:r>
            <a:r>
              <a:rPr lang="zh-CN" altLang="en-US"/>
              <a:t>指定的</a:t>
            </a:r>
            <a:r>
              <a:rPr lang="en-US" altLang="zh-CN"/>
              <a:t>netdev</a:t>
            </a:r>
            <a:r>
              <a:rPr lang="zh-CN" altLang="en-US"/>
              <a:t>上；定义多个</a:t>
            </a:r>
            <a:r>
              <a:rPr lang="en-US" altLang="zh-CN"/>
              <a:t>-device</a:t>
            </a:r>
            <a:r>
              <a:rPr lang="zh-CN" altLang="en-US"/>
              <a:t>就可以通过</a:t>
            </a:r>
            <a:r>
              <a:rPr lang="en-US" altLang="zh-CN"/>
              <a:t>ifconfig</a:t>
            </a:r>
            <a:r>
              <a:rPr lang="zh-CN" altLang="en-US"/>
              <a:t>看到多个</a:t>
            </a:r>
            <a:r>
              <a:rPr lang="zh-CN" altLang="en-US"/>
              <a:t>网卡。</a:t>
            </a:r>
            <a:endParaRPr lang="zh-CN" altLang="en-US"/>
          </a:p>
          <a:p>
            <a:pPr marL="457200" lvl="1" indent="457200"/>
            <a:endParaRPr lang="zh-CN" altLang="en-US"/>
          </a:p>
          <a:p>
            <a:pPr marL="457200" lvl="1" indent="457200"/>
            <a:r>
              <a:rPr lang="zh-CN" altLang="en-US"/>
              <a:t>-device </a:t>
            </a:r>
            <a:r>
              <a:rPr lang="en-US" altLang="zh-CN"/>
              <a:t>{</a:t>
            </a:r>
            <a:r>
              <a:rPr lang="en-US" altLang="zh-CN"/>
              <a:t>net device model}</a:t>
            </a:r>
            <a:r>
              <a:rPr lang="zh-CN" altLang="en-US"/>
              <a:t>,netdev=net0 \</a:t>
            </a:r>
            <a:endParaRPr lang="zh-CN" altLang="en-US"/>
          </a:p>
          <a:p>
            <a:pPr marL="457200" lvl="1" indent="457200"/>
            <a:r>
              <a:rPr lang="zh-CN" altLang="en-US"/>
              <a:t>-netdev user,id=net0,hostfwd=tcp:127.0.0.1:2222-:22</a:t>
            </a:r>
            <a:r>
              <a:rPr lang="en-US" altLang="zh-CN"/>
              <a:t>,hostfwd=::2223-:23</a:t>
            </a:r>
            <a:endParaRPr lang="zh-CN" altLang="en-US"/>
          </a:p>
          <a:p>
            <a:pPr marL="457200" lvl="1" indent="457200"/>
            <a:endParaRPr lang="zh-CN" altLang="en-US"/>
          </a:p>
          <a:p>
            <a:pPr marL="457200" lvl="1" indent="457200"/>
            <a:r>
              <a:rPr lang="zh-CN" altLang="en-US"/>
              <a:t>（可以使用</a:t>
            </a:r>
            <a:r>
              <a:rPr lang="en-US" altLang="zh-CN"/>
              <a:t>hostfwd</a:t>
            </a:r>
            <a:r>
              <a:rPr lang="zh-CN" altLang="en-US"/>
              <a:t>定义多个端口映射，</a:t>
            </a:r>
            <a:r>
              <a:rPr lang="en-US" altLang="zh-CN"/>
              <a:t>hostfwd=[tcp|udp]:[hostaddr]:hostport-[guestaddr]:guestport</a:t>
            </a:r>
            <a:r>
              <a:rPr lang="zh-CN" altLang="en-US"/>
              <a:t>）</a:t>
            </a:r>
            <a:endParaRPr lang="zh-CN" altLang="en-US"/>
          </a:p>
          <a:p>
            <a:pPr marL="457200" lvl="1" indent="457200"/>
            <a:r>
              <a:rPr lang="zh-CN" altLang="en-US"/>
              <a:t>（使用</a:t>
            </a:r>
            <a:r>
              <a:rPr lang="en-US" altLang="zh-CN"/>
              <a:t>qemu-system-aarch64 -machine type=virt -device help</a:t>
            </a:r>
            <a:r>
              <a:rPr lang="zh-CN" altLang="en-US"/>
              <a:t>查看）</a:t>
            </a:r>
            <a:endParaRPr lang="zh-CN" altLang="en-US"/>
          </a:p>
          <a:p>
            <a:pPr marL="457200" lvl="1" indent="457200"/>
            <a:endParaRPr lang="zh-CN" altLang="en-US"/>
          </a:p>
          <a:p>
            <a:pPr marL="457200" lvl="1" indent="0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-nic</a:t>
            </a:r>
            <a:r>
              <a:rPr lang="zh-CN" altLang="en-US"/>
              <a:t>是一个简化版的定义</a:t>
            </a:r>
            <a:r>
              <a:rPr lang="zh-CN" altLang="en-US"/>
              <a:t>方式：</a:t>
            </a:r>
            <a:endParaRPr lang="zh-CN" altLang="en-US"/>
          </a:p>
          <a:p>
            <a:pPr marL="457200" lvl="1" indent="457200"/>
            <a:r>
              <a:rPr lang="en-US" altLang="zh-CN"/>
              <a:t>-nic user,model={net device model},hostfwd=::2222-:22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2100" y="2819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网络配置的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650240"/>
            <a:ext cx="11415395" cy="575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en-US" altLang="zh-CN"/>
          </a:p>
          <a:p>
            <a:pPr marL="457200" lvl="1" indent="0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-netdev</a:t>
            </a:r>
            <a:r>
              <a:rPr lang="zh-CN" altLang="en-US"/>
              <a:t>和</a:t>
            </a:r>
            <a:r>
              <a:rPr lang="en-US" altLang="zh-CN"/>
              <a:t>-net</a:t>
            </a:r>
            <a:r>
              <a:rPr lang="zh-CN" altLang="en-US"/>
              <a:t>的</a:t>
            </a:r>
            <a:r>
              <a:rPr lang="zh-CN" altLang="en-US"/>
              <a:t>组合：</a:t>
            </a:r>
            <a:endParaRPr lang="zh-CN" altLang="en-US"/>
          </a:p>
          <a:p>
            <a:pPr marL="457200" lvl="1" indent="0"/>
            <a:endParaRPr lang="zh-CN" altLang="en-US"/>
          </a:p>
          <a:p>
            <a:pPr marL="457200" lvl="1" indent="457200"/>
            <a:r>
              <a:rPr lang="en-US" altLang="zh-CN"/>
              <a:t>-net</a:t>
            </a:r>
            <a:r>
              <a:rPr lang="zh-CN" altLang="en-US"/>
              <a:t>是一个遗留下来的选项。功能上和</a:t>
            </a:r>
            <a:r>
              <a:rPr lang="en-US" altLang="zh-CN"/>
              <a:t>-device</a:t>
            </a:r>
            <a:r>
              <a:rPr lang="zh-CN" altLang="en-US"/>
              <a:t>相似，用来定义虚拟机内部可见的设备参数，可以在虚拟机内部模拟一个网卡，如果定义了</a:t>
            </a:r>
            <a:r>
              <a:rPr lang="en-US" altLang="zh-CN"/>
              <a:t>netdev</a:t>
            </a:r>
            <a:r>
              <a:rPr lang="zh-CN" altLang="en-US"/>
              <a:t>就可以将这个网卡连接到</a:t>
            </a:r>
            <a:r>
              <a:rPr lang="en-US" altLang="zh-CN"/>
              <a:t>netdev</a:t>
            </a:r>
            <a:r>
              <a:rPr lang="zh-CN" altLang="en-US"/>
              <a:t>上，如果没有定义，就会默认连接到</a:t>
            </a:r>
            <a:r>
              <a:rPr lang="en-US" altLang="zh-CN"/>
              <a:t>host</a:t>
            </a:r>
            <a:r>
              <a:rPr lang="zh-CN" altLang="en-US"/>
              <a:t>主机的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的</a:t>
            </a:r>
            <a:r>
              <a:rPr lang="en-US" altLang="zh-CN"/>
              <a:t>hub</a:t>
            </a:r>
            <a:r>
              <a:rPr lang="zh-CN" altLang="en-US"/>
              <a:t>上，可以使用</a:t>
            </a:r>
            <a:r>
              <a:rPr lang="en-US" altLang="zh-CN"/>
              <a:t>name={}</a:t>
            </a:r>
            <a:r>
              <a:rPr lang="zh-CN" altLang="en-US"/>
              <a:t>参数来指定</a:t>
            </a:r>
            <a:r>
              <a:rPr lang="en-US" altLang="zh-CN"/>
              <a:t>hub</a:t>
            </a:r>
            <a:r>
              <a:rPr lang="zh-CN" altLang="en-US"/>
              <a:t>的</a:t>
            </a:r>
            <a:r>
              <a:rPr lang="zh-CN" altLang="en-US"/>
              <a:t>名称。</a:t>
            </a:r>
            <a:endParaRPr lang="zh-CN" altLang="en-US"/>
          </a:p>
          <a:p>
            <a:pPr marL="457200" lvl="1" indent="457200"/>
            <a:endParaRPr lang="zh-CN" altLang="en-US"/>
          </a:p>
          <a:p>
            <a:pPr marL="457200" lvl="1" indent="457200"/>
            <a:r>
              <a:rPr lang="zh-CN" altLang="en-US"/>
              <a:t>-netdev user,id=net0,hostfwd=::2222-:22 </a:t>
            </a:r>
            <a:endParaRPr lang="zh-CN" altLang="en-US"/>
          </a:p>
          <a:p>
            <a:pPr marL="457200" lvl="1" indent="457200"/>
            <a:r>
              <a:rPr lang="zh-CN" altLang="en-US"/>
              <a:t>-net nic,model=e1000,netdev=net0</a:t>
            </a:r>
            <a:endParaRPr lang="zh-CN" altLang="en-US"/>
          </a:p>
          <a:p>
            <a:pPr marL="457200" lvl="1" indent="457200"/>
            <a:endParaRPr lang="zh-CN" altLang="en-US"/>
          </a:p>
          <a:p>
            <a:pPr marL="457200" lvl="1" indent="457200"/>
            <a:r>
              <a:rPr lang="zh-CN" altLang="en-US"/>
              <a:t>不建议用这种</a:t>
            </a:r>
            <a:r>
              <a:rPr lang="zh-CN" altLang="en-US"/>
              <a:t>方式。</a:t>
            </a:r>
            <a:endParaRPr lang="zh-CN" altLang="en-US"/>
          </a:p>
          <a:p>
            <a:pPr marL="457200" lvl="1" indent="0"/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26455" y="2602230"/>
            <a:ext cx="5542915" cy="37293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网络配置的方式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4815" y="13322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2.tap/bridge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3910" y="1941195"/>
            <a:ext cx="11045190" cy="4630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tap</a:t>
            </a:r>
            <a:r>
              <a:rPr lang="zh-CN" altLang="en-US"/>
              <a:t> 属于 L</a:t>
            </a:r>
            <a:r>
              <a:rPr lang="en-US" altLang="zh-CN"/>
              <a:t>i</a:t>
            </a:r>
            <a:r>
              <a:rPr lang="zh-CN" altLang="en-US"/>
              <a:t>nux 内核支持的一种虚拟化网络设备，还有 </a:t>
            </a:r>
            <a:r>
              <a:rPr lang="en-US" altLang="zh-CN"/>
              <a:t>tun </a:t>
            </a:r>
            <a:r>
              <a:rPr lang="zh-CN" altLang="en-US"/>
              <a:t>也属于这种设备，它们完全由软件模拟实现，</a:t>
            </a:r>
            <a:r>
              <a:rPr lang="en-US" altLang="zh-CN"/>
              <a:t>tun</a:t>
            </a:r>
            <a:r>
              <a:rPr lang="zh-CN" altLang="en-US"/>
              <a:t>/</a:t>
            </a:r>
            <a:r>
              <a:rPr lang="en-US" altLang="zh-CN"/>
              <a:t>tap</a:t>
            </a:r>
            <a:r>
              <a:rPr lang="zh-CN" altLang="en-US"/>
              <a:t> 负责在内核协议栈和用户进程之间传送协议数据单元。</a:t>
            </a:r>
            <a:r>
              <a:rPr lang="en-US" altLang="zh-CN"/>
              <a:t>tun </a:t>
            </a:r>
            <a:r>
              <a:rPr lang="zh-CN" altLang="en-US"/>
              <a:t>工作在网络层，而 </a:t>
            </a:r>
            <a:r>
              <a:rPr lang="en-US" altLang="zh-CN"/>
              <a:t>tap </a:t>
            </a:r>
            <a:r>
              <a:rPr lang="zh-CN" altLang="en-US"/>
              <a:t>工作在数据链路层，</a:t>
            </a:r>
            <a:r>
              <a:rPr lang="en-US" altLang="zh-CN"/>
              <a:t>tun </a:t>
            </a:r>
            <a:r>
              <a:rPr lang="zh-CN" altLang="en-US"/>
              <a:t>负责与应用程序交换 IP 数据包，而 </a:t>
            </a:r>
            <a:r>
              <a:rPr lang="en-US" altLang="zh-CN"/>
              <a:t>tap </a:t>
            </a:r>
            <a:r>
              <a:rPr lang="zh-CN" altLang="en-US"/>
              <a:t>与应用程序交换以太网帧。所以 </a:t>
            </a:r>
            <a:r>
              <a:rPr lang="en-US" altLang="zh-CN"/>
              <a:t>tun </a:t>
            </a:r>
            <a:r>
              <a:rPr lang="zh-CN" altLang="en-US"/>
              <a:t>经常涉及路由，而 </a:t>
            </a:r>
            <a:r>
              <a:rPr lang="en-US" altLang="zh-CN"/>
              <a:t>tap </a:t>
            </a:r>
            <a:r>
              <a:rPr lang="zh-CN" altLang="en-US"/>
              <a:t>常用于网络桥接。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所谓桥接可以简单理解为在两张网卡之间搭一座桥，一端有数据就可以通过桥走到另一端，对于实现 QEMU 虚拟机通信正合适。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配置的方式比较繁琐，需要在</a:t>
            </a:r>
            <a:r>
              <a:rPr lang="en-US" altLang="zh-CN"/>
              <a:t>host</a:t>
            </a:r>
            <a:r>
              <a:rPr lang="zh-CN" altLang="en-US"/>
              <a:t>主机上先创建</a:t>
            </a:r>
            <a:r>
              <a:rPr lang="zh-CN" altLang="en-US"/>
              <a:t>网桥，在飞书文档里面有一个相关的文档：https://fwazw08p4j.feishu.cn/wiki/wikcnoGRRRIG8wmMKulhWlRS2Gc</a:t>
            </a:r>
            <a:endParaRPr lang="zh-CN" altLang="en-US"/>
          </a:p>
          <a:p>
            <a:r>
              <a:rPr lang="zh-CN" altLang="en-US"/>
              <a:t>另一个比较详细的博客可以参考：https://wzt.ac.cn/2021/05/28/QEMU-networking/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7675" y="-8890"/>
            <a:ext cx="5005705" cy="114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42175" y="0"/>
            <a:ext cx="4949825" cy="1087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82295" y="5339080"/>
            <a:ext cx="11266170" cy="804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3.socket</a:t>
            </a:r>
            <a:r>
              <a:rPr lang="zh-CN" altLang="en-US"/>
              <a:t>模式：在多个</a:t>
            </a:r>
            <a:r>
              <a:rPr lang="en-US" altLang="zh-CN"/>
              <a:t>qemu</a:t>
            </a:r>
            <a:r>
              <a:rPr lang="zh-CN" altLang="en-US"/>
              <a:t>虚拟机之间构建一个网络。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一个不容易发现的错误：如果添加端口映射之后报错，可以看一下是不是你的端口正在被使用（比如另一个终端的</a:t>
            </a:r>
            <a:r>
              <a:rPr lang="en-US" altLang="zh-CN">
                <a:solidFill>
                  <a:srgbClr val="FF0000"/>
                </a:solidFill>
              </a:rPr>
              <a:t>qemu</a:t>
            </a:r>
            <a:r>
              <a:rPr lang="zh-CN" altLang="en-US">
                <a:solidFill>
                  <a:srgbClr val="FF0000"/>
                </a:solidFill>
              </a:rPr>
              <a:t>没有关：）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100" idx="3"/>
          </p:cNvCxnSpPr>
          <p:nvPr/>
        </p:nvCxnSpPr>
        <p:spPr>
          <a:xfrm flipV="1">
            <a:off x="6723380" y="546735"/>
            <a:ext cx="497205" cy="19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60825" y="1886585"/>
            <a:ext cx="48317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共享宿主机的</a:t>
            </a:r>
            <a:r>
              <a:rPr lang="zh-C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7380" y="422910"/>
            <a:ext cx="110680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</a:t>
            </a:r>
            <a:r>
              <a:rPr lang="zh-CN" altLang="en-US"/>
              <a:t>重新编译</a:t>
            </a:r>
            <a:r>
              <a:rPr lang="en-US" altLang="zh-CN"/>
              <a:t>qemu</a:t>
            </a:r>
            <a:r>
              <a:rPr lang="zh-CN" altLang="en-US"/>
              <a:t>在</a:t>
            </a:r>
            <a:r>
              <a:rPr lang="en-US" altLang="zh-CN"/>
              <a:t>configure</a:t>
            </a:r>
            <a:r>
              <a:rPr lang="zh-CN" altLang="en-US"/>
              <a:t>中添加</a:t>
            </a:r>
            <a:r>
              <a:rPr lang="en-US" altLang="zh-CN"/>
              <a:t>--enable-virtfs</a:t>
            </a:r>
            <a:r>
              <a:rPr lang="zh-CN" altLang="en-US"/>
              <a:t>参数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* </a:t>
            </a:r>
            <a:r>
              <a:rPr lang="zh-CN" altLang="en-US"/>
              <a:t>在</a:t>
            </a:r>
            <a:r>
              <a:rPr lang="en-US" altLang="zh-CN"/>
              <a:t>qemu</a:t>
            </a:r>
            <a:r>
              <a:rPr lang="zh-CN" altLang="en-US"/>
              <a:t>虚拟机的</a:t>
            </a:r>
            <a:r>
              <a:rPr lang="en-US" altLang="zh-CN"/>
              <a:t>kernel</a:t>
            </a:r>
            <a:r>
              <a:rPr lang="zh-CN" altLang="en-US"/>
              <a:t>中添加</a:t>
            </a:r>
            <a:r>
              <a:rPr lang="en-US" altLang="zh-CN"/>
              <a:t>9p</a:t>
            </a:r>
            <a:r>
              <a:rPr lang="zh-CN" altLang="en-US"/>
              <a:t>的</a:t>
            </a:r>
            <a:r>
              <a:rPr lang="zh-CN" altLang="en-US"/>
              <a:t>支持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* </a:t>
            </a:r>
            <a:r>
              <a:rPr lang="zh-CN" altLang="en-US"/>
              <a:t>还没有尝试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* </a:t>
            </a:r>
            <a:r>
              <a:rPr lang="zh-CN" altLang="en-US"/>
              <a:t>见</a:t>
            </a:r>
            <a:r>
              <a:rPr lang="en-US" altLang="zh-CN"/>
              <a:t>[13] [14]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/>
          <p:nvPr>
            <p:ph type="subTitle" idx="1"/>
          </p:nvPr>
        </p:nvSpPr>
        <p:spPr>
          <a:xfrm>
            <a:off x="0" y="0"/>
            <a:ext cx="9799320" cy="634365"/>
          </a:xfrm>
        </p:spPr>
        <p:txBody>
          <a:bodyPr/>
          <a:p>
            <a:pPr algn="l"/>
            <a:r>
              <a:rPr lang="zh-CN" altLang="en-US" sz="2800" b="1">
                <a:solidFill>
                  <a:schemeClr val="tx1"/>
                </a:solidFill>
              </a:rPr>
              <a:t>参考资料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431800"/>
            <a:ext cx="12192635" cy="6319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[1] archlinux/wiki/QEMU</a:t>
            </a:r>
            <a:r>
              <a:rPr lang="zh-CN" altLang="en-US"/>
              <a:t>一些</a:t>
            </a:r>
            <a:r>
              <a:rPr lang="zh-CN" altLang="en-US"/>
              <a:t>说明详细的使用</a:t>
            </a:r>
            <a:r>
              <a:rPr lang="zh-CN" altLang="en-US"/>
              <a:t>方法：https://wiki.archlinuxcn.org/wiki/QEMU</a:t>
            </a:r>
            <a:endParaRPr lang="zh-CN" altLang="en-US"/>
          </a:p>
          <a:p>
            <a:r>
              <a:rPr lang="en-US" altLang="zh-CN"/>
              <a:t>[2] Linux</a:t>
            </a:r>
            <a:r>
              <a:rPr lang="zh-CN" altLang="en-US"/>
              <a:t>虚拟化的</a:t>
            </a:r>
            <a:r>
              <a:rPr lang="zh-CN" altLang="en-US"/>
              <a:t>方式：https://www.cnblogs.com/LoyenWang/p/13510925.html</a:t>
            </a:r>
            <a:endParaRPr lang="zh-CN" altLang="en-US"/>
          </a:p>
          <a:p>
            <a:r>
              <a:rPr lang="en-US" altLang="zh-CN"/>
              <a:t>[3] qemu</a:t>
            </a:r>
            <a:r>
              <a:rPr lang="zh-CN" altLang="en-US"/>
              <a:t>官方</a:t>
            </a:r>
            <a:r>
              <a:rPr lang="zh-CN" altLang="en-US"/>
              <a:t>文档：https://www.qemu.org/docs/master/index.html</a:t>
            </a:r>
            <a:endParaRPr lang="zh-CN" altLang="en-US"/>
          </a:p>
          <a:p>
            <a:r>
              <a:rPr lang="en-US" altLang="zh-CN"/>
              <a:t>[4] archlinux</a:t>
            </a:r>
            <a:r>
              <a:rPr lang="zh-CN" altLang="en-US"/>
              <a:t>的</a:t>
            </a:r>
            <a:r>
              <a:rPr lang="en-US" altLang="zh-CN"/>
              <a:t>qemu</a:t>
            </a:r>
            <a:r>
              <a:rPr lang="zh-CN" altLang="en-US"/>
              <a:t>参数</a:t>
            </a:r>
            <a:r>
              <a:rPr lang="zh-CN" altLang="en-US"/>
              <a:t>手册：https://man.archlinux.org/man/qemu.1</a:t>
            </a:r>
            <a:endParaRPr lang="zh-CN" altLang="en-US"/>
          </a:p>
          <a:p>
            <a:r>
              <a:rPr lang="en-US" altLang="zh-CN"/>
              <a:t>[5] </a:t>
            </a:r>
            <a:r>
              <a:rPr lang="zh-CN" altLang="en-US"/>
              <a:t>使用</a:t>
            </a:r>
            <a:r>
              <a:rPr lang="en-US" altLang="zh-CN"/>
              <a:t>qemu</a:t>
            </a:r>
            <a:r>
              <a:rPr lang="zh-CN" altLang="en-US"/>
              <a:t>启动一个</a:t>
            </a:r>
            <a:r>
              <a:rPr lang="zh-CN" altLang="en-US"/>
              <a:t>虚拟机：https://cloud.tencent.com/developer/article/1039421</a:t>
            </a:r>
            <a:endParaRPr lang="zh-CN" altLang="en-US"/>
          </a:p>
          <a:p>
            <a:r>
              <a:rPr lang="en-US" altLang="zh-CN"/>
              <a:t>[6] qemu-system-aarch64</a:t>
            </a:r>
            <a:r>
              <a:rPr lang="zh-CN" altLang="en-US"/>
              <a:t>常用命令的</a:t>
            </a:r>
            <a:r>
              <a:rPr lang="zh-CN" altLang="en-US"/>
              <a:t>参考：https://www.micoder.cc/blog/2429.html</a:t>
            </a:r>
            <a:endParaRPr lang="zh-CN" altLang="en-US"/>
          </a:p>
          <a:p>
            <a:r>
              <a:rPr lang="en-US" altLang="zh-CN"/>
              <a:t>[7] qemu tap</a:t>
            </a:r>
            <a:r>
              <a:rPr lang="zh-CN" altLang="en-US"/>
              <a:t>网络模式</a:t>
            </a:r>
            <a:r>
              <a:rPr lang="zh-CN" altLang="en-US"/>
              <a:t>的配置：https://wzt.ac.cn/2021/05/28/QEMU-networking/</a:t>
            </a:r>
            <a:endParaRPr lang="zh-CN" altLang="en-US"/>
          </a:p>
          <a:p>
            <a:r>
              <a:rPr lang="en-US" altLang="zh-CN"/>
              <a:t>[8] qemu</a:t>
            </a:r>
            <a:r>
              <a:rPr lang="zh-CN" altLang="en-US"/>
              <a:t>常用</a:t>
            </a:r>
            <a:r>
              <a:rPr lang="zh-CN" altLang="en-US"/>
              <a:t>参数：https://quard-star-tutorial.readthedocs.io/zh_CN/latest/ext3.html#drive</a:t>
            </a:r>
            <a:endParaRPr lang="zh-CN" altLang="en-US"/>
          </a:p>
          <a:p>
            <a:r>
              <a:rPr lang="en-US" altLang="zh-CN"/>
              <a:t>[9] -machine type=virt</a:t>
            </a:r>
            <a:r>
              <a:rPr lang="zh-CN" altLang="en-US"/>
              <a:t>：https://www.qemu.org/docs/master/system/riscv/virt.html</a:t>
            </a:r>
            <a:endParaRPr lang="zh-CN" altLang="en-US"/>
          </a:p>
          <a:p>
            <a:r>
              <a:rPr lang="en-US" altLang="zh-CN"/>
              <a:t>[10] </a:t>
            </a:r>
            <a:r>
              <a:rPr lang="zh-CN" altLang="en-US"/>
              <a:t>制作</a:t>
            </a:r>
            <a:r>
              <a:rPr lang="en-US" altLang="zh-CN"/>
              <a:t>ISO</a:t>
            </a:r>
            <a:r>
              <a:rPr lang="zh-CN" altLang="en-US"/>
              <a:t>镜像：https://www.cnblogs.com/aWxvdmVseXc0/p/15553891.html</a:t>
            </a:r>
            <a:endParaRPr lang="zh-CN" altLang="en-US"/>
          </a:p>
          <a:p>
            <a:r>
              <a:rPr lang="en-US" altLang="zh-CN"/>
              <a:t>[11] </a:t>
            </a:r>
            <a:r>
              <a:rPr lang="zh-CN" altLang="en-US"/>
              <a:t>网络配置的官方</a:t>
            </a:r>
            <a:r>
              <a:rPr lang="zh-CN" altLang="en-US"/>
              <a:t>文档：https://www.qemu.org/docs/master/system/devices/net.html</a:t>
            </a:r>
            <a:endParaRPr lang="zh-CN" altLang="en-US"/>
          </a:p>
          <a:p>
            <a:r>
              <a:rPr lang="en-US" altLang="zh-CN"/>
              <a:t>[12] </a:t>
            </a:r>
            <a:r>
              <a:rPr lang="zh-CN" altLang="en-US"/>
              <a:t>飞书配置</a:t>
            </a:r>
            <a:r>
              <a:rPr lang="en-US" altLang="zh-CN"/>
              <a:t>tap</a:t>
            </a:r>
            <a:r>
              <a:rPr lang="zh-CN" altLang="en-US"/>
              <a:t>网络的</a:t>
            </a:r>
            <a:r>
              <a:rPr lang="zh-CN" altLang="en-US"/>
              <a:t>文档：https://fwazw08p4j.feishu.cn/wiki/wikcnoGRRRIG8wmMKulhWlRS2Gc</a:t>
            </a:r>
            <a:endParaRPr lang="zh-CN" altLang="en-US"/>
          </a:p>
          <a:p>
            <a:r>
              <a:rPr lang="en-US" altLang="zh-CN"/>
              <a:t>[13] </a:t>
            </a:r>
            <a:r>
              <a:rPr lang="zh-CN" altLang="en-US"/>
              <a:t>共享宿主机目录作为</a:t>
            </a:r>
            <a:r>
              <a:rPr lang="en-US" altLang="zh-CN"/>
              <a:t>qemu</a:t>
            </a:r>
            <a:r>
              <a:rPr lang="zh-CN" altLang="en-US"/>
              <a:t>虚拟机的主文件系统：https://blog.mozcp.com/use-host-directory-for-geust-rootfs/</a:t>
            </a:r>
            <a:endParaRPr lang="zh-CN" altLang="en-US"/>
          </a:p>
          <a:p>
            <a:r>
              <a:rPr lang="en-US" altLang="zh-CN"/>
              <a:t>[14] qemu</a:t>
            </a:r>
            <a:r>
              <a:rPr lang="zh-CN" altLang="en-US"/>
              <a:t>使用</a:t>
            </a:r>
            <a:r>
              <a:rPr lang="en-US" altLang="zh-CN"/>
              <a:t>9p virtio</a:t>
            </a:r>
            <a:r>
              <a:rPr lang="zh-CN" altLang="en-US"/>
              <a:t>支持</a:t>
            </a:r>
            <a:r>
              <a:rPr lang="en-US" altLang="zh-CN"/>
              <a:t>host</a:t>
            </a:r>
            <a:r>
              <a:rPr lang="zh-CN" altLang="en-US"/>
              <a:t>和</a:t>
            </a:r>
            <a:r>
              <a:rPr lang="en-US" altLang="zh-CN"/>
              <a:t>guest</a:t>
            </a:r>
            <a:r>
              <a:rPr lang="zh-CN" altLang="en-US"/>
              <a:t>中共享</a:t>
            </a:r>
            <a:r>
              <a:rPr lang="zh-CN" altLang="en-US"/>
              <a:t>目录：https://oskernellab.com/2018/09/30/2018/0930-0003-qemu_use_9pnet_virtio_fs_to_share_folder/</a:t>
            </a:r>
            <a:endParaRPr lang="zh-CN" altLang="en-US"/>
          </a:p>
          <a:p>
            <a:r>
              <a:rPr lang="en-US" altLang="zh-CN"/>
              <a:t>[15] Linux initial RAM disk (initrd) overview</a:t>
            </a:r>
            <a:r>
              <a:rPr lang="zh-CN" altLang="en-US"/>
              <a:t>、制作</a:t>
            </a:r>
            <a:r>
              <a:rPr lang="en-US" altLang="zh-CN"/>
              <a:t>initrd</a:t>
            </a:r>
            <a:r>
              <a:rPr lang="zh-CN" altLang="en-US"/>
              <a:t>：</a:t>
            </a:r>
            <a:r>
              <a:rPr lang="en-US" altLang="zh-CN"/>
              <a:t>https://developer.ibm.com/articles/l-initrd/</a:t>
            </a:r>
            <a:endParaRPr lang="en-US" altLang="zh-CN"/>
          </a:p>
          <a:p>
            <a:r>
              <a:rPr lang="en-US" altLang="zh-CN"/>
              <a:t>[16] qemu</a:t>
            </a:r>
            <a:r>
              <a:rPr lang="zh-CN" altLang="en-US"/>
              <a:t>网络的参考</a:t>
            </a:r>
            <a:r>
              <a:rPr lang="zh-CN" altLang="en-US"/>
              <a:t>文档：https://wiki.qemu.org/Documentation/Networking</a:t>
            </a:r>
            <a:endParaRPr lang="zh-CN" altLang="en-US"/>
          </a:p>
          <a:p>
            <a:r>
              <a:rPr lang="en-US" altLang="zh-CN"/>
              <a:t>[17] network socket</a:t>
            </a:r>
            <a:r>
              <a:rPr lang="zh-CN" altLang="en-US"/>
              <a:t>：https://linuxsimba.github.io/qemu-tunnel-types</a:t>
            </a:r>
            <a:endParaRPr lang="zh-CN" altLang="en-US"/>
          </a:p>
          <a:p>
            <a:r>
              <a:rPr lang="en-US" altLang="zh-CN"/>
              <a:t>[18] network socket</a:t>
            </a:r>
            <a:r>
              <a:rPr lang="zh-CN" altLang="en-US"/>
              <a:t>：https://john-millikin.com/improved-unix-socket-networking-in-qemu-7.2</a:t>
            </a:r>
            <a:endParaRPr lang="zh-CN" altLang="en-US"/>
          </a:p>
          <a:p>
            <a:r>
              <a:rPr lang="en-US" altLang="zh-CN"/>
              <a:t>[19] Finding your way through the QEMU parameter jungle</a:t>
            </a:r>
            <a:r>
              <a:rPr lang="zh-CN" altLang="en-US"/>
              <a:t>：</a:t>
            </a:r>
            <a:r>
              <a:rPr lang="en-US" altLang="zh-CN"/>
              <a:t>https://archive.fosdem.org/2018/schedule/event/vai_qemu_jungle/attachments/slides/2539/export/events/attachments/vai_qemu_jungle/slides/2539/qemu_cli_jungle.pdf</a:t>
            </a:r>
            <a:endParaRPr lang="en-US" altLang="zh-CN"/>
          </a:p>
          <a:p>
            <a:r>
              <a:rPr lang="en-US" altLang="zh-CN"/>
              <a:t>[20] </a:t>
            </a:r>
            <a:r>
              <a:rPr lang="zh-CN" altLang="en-US"/>
              <a:t>内核参数：https://www.kernel.org/doc/html/v4.14/admin-guide/kernel-parameters.html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1715770"/>
            <a:ext cx="9799320" cy="3220085"/>
          </a:xfrm>
        </p:spPr>
        <p:txBody>
          <a:bodyPr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3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qemu</a:t>
            </a:r>
            <a:r>
              <a:rPr lang="zh-CN" altLang="en-US" sz="3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的工作方式</a:t>
            </a:r>
            <a:endParaRPr lang="zh-CN" altLang="en-US" sz="3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3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启动一个</a:t>
            </a:r>
            <a:r>
              <a:rPr lang="en-US" altLang="zh-CN" sz="3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  <a:endParaRPr lang="en-US" altLang="zh-CN" sz="3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3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添加块设备的</a:t>
            </a:r>
            <a:r>
              <a:rPr lang="zh-CN" altLang="en-US" sz="3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方式</a:t>
            </a:r>
            <a:endParaRPr lang="zh-CN" altLang="en-US" sz="3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3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网络配置的方式</a:t>
            </a:r>
            <a:endParaRPr lang="zh-CN" altLang="en-US" sz="3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3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共享宿主机的</a:t>
            </a:r>
            <a:r>
              <a:rPr lang="zh-CN" altLang="en-US" sz="3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3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/>
          <p:nvPr>
            <p:ph type="subTitle" idx="1"/>
          </p:nvPr>
        </p:nvSpPr>
        <p:spPr>
          <a:xfrm>
            <a:off x="0" y="0"/>
            <a:ext cx="9799320" cy="634365"/>
          </a:xfrm>
        </p:spPr>
        <p:txBody>
          <a:bodyPr/>
          <a:p>
            <a:pPr algn="l"/>
            <a:r>
              <a:rPr lang="zh-CN" altLang="en-US" sz="2800" b="1">
                <a:solidFill>
                  <a:schemeClr val="tx1"/>
                </a:solidFill>
              </a:rPr>
              <a:t>参考资料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537845"/>
            <a:ext cx="12192635" cy="5380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[21] </a:t>
            </a:r>
            <a:r>
              <a:rPr lang="zh-CN" altLang="en-US"/>
              <a:t>树莓派的</a:t>
            </a:r>
            <a:r>
              <a:rPr lang="en-US" altLang="zh-CN"/>
              <a:t>sd</a:t>
            </a:r>
            <a:r>
              <a:rPr lang="zh-CN" altLang="en-US"/>
              <a:t>卡分区命名和</a:t>
            </a:r>
            <a:r>
              <a:rPr lang="en-US" altLang="zh-CN"/>
              <a:t>boot</a:t>
            </a:r>
            <a:r>
              <a:rPr lang="zh-CN" altLang="en-US"/>
              <a:t>：https://github.com/raspberrypi/noobs/wiki/Standalone-partitioning-explained</a:t>
            </a:r>
            <a:endParaRPr lang="zh-CN" altLang="en-US"/>
          </a:p>
          <a:p>
            <a:r>
              <a:rPr lang="en-US" altLang="zh-CN"/>
              <a:t>[22] </a:t>
            </a:r>
            <a:r>
              <a:rPr lang="zh-CN" altLang="en-US"/>
              <a:t>安装一个</a:t>
            </a:r>
            <a:r>
              <a:rPr lang="en-US" altLang="zh-CN"/>
              <a:t>ubuntu</a:t>
            </a:r>
            <a:r>
              <a:rPr lang="zh-CN" altLang="en-US"/>
              <a:t>系统到虚拟磁盘文件</a:t>
            </a:r>
            <a:r>
              <a:rPr lang="zh-CN" altLang="en-US"/>
              <a:t>上：https://juejin.cn/s/qemu%20create%20ubuntu%20image</a:t>
            </a:r>
            <a:endParaRPr lang="zh-CN" altLang="en-US"/>
          </a:p>
          <a:p>
            <a:r>
              <a:rPr lang="en-US" altLang="zh-CN"/>
              <a:t>[23] QEMU ELI5 — Part 6, UEFI, BIOS &amp; OVMF</a:t>
            </a:r>
            <a:r>
              <a:rPr lang="zh-CN" altLang="en-US"/>
              <a:t>：https://medium.com/@tunacici7/qemu-eli5-part-6-uefi-bios-ovmf-7919facf7e31</a:t>
            </a:r>
            <a:endParaRPr lang="zh-CN" altLang="en-US"/>
          </a:p>
          <a:p>
            <a:r>
              <a:rPr lang="en-US" altLang="zh-CN"/>
              <a:t>[24] How does a kernel mount the root partition?</a:t>
            </a:r>
            <a:r>
              <a:rPr lang="zh-CN" altLang="en-US"/>
              <a:t>：https://unix.stackexchange.com/questions/9944/how-does-a-kernel-mount-the-root-partition</a:t>
            </a:r>
            <a:endParaRPr lang="zh-CN" altLang="en-US"/>
          </a:p>
          <a:p>
            <a:r>
              <a:rPr lang="en-US" altLang="zh-CN"/>
              <a:t>[25] device tree</a:t>
            </a:r>
            <a:r>
              <a:rPr lang="zh-CN" altLang="en-US"/>
              <a:t>：http://www.wowotech.net/linux_kenrel/why-dt.html</a:t>
            </a:r>
            <a:endParaRPr lang="zh-CN" altLang="en-US"/>
          </a:p>
          <a:p>
            <a:r>
              <a:rPr lang="en-US" altLang="zh-CN"/>
              <a:t>[26] bootloader</a:t>
            </a:r>
            <a:r>
              <a:rPr lang="zh-CN" altLang="en-US"/>
              <a:t>：</a:t>
            </a:r>
            <a:r>
              <a:rPr lang="en-US" altLang="zh-CN"/>
              <a:t> https://www.scaler.com/topics/operating-system/what-is-a-bootloader/</a:t>
            </a:r>
            <a:endParaRPr lang="en-US" altLang="zh-CN"/>
          </a:p>
          <a:p>
            <a:r>
              <a:rPr lang="en-US" altLang="zh-CN"/>
              <a:t>[27] </a:t>
            </a:r>
            <a:r>
              <a:rPr lang="zh-CN" altLang="en-US"/>
              <a:t>一个启动的</a:t>
            </a:r>
            <a:r>
              <a:rPr lang="zh-CN" altLang="en-US"/>
              <a:t>例子：https://blog.csdn.net/jiangwei0512/article/details/108176837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260" y="2112600"/>
            <a:ext cx="9799200" cy="1472400"/>
          </a:xfrm>
        </p:spPr>
        <p:txBody>
          <a:bodyPr>
            <a:noAutofit/>
          </a:bodyPr>
          <a:p>
            <a:pPr>
              <a:buFont typeface="Wingdings" panose="05000000000000000000" charset="0"/>
            </a:pPr>
            <a:r>
              <a:rPr lang="en-US" altLang="zh-CN" sz="3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qemu</a:t>
            </a:r>
            <a:r>
              <a:rPr lang="zh-CN" altLang="en-US" sz="3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的工作方式</a:t>
            </a:r>
            <a:endParaRPr lang="zh-CN" altLang="en-US" sz="3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775" y="3416300"/>
            <a:ext cx="11373485" cy="3338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  <a:p>
            <a:r>
              <a:rPr lang="en-US" altLang="zh-CN"/>
              <a:t>qemu</a:t>
            </a:r>
            <a:r>
              <a:rPr lang="zh-CN" altLang="en-US"/>
              <a:t>有两种工作的模式：全系统模拟模式（</a:t>
            </a:r>
            <a:r>
              <a:rPr lang="en-US" altLang="zh-CN"/>
              <a:t>full-system emulation</a:t>
            </a:r>
            <a:r>
              <a:rPr lang="zh-CN" altLang="en-US"/>
              <a:t>）、用户模式（</a:t>
            </a:r>
            <a:r>
              <a:rPr lang="en-US" altLang="zh-CN"/>
              <a:t>Usermode emulation</a:t>
            </a:r>
            <a:r>
              <a:rPr lang="zh-CN" altLang="en-US"/>
              <a:t>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用户模式的工作方式：只负责翻译</a:t>
            </a:r>
            <a:r>
              <a:rPr lang="en-US" altLang="zh-CN"/>
              <a:t>elf</a:t>
            </a:r>
            <a:r>
              <a:rPr lang="zh-CN" altLang="en-US"/>
              <a:t>格式的可执行文件，通过翻译系统调用的方式使用</a:t>
            </a:r>
            <a:r>
              <a:rPr lang="en-US" altLang="zh-CN"/>
              <a:t>host</a:t>
            </a:r>
            <a:r>
              <a:rPr lang="zh-CN" altLang="en-US"/>
              <a:t>内核和资源，可以看作是一个执行器。命令是</a:t>
            </a:r>
            <a:r>
              <a:rPr lang="en-US" altLang="zh-CN"/>
              <a:t>qemu-{guest_arch}</a:t>
            </a:r>
            <a:r>
              <a:rPr lang="zh-CN" altLang="en-US"/>
              <a:t>，如</a:t>
            </a:r>
            <a:r>
              <a:rPr lang="en-US" altLang="zh-CN"/>
              <a:t>qemu-x86_64.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qemu</a:t>
            </a:r>
            <a:r>
              <a:rPr lang="zh-CN" altLang="en-US"/>
              <a:t>是一种软件虚拟化，即通过软件模式来实现</a:t>
            </a:r>
            <a:r>
              <a:rPr lang="en-US" altLang="zh-CN"/>
              <a:t>VMM</a:t>
            </a:r>
            <a:r>
              <a:rPr lang="zh-CN" altLang="en-US"/>
              <a:t>（</a:t>
            </a:r>
            <a:r>
              <a:rPr lang="en-US" altLang="zh-CN"/>
              <a:t>Virtual Machine Monitor</a:t>
            </a:r>
            <a:r>
              <a:rPr lang="zh-CN" altLang="en-US"/>
              <a:t>）层。在没有硬件虚拟化的支持下，</a:t>
            </a:r>
            <a:r>
              <a:rPr lang="en-US" altLang="zh-CN"/>
              <a:t>QEMU</a:t>
            </a:r>
            <a:r>
              <a:rPr lang="zh-CN" altLang="en-US"/>
              <a:t>本质上完成的工作是二进制的翻译，将</a:t>
            </a:r>
            <a:r>
              <a:rPr lang="en-US" altLang="zh-CN"/>
              <a:t>guest OS</a:t>
            </a:r>
            <a:r>
              <a:rPr lang="zh-CN" altLang="en-US"/>
              <a:t>的代码指令翻译成</a:t>
            </a:r>
            <a:r>
              <a:rPr lang="en-US" altLang="zh-CN"/>
              <a:t>host</a:t>
            </a:r>
            <a:r>
              <a:rPr lang="zh-CN" altLang="en-US"/>
              <a:t>架构支持的代码指令，模拟出一个完整的系统，包含处理器以及各种外围设备。命令是</a:t>
            </a:r>
            <a:r>
              <a:rPr lang="en-US" altLang="zh-CN"/>
              <a:t>qemu-system-{guest-arch}</a:t>
            </a:r>
            <a:r>
              <a:rPr lang="zh-CN" altLang="en-US"/>
              <a:t>，如</a:t>
            </a:r>
            <a:r>
              <a:rPr lang="en-US" altLang="zh-CN"/>
              <a:t>qemu-system-aarch64.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36660" y="617855"/>
            <a:ext cx="3355340" cy="2798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7855"/>
            <a:ext cx="8201660" cy="2696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32435" y="15748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qemu</a:t>
            </a:r>
            <a:r>
              <a:rPr lang="zh-CN" altLang="en-US" sz="2400"/>
              <a:t>的工作方式：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944245"/>
            <a:ext cx="6616065" cy="4761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qemu</a:t>
            </a:r>
            <a:r>
              <a:rPr lang="zh-CN" altLang="en-US">
                <a:solidFill>
                  <a:schemeClr val="tx1"/>
                </a:solidFill>
              </a:rPr>
              <a:t>中定义设备的基本的模式是：</a:t>
            </a:r>
            <a:r>
              <a:rPr lang="en-US" altLang="zh-CN">
                <a:solidFill>
                  <a:schemeClr val="tx1"/>
                </a:solidFill>
              </a:rPr>
              <a:t>backend+device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backend</a:t>
            </a:r>
            <a:r>
              <a:rPr lang="zh-CN" altLang="en-US">
                <a:solidFill>
                  <a:schemeClr val="tx1"/>
                </a:solidFill>
              </a:rPr>
              <a:t>是指</a:t>
            </a:r>
            <a:r>
              <a:rPr lang="en-US" altLang="zh-CN">
                <a:solidFill>
                  <a:schemeClr val="tx1"/>
                </a:solidFill>
              </a:rPr>
              <a:t>qemu</a:t>
            </a:r>
            <a:r>
              <a:rPr lang="zh-CN" altLang="en-US">
                <a:solidFill>
                  <a:schemeClr val="tx1"/>
                </a:solidFill>
              </a:rPr>
              <a:t>如何处理这个设备如何和</a:t>
            </a:r>
            <a:r>
              <a:rPr lang="en-US" altLang="zh-CN">
                <a:solidFill>
                  <a:schemeClr val="tx1"/>
                </a:solidFill>
              </a:rPr>
              <a:t>host</a:t>
            </a:r>
            <a:r>
              <a:rPr lang="zh-CN" altLang="en-US">
                <a:solidFill>
                  <a:schemeClr val="tx1"/>
                </a:solidFill>
              </a:rPr>
              <a:t>主机进行交互，也叫后端，</a:t>
            </a:r>
            <a:r>
              <a:rPr lang="zh-CN" altLang="en-US">
                <a:sym typeface="+mn-ea"/>
              </a:rPr>
              <a:t>描述了在仿真中如何使用主机的资源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zh-CN" altLang="en-US">
                <a:sym typeface="+mn-ea"/>
              </a:rPr>
              <a:t>后端的选择通常对访客来说是透明的。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device</a:t>
            </a:r>
            <a:r>
              <a:rPr lang="zh-CN" altLang="en-US">
                <a:solidFill>
                  <a:schemeClr val="tx1"/>
                </a:solidFill>
              </a:rPr>
              <a:t>是定义在虚拟机内部可以看到的设备参数，也叫前端，</a:t>
            </a:r>
            <a:r>
              <a:rPr lang="zh-CN" altLang="en-US">
                <a:sym typeface="+mn-ea"/>
              </a:rPr>
              <a:t>向访客呈现设备的方式</a:t>
            </a:r>
            <a:r>
              <a:rPr lang="zh-CN" altLang="en-US">
                <a:solidFill>
                  <a:schemeClr val="tx1"/>
                </a:solidFill>
              </a:rPr>
              <a:t>；所有设备的</a:t>
            </a:r>
            <a:r>
              <a:rPr lang="zh-CN" altLang="en-US">
                <a:solidFill>
                  <a:schemeClr val="tx1"/>
                </a:solidFill>
              </a:rPr>
              <a:t>前端都可以使用 --device参数指定。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使用</a:t>
            </a:r>
            <a:r>
              <a:rPr lang="en-US" altLang="zh-CN">
                <a:solidFill>
                  <a:schemeClr val="tx1"/>
                </a:solidFill>
              </a:rPr>
              <a:t>--device help</a:t>
            </a:r>
            <a:r>
              <a:rPr lang="zh-CN" altLang="en-US">
                <a:solidFill>
                  <a:schemeClr val="tx1"/>
                </a:solidFill>
              </a:rPr>
              <a:t>命令就能列出在对应的架构和机器类型上支持的所有设备</a:t>
            </a:r>
            <a:r>
              <a:rPr lang="zh-CN" altLang="en-US">
                <a:solidFill>
                  <a:schemeClr val="tx1"/>
                </a:solidFill>
              </a:rPr>
              <a:t>类型。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qemu</a:t>
            </a:r>
            <a:r>
              <a:rPr lang="zh-CN" altLang="en-US">
                <a:solidFill>
                  <a:schemeClr val="tx1"/>
                </a:solidFill>
              </a:rPr>
              <a:t>中的参数不区分</a:t>
            </a:r>
            <a:r>
              <a:rPr lang="en-US" altLang="zh-CN">
                <a:solidFill>
                  <a:schemeClr val="tx1"/>
                </a:solidFill>
              </a:rPr>
              <a:t>--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-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2435" y="15748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qemu</a:t>
            </a:r>
            <a:r>
              <a:rPr lang="zh-CN" altLang="en-US" sz="2400"/>
              <a:t>的工作方式：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85610" y="0"/>
            <a:ext cx="5406390" cy="2367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27595" y="2235835"/>
            <a:ext cx="3166745" cy="46221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260" y="2112600"/>
            <a:ext cx="9799200" cy="1472400"/>
          </a:xfrm>
        </p:spPr>
        <p:txBody>
          <a:bodyPr>
            <a:noAutofit/>
          </a:bodyPr>
          <a:p>
            <a:pPr>
              <a:buFont typeface="Wingdings" panose="05000000000000000000" charset="0"/>
            </a:pPr>
            <a:r>
              <a:rPr lang="zh-CN" altLang="en-US" sz="3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启动一个</a:t>
            </a:r>
            <a:r>
              <a:rPr lang="en-US" altLang="zh-CN" sz="3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  <a:endParaRPr lang="en-US" altLang="zh-CN" sz="3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（</a:t>
            </a:r>
            <a:r>
              <a:rPr lang="en-US" altLang="zh-CN"/>
              <a:t>-boot</a:t>
            </a:r>
            <a:r>
              <a:rPr lang="zh-CN" altLang="en-US"/>
              <a:t>参数是用来指定启动的顺序，如</a:t>
            </a:r>
            <a:r>
              <a:rPr lang="en-US" altLang="zh-CN"/>
              <a:t>d</a:t>
            </a:r>
            <a:r>
              <a:rPr lang="zh-CN" altLang="en-US"/>
              <a:t>表示从</a:t>
            </a:r>
            <a:r>
              <a:rPr lang="en-US" altLang="zh-CN"/>
              <a:t>CD-ROM</a:t>
            </a:r>
            <a:r>
              <a:rPr lang="zh-CN" altLang="en-US"/>
              <a:t>开始启动系统，一般可以用来将系统安装到一个虚拟磁盘文件上。）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启动一个</a:t>
            </a:r>
            <a:r>
              <a:rPr lang="zh-CN" altLang="en-US"/>
              <a:t>系统：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一、最常用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准备一个</a:t>
            </a:r>
            <a:r>
              <a:rPr lang="en-US" altLang="zh-CN"/>
              <a:t>kernel</a:t>
            </a:r>
            <a:r>
              <a:rPr lang="zh-CN" altLang="en-US"/>
              <a:t>的镜像，通过</a:t>
            </a:r>
            <a:r>
              <a:rPr lang="en-US" altLang="zh-CN"/>
              <a:t>-kernel</a:t>
            </a:r>
            <a:r>
              <a:rPr lang="zh-CN" altLang="en-US"/>
              <a:t>参数指定文件，比如</a:t>
            </a:r>
            <a:r>
              <a:rPr lang="en-US" altLang="zh-CN"/>
              <a:t>Image</a:t>
            </a:r>
            <a:r>
              <a:rPr lang="zh-CN" altLang="en-US"/>
              <a:t>、</a:t>
            </a:r>
            <a:r>
              <a:rPr lang="en-US" altLang="zh-CN"/>
              <a:t>zImage</a:t>
            </a:r>
            <a:r>
              <a:rPr lang="zh-CN" altLang="en-US"/>
              <a:t>、</a:t>
            </a:r>
            <a:r>
              <a:rPr lang="en-US" altLang="zh-CN"/>
              <a:t>bzImage</a:t>
            </a:r>
            <a:r>
              <a:rPr lang="zh-CN" altLang="en-US"/>
              <a:t>，可以通过</a:t>
            </a:r>
            <a:r>
              <a:rPr lang="en-US" altLang="zh-CN"/>
              <a:t>-append</a:t>
            </a:r>
            <a:r>
              <a:rPr lang="zh-CN" altLang="en-US"/>
              <a:t>参数指定内核的参数，</a:t>
            </a:r>
            <a:r>
              <a:rPr lang="zh-CN" altLang="en-US">
                <a:solidFill>
                  <a:schemeClr val="tx1"/>
                </a:solidFill>
              </a:rPr>
              <a:t>比如</a:t>
            </a:r>
            <a:r>
              <a:rPr lang="en-US" altLang="zh-CN">
                <a:solidFill>
                  <a:schemeClr val="tx1"/>
                </a:solidFill>
              </a:rPr>
              <a:t>root=(root file system)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如何指定</a:t>
            </a:r>
            <a:r>
              <a:rPr lang="en-US" altLang="zh-CN"/>
              <a:t>BIOS</a:t>
            </a:r>
            <a:r>
              <a:rPr lang="zh-CN" altLang="en-US"/>
              <a:t>：</a:t>
            </a:r>
            <a:endParaRPr lang="zh-CN" altLang="en-US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qemu</a:t>
            </a:r>
            <a:r>
              <a:rPr lang="zh-CN" altLang="en-US"/>
              <a:t>默认使用SeaBios作为</a:t>
            </a:r>
            <a:r>
              <a:rPr lang="en-US" altLang="zh-CN"/>
              <a:t>BIOS</a:t>
            </a:r>
            <a:endParaRPr lang="en-US" altLang="zh-CN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）使用</a:t>
            </a:r>
            <a:r>
              <a:rPr lang="en-US" altLang="zh-CN"/>
              <a:t>-bios</a:t>
            </a:r>
            <a:r>
              <a:rPr lang="zh-CN" altLang="en-US"/>
              <a:t>参数指定</a:t>
            </a:r>
            <a:r>
              <a:rPr lang="en-US" altLang="zh-CN"/>
              <a:t>BIOS</a:t>
            </a:r>
            <a:endParaRPr lang="en-US" altLang="zh-CN"/>
          </a:p>
          <a:p>
            <a:pPr indent="0"/>
            <a:r>
              <a:rPr lang="en-US" altLang="zh-CN"/>
              <a:t>3.</a:t>
            </a:r>
            <a:r>
              <a:rPr lang="zh-CN" altLang="en-US"/>
              <a:t>如何加载</a:t>
            </a:r>
            <a:r>
              <a:rPr lang="en-US" altLang="zh-CN"/>
              <a:t>rootfs</a:t>
            </a:r>
            <a:r>
              <a:rPr lang="zh-CN" altLang="en-US"/>
              <a:t>：</a:t>
            </a:r>
            <a:endParaRPr lang="zh-CN" altLang="en-US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）直接通过</a:t>
            </a:r>
            <a:r>
              <a:rPr lang="en-US" altLang="zh-CN"/>
              <a:t>-append</a:t>
            </a:r>
            <a:r>
              <a:rPr lang="zh-CN" altLang="en-US"/>
              <a:t>参数指定</a:t>
            </a:r>
            <a:r>
              <a:rPr lang="en-US" altLang="zh-CN"/>
              <a:t>root</a:t>
            </a:r>
            <a:r>
              <a:rPr lang="zh-CN" altLang="en-US"/>
              <a:t>的设备名称</a:t>
            </a:r>
            <a:endParaRPr lang="zh-CN" altLang="en-US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）通过使用</a:t>
            </a:r>
            <a:r>
              <a:rPr lang="en-US" altLang="zh-CN"/>
              <a:t>-initrd</a:t>
            </a:r>
            <a:r>
              <a:rPr lang="zh-CN" altLang="en-US"/>
              <a:t>参数指定</a:t>
            </a:r>
            <a:r>
              <a:rPr lang="en-US" altLang="zh-CN"/>
              <a:t>initial ram disk</a:t>
            </a:r>
            <a:r>
              <a:rPr lang="zh-CN" altLang="en-US"/>
              <a:t>进行加载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可以选择传递</a:t>
            </a:r>
            <a:r>
              <a:rPr lang="en-US" altLang="zh-CN"/>
              <a:t>dtb</a:t>
            </a:r>
            <a:r>
              <a:rPr lang="zh-CN" altLang="en-US"/>
              <a:t>设备树的镜像，在</a:t>
            </a:r>
            <a:r>
              <a:rPr lang="en-US" altLang="zh-CN"/>
              <a:t>boot</a:t>
            </a:r>
            <a:r>
              <a:rPr lang="zh-CN" altLang="en-US"/>
              <a:t>的时候加载硬件信息。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比如：</a:t>
            </a:r>
            <a:endParaRPr lang="en-US" altLang="zh-CN"/>
          </a:p>
          <a:p>
            <a:r>
              <a:rPr lang="en-US" altLang="zh-CN"/>
              <a:t>qemu-system-aarch64</a:t>
            </a:r>
            <a:endParaRPr lang="en-US" altLang="zh-CN"/>
          </a:p>
          <a:p>
            <a:pPr indent="457200"/>
            <a:r>
              <a:rPr lang="en-US" altLang="zh-CN"/>
              <a:t>-m 1024 -M raspi3b -smp 4 </a:t>
            </a:r>
            <a:r>
              <a:rPr lang="en-US" altLang="zh-CN">
                <a:sym typeface="+mn-ea"/>
              </a:rPr>
              <a:t>-nographic</a:t>
            </a:r>
            <a:endParaRPr lang="en-US" altLang="zh-CN"/>
          </a:p>
          <a:p>
            <a:pPr indent="457200"/>
            <a:r>
              <a:rPr lang="en-US" altLang="zh-CN"/>
              <a:t>-kernel kernel8.img </a:t>
            </a:r>
            <a:r>
              <a:rPr lang="en-US" altLang="zh-CN">
                <a:sym typeface="+mn-ea"/>
              </a:rPr>
              <a:t>-append "console=ttyAMA0 root=/dev/mmcblk0p2 rw rootwait rootfstype=ext4"</a:t>
            </a:r>
            <a:endParaRPr lang="en-US" altLang="zh-CN"/>
          </a:p>
          <a:p>
            <a:pPr indent="457200"/>
            <a:r>
              <a:rPr lang="en-US" altLang="zh-CN"/>
              <a:t>-dtb bcm2710-rpi-3-b-plus.dtb </a:t>
            </a:r>
            <a:endParaRPr lang="en-US" altLang="zh-CN"/>
          </a:p>
          <a:p>
            <a:pPr indent="457200"/>
            <a:r>
              <a:rPr lang="en-US" altLang="zh-CN"/>
              <a:t>-sd 2022-01-28-raspios-bullseye-arm64.img   </a:t>
            </a:r>
            <a:endParaRPr lang="en-US" altLang="zh-CN"/>
          </a:p>
          <a:p>
            <a:pPr indent="457200"/>
            <a:r>
              <a:rPr lang="en-US" altLang="zh-CN"/>
              <a:t>-device usb-net,netdev=net0 -netdev user,id=net0,hostfwd=tcp::5555-:22 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r>
              <a:rPr lang="zh-CN" altLang="en-US"/>
              <a:t>二、</a:t>
            </a:r>
            <a:endParaRPr lang="zh-CN" altLang="en-US"/>
          </a:p>
          <a:p>
            <a:r>
              <a:rPr lang="zh-CN" altLang="en-US"/>
              <a:t>-device loader,file=&lt;file&gt;[,addr=&lt;addr&gt;][,cpu-num=&lt;cpu-num&gt;][,force-raw=&lt;raw&gt;]</a:t>
            </a:r>
            <a:endParaRPr lang="zh-CN" altLang="en-US"/>
          </a:p>
          <a:p>
            <a:r>
              <a:rPr lang="zh-CN" altLang="en-US"/>
              <a:t>可以直接将elf格式的kernel加载到addr地址上。</a:t>
            </a:r>
            <a:endParaRPr lang="zh-CN" altLang="en-US"/>
          </a:p>
          <a:p>
            <a:r>
              <a:rPr lang="zh-CN" altLang="en-US"/>
              <a:t>应该</a:t>
            </a:r>
            <a:r>
              <a:rPr lang="en-US" altLang="zh-CN"/>
              <a:t>rCore</a:t>
            </a:r>
            <a:r>
              <a:rPr lang="zh-CN" altLang="en-US"/>
              <a:t>的实验里面是这样加载的，</a:t>
            </a:r>
            <a:r>
              <a:rPr lang="zh-CN" altLang="en-US"/>
              <a:t>还没看。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三、</a:t>
            </a:r>
            <a:endParaRPr lang="zh-CN" altLang="en-US"/>
          </a:p>
          <a:p>
            <a:r>
              <a:rPr lang="zh-CN" altLang="en-US"/>
              <a:t>如果在磁盘镜像上安装了系统，那么就可以直接从磁盘开始</a:t>
            </a:r>
            <a:r>
              <a:rPr lang="zh-CN" altLang="en-US"/>
              <a:t>启动：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71395" y="2231390"/>
            <a:ext cx="7648575" cy="45732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060825" y="1886585"/>
            <a:ext cx="48317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添加块设备的</a:t>
            </a:r>
            <a:r>
              <a:rPr lang="zh-C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方式</a:t>
            </a:r>
            <a:endParaRPr lang="zh-CN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commondata" val="eyJoZGlkIjoiODViMWNiNzFlYWI2NzA0MzMyMDIxN2Y0ZTc0OTg3Nj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6996</Words>
  <Application>WPS 演示</Application>
  <PresentationFormat>宽屏</PresentationFormat>
  <Paragraphs>228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qemu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嘉骏</cp:lastModifiedBy>
  <cp:revision>168</cp:revision>
  <dcterms:created xsi:type="dcterms:W3CDTF">2019-06-19T02:08:00Z</dcterms:created>
  <dcterms:modified xsi:type="dcterms:W3CDTF">2023-10-24T08:26:45Z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FC3653AA6D52420D9F7B9BA623D04CD3_11</vt:lpwstr>
  </property>
</Properties>
</file>