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301" r:id="rId6"/>
    <p:sldId id="267" r:id="rId7"/>
    <p:sldId id="269" r:id="rId8"/>
    <p:sldId id="270" r:id="rId9"/>
    <p:sldId id="271" r:id="rId10"/>
    <p:sldId id="272" r:id="rId11"/>
    <p:sldId id="282" r:id="rId12"/>
    <p:sldId id="283" r:id="rId13"/>
    <p:sldId id="284" r:id="rId14"/>
    <p:sldId id="288" r:id="rId15"/>
    <p:sldId id="285" r:id="rId16"/>
    <p:sldId id="287" r:id="rId17"/>
    <p:sldId id="286" r:id="rId18"/>
    <p:sldId id="291" r:id="rId19"/>
    <p:sldId id="292" r:id="rId20"/>
    <p:sldId id="293" r:id="rId21"/>
    <p:sldId id="294" r:id="rId22"/>
    <p:sldId id="295" r:id="rId23"/>
    <p:sldId id="296" r:id="rId24"/>
    <p:sldId id="302" r:id="rId25"/>
    <p:sldId id="257" r:id="rId26"/>
    <p:sldId id="298" r:id="rId27"/>
    <p:sldId id="299" r:id="rId28"/>
    <p:sldId id="300" r:id="rId29"/>
    <p:sldId id="303" r:id="rId30"/>
    <p:sldId id="297" r:id="rId31"/>
    <p:sldId id="329" r:id="rId32"/>
    <p:sldId id="330" r:id="rId33"/>
    <p:sldId id="331" r:id="rId34"/>
    <p:sldId id="332" r:id="rId35"/>
    <p:sldId id="335" r:id="rId36"/>
    <p:sldId id="328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gs" Target="tags/tag98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所以很大程度上不会有</a:t>
            </a:r>
            <a:r>
              <a:rPr lang="en-US" altLang="zh-CN"/>
              <a:t>remote </a:t>
            </a:r>
            <a:r>
              <a:rPr lang="en-US" altLang="zh-CN"/>
              <a:t>tick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RROS</a:t>
            </a:r>
            <a:r>
              <a:rPr lang="zh-CN" altLang="en-US"/>
              <a:t>初始化时，</a:t>
            </a:r>
            <a:r>
              <a:rPr lang="en-US" altLang="zh-CN"/>
              <a:t>clock</a:t>
            </a:r>
            <a:r>
              <a:rPr lang="zh-CN" altLang="en-US"/>
              <a:t>先初始化，</a:t>
            </a:r>
            <a:r>
              <a:rPr lang="en-US" altLang="zh-CN"/>
              <a:t>tick</a:t>
            </a:r>
            <a:r>
              <a:rPr lang="zh-CN" altLang="en-US"/>
              <a:t>后初始化，所以</a:t>
            </a:r>
            <a:r>
              <a:rPr lang="en-US" altLang="zh-CN"/>
              <a:t>clock</a:t>
            </a:r>
            <a:r>
              <a:rPr lang="zh-CN" altLang="en-US"/>
              <a:t>初始化的时候并没有</a:t>
            </a:r>
            <a:r>
              <a:rPr lang="en-US" altLang="zh-CN"/>
              <a:t>RROS</a:t>
            </a:r>
            <a:r>
              <a:rPr lang="zh-CN" altLang="en-US"/>
              <a:t>单独申请的各种</a:t>
            </a:r>
            <a:r>
              <a:rPr lang="en-US" altLang="zh-CN"/>
              <a:t>irq</a:t>
            </a:r>
            <a:r>
              <a:rPr lang="zh-CN" altLang="en-US"/>
              <a:t>信号，没有</a:t>
            </a:r>
            <a:r>
              <a:rPr lang="en-US" altLang="zh-CN"/>
              <a:t>proxy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19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494155"/>
            <a:ext cx="9799320" cy="2756535"/>
          </a:xfrm>
        </p:spPr>
        <p:txBody>
          <a:bodyPr>
            <a:normAutofit/>
          </a:bodyPr>
          <a:p>
            <a:r>
              <a:rPr lang="en-US" altLang="zh-CN"/>
              <a:t>RROS SMP</a:t>
            </a:r>
            <a:r>
              <a:rPr lang="zh-CN" altLang="en-US"/>
              <a:t>多核机制</a:t>
            </a:r>
            <a:br>
              <a:rPr lang="en-US" altLang="zh-CN" sz="3600" b="0"/>
            </a:br>
            <a:br>
              <a:rPr lang="en-US" altLang="zh-CN" sz="3600" b="0"/>
            </a:br>
            <a:r>
              <a:rPr lang="en-US" altLang="zh-CN" sz="3600" b="0"/>
              <a:t>Jiajun Du</a:t>
            </a:r>
            <a:endParaRPr lang="en-US" altLang="zh-CN" sz="3600" b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9686290" cy="749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device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device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关系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40" y="654050"/>
            <a:ext cx="10555605" cy="620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345" y="354330"/>
            <a:ext cx="10079990" cy="6503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780605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初始化：申请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irq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4404995"/>
            <a:ext cx="6076950" cy="2017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461645"/>
            <a:ext cx="10687685" cy="6068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780605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event_handler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变化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089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real device</a:t>
            </a:r>
            <a:r>
              <a:rPr lang="zh-CN" altLang="en-US" sz="1600"/>
              <a:t>将处理</a:t>
            </a:r>
            <a:r>
              <a:rPr lang="en-US" altLang="zh-CN" sz="1600"/>
              <a:t>oob</a:t>
            </a:r>
            <a:r>
              <a:rPr lang="zh-CN" altLang="en-US" sz="1600"/>
              <a:t>的中断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proxy device</a:t>
            </a:r>
            <a:r>
              <a:rPr lang="zh-CN" altLang="en-US" sz="1600"/>
              <a:t>将处理</a:t>
            </a:r>
            <a:r>
              <a:rPr lang="en-US" altLang="zh-CN" sz="1600"/>
              <a:t>inband</a:t>
            </a:r>
            <a:r>
              <a:rPr lang="zh-CN" altLang="en-US" sz="1600"/>
              <a:t>的中断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750570"/>
            <a:ext cx="12110085" cy="4953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inband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oob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中断处理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过程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370" y="4667885"/>
            <a:ext cx="736473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阶段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	real_device-&gt;event_handler = proxy_event_handler</a:t>
            </a:r>
            <a:endParaRPr lang="en-US" altLang="zh-CN"/>
          </a:p>
          <a:p>
            <a:pPr marL="457200" lvl="1" indent="457200"/>
            <a:r>
              <a:rPr lang="en-US" altLang="zh-CN"/>
              <a:t>proxy_device-&gt;event_handle = hrtimer_interrupt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503555"/>
            <a:ext cx="11864340" cy="6354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inband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oob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中断处理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过程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3860" y="4758055"/>
            <a:ext cx="624078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阶段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	real_device-&gt;event_handler = rros_</a:t>
            </a:r>
            <a:r>
              <a:rPr lang="en-US" altLang="zh-CN"/>
              <a:t>core_tick</a:t>
            </a:r>
            <a:endParaRPr lang="en-US" altLang="zh-CN"/>
          </a:p>
          <a:p>
            <a:pPr marL="457200" lvl="1" indent="457200"/>
            <a:r>
              <a:rPr lang="en-US" altLang="zh-CN"/>
              <a:t>proxy_device-&gt;event_handler = hrtimer_interrupt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信号的触发原因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" y="1191260"/>
            <a:ext cx="8980170" cy="122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根本原因：定时器不在当前</a:t>
            </a:r>
            <a:r>
              <a:rPr lang="en-US" altLang="zh-CN"/>
              <a:t>CPU</a:t>
            </a:r>
            <a:r>
              <a:rPr lang="zh-CN" altLang="en-US"/>
              <a:t>上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触发</a:t>
            </a:r>
            <a:r>
              <a:rPr lang="zh-CN" altLang="en-US"/>
              <a:t>时机：</a:t>
            </a:r>
            <a:endParaRPr lang="zh-CN" altLang="en-US"/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/>
              <a:t>定时器不在当前</a:t>
            </a:r>
            <a:r>
              <a:rPr lang="en-US" altLang="zh-CN"/>
              <a:t>CPU</a:t>
            </a:r>
            <a:r>
              <a:rPr lang="zh-CN" altLang="en-US"/>
              <a:t>上，但是当前</a:t>
            </a:r>
            <a:r>
              <a:rPr lang="en-US" altLang="zh-CN"/>
              <a:t>CPU</a:t>
            </a:r>
            <a:r>
              <a:rPr lang="zh-CN" altLang="en-US"/>
              <a:t>上的进程</a:t>
            </a:r>
            <a:r>
              <a:rPr lang="zh-CN" altLang="en-US"/>
              <a:t>需要等待定时器</a:t>
            </a:r>
            <a:r>
              <a:rPr lang="zh-CN" altLang="en-US"/>
              <a:t>结束</a:t>
            </a:r>
            <a:endParaRPr lang="zh-CN" altLang="en-US"/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en-US" altLang="zh-CN"/>
              <a:t>timekeeping</a:t>
            </a:r>
            <a:r>
              <a:rPr lang="zh-CN" altLang="en-US"/>
              <a:t>时钟同步，从而调整该时钟上的定时器的下一个</a:t>
            </a:r>
            <a:r>
              <a:rPr lang="en-US" altLang="zh-CN"/>
              <a:t>date</a:t>
            </a:r>
            <a:endParaRPr lang="zh-CN" altLang="en-US"/>
          </a:p>
          <a:p>
            <a:pPr marL="800100" lvl="1" indent="-342900">
              <a:buFont typeface="Wingdings" panose="05000000000000000000" charset="0"/>
              <a:buAutoNum type="arabicPeriod"/>
            </a:pP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320" y="3259455"/>
            <a:ext cx="8086725" cy="1847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：定时器不在当前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上的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原因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78485"/>
            <a:ext cx="12023090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用户态创建</a:t>
            </a:r>
            <a:r>
              <a:rPr lang="en-US" altLang="zh-CN"/>
              <a:t>timer</a:t>
            </a:r>
            <a:r>
              <a:rPr lang="zh-CN" altLang="en-US"/>
              <a:t>：</a:t>
            </a:r>
            <a:r>
              <a:rPr lang="en-US" altLang="zh-CN"/>
              <a:t>evl_new_timer(EVL_CLOCK_MONOTONIC)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用户态：</a:t>
            </a:r>
            <a:r>
              <a:rPr lang="en-US" altLang="zh-CN"/>
              <a:t>ioctl(EVL_CLKIOC_NEW_TIMER)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/>
              <a:t>clock_ioctl</a:t>
            </a:r>
            <a:endParaRPr lang="en-US" altLang="zh-CN"/>
          </a:p>
          <a:p>
            <a:pPr marL="1657350" lvl="3" indent="-285750">
              <a:buFont typeface="Wingdings" panose="05000000000000000000" charset="0"/>
              <a:buChar char="Ø"/>
            </a:pPr>
            <a:r>
              <a:rPr lang="en-US" altLang="zh-CN"/>
              <a:t>new_timerfd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0070" y="578485"/>
            <a:ext cx="5281930" cy="6279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885"/>
            <a:ext cx="6694805" cy="659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30" y="2397760"/>
            <a:ext cx="4676775" cy="44602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51485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传入的</a:t>
            </a:r>
            <a:r>
              <a:rPr lang="en-US" altLang="zh-CN"/>
              <a:t>rq=NULL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所以创建在第一个</a:t>
            </a:r>
            <a:endParaRPr lang="zh-CN" altLang="en-US"/>
          </a:p>
          <a:p>
            <a:r>
              <a:rPr lang="en-US" altLang="zh-CN"/>
              <a:t>oob CPU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0922000" cy="697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tick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进程设置定时器触发时间，引发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remote 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tick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285" y="1270635"/>
            <a:ext cx="11654155" cy="460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用户态：</a:t>
            </a:r>
            <a:r>
              <a:rPr lang="en-US" altLang="zh-CN"/>
              <a:t>evl</a:t>
            </a:r>
            <a:r>
              <a:rPr lang="zh-CN" altLang="en-US"/>
              <a:t>_set_timer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用户态：__</a:t>
            </a:r>
            <a:r>
              <a:rPr lang="en-US" altLang="zh-CN"/>
              <a:t>evl</a:t>
            </a:r>
            <a:r>
              <a:rPr lang="zh-CN" altLang="en-US"/>
              <a:t>_common_ioctl</a:t>
            </a:r>
            <a:r>
              <a:rPr lang="en-US" altLang="zh-CN"/>
              <a:t>(EVL_TFDIOC_SET)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/>
              <a:t>timerfd_common_ioctl</a:t>
            </a:r>
            <a:endParaRPr lang="en-US" altLang="zh-CN"/>
          </a:p>
          <a:p>
            <a:pPr marL="1657350" lvl="3" indent="-285750">
              <a:buFont typeface="Wingdings" panose="05000000000000000000" charset="0"/>
              <a:buChar char="Ø"/>
            </a:pPr>
            <a:r>
              <a:rPr lang="en-US" altLang="zh-CN"/>
              <a:t>set_timerfd</a:t>
            </a:r>
            <a:endParaRPr lang="en-US" altLang="zh-CN"/>
          </a:p>
          <a:p>
            <a:pPr marL="2114550" lvl="4" indent="-285750">
              <a:buFont typeface="Wingdings" panose="05000000000000000000" charset="0"/>
              <a:buChar char="Ø"/>
            </a:pPr>
            <a:r>
              <a:rPr lang="en-US" altLang="zh-CN"/>
              <a:t>set_timer_value</a:t>
            </a:r>
            <a:endParaRPr lang="en-US" altLang="zh-CN"/>
          </a:p>
          <a:p>
            <a:pPr marL="2571750" lvl="5" indent="-285750">
              <a:buFont typeface="Wingdings" panose="05000000000000000000" charset="0"/>
              <a:buChar char="Ø"/>
            </a:pPr>
            <a:r>
              <a:rPr lang="en-US" altLang="zh-CN"/>
              <a:t>rros_start_timer</a:t>
            </a:r>
            <a:endParaRPr lang="en-US" altLang="zh-CN"/>
          </a:p>
          <a:p>
            <a:pPr marL="3028950" lvl="6" indent="-285750">
              <a:buFont typeface="Wingdings" panose="05000000000000000000" charset="0"/>
              <a:buChar char="Ø"/>
            </a:pPr>
            <a:r>
              <a:rPr lang="en-US" altLang="zh-CN"/>
              <a:t>program_timer</a:t>
            </a:r>
            <a:endParaRPr lang="en-US" altLang="zh-CN"/>
          </a:p>
          <a:p>
            <a:pPr marL="3486150" lvl="7" indent="-285750">
              <a:buFont typeface="Wingdings" panose="05000000000000000000" charset="0"/>
              <a:buChar char="Ø"/>
            </a:pPr>
            <a:r>
              <a:rPr lang="zh-CN" altLang="en-US"/>
              <a:t>如果</a:t>
            </a:r>
            <a:r>
              <a:rPr lang="en-US" altLang="zh-CN"/>
              <a:t>timer</a:t>
            </a:r>
            <a:r>
              <a:rPr lang="zh-CN" altLang="en-US"/>
              <a:t>在当前</a:t>
            </a:r>
            <a:r>
              <a:rPr lang="en-US" altLang="zh-CN"/>
              <a:t>CPU</a:t>
            </a:r>
            <a:r>
              <a:rPr lang="zh-CN" altLang="en-US"/>
              <a:t>上，则</a:t>
            </a:r>
            <a:r>
              <a:rPr lang="en-US" altLang="zh-CN"/>
              <a:t>rros_program_local_tick</a:t>
            </a:r>
            <a:endParaRPr lang="en-US" altLang="zh-CN"/>
          </a:p>
          <a:p>
            <a:pPr marL="3486150" lvl="7" indent="-285750">
              <a:buFont typeface="Wingdings" panose="05000000000000000000" charset="0"/>
              <a:buChar char="Ø"/>
            </a:pPr>
            <a:r>
              <a:rPr lang="zh-CN" altLang="en-US"/>
              <a:t>如果</a:t>
            </a:r>
            <a:r>
              <a:rPr lang="en-US" altLang="zh-CN"/>
              <a:t>timer</a:t>
            </a:r>
            <a:r>
              <a:rPr lang="zh-CN" altLang="en-US"/>
              <a:t>不在当前</a:t>
            </a:r>
            <a:r>
              <a:rPr lang="en-US" altLang="zh-CN"/>
              <a:t>CPU</a:t>
            </a:r>
            <a:r>
              <a:rPr lang="zh-CN" altLang="en-US"/>
              <a:t>上，则</a:t>
            </a:r>
            <a:r>
              <a:rPr lang="en-US" altLang="zh-CN"/>
              <a:t>rros_program_remote_tick</a:t>
            </a:r>
            <a:endParaRPr lang="en-US" altLang="zh-CN"/>
          </a:p>
          <a:p>
            <a:pPr marL="3943350" lvl="8" indent="-285750">
              <a:buFont typeface="Wingdings" panose="05000000000000000000" charset="0"/>
              <a:buChar char="Ø"/>
            </a:pPr>
            <a:r>
              <a:rPr lang="zh-CN" altLang="en-US"/>
              <a:t>调用</a:t>
            </a:r>
            <a:r>
              <a:rPr lang="en-US" altLang="zh-CN"/>
              <a:t>rros_send_timer_ipi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4512945"/>
            <a:ext cx="12030075" cy="1257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916305"/>
            <a:ext cx="5800090" cy="1925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825" y="888365"/>
            <a:ext cx="8131175" cy="5969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tick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进程设置定时器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触发时间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2626360"/>
            <a:ext cx="5827395" cy="1604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0" y="513080"/>
            <a:ext cx="4946015" cy="5832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tick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 pin_timer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2259965"/>
            <a:ext cx="5602605" cy="274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944245"/>
            <a:ext cx="7047230" cy="55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由于有</a:t>
            </a:r>
            <a:r>
              <a:rPr lang="en-US" altLang="zh-CN"/>
              <a:t>pin_timer</a:t>
            </a:r>
            <a:r>
              <a:rPr lang="zh-CN" altLang="en-US"/>
              <a:t>和</a:t>
            </a:r>
            <a:r>
              <a:rPr lang="en-US" altLang="zh-CN"/>
              <a:t>rros_move_timer</a:t>
            </a:r>
            <a:r>
              <a:rPr lang="zh-CN" altLang="en-US"/>
              <a:t>，所以一般不会引发</a:t>
            </a:r>
            <a:r>
              <a:rPr lang="en-US" altLang="zh-CN"/>
              <a:t>remote </a:t>
            </a:r>
            <a:r>
              <a:rPr lang="en-US" altLang="zh-CN"/>
              <a:t>tick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12192000" cy="685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Wingdings" panose="05000000000000000000" charset="0"/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时钟子系统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rros_clock_init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rros_enable_tick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inband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oob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中断处理过程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tick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的触发原因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定时：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不在当前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上从而引起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tick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3" indent="-457200">
              <a:buFont typeface="Wingdings" panose="05000000000000000000" charset="0"/>
              <a:buChar char="Ø"/>
            </a:pP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计时：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clock_settime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系统调用重置系统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时间从而引起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remote tick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lvl="0" indent="-514350">
              <a:buFont typeface="Wingdings" panose="05000000000000000000" charset="0"/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调度子系统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创建进程：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kthread_run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pin_to_initial_cpu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irq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RESCHEDULE_OOB_IPI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lvl="0" indent="-514350">
              <a:buFont typeface="Wingdings" panose="05000000000000000000" charset="0"/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临界区隔离方法：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开关中断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开关抢占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1" indent="-514350"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340" y="411480"/>
            <a:ext cx="5238750" cy="2124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tick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clock_settime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系统调用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引发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remote tick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70" y="627380"/>
            <a:ext cx="12089765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在用户态触发</a:t>
            </a:r>
            <a:r>
              <a:rPr lang="en-US" altLang="zh-CN"/>
              <a:t> clock_settime </a:t>
            </a:r>
            <a:r>
              <a:rPr lang="zh-CN" altLang="en-US"/>
              <a:t>系统调用更改系统</a:t>
            </a:r>
            <a:r>
              <a:rPr lang="zh-CN" altLang="en-US"/>
              <a:t>时间时，每次更改结束都会重新将所有定时器的下一次触发时间进行修改， 修改后就会导致需要重新设置下一次时钟中断的触发，因此对于远程定时器来说也会通过 TIMER_OOB_IPI 信号完成通知。</a:t>
            </a:r>
            <a:endParaRPr lang="zh-CN" altLang="en-US"/>
          </a:p>
          <a:p>
            <a:r>
              <a:rPr lang="en-US" altLang="zh-CN"/>
              <a:t>RROS</a:t>
            </a:r>
            <a:r>
              <a:rPr lang="zh-CN" altLang="en-US"/>
              <a:t>还没有实现，</a:t>
            </a:r>
            <a:r>
              <a:rPr lang="en-US" altLang="zh-CN"/>
              <a:t>EVL</a:t>
            </a:r>
            <a:r>
              <a:rPr lang="zh-CN" altLang="en-US"/>
              <a:t>中</a:t>
            </a:r>
            <a:r>
              <a:rPr lang="zh-CN" altLang="en-US"/>
              <a:t>是：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224405"/>
            <a:ext cx="5425440" cy="4131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85" y="2446655"/>
            <a:ext cx="5812790" cy="3138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9641840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tick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clock_settime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系统调用引发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remote tick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720" y="622935"/>
            <a:ext cx="4403725" cy="6235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81575" y="2223135"/>
            <a:ext cx="222885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调度子系统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138047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调度子系统：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kthread_run 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pin_to_initial_cpu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35000"/>
            <a:ext cx="10365105" cy="290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创建进程：</a:t>
            </a:r>
            <a:r>
              <a:rPr lang="en-US" altLang="zh-CN"/>
              <a:t>kthread_run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CN"/>
              <a:t>kthread_create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CN"/>
              <a:t>wake_up_process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/>
              <a:t>try_to_wake_up</a:t>
            </a:r>
            <a:endParaRPr lang="en-US" altLang="zh-CN"/>
          </a:p>
          <a:p>
            <a:pPr marL="1657350" lvl="3" indent="-285750">
              <a:buFont typeface="Wingdings" panose="05000000000000000000" charset="0"/>
              <a:buChar char="Ø"/>
            </a:pPr>
            <a:r>
              <a:rPr lang="en-US" altLang="zh-CN"/>
              <a:t>cpu = select_task_rq</a:t>
            </a:r>
            <a:endParaRPr lang="en-US" altLang="zh-CN"/>
          </a:p>
          <a:p>
            <a:pPr marL="2114550" lvl="4" indent="-285750">
              <a:buFont typeface="Wingdings" panose="05000000000000000000" charset="0"/>
              <a:buChar char="Ø"/>
            </a:pPr>
            <a:r>
              <a:rPr lang="en-US" altLang="zh-CN"/>
              <a:t>select_task_rq_fair</a:t>
            </a:r>
            <a:r>
              <a:rPr lang="zh-CN" altLang="en-US"/>
              <a:t>：完成负载</a:t>
            </a:r>
            <a:r>
              <a:rPr lang="zh-CN" altLang="en-US"/>
              <a:t>均衡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zh-CN" altLang="en-US"/>
              <a:t>子进程：</a:t>
            </a:r>
            <a:r>
              <a:rPr lang="en-US" altLang="zh-CN"/>
              <a:t>kthread_trampoline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CN"/>
              <a:t>map_kthread_self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zh-CN"/>
              <a:t>pin_to_initial_cpu</a:t>
            </a:r>
            <a:r>
              <a:rPr lang="zh-CN" altLang="en-US"/>
              <a:t>：为了保证</a:t>
            </a:r>
            <a:r>
              <a:rPr lang="zh-CN" altLang="en-US"/>
              <a:t>实时性，固定在</a:t>
            </a:r>
            <a:r>
              <a:rPr lang="en-US" altLang="zh-CN"/>
              <a:t>CPU</a:t>
            </a:r>
            <a:r>
              <a:rPr lang="zh-CN" altLang="en-US"/>
              <a:t>上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3429000"/>
            <a:ext cx="8429625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635000"/>
            <a:ext cx="7120890" cy="13379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138047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调度子系统：申请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RESCHEDULE_OOB_IPI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6910"/>
            <a:ext cx="5413375" cy="6181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1751330"/>
            <a:ext cx="6174105" cy="2621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091690"/>
            <a:ext cx="5612765" cy="4705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-7620"/>
            <a:ext cx="1138047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调度子系统：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RESCHEDULE_OOB_IPI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45160"/>
            <a:ext cx="12192635" cy="1369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如果</a:t>
            </a:r>
            <a:r>
              <a:rPr lang="en-US" altLang="zh-CN"/>
              <a:t>CPU</a:t>
            </a:r>
            <a:r>
              <a:rPr lang="zh-CN" altLang="en-US"/>
              <a:t>上的运行队列出现了变化，则会调用</a:t>
            </a:r>
            <a:r>
              <a:rPr lang="en-US" altLang="zh-CN"/>
              <a:t>evl_set_resched</a:t>
            </a:r>
            <a:r>
              <a:rPr lang="zh-CN" altLang="en-US"/>
              <a:t>设置一个</a:t>
            </a:r>
            <a:r>
              <a:rPr lang="en-US" altLang="zh-CN"/>
              <a:t>flag</a:t>
            </a:r>
            <a:r>
              <a:rPr lang="zh-CN" altLang="en-US"/>
              <a:t>，在下一次</a:t>
            </a:r>
            <a:r>
              <a:rPr lang="en-US" altLang="zh-CN"/>
              <a:t>rros_schedule</a:t>
            </a:r>
            <a:r>
              <a:rPr lang="zh-CN" altLang="en-US"/>
              <a:t>时就会调用</a:t>
            </a:r>
            <a:r>
              <a:rPr lang="en-US" altLang="zh-CN"/>
              <a:t>test_resched</a:t>
            </a:r>
            <a:r>
              <a:rPr lang="zh-CN" altLang="en-US"/>
              <a:t>函数检查是否需要重新</a:t>
            </a:r>
            <a:r>
              <a:rPr lang="zh-CN" altLang="en-US"/>
              <a:t>调度；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rq-&gt;local_flags</a:t>
            </a:r>
            <a:r>
              <a:rPr lang="zh-CN" altLang="en-US"/>
              <a:t>中的</a:t>
            </a:r>
            <a:r>
              <a:rPr lang="en-US" altLang="zh-CN"/>
              <a:t>RQ_SCHED</a:t>
            </a:r>
            <a:r>
              <a:rPr lang="zh-CN" altLang="en-US"/>
              <a:t>表示其他</a:t>
            </a:r>
            <a:r>
              <a:rPr lang="en-US" altLang="zh-CN"/>
              <a:t>CPU</a:t>
            </a:r>
            <a:r>
              <a:rPr lang="zh-CN" altLang="en-US"/>
              <a:t>需要</a:t>
            </a:r>
            <a:r>
              <a:rPr lang="en-US" altLang="zh-CN"/>
              <a:t>reschedule</a:t>
            </a:r>
            <a:r>
              <a:rPr lang="zh-CN" altLang="en-US"/>
              <a:t>；</a:t>
            </a:r>
            <a:r>
              <a:rPr lang="en-US" altLang="zh-CN"/>
              <a:t>rq-&gt;flag</a:t>
            </a:r>
            <a:r>
              <a:rPr lang="zh-CN" altLang="en-US"/>
              <a:t>中的</a:t>
            </a:r>
            <a:r>
              <a:rPr lang="en-US" altLang="zh-CN"/>
              <a:t>RQ_SCHED</a:t>
            </a:r>
            <a:r>
              <a:rPr lang="zh-CN" altLang="en-US"/>
              <a:t>表示本</a:t>
            </a:r>
            <a:r>
              <a:rPr lang="en-US" altLang="zh-CN"/>
              <a:t>CPU</a:t>
            </a:r>
            <a:r>
              <a:rPr lang="zh-CN" altLang="en-US"/>
              <a:t>需要</a:t>
            </a:r>
            <a:r>
              <a:rPr lang="en-US" altLang="zh-CN"/>
              <a:t>reschedule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其他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en-US" altLang="zh-CN"/>
              <a:t>reschedule</a:t>
            </a:r>
            <a:r>
              <a:rPr lang="zh-CN" altLang="en-US"/>
              <a:t>并不是在</a:t>
            </a:r>
            <a:r>
              <a:rPr lang="en-US" altLang="zh-CN"/>
              <a:t>oob_reschedule_interrupt</a:t>
            </a:r>
            <a:r>
              <a:rPr lang="zh-CN" altLang="en-US"/>
              <a:t>中断处理函数中进行的，而是在中断退出时调用</a:t>
            </a:r>
            <a:r>
              <a:rPr lang="en-US" altLang="zh-CN"/>
              <a:t>rros_exit_irq</a:t>
            </a:r>
            <a:r>
              <a:rPr lang="zh-CN" altLang="en-US"/>
              <a:t>函数完成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0" y="2272665"/>
            <a:ext cx="6108700" cy="3512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138047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调度子系统：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RESCHEDULE_OOB_IPI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601345"/>
            <a:ext cx="11530965" cy="6256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1380470" cy="71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调度子系统：</a:t>
            </a:r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RESCHEDULE_OOB_IPI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9230" y="768985"/>
            <a:ext cx="6610350" cy="5743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38980" y="2223135"/>
            <a:ext cx="3114040" cy="70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临界区隔离方法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3587750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中断、抢占、锁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89915"/>
            <a:ext cx="12192000" cy="6003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2" indent="-34290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抢占：允许更高优先级的任务打断当前</a:t>
            </a:r>
            <a:r>
              <a:rPr lang="zh-CN" altLang="en-US">
                <a:sym typeface="+mn-ea"/>
              </a:rPr>
              <a:t>任务</a:t>
            </a:r>
            <a:endParaRPr lang="zh-CN" altLang="en-US">
              <a:sym typeface="+mn-ea"/>
            </a:endParaRPr>
          </a:p>
          <a:p>
            <a:pPr marL="800100" lvl="3" indent="-34290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内核抢占触发时机：</a:t>
            </a:r>
            <a:endParaRPr lang="zh-CN" altLang="en-US">
              <a:sym typeface="+mn-ea"/>
            </a:endParaRPr>
          </a:p>
          <a:p>
            <a:pPr marL="1257300" lvl="4" indent="-342900">
              <a:buFont typeface="+mj-lt"/>
              <a:buAutoNum type="arabicPeriod"/>
            </a:pPr>
            <a:r>
              <a:rPr lang="zh-CN" altLang="en-US">
                <a:sym typeface="+mn-ea"/>
              </a:rPr>
              <a:t>从中断上下文返回内核态；</a:t>
            </a:r>
            <a:endParaRPr lang="zh-CN" altLang="en-US">
              <a:sym typeface="+mn-ea"/>
            </a:endParaRPr>
          </a:p>
          <a:p>
            <a:pPr marL="1257300" lvl="4" indent="-342900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内核代码直接调用</a:t>
            </a:r>
            <a:r>
              <a:rPr lang="en-US" altLang="zh-CN">
                <a:sym typeface="+mn-ea"/>
              </a:rPr>
              <a:t>schedule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1257300" lvl="4" indent="-342900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内核再次变成可抢占时，调用</a:t>
            </a:r>
            <a:r>
              <a:rPr lang="en-US" altLang="zh-CN">
                <a:sym typeface="+mn-ea"/>
              </a:rPr>
              <a:t>preempt_</a:t>
            </a:r>
            <a:r>
              <a:rPr lang="en-US" altLang="zh-CN">
                <a:sym typeface="+mn-ea"/>
              </a:rPr>
              <a:t>enable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1257300" lvl="4" indent="-342900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任务由于阻塞间接调用</a:t>
            </a:r>
            <a:r>
              <a:rPr lang="en-US" altLang="zh-CN">
                <a:sym typeface="+mn-ea"/>
              </a:rPr>
              <a:t>schedule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800100" lvl="3" indent="-34290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用户抢占触发时机：</a:t>
            </a:r>
            <a:endParaRPr lang="zh-CN" altLang="en-US">
              <a:sym typeface="+mn-ea"/>
            </a:endParaRPr>
          </a:p>
          <a:p>
            <a:pPr marL="1257300" lvl="4" indent="-342900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从系统调用返回用户态时；</a:t>
            </a:r>
            <a:endParaRPr lang="zh-CN" altLang="en-US">
              <a:sym typeface="+mn-ea"/>
            </a:endParaRPr>
          </a:p>
          <a:p>
            <a:pPr marL="1257300" lvl="4" indent="-342900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从中断上下文返回用户态时；</a:t>
            </a:r>
            <a:endParaRPr lang="zh-CN" altLang="en-US">
              <a:sym typeface="+mn-ea"/>
            </a:endParaRPr>
          </a:p>
          <a:p>
            <a:pPr marL="1257300" lvl="4" indent="-342900">
              <a:buFont typeface="Wingdings" panose="05000000000000000000" charset="0"/>
              <a:buAutoNum type="arabicPeriod"/>
            </a:pPr>
            <a:endParaRPr lang="zh-CN" altLang="en-US">
              <a:sym typeface="+mn-ea"/>
            </a:endParaRPr>
          </a:p>
          <a:p>
            <a:pPr marL="342900" lvl="2" indent="-342900">
              <a:buFont typeface="Wingdings" panose="05000000000000000000" charset="0"/>
              <a:buAutoNum type="arabicPeriod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178175"/>
            <a:ext cx="12192000" cy="367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单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CPU</a:t>
            </a:r>
            <a:endParaRPr lang="en-US" altLang="zh-CN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单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上，自旋锁被简化为开关抢占；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单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、关闭内核抢占</a:t>
            </a:r>
            <a:r>
              <a:rPr lang="en-US" altLang="zh-CN" sz="2000">
                <a:sym typeface="+mn-ea"/>
              </a:rPr>
              <a:t>CONFIG</a:t>
            </a:r>
            <a:r>
              <a:rPr lang="zh-CN" altLang="en-US" sz="2000">
                <a:sym typeface="+mn-ea"/>
              </a:rPr>
              <a:t>时：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隔离区只能使用开关中断实现同步；</a:t>
            </a:r>
            <a:endParaRPr lang="zh-CN" altLang="en-US" sz="2000"/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单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、开启内核抢占</a:t>
            </a:r>
            <a:r>
              <a:rPr lang="en-US" altLang="zh-CN" sz="2000">
                <a:sym typeface="+mn-ea"/>
              </a:rPr>
              <a:t>CONFIG</a:t>
            </a:r>
            <a:r>
              <a:rPr lang="zh-CN" altLang="en-US" sz="2000">
                <a:sym typeface="+mn-ea"/>
              </a:rPr>
              <a:t>时：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临界区隔离的方法中必须要有开关抢占的操作，可以通过自旋锁或者直接开关抢占实现（两者等价）；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如果不开关抢占：</a:t>
            </a:r>
            <a:endParaRPr lang="zh-CN" altLang="en-US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进程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在内核态进入临界区时上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锁，然后产生一个中断，中断处理结束导致内核抢占，进程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执行，进程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进入临界区同样对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上锁，导致死锁；</a:t>
            </a:r>
            <a:endParaRPr lang="en-US" alt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1575" y="2223135"/>
            <a:ext cx="222885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时钟子系统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079817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evl_spin_lock &amp; raw_spin_lock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4535"/>
            <a:ext cx="6324600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350"/>
            <a:ext cx="564832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30" y="3208655"/>
            <a:ext cx="8782050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830" y="3930650"/>
            <a:ext cx="6515100" cy="1181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30" y="5166360"/>
            <a:ext cx="6981825" cy="1419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76770" y="1254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关抢占、上锁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58915" y="2126615"/>
            <a:ext cx="5431790" cy="68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但是在</a:t>
            </a:r>
            <a:r>
              <a:rPr lang="en-US" altLang="zh-CN"/>
              <a:t>EVL</a:t>
            </a:r>
            <a:r>
              <a:rPr lang="zh-CN" altLang="en-US"/>
              <a:t>中调用</a:t>
            </a:r>
            <a:r>
              <a:rPr lang="en-US" altLang="zh-CN"/>
              <a:t>raw_spin_lock</a:t>
            </a:r>
            <a:r>
              <a:rPr lang="zh-CN" altLang="en-US"/>
              <a:t>之前也都会关中断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1036955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evl_spin_lock_irqsave &amp; raw_spin_lock_irqsave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4235"/>
            <a:ext cx="6686550" cy="12096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870"/>
            <a:ext cx="5762625" cy="981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95" y="3176905"/>
            <a:ext cx="6619875" cy="1419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95" y="4653280"/>
            <a:ext cx="7562850" cy="333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795" y="5055235"/>
            <a:ext cx="7010400" cy="552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795" y="6209665"/>
            <a:ext cx="8410575" cy="276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95" y="6523990"/>
            <a:ext cx="4476750" cy="3333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18095" y="1333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r>
              <a:rPr lang="zh-CN" altLang="en-US"/>
              <a:t>本地中断、关抢占、</a:t>
            </a:r>
            <a:r>
              <a:rPr lang="zh-CN" altLang="en-US"/>
              <a:t>上锁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3795" y="5676265"/>
            <a:ext cx="5791200" cy="4953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5122545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hard_local_irq_save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1830"/>
            <a:ext cx="6600825" cy="32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695"/>
            <a:ext cx="5895975" cy="990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3925" y="1254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</a:t>
            </a:r>
            <a:r>
              <a:rPr lang="zh-CN" altLang="en-US"/>
              <a:t>本地中断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3587750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多核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26110"/>
            <a:ext cx="12192000" cy="6232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如果在中断处理函数和当前进程共享数据时，此时需要关闭中断并且上锁，因为中断会打断当前进程的</a:t>
            </a:r>
            <a:r>
              <a:rPr lang="zh-CN" altLang="en-US"/>
              <a:t>执行；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嵌套中断的内核中，中断处理函数中使用自旋锁同步，为了避免本地</a:t>
            </a:r>
            <a:r>
              <a:rPr lang="en-US" altLang="zh-CN"/>
              <a:t>CPU</a:t>
            </a:r>
            <a:r>
              <a:rPr lang="zh-CN" altLang="en-US"/>
              <a:t>再次产生中断打断当前持有锁的内核代码，需要关闭</a:t>
            </a:r>
            <a:r>
              <a:rPr lang="zh-CN" altLang="en-US">
                <a:sym typeface="+mn-ea"/>
              </a:rPr>
              <a:t>本地</a:t>
            </a:r>
            <a:r>
              <a:rPr lang="zh-CN" altLang="en-US"/>
              <a:t>中断；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上</a:t>
            </a:r>
            <a:r>
              <a:rPr lang="zh-CN" altLang="en-US"/>
              <a:t>自旋锁就需要关抢占（锁的</a:t>
            </a:r>
            <a:r>
              <a:rPr lang="zh-CN" altLang="en-US"/>
              <a:t>操作内置）：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单核不关抢占导致死锁（如前</a:t>
            </a:r>
            <a:r>
              <a:rPr lang="zh-CN" altLang="en-US"/>
              <a:t>所述）；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多核不关抢占导致</a:t>
            </a:r>
            <a:r>
              <a:rPr lang="en-US" altLang="zh-CN"/>
              <a:t>CPU</a:t>
            </a:r>
            <a:r>
              <a:rPr lang="zh-CN" altLang="en-US"/>
              <a:t>资源的</a:t>
            </a:r>
            <a:r>
              <a:rPr lang="zh-CN" altLang="en-US"/>
              <a:t>浪费：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进程</a:t>
            </a:r>
            <a:r>
              <a:rPr lang="en-US" altLang="zh-CN"/>
              <a:t>A</a:t>
            </a:r>
            <a:r>
              <a:rPr lang="zh-CN" altLang="en-US"/>
              <a:t>持有自旋锁访问临界区，产生中断，处理结束后发生内核抢占调度到进程</a:t>
            </a:r>
            <a:r>
              <a:rPr lang="en-US" altLang="zh-CN"/>
              <a:t>B</a:t>
            </a:r>
            <a:r>
              <a:rPr lang="zh-CN" altLang="en-US"/>
              <a:t>，进程</a:t>
            </a:r>
            <a:r>
              <a:rPr lang="en-US" altLang="zh-CN"/>
              <a:t>B</a:t>
            </a:r>
            <a:r>
              <a:rPr lang="zh-CN" altLang="en-US"/>
              <a:t>同样访问临界区，导致自旋，</a:t>
            </a:r>
            <a:r>
              <a:rPr lang="en-US" altLang="zh-CN"/>
              <a:t>B</a:t>
            </a:r>
            <a:r>
              <a:rPr lang="zh-CN" altLang="en-US"/>
              <a:t>的时间片耗尽，调度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同样访问</a:t>
            </a:r>
            <a:r>
              <a:rPr lang="en-US" altLang="zh-CN"/>
              <a:t>...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直到调度到</a:t>
            </a:r>
            <a:r>
              <a:rPr lang="en-US" altLang="zh-CN"/>
              <a:t>A</a:t>
            </a:r>
            <a:r>
              <a:rPr lang="zh-CN" altLang="en-US"/>
              <a:t>，释放锁，因此会造成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r>
              <a:rPr lang="zh-CN" altLang="en-US"/>
              <a:t>浪费；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如果关了抢占，在中断返回之后就会检查是否可抢占，不可抢占则直接继续执行进程</a:t>
            </a:r>
            <a:r>
              <a:rPr lang="en-US" altLang="zh-CN"/>
              <a:t>A</a:t>
            </a:r>
            <a:r>
              <a:rPr lang="zh-CN" altLang="en-US"/>
              <a:t>；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667125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参考</a:t>
            </a:r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资料</a:t>
            </a:r>
            <a:endParaRPr lang="zh-CN" altLang="en-US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820420"/>
            <a:ext cx="12192635" cy="6038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1. </a:t>
            </a:r>
            <a:r>
              <a:rPr lang="zh-CN" altLang="en-US"/>
              <a:t>临界区的隔离</a:t>
            </a:r>
            <a:r>
              <a:rPr lang="zh-CN" altLang="en-US"/>
              <a:t>方法：https://github.com/freelancer-leon/notes/blob/master/kernel/lock/Lock-1.md</a:t>
            </a:r>
            <a:endParaRPr lang="zh-CN" altLang="en-US"/>
          </a:p>
          <a:p>
            <a:r>
              <a:rPr lang="en-US" altLang="zh-CN"/>
              <a:t>2. Timekeeping in the Linux Kernel</a:t>
            </a:r>
            <a:r>
              <a:rPr lang="zh-CN" altLang="en-US"/>
              <a:t>：https://www.youtube.com/watch?v=E1uyXn0kBAc</a:t>
            </a:r>
            <a:endParaRPr lang="zh-CN" altLang="en-US"/>
          </a:p>
          <a:p>
            <a:r>
              <a:rPr lang="en-US" altLang="zh-CN"/>
              <a:t>3. Linux x86</a:t>
            </a:r>
            <a:r>
              <a:rPr lang="zh-CN" altLang="en-US"/>
              <a:t>自旋锁</a:t>
            </a:r>
            <a:r>
              <a:rPr lang="zh-CN" altLang="en-US"/>
              <a:t>实现：https://github.com/freelancer-leon/notes/blob/master/kernel/lock/Lock-2-Linux_x86_Spin_Lock.md</a:t>
            </a:r>
            <a:endParaRPr lang="zh-CN" altLang="en-US"/>
          </a:p>
          <a:p>
            <a:r>
              <a:rPr lang="en-US" altLang="zh-CN"/>
              <a:t>4. Linux</a:t>
            </a:r>
            <a:r>
              <a:rPr lang="zh-CN" altLang="en-US"/>
              <a:t>中断、抢占、锁之间的</a:t>
            </a:r>
            <a:r>
              <a:rPr lang="zh-CN" altLang="en-US"/>
              <a:t>关系：https://blog.guorongfei.com/2014/09/06/linux-interrupt-preemptive-lock/</a:t>
            </a:r>
            <a:endParaRPr lang="zh-CN" altLang="en-US"/>
          </a:p>
          <a:p>
            <a:r>
              <a:rPr lang="en-US" altLang="zh-CN"/>
              <a:t>5. Linux 中断（IRQ/softirq）基础：原理及内核实现（2022）</a:t>
            </a:r>
            <a:r>
              <a:rPr lang="zh-CN" altLang="en-US"/>
              <a:t>：https://arthurchiao.art/blog/linux-irq-softirq-zh/</a:t>
            </a:r>
            <a:endParaRPr lang="zh-CN" altLang="en-US"/>
          </a:p>
          <a:p>
            <a:r>
              <a:rPr lang="en-US" altLang="zh-CN"/>
              <a:t>6. Linux Preemption - 1</a:t>
            </a:r>
            <a:r>
              <a:rPr lang="zh-CN" altLang="en-US"/>
              <a:t>：https://oliveryang.net/2016/03/linux-scheduler-1</a:t>
            </a:r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7. Linux Preemption - 2</a:t>
            </a:r>
            <a:r>
              <a:rPr lang="zh-CN" altLang="en-US"/>
              <a:t>：</a:t>
            </a:r>
            <a:r>
              <a:rPr lang="en-US" altLang="zh-CN"/>
              <a:t>https://oliveryang.net/2016/03/linux-scheduler-2/</a:t>
            </a:r>
            <a:endParaRPr lang="en-US" altLang="zh-CN"/>
          </a:p>
          <a:p>
            <a:r>
              <a:rPr lang="en-US" altLang="zh-CN"/>
              <a:t>8. Linux</a:t>
            </a:r>
            <a:r>
              <a:rPr lang="zh-CN" altLang="en-US"/>
              <a:t>中断处理：https://www.zhihu.com/question/271600057/answer/1593738076?utm_campaign=shareopn&amp;utm_medium=social&amp;utm_psn=1771915578544095232&amp;utm_source=wechat_session</a:t>
            </a:r>
            <a:endParaRPr lang="zh-CN" altLang="en-US"/>
          </a:p>
          <a:p>
            <a:r>
              <a:rPr lang="en-US" altLang="zh-CN"/>
              <a:t>9. </a:t>
            </a:r>
            <a:r>
              <a:rPr lang="zh-CN" altLang="en-US"/>
              <a:t>中断与抢占：</a:t>
            </a:r>
            <a:r>
              <a:rPr lang="en-US" altLang="zh-CN"/>
              <a:t>https://github.com/leon0625/blog/issues/10</a:t>
            </a:r>
            <a:endParaRPr lang="en-US" altLang="zh-CN"/>
          </a:p>
          <a:p>
            <a:r>
              <a:rPr lang="en-US" altLang="zh-CN"/>
              <a:t>10. Linux内核学习笔记之同步</a:t>
            </a:r>
            <a:r>
              <a:rPr lang="zh-CN" altLang="en-US"/>
              <a:t>：https://hjk.life/posts/linux-kernel-synchronization/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9747885" cy="661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时钟子系统相关的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RROS data struct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ures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4151630"/>
            <a:ext cx="5610225" cy="13811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15" y="582930"/>
            <a:ext cx="7761605" cy="35299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45" y="5572125"/>
            <a:ext cx="8296275" cy="1200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638810"/>
            <a:ext cx="7094220" cy="41236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-7620"/>
            <a:ext cx="9580245" cy="775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时钟子系统相关的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RROS data struct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ures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4834890"/>
            <a:ext cx="8086725" cy="1847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780605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时钟初始化：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rros_clock_init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890905"/>
            <a:ext cx="11167745" cy="946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RROS</a:t>
            </a:r>
            <a:r>
              <a:rPr lang="zh-CN" altLang="en-US"/>
              <a:t>中含有两个</a:t>
            </a:r>
            <a:r>
              <a:rPr lang="en-US" altLang="zh-CN"/>
              <a:t>clock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 RROS_MONO_CLOCK</a:t>
            </a:r>
            <a:endParaRPr lang="en-US" altLang="zh-CN"/>
          </a:p>
          <a:p>
            <a:r>
              <a:rPr lang="en-US" altLang="zh-CN"/>
              <a:t>2. RROS_REALTIME_CLOCK</a:t>
            </a:r>
            <a:r>
              <a:rPr lang="zh-CN" altLang="en-US"/>
              <a:t>：附属在</a:t>
            </a:r>
            <a:r>
              <a:rPr lang="en-US" altLang="zh-CN"/>
              <a:t>RROS_MONO_CLOCK</a:t>
            </a:r>
            <a:r>
              <a:rPr lang="zh-CN" altLang="en-US"/>
              <a:t>上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953260"/>
            <a:ext cx="9650730" cy="409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780605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时钟初始化：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rros_init_clock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0570"/>
            <a:ext cx="6756400" cy="6005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30" y="1609725"/>
            <a:ext cx="6300470" cy="2956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780605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18490"/>
            <a:ext cx="11751310" cy="1381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过程比较</a:t>
            </a:r>
            <a:r>
              <a:rPr lang="zh-CN" altLang="en-US"/>
              <a:t>复杂，此处主要关注：</a:t>
            </a:r>
            <a:endParaRPr lang="zh-CN" altLang="en-US"/>
          </a:p>
          <a:p>
            <a:pPr indent="457200"/>
            <a:r>
              <a:rPr lang="en-US" altLang="zh-CN"/>
              <a:t>1. real device</a:t>
            </a:r>
            <a:r>
              <a:rPr lang="zh-CN" altLang="en-US"/>
              <a:t>和</a:t>
            </a:r>
            <a:r>
              <a:rPr lang="en-US" altLang="zh-CN"/>
              <a:t>proxy device</a:t>
            </a:r>
            <a:r>
              <a:rPr lang="zh-CN" altLang="en-US"/>
              <a:t>上的</a:t>
            </a:r>
            <a:r>
              <a:rPr lang="en-US" altLang="zh-CN"/>
              <a:t>event_handler</a:t>
            </a:r>
            <a:r>
              <a:rPr lang="zh-CN" altLang="en-US"/>
              <a:t>函数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en-US" altLang="zh-CN">
                <a:sym typeface="+mn-ea"/>
              </a:rPr>
              <a:t>inband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oob</a:t>
            </a:r>
            <a:r>
              <a:rPr lang="zh-CN" altLang="en-US">
                <a:sym typeface="+mn-ea"/>
              </a:rPr>
              <a:t>两种</a:t>
            </a:r>
            <a:r>
              <a:rPr lang="en-US" altLang="zh-CN">
                <a:sym typeface="+mn-ea"/>
              </a:rPr>
              <a:t>irq</a:t>
            </a:r>
            <a:r>
              <a:rPr lang="zh-CN" altLang="en-US">
                <a:sym typeface="+mn-ea"/>
              </a:rPr>
              <a:t>信号分别是如何处理的</a:t>
            </a:r>
            <a:endParaRPr lang="zh-CN" altLang="en-US"/>
          </a:p>
          <a:p>
            <a:pPr indent="457200"/>
            <a:r>
              <a:rPr lang="en-US" altLang="zh-CN"/>
              <a:t>3. </a:t>
            </a:r>
            <a:r>
              <a:rPr lang="en-US" altLang="zh-CN">
                <a:sym typeface="+mn-ea"/>
              </a:rPr>
              <a:t>RROS</a:t>
            </a:r>
            <a:r>
              <a:rPr lang="zh-CN" altLang="en-US">
                <a:sym typeface="+mn-ea"/>
              </a:rPr>
              <a:t>申请得到的</a:t>
            </a:r>
            <a:r>
              <a:rPr lang="en-US" altLang="zh-CN">
                <a:sym typeface="+mn-ea"/>
              </a:rPr>
              <a:t>irq</a:t>
            </a:r>
            <a:r>
              <a:rPr lang="zh-CN" altLang="en-US">
                <a:sym typeface="+mn-ea"/>
              </a:rPr>
              <a:t>信号如何被触发、调用过程是怎样的、如何被</a:t>
            </a:r>
            <a:r>
              <a:rPr lang="zh-CN" altLang="en-US">
                <a:sym typeface="+mn-ea"/>
              </a:rPr>
              <a:t>处理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29630"/>
            <a:ext cx="7019925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820"/>
            <a:ext cx="7734300" cy="1238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5990"/>
            <a:ext cx="6553200" cy="571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1310"/>
            <a:ext cx="5324475" cy="1714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129" y="4133902"/>
            <a:ext cx="5642938" cy="17472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850" y="2672080"/>
            <a:ext cx="4895850" cy="10572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-7620"/>
            <a:ext cx="7806055" cy="75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初始化：原始的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device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750570"/>
            <a:ext cx="9846310" cy="596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commondata" val="eyJoZGlkIjoiODViMWNiNzFlYWI2NzA0MzMyMDIxN2Y0ZTc0OTg3Nj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4023</Words>
  <Application>WPS 演示</Application>
  <PresentationFormat>宽屏</PresentationFormat>
  <Paragraphs>199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RROS SMP多核机制  Jiajun Du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嘉骏</cp:lastModifiedBy>
  <cp:revision>285</cp:revision>
  <dcterms:created xsi:type="dcterms:W3CDTF">2019-06-19T02:08:00Z</dcterms:created>
  <dcterms:modified xsi:type="dcterms:W3CDTF">2024-05-14T12:22:49Z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51DEEAF0E92B4B39B68DD454B9A49792_11</vt:lpwstr>
  </property>
</Properties>
</file>