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06B1-E62B-BFAB-5967-C1A2504EB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4680FD-1AFE-C198-3F5F-1EC2482C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E8E2E-CE48-EA7A-12D0-769410A7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BA004-00C7-BF18-9C0C-21FB04B9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35E1-F47D-C14B-D6BF-B0397582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A6A13-AEA6-23AD-8AA1-784AB71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25C7D-CAFC-D407-FAC8-13B4BF447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B4016-55F0-4E51-5615-758DB4ED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2B1F3-EDF9-9B4E-59EB-0B1A9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DB101-63E7-850C-0BB5-40DED807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33932D-F042-9C82-95A2-D45F0EA83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7C7DA-5123-DC0F-0322-795C4B442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930F2-5918-D584-CDBA-47AC814E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1DEBD-1E4F-7C9E-1DF1-298F9463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7DE92-650F-4B72-E9EE-5D01A9A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34701-BBF1-CA44-1F37-177FD399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F3695-FCFE-9AF6-8701-8DEDED11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787D9-CA7F-417C-6C99-B856AFBC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D2115-C1B6-D1A0-415C-424FBECA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1ECFA-43EF-3112-CCB5-42587197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9A046-C6A0-888B-C8D7-E54B8112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6B4E6-A6C9-0E9B-EDFE-4F72DC821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BFD27-569C-5556-D6E2-E24CBEF1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E098C-744A-D56B-D17C-47B92E14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AAF26-BB8B-58AF-B223-05162D79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4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A1551-C7B1-4059-2DEA-718A32AB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879D1-2973-8821-E919-FBB5FC19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8EBF2-6583-4EC6-D06A-9EB9A8426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6E465-7C9C-650A-DCA9-8B0E2D3A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1F15-08FD-0C7E-7A45-1582A701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AC61C-F172-A7BB-2361-C5FD131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7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5A5C9-BB16-BE71-233C-6812DF01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8B5B7-C40A-87AD-2EEB-1AC81FDD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136F4-A1C9-95C8-8F1F-A093B1507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38F5D0-A96B-3579-3242-86439F1FE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FAAAB-1DBF-DB56-4278-733C7FD65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3F8082-D02E-345B-6B5E-31250FD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7353DB-4C4F-B2E0-56EA-7B4621A1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1A2C38-E331-E133-B546-52250AD5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1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E030-9AB5-9E40-501B-2417731F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91BF44-D410-2094-B17B-5986C50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48A8B-0B6C-69AF-A355-E6D6C1CA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FEB19-C813-6CBE-5404-0C13E0D0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B8D3DB-0A60-5D41-C857-B8C7C0B4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7FB0D1-34A0-695A-8CFD-185ECE32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D792F-690F-91A3-69D2-B98A6ECB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0F78F-D1E7-8D1B-9D05-4C69908F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71246-5A94-A794-6B5E-36C83D97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D2D68-24A1-967E-FD74-DC245F88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12704-1BF4-9895-C856-A149C643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570EA-1E47-E005-0B70-04BC912D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DCFA6-F00A-3D75-F1AA-3D8B63D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2C44-B185-0A8C-0D58-8908BB19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20DB39-808E-B895-B72B-368D2B6A3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9C6EC-BD1A-1E2F-A6E0-9DFB96E11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FA59B-D83C-3913-7D03-C23AB64D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1F599-CA1C-9E24-4658-04F031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C4902-02E6-CA4F-8D01-CEEBE467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69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3F41B9-F8C1-8ABE-8F19-92E5044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3A6B19-D838-8A95-A5EB-4B0FA5D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9898B-D102-E720-948B-50889572E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09A4E-F533-48C6-9755-6D06F9CDD570}" type="datetimeFigureOut">
              <a:rPr lang="zh-CN" altLang="en-US" smtClean="0"/>
              <a:t>2023/2/1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2CEB5-BD8F-4349-1012-E8E5C4251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F33D6-A896-2AFD-5F2A-211EEA064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9FBE2-A7F0-4F2F-8C46-AC432AB65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35ADB-760E-3EFE-CD70-034C422BF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71F6E4-5C22-CB23-DCF4-C777377A0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1C49B-A1FB-A5B7-B4BD-1E03149A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Yiyi ZHANG 张益溢</dc:creator>
  <cp:lastModifiedBy>Yiyi ZHANG 张益溢</cp:lastModifiedBy>
  <cp:revision>1</cp:revision>
  <dcterms:created xsi:type="dcterms:W3CDTF">2023-02-01T08:11:05Z</dcterms:created>
  <dcterms:modified xsi:type="dcterms:W3CDTF">2023-02-01T08:11:08Z</dcterms:modified>
</cp:coreProperties>
</file>