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91325-0872-EA9C-8515-E482CED2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4B1DE-D571-A9E6-C7AE-54178A7A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17D3-7CF0-90C9-ACA9-38836437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7CC41-F529-E6E9-13C5-D46ADBCC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705AC-4DF8-1380-47BF-B5643A2F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D584C-DC55-D1CA-A29D-69DC68E9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A3696-3AB4-261E-2756-8D99C961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BA34E-035E-B4A3-4C55-10D6598C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7F674-A10C-3409-AC89-038A2DA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C66BB-523B-4F6B-168C-6408CA0A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8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7E1E98-1C75-171B-22BE-714AC139A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1E10CF-888D-7D67-E264-8369E9726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94285-6D45-DBF6-016B-309CBDDD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03E4F-8732-2A42-18FB-8DAF60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FEB8D-E917-294D-92EB-D7A512FF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0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A1C4-6D84-7375-A388-5B9414D5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FBB0-0CBB-991E-1380-673DDB8B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40429-E950-49E5-6F41-CAD76760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76D25-6A16-79EE-83DB-22F8B342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D513D-6A3F-F7D4-9A31-55A1FCA4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8B1A5-6EFA-70F2-A052-E8DB0A2C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61945-5BC5-CAE3-E10C-B27BEA57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9A814-990B-B470-E616-DE5AC6FA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F9648-A35A-6F1D-C26C-0623493C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0252C-3B89-7521-D220-0DCB4FF6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D44BA-F1EF-F95A-3DF4-564E644F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92A49-5EB7-8B3C-4F33-DC2C9F23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2AA03-3CBA-FBC1-1D25-A7FE0B0A1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B390E-0D74-C0BB-04C1-207DF0AE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0586E-134B-EC96-11B3-80C65185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41450-C24A-9E21-4FCB-7D58250A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E055E-3E1F-DD88-9B83-3802E49D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BACF9-6665-CCCA-8AD2-A69FDD13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CEF52-339E-5757-8936-8FF15554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B8824-65ED-3BD1-4714-26EAB4ED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BD1EE-9193-0647-F73B-235817F2B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EA6B1-D8EF-1BA6-EA37-6F0ED5C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ED7F18-62E0-B1B4-16A7-55F1BDB3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5AE00-5FCF-21EF-9B51-0EBED91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DC467-B22A-3F07-2B31-6AF7C68B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82F994-358E-8904-FCC6-B6A4432D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0F86A-A227-56C6-5BD8-0C9EB104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B9E8A0-AFFC-9621-5E07-B4231D6B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20FEEC-D666-067B-CF9A-8F7DC48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6B357D-CCC7-7982-7217-C2FB758A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8451B-1CDC-0183-C68E-4EBAC464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8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DAB0-2503-D94E-BAA5-28E3C1AD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8EC09-02EB-8616-43E7-67440BB2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DEE3D-7604-1929-3D75-EC4A4213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89AF6-4C9D-38D7-AF80-EC2E23EC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754E6-3CD6-AFB4-9E72-4C0D723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AA52E-F523-91F6-8425-7E1C38A1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084C6-ACD2-B969-DDAE-711DCDEE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2BD83B-EBEE-271E-1C54-7F20F101D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BAFE5-E53C-0EC4-D755-7633367D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66F11-A1DE-1917-26E4-A7BF0E3C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77BA6-B3A8-BAA5-0A41-60F3C702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817A1-8D98-CF49-4483-72DDC38D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9512AA-C266-31D7-62AF-2D7CA2AA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2D7BB-8871-495F-C6DC-144724E7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5EAF4-9268-14FA-7296-A0A6C0B2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3B20-6555-490B-9146-24A35F044AB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95D9F-D27D-7EB5-553A-81B535C1A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A64C4-FE50-AC6D-7442-54D69E15B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2EF0-03C1-4464-8506-D43F4CA83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3E516F-83B7-1826-08BD-49437984D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093" t="23277" r="25747" b="9529"/>
          <a:stretch/>
        </p:blipFill>
        <p:spPr>
          <a:xfrm>
            <a:off x="1384916" y="1447060"/>
            <a:ext cx="3657601" cy="42257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EE8EEC-D95E-25D7-6E8D-A6341C58790F}"/>
              </a:ext>
            </a:extLst>
          </p:cNvPr>
          <p:cNvSpPr/>
          <p:nvPr/>
        </p:nvSpPr>
        <p:spPr>
          <a:xfrm>
            <a:off x="1745939" y="1185169"/>
            <a:ext cx="3099786" cy="292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Diameter or radius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5E7EBB-E590-6C6F-B456-B8F8DC0348F5}"/>
              </a:ext>
            </a:extLst>
          </p:cNvPr>
          <p:cNvSpPr/>
          <p:nvPr/>
        </p:nvSpPr>
        <p:spPr>
          <a:xfrm>
            <a:off x="6605082" y="1185169"/>
            <a:ext cx="3725568" cy="292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Corresponding calcium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D3F3F3-D6BD-A47E-0887-8F425D2032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0194" t="21101" r="26473" b="17282"/>
          <a:stretch/>
        </p:blipFill>
        <p:spPr>
          <a:xfrm>
            <a:off x="6673049" y="1478131"/>
            <a:ext cx="3657601" cy="42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2022-06-15T14:16:11Z</dcterms:created>
  <dcterms:modified xsi:type="dcterms:W3CDTF">2022-09-21T07:02:10Z</dcterms:modified>
</cp:coreProperties>
</file>