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440" y="-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4081-5265-554C-0C2A-8F7AB907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774F8-C2B3-261D-19D6-7C90B6F5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80A3C-6DC8-9A8E-37A5-FE39E2DD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12C5E-B58F-B12E-1287-749ADB05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BB733-D934-38CF-18C7-A3D2B00D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59448-0C73-FCB9-69F2-B6AB1B9E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4865F3-1CBC-04FD-06E1-AE70834D1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DA09B-B18F-6B86-2972-FB38A3D2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08410-C9EB-066B-6617-69A2F73E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55185-AE89-28D1-CE7C-6E730D8D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E4CEA-36D9-5E1E-6E48-5D748B438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8D63E-1E97-46B8-E0C6-4AE916AC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40F9C-07EC-D05F-7074-39CBEF7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182E8-32A1-6939-B695-74B4A0B5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CA47F-6D66-FFB6-3D74-F28CBB3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0694-8C57-7549-E89B-7F3BC2F6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4D868-0FD3-A113-151E-AAE75004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824AF-23DE-A17B-34C1-5EDEA32E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BE1E1-51FA-F6D4-B15E-76FD0E0E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35986-E6D4-B17C-C00C-D5631065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4DE6E-85A4-67BE-FB08-48168E3D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F723D-2215-73E5-3419-898D0C43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5BD8-F136-552E-A53B-8F1C2D83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FD8B7-E6F5-E9FA-B198-9109E877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EC552-4B20-63DD-430B-ABE1ED4A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8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304EA-35B6-31B5-938F-00070FFD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3AD87-FFA8-570A-9B73-54EC67541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40AB16-C99B-9F5C-208A-E7E00264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27760-B8C4-FCBF-302F-4019A5FD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9F6F3-D1F3-7AB3-F2A3-A63B710C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E77CE-6C8B-157B-0E2F-2A0F013A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4A9B5-A691-9177-6DBC-648368A5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9240C-C689-B1D1-53E1-DF901B2A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BFC82-BBFD-55CC-E915-926F56D96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14720-8B66-060A-BFA7-17DCC180B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60239C-AC68-B178-CBD5-F90C7A6BD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25BAEF-60E9-595D-274A-10CD0379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EFC4F-450C-06E7-ACAD-729E8AA5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78878-5F26-5577-BCB5-D680C295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3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A3C02-9109-715A-0FFD-16648526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6CAB78-B4B4-5B3F-23DA-F1F70016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639D76-1BAD-2F8D-46E1-2B9FE0E1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8B2E1-669D-7DF9-D08F-1DB2720B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6C7B4A-3298-EA9D-B307-42B3C8F9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812133-1821-4690-C5D2-F75A5482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5EDE7-9EA4-2814-BD3B-146FEC09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937E-D38F-85CD-11BF-B2A66438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7E0E8-9BE5-F5A2-56D7-6E6AC348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51290-4C1D-932F-A455-56255C20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17857-101A-B69D-65AB-CA6F6218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50B9A-ACF1-B452-AEDD-FDCD946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7B6B0-674C-9058-4D49-7456EDCC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9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B74D7-26DF-EA36-12B2-60F8E619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3965B-19D6-5C2D-538C-3E32A0464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D3D6E-7167-C598-B814-C45A3F2F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2EA24-5CDB-7975-C05D-4C6E0CA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A72D1-55C8-6247-3155-02830837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6EE10-390C-9E3A-0B14-F27E28BB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7CEE6E-A842-4059-9815-6D09C463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D9982-F9C1-AF34-8649-92C892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93978-6DB3-179F-E1A5-81AD2F9B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AC74-39DC-4DC6-8295-A0918C3F3C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E3F6E-26DC-DF41-DCF6-97C62713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86062-4539-8022-E479-B5D718A46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DB19-0D4E-45C2-9ACF-5E5D9F1B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6D1B18-A2D6-3901-B423-AAD3FE0C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4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2022-09-21T07:33:56Z</dcterms:created>
  <dcterms:modified xsi:type="dcterms:W3CDTF">2022-10-14T07:44:08Z</dcterms:modified>
</cp:coreProperties>
</file>