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040313" cy="5040313"/>
  <p:notesSz cx="6858000" cy="9144000"/>
  <p:defaultTextStyle>
    <a:defPPr>
      <a:defRPr lang="zh-CN"/>
    </a:defPPr>
    <a:lvl1pPr marL="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27048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54095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81143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08191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135239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162287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189335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2163836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34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8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6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01262" y="397922"/>
            <a:ext cx="18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</a:t>
            </a:r>
            <a:endParaRPr lang="zh-CN" altLang="en-US" sz="1400" dirty="0"/>
          </a:p>
        </p:txBody>
      </p:sp>
      <p:sp>
        <p:nvSpPr>
          <p:cNvPr id="19" name="右箭头 18"/>
          <p:cNvSpPr/>
          <p:nvPr/>
        </p:nvSpPr>
        <p:spPr>
          <a:xfrm flipV="1">
            <a:off x="344934" y="705699"/>
            <a:ext cx="4303267" cy="93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0" name="下箭头 19"/>
          <p:cNvSpPr/>
          <p:nvPr/>
        </p:nvSpPr>
        <p:spPr>
          <a:xfrm>
            <a:off x="867770" y="786612"/>
            <a:ext cx="81322" cy="58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1" name="右箭头 20"/>
          <p:cNvSpPr/>
          <p:nvPr/>
        </p:nvSpPr>
        <p:spPr>
          <a:xfrm flipV="1">
            <a:off x="905871" y="1372339"/>
            <a:ext cx="2501529" cy="116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9419" y="1488434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mytest</a:t>
            </a:r>
            <a:r>
              <a:rPr lang="zh-CN" altLang="en-US" sz="1400" dirty="0"/>
              <a:t>分支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333043" y="1134603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P1’   p2’  p3’ </a:t>
            </a:r>
            <a:r>
              <a:rPr lang="zh-CN" altLang="en-US" sz="1400" dirty="0" smtClean="0"/>
              <a:t>等修改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97947" y="432943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P1   p2  p3 </a:t>
            </a:r>
            <a:r>
              <a:rPr lang="zh-CN" altLang="en-US" sz="1400" dirty="0" smtClean="0"/>
              <a:t>等修改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101262" y="3279642"/>
            <a:ext cx="18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</a:t>
            </a:r>
            <a:endParaRPr lang="zh-CN" altLang="en-US" sz="1400" dirty="0"/>
          </a:p>
        </p:txBody>
      </p:sp>
      <p:sp>
        <p:nvSpPr>
          <p:cNvPr id="30" name="右箭头 29"/>
          <p:cNvSpPr/>
          <p:nvPr/>
        </p:nvSpPr>
        <p:spPr>
          <a:xfrm flipV="1">
            <a:off x="344934" y="3734649"/>
            <a:ext cx="4303267" cy="93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>
            <a:off x="2972795" y="3815562"/>
            <a:ext cx="81322" cy="58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 flipV="1">
            <a:off x="3010897" y="4401288"/>
            <a:ext cx="1871152" cy="11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3" rIns="68605" bIns="343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3407400" y="4489025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mytest</a:t>
            </a:r>
            <a:r>
              <a:rPr lang="zh-CN" altLang="en-US" sz="1400" dirty="0"/>
              <a:t>分支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185329" y="4160166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P1’   p2’  p3’ </a:t>
            </a:r>
            <a:r>
              <a:rPr lang="zh-CN" altLang="en-US" sz="1400" dirty="0" smtClean="0"/>
              <a:t>等修改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297947" y="3461893"/>
            <a:ext cx="164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P1   p2  p3 </a:t>
            </a:r>
            <a:r>
              <a:rPr lang="zh-CN" altLang="en-US" sz="1400" dirty="0" smtClean="0"/>
              <a:t>等修改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0" y="2533650"/>
            <a:ext cx="5048625" cy="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907" y="1954942"/>
            <a:ext cx="486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en-US" altLang="zh-CN" sz="1200" dirty="0" smtClean="0"/>
              <a:t>ebase</a:t>
            </a:r>
            <a:r>
              <a:rPr lang="zh-CN" altLang="en-US" sz="1200" dirty="0" smtClean="0"/>
              <a:t>之前，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mytest</a:t>
            </a:r>
            <a:r>
              <a:rPr lang="zh-CN" altLang="en-US" sz="1200" dirty="0" smtClean="0"/>
              <a:t>分支都有修改，分叉点靠前，所以</a:t>
            </a:r>
            <a:r>
              <a:rPr lang="en-US" altLang="zh-CN" sz="1200" dirty="0" err="1" smtClean="0"/>
              <a:t>mytest</a:t>
            </a:r>
            <a:r>
              <a:rPr lang="zh-CN" altLang="en-US" sz="1200" dirty="0" smtClean="0"/>
              <a:t>中没有</a:t>
            </a:r>
            <a:r>
              <a:rPr lang="en-US" altLang="zh-CN" sz="1200" dirty="0" smtClean="0"/>
              <a:t>p1 p2 p3</a:t>
            </a:r>
            <a:r>
              <a:rPr lang="zh-CN" altLang="en-US" sz="1200" dirty="0" smtClean="0"/>
              <a:t>等修改</a:t>
            </a:r>
            <a:endParaRPr lang="zh-CN" altLang="en-US" sz="1200" dirty="0"/>
          </a:p>
        </p:txBody>
      </p:sp>
      <p:sp>
        <p:nvSpPr>
          <p:cNvPr id="39" name="流程图: 联系 38"/>
          <p:cNvSpPr/>
          <p:nvPr/>
        </p:nvSpPr>
        <p:spPr>
          <a:xfrm>
            <a:off x="835787" y="683497"/>
            <a:ext cx="167755" cy="142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575" y="2734956"/>
            <a:ext cx="486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en-US" altLang="zh-CN" sz="1200" dirty="0" smtClean="0"/>
              <a:t>ebase</a:t>
            </a:r>
            <a:r>
              <a:rPr lang="zh-CN" altLang="en-US" sz="1200" dirty="0" smtClean="0"/>
              <a:t>之后，分叉点靠后，</a:t>
            </a:r>
            <a:r>
              <a:rPr lang="en-US" altLang="zh-CN" sz="1200" dirty="0" err="1" smtClean="0"/>
              <a:t>mytest</a:t>
            </a:r>
            <a:r>
              <a:rPr lang="zh-CN" altLang="en-US" sz="1200" dirty="0" smtClean="0"/>
              <a:t>中包含了</a:t>
            </a:r>
            <a:r>
              <a:rPr lang="en-US" altLang="zh-CN" sz="1200" dirty="0" smtClean="0"/>
              <a:t>p1 p2 p3</a:t>
            </a:r>
            <a:r>
              <a:rPr lang="zh-CN" altLang="en-US" sz="1200" dirty="0" smtClean="0"/>
              <a:t>等修改</a:t>
            </a:r>
            <a:endParaRPr lang="en-US" altLang="zh-CN" sz="1200" dirty="0" smtClean="0"/>
          </a:p>
          <a:p>
            <a:r>
              <a:rPr lang="en-US" altLang="zh-CN" sz="1200" dirty="0"/>
              <a:t>r</a:t>
            </a:r>
            <a:r>
              <a:rPr lang="en-US" altLang="zh-CN" sz="1200" dirty="0" smtClean="0"/>
              <a:t>ebase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merge</a:t>
            </a:r>
            <a:r>
              <a:rPr lang="zh-CN" altLang="en-US" sz="1200" dirty="0" smtClean="0"/>
              <a:t>有类似功能，但又不同，具体可以查文档</a:t>
            </a:r>
            <a:endParaRPr lang="zh-CN" altLang="en-US" sz="1200" dirty="0"/>
          </a:p>
        </p:txBody>
      </p:sp>
      <p:sp>
        <p:nvSpPr>
          <p:cNvPr id="41" name="流程图: 联系 40"/>
          <p:cNvSpPr/>
          <p:nvPr/>
        </p:nvSpPr>
        <p:spPr>
          <a:xfrm>
            <a:off x="2927018" y="3726664"/>
            <a:ext cx="167755" cy="142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91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14</cp:revision>
  <dcterms:created xsi:type="dcterms:W3CDTF">2017-10-18T01:40:54Z</dcterms:created>
  <dcterms:modified xsi:type="dcterms:W3CDTF">2017-10-18T03:35:39Z</dcterms:modified>
</cp:coreProperties>
</file>