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040313" cy="5759450"/>
  <p:notesSz cx="6858000" cy="9144000"/>
  <p:defaultTextStyle>
    <a:defPPr>
      <a:defRPr lang="zh-CN"/>
    </a:defPPr>
    <a:lvl1pPr marL="0" algn="l" defTabSz="540959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1pPr>
    <a:lvl2pPr marL="270480" algn="l" defTabSz="540959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2pPr>
    <a:lvl3pPr marL="540959" algn="l" defTabSz="540959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3pPr>
    <a:lvl4pPr marL="811439" algn="l" defTabSz="540959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4pPr>
    <a:lvl5pPr marL="1081918" algn="l" defTabSz="540959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5pPr>
    <a:lvl6pPr marL="1352398" algn="l" defTabSz="540959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6pPr>
    <a:lvl7pPr marL="1622877" algn="l" defTabSz="540959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7pPr>
    <a:lvl8pPr marL="1893357" algn="l" defTabSz="540959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8pPr>
    <a:lvl9pPr marL="2163836" algn="l" defTabSz="540959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2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5" y="942577"/>
            <a:ext cx="4284266" cy="2005142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3025047"/>
            <a:ext cx="3780235" cy="1390533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13" indent="0" algn="ctr">
              <a:buNone/>
              <a:defRPr sz="1102"/>
            </a:lvl2pPr>
            <a:lvl3pPr marL="504026" indent="0" algn="ctr">
              <a:buNone/>
              <a:defRPr sz="992"/>
            </a:lvl3pPr>
            <a:lvl4pPr marL="756039" indent="0" algn="ctr">
              <a:buNone/>
              <a:defRPr sz="882"/>
            </a:lvl4pPr>
            <a:lvl5pPr marL="1008053" indent="0" algn="ctr">
              <a:buNone/>
              <a:defRPr sz="882"/>
            </a:lvl5pPr>
            <a:lvl6pPr marL="1260065" indent="0" algn="ctr">
              <a:buNone/>
              <a:defRPr sz="882"/>
            </a:lvl6pPr>
            <a:lvl7pPr marL="1512078" indent="0" algn="ctr">
              <a:buNone/>
              <a:defRPr sz="882"/>
            </a:lvl7pPr>
            <a:lvl8pPr marL="1764091" indent="0" algn="ctr">
              <a:buNone/>
              <a:defRPr sz="882"/>
            </a:lvl8pPr>
            <a:lvl9pPr marL="2016104" indent="0" algn="ctr">
              <a:buNone/>
              <a:defRPr sz="882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B82C-740F-4E61-B08C-46C139067FEA}" type="datetimeFigureOut">
              <a:rPr lang="zh-CN" altLang="en-US" smtClean="0"/>
              <a:t>2017-10-18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48AC-6678-454F-B3DD-71DD30923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11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B82C-740F-4E61-B08C-46C139067FEA}" type="datetimeFigureOut">
              <a:rPr lang="zh-CN" altLang="en-US" smtClean="0"/>
              <a:t>2017-10-18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48AC-6678-454F-B3DD-71DD30923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68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6" y="306637"/>
            <a:ext cx="1086817" cy="488086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306637"/>
            <a:ext cx="3197449" cy="488086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B82C-740F-4E61-B08C-46C139067FEA}" type="datetimeFigureOut">
              <a:rPr lang="zh-CN" altLang="en-US" smtClean="0"/>
              <a:t>2017-10-18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48AC-6678-454F-B3DD-71DD30923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19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B82C-740F-4E61-B08C-46C139067FEA}" type="datetimeFigureOut">
              <a:rPr lang="zh-CN" altLang="en-US" smtClean="0"/>
              <a:t>2017-10-18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48AC-6678-454F-B3DD-71DD30923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63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8" y="1435866"/>
            <a:ext cx="4347270" cy="2395771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8" y="3854302"/>
            <a:ext cx="4347270" cy="1259879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/>
                </a:solidFill>
              </a:defRPr>
            </a:lvl1pPr>
            <a:lvl2pPr marL="252013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26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3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5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6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78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91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104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B82C-740F-4E61-B08C-46C139067FEA}" type="datetimeFigureOut">
              <a:rPr lang="zh-CN" altLang="en-US" smtClean="0"/>
              <a:t>2017-10-18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48AC-6678-454F-B3DD-71DD30923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16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533187"/>
            <a:ext cx="2142133" cy="365431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9" y="1533187"/>
            <a:ext cx="2142133" cy="365431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B82C-740F-4E61-B08C-46C139067FEA}" type="datetimeFigureOut">
              <a:rPr lang="zh-CN" altLang="en-US" smtClean="0"/>
              <a:t>2017-10-18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48AC-6678-454F-B3DD-71DD30923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58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06641"/>
            <a:ext cx="4347270" cy="11132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411865"/>
            <a:ext cx="2132288" cy="691934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13" indent="0">
              <a:buNone/>
              <a:defRPr sz="1102" b="1"/>
            </a:lvl2pPr>
            <a:lvl3pPr marL="504026" indent="0">
              <a:buNone/>
              <a:defRPr sz="992" b="1"/>
            </a:lvl3pPr>
            <a:lvl4pPr marL="756039" indent="0">
              <a:buNone/>
              <a:defRPr sz="882" b="1"/>
            </a:lvl4pPr>
            <a:lvl5pPr marL="1008053" indent="0">
              <a:buNone/>
              <a:defRPr sz="882" b="1"/>
            </a:lvl5pPr>
            <a:lvl6pPr marL="1260065" indent="0">
              <a:buNone/>
              <a:defRPr sz="882" b="1"/>
            </a:lvl6pPr>
            <a:lvl7pPr marL="1512078" indent="0">
              <a:buNone/>
              <a:defRPr sz="882" b="1"/>
            </a:lvl7pPr>
            <a:lvl8pPr marL="1764091" indent="0">
              <a:buNone/>
              <a:defRPr sz="882" b="1"/>
            </a:lvl8pPr>
            <a:lvl9pPr marL="2016104" indent="0">
              <a:buNone/>
              <a:defRPr sz="882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2103799"/>
            <a:ext cx="2132288" cy="30943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411865"/>
            <a:ext cx="2142790" cy="691934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13" indent="0">
              <a:buNone/>
              <a:defRPr sz="1102" b="1"/>
            </a:lvl2pPr>
            <a:lvl3pPr marL="504026" indent="0">
              <a:buNone/>
              <a:defRPr sz="992" b="1"/>
            </a:lvl3pPr>
            <a:lvl4pPr marL="756039" indent="0">
              <a:buNone/>
              <a:defRPr sz="882" b="1"/>
            </a:lvl4pPr>
            <a:lvl5pPr marL="1008053" indent="0">
              <a:buNone/>
              <a:defRPr sz="882" b="1"/>
            </a:lvl5pPr>
            <a:lvl6pPr marL="1260065" indent="0">
              <a:buNone/>
              <a:defRPr sz="882" b="1"/>
            </a:lvl6pPr>
            <a:lvl7pPr marL="1512078" indent="0">
              <a:buNone/>
              <a:defRPr sz="882" b="1"/>
            </a:lvl7pPr>
            <a:lvl8pPr marL="1764091" indent="0">
              <a:buNone/>
              <a:defRPr sz="882" b="1"/>
            </a:lvl8pPr>
            <a:lvl9pPr marL="2016104" indent="0">
              <a:buNone/>
              <a:defRPr sz="882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2103799"/>
            <a:ext cx="2142790" cy="30943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B82C-740F-4E61-B08C-46C139067FEA}" type="datetimeFigureOut">
              <a:rPr lang="zh-CN" altLang="en-US" smtClean="0"/>
              <a:t>2017-10-18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48AC-6678-454F-B3DD-71DD30923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93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B82C-740F-4E61-B08C-46C139067FEA}" type="datetimeFigureOut">
              <a:rPr lang="zh-CN" altLang="en-US" smtClean="0"/>
              <a:t>2017-10-18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48AC-6678-454F-B3DD-71DD30923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05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B82C-740F-4E61-B08C-46C139067FEA}" type="datetimeFigureOut">
              <a:rPr lang="zh-CN" altLang="en-US" smtClean="0"/>
              <a:t>2017-10-18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48AC-6678-454F-B3DD-71DD30923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64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83963"/>
            <a:ext cx="1625632" cy="1343872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829256"/>
            <a:ext cx="2551658" cy="4092942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727835"/>
            <a:ext cx="1625632" cy="3201028"/>
          </a:xfrm>
        </p:spPr>
        <p:txBody>
          <a:bodyPr/>
          <a:lstStyle>
            <a:lvl1pPr marL="0" indent="0">
              <a:buNone/>
              <a:defRPr sz="882"/>
            </a:lvl1pPr>
            <a:lvl2pPr marL="252013" indent="0">
              <a:buNone/>
              <a:defRPr sz="772"/>
            </a:lvl2pPr>
            <a:lvl3pPr marL="504026" indent="0">
              <a:buNone/>
              <a:defRPr sz="661"/>
            </a:lvl3pPr>
            <a:lvl4pPr marL="756039" indent="0">
              <a:buNone/>
              <a:defRPr sz="551"/>
            </a:lvl4pPr>
            <a:lvl5pPr marL="1008053" indent="0">
              <a:buNone/>
              <a:defRPr sz="551"/>
            </a:lvl5pPr>
            <a:lvl6pPr marL="1260065" indent="0">
              <a:buNone/>
              <a:defRPr sz="551"/>
            </a:lvl6pPr>
            <a:lvl7pPr marL="1512078" indent="0">
              <a:buNone/>
              <a:defRPr sz="551"/>
            </a:lvl7pPr>
            <a:lvl8pPr marL="1764091" indent="0">
              <a:buNone/>
              <a:defRPr sz="551"/>
            </a:lvl8pPr>
            <a:lvl9pPr marL="2016104" indent="0">
              <a:buNone/>
              <a:defRPr sz="55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B82C-740F-4E61-B08C-46C139067FEA}" type="datetimeFigureOut">
              <a:rPr lang="zh-CN" altLang="en-US" smtClean="0"/>
              <a:t>2017-10-18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48AC-6678-454F-B3DD-71DD30923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28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83963"/>
            <a:ext cx="1625632" cy="1343872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829256"/>
            <a:ext cx="2551658" cy="4092942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13" indent="0">
              <a:buNone/>
              <a:defRPr sz="1543"/>
            </a:lvl2pPr>
            <a:lvl3pPr marL="504026" indent="0">
              <a:buNone/>
              <a:defRPr sz="1323"/>
            </a:lvl3pPr>
            <a:lvl4pPr marL="756039" indent="0">
              <a:buNone/>
              <a:defRPr sz="1102"/>
            </a:lvl4pPr>
            <a:lvl5pPr marL="1008053" indent="0">
              <a:buNone/>
              <a:defRPr sz="1102"/>
            </a:lvl5pPr>
            <a:lvl6pPr marL="1260065" indent="0">
              <a:buNone/>
              <a:defRPr sz="1102"/>
            </a:lvl6pPr>
            <a:lvl7pPr marL="1512078" indent="0">
              <a:buNone/>
              <a:defRPr sz="1102"/>
            </a:lvl7pPr>
            <a:lvl8pPr marL="1764091" indent="0">
              <a:buNone/>
              <a:defRPr sz="1102"/>
            </a:lvl8pPr>
            <a:lvl9pPr marL="2016104" indent="0">
              <a:buNone/>
              <a:defRPr sz="1102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727835"/>
            <a:ext cx="1625632" cy="3201028"/>
          </a:xfrm>
        </p:spPr>
        <p:txBody>
          <a:bodyPr/>
          <a:lstStyle>
            <a:lvl1pPr marL="0" indent="0">
              <a:buNone/>
              <a:defRPr sz="882"/>
            </a:lvl1pPr>
            <a:lvl2pPr marL="252013" indent="0">
              <a:buNone/>
              <a:defRPr sz="772"/>
            </a:lvl2pPr>
            <a:lvl3pPr marL="504026" indent="0">
              <a:buNone/>
              <a:defRPr sz="661"/>
            </a:lvl3pPr>
            <a:lvl4pPr marL="756039" indent="0">
              <a:buNone/>
              <a:defRPr sz="551"/>
            </a:lvl4pPr>
            <a:lvl5pPr marL="1008053" indent="0">
              <a:buNone/>
              <a:defRPr sz="551"/>
            </a:lvl5pPr>
            <a:lvl6pPr marL="1260065" indent="0">
              <a:buNone/>
              <a:defRPr sz="551"/>
            </a:lvl6pPr>
            <a:lvl7pPr marL="1512078" indent="0">
              <a:buNone/>
              <a:defRPr sz="551"/>
            </a:lvl7pPr>
            <a:lvl8pPr marL="1764091" indent="0">
              <a:buNone/>
              <a:defRPr sz="551"/>
            </a:lvl8pPr>
            <a:lvl9pPr marL="2016104" indent="0">
              <a:buNone/>
              <a:defRPr sz="55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B82C-740F-4E61-B08C-46C139067FEA}" type="datetimeFigureOut">
              <a:rPr lang="zh-CN" altLang="en-US" smtClean="0"/>
              <a:t>2017-10-18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48AC-6678-454F-B3DD-71DD30923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3" y="306641"/>
            <a:ext cx="4347270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3" y="1533187"/>
            <a:ext cx="4347270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3" y="5338160"/>
            <a:ext cx="113407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CB82C-740F-4E61-B08C-46C139067FEA}" type="datetimeFigureOut">
              <a:rPr lang="zh-CN" altLang="en-US" smtClean="0"/>
              <a:t>2017-10-18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5338160"/>
            <a:ext cx="170110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5338160"/>
            <a:ext cx="113407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348AC-6678-454F-B3DD-71DD30923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05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04026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6" indent="-126006" algn="l" defTabSz="5040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9" indent="-126006" algn="l" defTabSz="504026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33" indent="-126006" algn="l" defTabSz="504026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45" indent="-126006" algn="l" defTabSz="504026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59" indent="-126006" algn="l" defTabSz="504026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72" indent="-126006" algn="l" defTabSz="504026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85" indent="-126006" algn="l" defTabSz="504026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98" indent="-126006" algn="l" defTabSz="504026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110" indent="-126006" algn="l" defTabSz="504026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26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13" algn="l" defTabSz="504026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26" algn="l" defTabSz="504026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39" algn="l" defTabSz="504026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53" algn="l" defTabSz="504026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65" algn="l" defTabSz="504026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78" algn="l" defTabSz="504026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91" algn="l" defTabSz="504026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104" algn="l" defTabSz="504026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953902" y="2179494"/>
            <a:ext cx="913509" cy="41429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17" tIns="50408" rIns="100817" bIns="504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/>
              <a:t>自己的仓库</a:t>
            </a:r>
            <a:endParaRPr lang="zh-CN" altLang="en-US" sz="1600" dirty="0"/>
          </a:p>
        </p:txBody>
      </p:sp>
      <p:sp>
        <p:nvSpPr>
          <p:cNvPr id="5" name="圆角矩形 4"/>
          <p:cNvSpPr/>
          <p:nvPr/>
        </p:nvSpPr>
        <p:spPr>
          <a:xfrm>
            <a:off x="1897199" y="4002163"/>
            <a:ext cx="1089651" cy="59573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17" tIns="50408" rIns="100817" bIns="504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/>
              <a:t>本地代码和仓库</a:t>
            </a:r>
          </a:p>
        </p:txBody>
      </p:sp>
      <p:sp>
        <p:nvSpPr>
          <p:cNvPr id="6" name="下箭头 5"/>
          <p:cNvSpPr/>
          <p:nvPr/>
        </p:nvSpPr>
        <p:spPr>
          <a:xfrm>
            <a:off x="1985325" y="801288"/>
            <a:ext cx="211947" cy="13404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17" tIns="50408" rIns="100817" bIns="504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7" name="文本框 6"/>
          <p:cNvSpPr txBox="1"/>
          <p:nvPr/>
        </p:nvSpPr>
        <p:spPr>
          <a:xfrm>
            <a:off x="536405" y="1407953"/>
            <a:ext cx="217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/>
              <a:t>①Fork</a:t>
            </a:r>
            <a:endParaRPr lang="zh-CN" altLang="en-US" sz="1800" dirty="0"/>
          </a:p>
        </p:txBody>
      </p:sp>
      <p:sp>
        <p:nvSpPr>
          <p:cNvPr id="8" name="下箭头 7"/>
          <p:cNvSpPr/>
          <p:nvPr/>
        </p:nvSpPr>
        <p:spPr>
          <a:xfrm>
            <a:off x="1947966" y="2635410"/>
            <a:ext cx="211947" cy="13404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17" tIns="50408" rIns="100817" bIns="504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9" name="文本框 8"/>
          <p:cNvSpPr txBox="1"/>
          <p:nvPr/>
        </p:nvSpPr>
        <p:spPr>
          <a:xfrm>
            <a:off x="1034424" y="3067291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②</a:t>
            </a:r>
            <a:r>
              <a:rPr lang="en-US" altLang="zh-CN" sz="1800" dirty="0"/>
              <a:t>Clone</a:t>
            </a:r>
            <a:endParaRPr lang="zh-CN" altLang="en-US" sz="1800" dirty="0"/>
          </a:p>
        </p:txBody>
      </p:sp>
      <p:sp>
        <p:nvSpPr>
          <p:cNvPr id="10" name="下弧形箭头 9"/>
          <p:cNvSpPr/>
          <p:nvPr/>
        </p:nvSpPr>
        <p:spPr>
          <a:xfrm>
            <a:off x="1976872" y="4692434"/>
            <a:ext cx="1051536" cy="54731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17" tIns="50408" rIns="100817" bIns="504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73113" y="538720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③</a:t>
            </a:r>
            <a:r>
              <a:rPr lang="zh-CN" altLang="en-US" sz="1800" dirty="0"/>
              <a:t>本地修改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922482" y="3023774"/>
            <a:ext cx="1559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/>
              <a:t>④push</a:t>
            </a:r>
            <a:r>
              <a:rPr lang="zh-CN" altLang="en-US" sz="1800" dirty="0"/>
              <a:t>上传到服务器</a:t>
            </a:r>
          </a:p>
        </p:txBody>
      </p:sp>
      <p:sp>
        <p:nvSpPr>
          <p:cNvPr id="14" name="上箭头 13"/>
          <p:cNvSpPr/>
          <p:nvPr/>
        </p:nvSpPr>
        <p:spPr>
          <a:xfrm>
            <a:off x="2716266" y="2627772"/>
            <a:ext cx="206216" cy="13404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17" tIns="50408" rIns="100817" bIns="504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13" name="圆角矩形 12"/>
          <p:cNvSpPr/>
          <p:nvPr/>
        </p:nvSpPr>
        <p:spPr>
          <a:xfrm>
            <a:off x="1947965" y="612787"/>
            <a:ext cx="913509" cy="41429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17" tIns="50408" rIns="100817" bIns="504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/>
              <a:t>别人的仓库</a:t>
            </a:r>
            <a:endParaRPr lang="zh-CN" alt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722060" y="1350090"/>
            <a:ext cx="1227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/>
              <a:t>⑤</a:t>
            </a:r>
            <a:r>
              <a:rPr lang="zh-CN" altLang="en-US" sz="1800" dirty="0"/>
              <a:t>创建</a:t>
            </a:r>
            <a:r>
              <a:rPr lang="en-US" altLang="zh-CN" sz="1800" dirty="0"/>
              <a:t>pull</a:t>
            </a:r>
            <a:r>
              <a:rPr lang="zh-CN" altLang="en-US" sz="1800" dirty="0"/>
              <a:t>请求</a:t>
            </a:r>
            <a:endParaRPr lang="zh-CN" altLang="en-US" sz="1800" dirty="0"/>
          </a:p>
        </p:txBody>
      </p:sp>
      <p:sp>
        <p:nvSpPr>
          <p:cNvPr id="16" name="上箭头 15"/>
          <p:cNvSpPr/>
          <p:nvPr/>
        </p:nvSpPr>
        <p:spPr>
          <a:xfrm>
            <a:off x="2628415" y="1028237"/>
            <a:ext cx="203414" cy="11039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17" tIns="50408" rIns="100817" bIns="504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" name="右弧形箭头 1"/>
          <p:cNvSpPr/>
          <p:nvPr/>
        </p:nvSpPr>
        <p:spPr>
          <a:xfrm>
            <a:off x="2922482" y="508000"/>
            <a:ext cx="698164" cy="618836"/>
          </a:xfrm>
          <a:prstGeom prst="curved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30311" y="598091"/>
            <a:ext cx="1431090" cy="369332"/>
          </a:xfrm>
          <a:prstGeom prst="rect">
            <a:avLst/>
          </a:prstGeom>
          <a:solidFill>
            <a:srgbClr val="00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❻</a:t>
            </a:r>
            <a:r>
              <a:rPr lang="zh-CN" alt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接受修改</a:t>
            </a:r>
          </a:p>
        </p:txBody>
      </p:sp>
      <p:sp>
        <p:nvSpPr>
          <p:cNvPr id="3" name="左弧形箭头 2"/>
          <p:cNvSpPr/>
          <p:nvPr/>
        </p:nvSpPr>
        <p:spPr>
          <a:xfrm>
            <a:off x="953869" y="778396"/>
            <a:ext cx="785091" cy="353982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6452" y="2204933"/>
            <a:ext cx="1559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/>
              <a:t>⑦</a:t>
            </a:r>
            <a:r>
              <a:rPr lang="zh-CN" altLang="en-US" sz="1800" dirty="0"/>
              <a:t>合并最新的改变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9329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35</Words>
  <Application>Microsoft Office PowerPoint</Application>
  <PresentationFormat>自定义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james</dc:creator>
  <cp:lastModifiedBy>james</cp:lastModifiedBy>
  <cp:revision>7</cp:revision>
  <dcterms:created xsi:type="dcterms:W3CDTF">2017-10-18T01:40:54Z</dcterms:created>
  <dcterms:modified xsi:type="dcterms:W3CDTF">2017-10-18T02:28:39Z</dcterms:modified>
</cp:coreProperties>
</file>