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5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2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2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CB82C-740F-4E61-B08C-46C139067FEA}" type="datetimeFigureOut">
              <a:rPr lang="zh-CN" altLang="en-US" smtClean="0"/>
              <a:t>2017-10-18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48AC-6678-454F-B3DD-71DD30923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584864" y="1839191"/>
            <a:ext cx="976745" cy="5403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服务器端仓库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65367" y="3602182"/>
            <a:ext cx="1215737" cy="5403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本地代码和仓库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3977118" y="623455"/>
            <a:ext cx="192234" cy="12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1055" y="1231323"/>
            <a:ext cx="197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①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github.com</a:t>
            </a:r>
            <a:r>
              <a:rPr lang="zh-CN" altLang="en-US" dirty="0" smtClean="0"/>
              <a:t>创建项目仓库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625127" y="2386446"/>
            <a:ext cx="192234" cy="1215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82416" y="273868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r>
              <a:rPr lang="en-US" altLang="zh-CN" dirty="0" smtClean="0"/>
              <a:t>Clone</a:t>
            </a:r>
          </a:p>
          <a:p>
            <a:r>
              <a:rPr lang="zh-CN" altLang="en-US" dirty="0" smtClean="0"/>
              <a:t>（本次无）</a:t>
            </a:r>
            <a:endParaRPr lang="zh-CN" altLang="en-US" dirty="0"/>
          </a:p>
        </p:txBody>
      </p:sp>
      <p:sp>
        <p:nvSpPr>
          <p:cNvPr id="10" name="下弧形箭头 9"/>
          <p:cNvSpPr/>
          <p:nvPr/>
        </p:nvSpPr>
        <p:spPr>
          <a:xfrm>
            <a:off x="3505306" y="4253983"/>
            <a:ext cx="1135857" cy="623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99938" y="50420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r>
              <a:rPr lang="zh-CN" altLang="en-US" dirty="0" smtClean="0"/>
              <a:t>本地修改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509005" y="2738689"/>
            <a:ext cx="141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④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上传到服务器</a:t>
            </a:r>
            <a:endParaRPr lang="zh-CN" altLang="en-US" dirty="0"/>
          </a:p>
        </p:txBody>
      </p:sp>
      <p:sp>
        <p:nvSpPr>
          <p:cNvPr id="14" name="上箭头 13"/>
          <p:cNvSpPr/>
          <p:nvPr/>
        </p:nvSpPr>
        <p:spPr>
          <a:xfrm>
            <a:off x="4321969" y="2379518"/>
            <a:ext cx="187036" cy="12157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9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</cp:lastModifiedBy>
  <cp:revision>2</cp:revision>
  <dcterms:created xsi:type="dcterms:W3CDTF">2017-10-18T01:40:54Z</dcterms:created>
  <dcterms:modified xsi:type="dcterms:W3CDTF">2017-10-18T01:48:37Z</dcterms:modified>
</cp:coreProperties>
</file>