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040313" cy="5759450"/>
  <p:notesSz cx="6858000" cy="9144000"/>
  <p:defaultTextStyle>
    <a:defPPr>
      <a:defRPr lang="zh-CN"/>
    </a:defPPr>
    <a:lvl1pPr marL="0" algn="l" defTabSz="540959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1pPr>
    <a:lvl2pPr marL="270480" algn="l" defTabSz="540959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2pPr>
    <a:lvl3pPr marL="540959" algn="l" defTabSz="540959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3pPr>
    <a:lvl4pPr marL="811439" algn="l" defTabSz="540959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4pPr>
    <a:lvl5pPr marL="1081918" algn="l" defTabSz="540959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5pPr>
    <a:lvl6pPr marL="1352398" algn="l" defTabSz="540959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6pPr>
    <a:lvl7pPr marL="1622877" algn="l" defTabSz="540959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7pPr>
    <a:lvl8pPr marL="1893357" algn="l" defTabSz="540959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8pPr>
    <a:lvl9pPr marL="2163836" algn="l" defTabSz="540959" rtl="0" eaLnBrk="1" latinLnBrk="0" hangingPunct="1">
      <a:defRPr sz="106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942577"/>
            <a:ext cx="4284266" cy="2005142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3025045"/>
            <a:ext cx="3780235" cy="1390533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11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68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306637"/>
            <a:ext cx="1086817" cy="488086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306637"/>
            <a:ext cx="3197449" cy="488086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19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435864"/>
            <a:ext cx="4347270" cy="2395771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854300"/>
            <a:ext cx="4347270" cy="1259879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6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533187"/>
            <a:ext cx="2142133" cy="365431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533187"/>
            <a:ext cx="2142133" cy="365431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58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06639"/>
            <a:ext cx="4347270" cy="1113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411865"/>
            <a:ext cx="2132288" cy="691934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2103799"/>
            <a:ext cx="2132288" cy="30943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411865"/>
            <a:ext cx="2142790" cy="691934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2103799"/>
            <a:ext cx="2142790" cy="30943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3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05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4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83963"/>
            <a:ext cx="1625632" cy="134387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829256"/>
            <a:ext cx="2551658" cy="4092942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727835"/>
            <a:ext cx="1625632" cy="3201028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28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83963"/>
            <a:ext cx="1625632" cy="134387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829256"/>
            <a:ext cx="2551658" cy="4092942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727835"/>
            <a:ext cx="1625632" cy="3201028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306639"/>
            <a:ext cx="4347270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533187"/>
            <a:ext cx="4347270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5338158"/>
            <a:ext cx="113407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5338158"/>
            <a:ext cx="170110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5338158"/>
            <a:ext cx="113407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05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75873" y="1662595"/>
            <a:ext cx="1076907" cy="59573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985" dirty="0"/>
              <a:t>服务器端仓库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744122" y="3606374"/>
            <a:ext cx="1340406" cy="59573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985" dirty="0"/>
              <a:t>本地代码和仓库</a:t>
            </a:r>
          </a:p>
        </p:txBody>
      </p:sp>
      <p:sp>
        <p:nvSpPr>
          <p:cNvPr id="6" name="下箭头 5"/>
          <p:cNvSpPr/>
          <p:nvPr/>
        </p:nvSpPr>
        <p:spPr>
          <a:xfrm>
            <a:off x="2308351" y="322190"/>
            <a:ext cx="211947" cy="1340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5"/>
          </a:p>
        </p:txBody>
      </p:sp>
      <p:sp>
        <p:nvSpPr>
          <p:cNvPr id="7" name="文本框 6"/>
          <p:cNvSpPr txBox="1"/>
          <p:nvPr/>
        </p:nvSpPr>
        <p:spPr>
          <a:xfrm>
            <a:off x="2643455" y="992394"/>
            <a:ext cx="2176726" cy="70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5" dirty="0"/>
              <a:t>①</a:t>
            </a:r>
            <a:r>
              <a:rPr lang="zh-CN" altLang="en-US" sz="1985" dirty="0"/>
              <a:t>在</a:t>
            </a:r>
            <a:r>
              <a:rPr lang="en-US" altLang="zh-CN" sz="1985" dirty="0"/>
              <a:t>github.com</a:t>
            </a:r>
            <a:r>
              <a:rPr lang="zh-CN" altLang="en-US" sz="1985" dirty="0"/>
              <a:t>创建项目仓库</a:t>
            </a:r>
          </a:p>
        </p:txBody>
      </p:sp>
      <p:sp>
        <p:nvSpPr>
          <p:cNvPr id="8" name="下箭头 7"/>
          <p:cNvSpPr/>
          <p:nvPr/>
        </p:nvSpPr>
        <p:spPr>
          <a:xfrm>
            <a:off x="1920264" y="2265970"/>
            <a:ext cx="211947" cy="1340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5"/>
          </a:p>
        </p:txBody>
      </p:sp>
      <p:sp>
        <p:nvSpPr>
          <p:cNvPr id="9" name="文本框 8"/>
          <p:cNvSpPr txBox="1"/>
          <p:nvPr/>
        </p:nvSpPr>
        <p:spPr>
          <a:xfrm>
            <a:off x="550118" y="2654335"/>
            <a:ext cx="1459054" cy="703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85" dirty="0"/>
              <a:t>②Clone</a:t>
            </a:r>
          </a:p>
          <a:p>
            <a:r>
              <a:rPr lang="zh-CN" altLang="en-US" sz="1985" dirty="0"/>
              <a:t>（本次无）</a:t>
            </a:r>
          </a:p>
        </p:txBody>
      </p:sp>
      <p:sp>
        <p:nvSpPr>
          <p:cNvPr id="10" name="下弧形箭头 9"/>
          <p:cNvSpPr/>
          <p:nvPr/>
        </p:nvSpPr>
        <p:spPr>
          <a:xfrm>
            <a:off x="1788156" y="4325016"/>
            <a:ext cx="1252335" cy="6873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5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82237" y="5193849"/>
            <a:ext cx="1459054" cy="397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85" dirty="0"/>
              <a:t>③</a:t>
            </a:r>
            <a:r>
              <a:rPr lang="zh-CN" altLang="en-US" sz="1985" dirty="0"/>
              <a:t>本地修改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94781" y="2654334"/>
            <a:ext cx="1559892" cy="70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85" dirty="0"/>
              <a:t>④push</a:t>
            </a:r>
            <a:r>
              <a:rPr lang="zh-CN" altLang="en-US" sz="1985" dirty="0"/>
              <a:t>上传到服务器</a:t>
            </a:r>
          </a:p>
        </p:txBody>
      </p:sp>
      <p:sp>
        <p:nvSpPr>
          <p:cNvPr id="14" name="上箭头 13"/>
          <p:cNvSpPr/>
          <p:nvPr/>
        </p:nvSpPr>
        <p:spPr>
          <a:xfrm>
            <a:off x="2688565" y="2258332"/>
            <a:ext cx="206216" cy="1340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17" tIns="50408" rIns="100817" bIns="504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5"/>
          </a:p>
        </p:txBody>
      </p:sp>
    </p:spTree>
    <p:extLst>
      <p:ext uri="{BB962C8B-B14F-4D97-AF65-F5344CB8AC3E}">
        <p14:creationId xmlns:p14="http://schemas.microsoft.com/office/powerpoint/2010/main" val="89329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29</Words>
  <Application>Microsoft Office PowerPoint</Application>
  <PresentationFormat>自定义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</dc:creator>
  <cp:lastModifiedBy>james</cp:lastModifiedBy>
  <cp:revision>3</cp:revision>
  <dcterms:created xsi:type="dcterms:W3CDTF">2017-10-18T01:40:54Z</dcterms:created>
  <dcterms:modified xsi:type="dcterms:W3CDTF">2017-10-18T02:09:10Z</dcterms:modified>
</cp:coreProperties>
</file>