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3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47A5-DDE0-449B-88DD-EF8B04A84B7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D50E-3624-45F9-8B52-A27EA128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9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47A5-DDE0-449B-88DD-EF8B04A84B7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D50E-3624-45F9-8B52-A27EA128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47A5-DDE0-449B-88DD-EF8B04A84B7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D50E-3624-45F9-8B52-A27EA128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6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47A5-DDE0-449B-88DD-EF8B04A84B7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D50E-3624-45F9-8B52-A27EA128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47A5-DDE0-449B-88DD-EF8B04A84B7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D50E-3624-45F9-8B52-A27EA128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47A5-DDE0-449B-88DD-EF8B04A84B7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D50E-3624-45F9-8B52-A27EA128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47A5-DDE0-449B-88DD-EF8B04A84B7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D50E-3624-45F9-8B52-A27EA128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6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47A5-DDE0-449B-88DD-EF8B04A84B7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D50E-3624-45F9-8B52-A27EA128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3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47A5-DDE0-449B-88DD-EF8B04A84B7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D50E-3624-45F9-8B52-A27EA128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8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47A5-DDE0-449B-88DD-EF8B04A84B7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D50E-3624-45F9-8B52-A27EA128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7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47A5-DDE0-449B-88DD-EF8B04A84B7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D50E-3624-45F9-8B52-A27EA128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2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47A5-DDE0-449B-88DD-EF8B04A84B7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D50E-3624-45F9-8B52-A27EA128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B9C2480-0AC7-4DD2-8E43-07CA861E2E2D}"/>
              </a:ext>
            </a:extLst>
          </p:cNvPr>
          <p:cNvGrpSpPr/>
          <p:nvPr/>
        </p:nvGrpSpPr>
        <p:grpSpPr>
          <a:xfrm>
            <a:off x="128604" y="1025912"/>
            <a:ext cx="6112693" cy="8239859"/>
            <a:chOff x="128604" y="822712"/>
            <a:chExt cx="6112693" cy="82398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95920F-F960-4E3D-B5A2-55F8250F0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604" y="822712"/>
              <a:ext cx="4621366" cy="3345609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D46FE7-A699-4AC5-A4FC-BBC689DE0BD9}"/>
                </a:ext>
              </a:extLst>
            </p:cNvPr>
            <p:cNvSpPr/>
            <p:nvPr/>
          </p:nvSpPr>
          <p:spPr>
            <a:xfrm>
              <a:off x="3137809" y="2945311"/>
              <a:ext cx="354330" cy="2743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B5D656-2421-4354-9E37-8252034D64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2140" y="3134959"/>
              <a:ext cx="824408" cy="846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8EAEE1-34F4-420E-B16E-75774EAFE9B3}"/>
                </a:ext>
              </a:extLst>
            </p:cNvPr>
            <p:cNvSpPr txBox="1"/>
            <p:nvPr/>
          </p:nvSpPr>
          <p:spPr>
            <a:xfrm>
              <a:off x="4316548" y="3108844"/>
              <a:ext cx="150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1) Change the grid inner diameter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0C0CD5-D1E4-44A8-9E6D-1192C21B0CFB}"/>
                </a:ext>
              </a:extLst>
            </p:cNvPr>
            <p:cNvSpPr txBox="1"/>
            <p:nvPr/>
          </p:nvSpPr>
          <p:spPr>
            <a:xfrm>
              <a:off x="4733987" y="2436140"/>
              <a:ext cx="15073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2) Click here to export chamber, cap, grid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1B0A88A-53CC-4F4E-B9C7-E4ECDC5BB39C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4231279" y="2640512"/>
              <a:ext cx="502708" cy="1187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CA5748E-3DDD-4975-80DD-AF46C260D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604" y="4363941"/>
              <a:ext cx="3819070" cy="316653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0E26FA-5392-4F47-A4A7-DC6CC0B33AF8}"/>
                </a:ext>
              </a:extLst>
            </p:cNvPr>
            <p:cNvSpPr txBox="1"/>
            <p:nvPr/>
          </p:nvSpPr>
          <p:spPr>
            <a:xfrm>
              <a:off x="4033487" y="4674566"/>
              <a:ext cx="15073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3) Select the folder where you want to generate </a:t>
              </a:r>
              <a:r>
                <a:rPr lang="en-US" sz="1200" dirty="0" err="1">
                  <a:solidFill>
                    <a:srgbClr val="FF0000"/>
                  </a:solidFill>
                </a:rPr>
                <a:t>Solidworks</a:t>
              </a:r>
              <a:r>
                <a:rPr lang="en-US" sz="1200" dirty="0">
                  <a:solidFill>
                    <a:srgbClr val="FF0000"/>
                  </a:solidFill>
                </a:rPr>
                <a:t> files.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76F393-1718-4563-83A5-1FCCE8BEB7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5053" y="4820729"/>
              <a:ext cx="352702" cy="1239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2E8A669-729F-4823-8102-FB2734D20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9281" y="7199660"/>
              <a:ext cx="368474" cy="68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1D3861-7489-4B69-981D-BC405BDF9026}"/>
                </a:ext>
              </a:extLst>
            </p:cNvPr>
            <p:cNvSpPr txBox="1"/>
            <p:nvPr/>
          </p:nvSpPr>
          <p:spPr>
            <a:xfrm>
              <a:off x="3947674" y="6968827"/>
              <a:ext cx="1507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4)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36FB37-EA47-4588-BD25-053EDE405889}"/>
                </a:ext>
              </a:extLst>
            </p:cNvPr>
            <p:cNvSpPr txBox="1"/>
            <p:nvPr/>
          </p:nvSpPr>
          <p:spPr>
            <a:xfrm>
              <a:off x="4087755" y="6968827"/>
              <a:ext cx="150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Click OK. Then the files are generating.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5301025-90C7-4FC2-B553-1BE038028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604" y="7726092"/>
              <a:ext cx="2937607" cy="133647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2FAB44E-E32F-457A-8CA7-E3594BA2DFB9}"/>
                </a:ext>
              </a:extLst>
            </p:cNvPr>
            <p:cNvSpPr txBox="1"/>
            <p:nvPr/>
          </p:nvSpPr>
          <p:spPr>
            <a:xfrm>
              <a:off x="3117921" y="7969456"/>
              <a:ext cx="15073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5) You will find 3 files in the folder you selected in step (3).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0E196AF-EAD0-4F69-815B-B49B53165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5333" y="8148135"/>
              <a:ext cx="33227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09D839B-CF51-4A46-AFB3-DDCFFE6B0D30}"/>
              </a:ext>
            </a:extLst>
          </p:cNvPr>
          <p:cNvSpPr txBox="1"/>
          <p:nvPr/>
        </p:nvSpPr>
        <p:spPr>
          <a:xfrm>
            <a:off x="55307" y="132305"/>
            <a:ext cx="6488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Note: Only support </a:t>
            </a:r>
            <a:r>
              <a:rPr lang="en-US" sz="1600" dirty="0" err="1">
                <a:highlight>
                  <a:srgbClr val="FFFF00"/>
                </a:highlight>
              </a:rPr>
              <a:t>Solidworks</a:t>
            </a:r>
            <a:r>
              <a:rPr lang="en-US" sz="1600" dirty="0">
                <a:highlight>
                  <a:srgbClr val="FFFF00"/>
                </a:highlight>
              </a:rPr>
              <a:t> 2019; Old ‘</a:t>
            </a:r>
            <a:r>
              <a:rPr lang="en-US" sz="1600" dirty="0" err="1">
                <a:highlight>
                  <a:srgbClr val="FFFF00"/>
                </a:highlight>
              </a:rPr>
              <a:t>SolidworksExportWizard</a:t>
            </a:r>
            <a:r>
              <a:rPr lang="en-US" sz="1600" dirty="0">
                <a:highlight>
                  <a:srgbClr val="FFFF00"/>
                </a:highlight>
              </a:rPr>
              <a:t>’ will be used if you have an earlier version of </a:t>
            </a:r>
            <a:r>
              <a:rPr lang="en-US" sz="1600" dirty="0" err="1">
                <a:highlight>
                  <a:srgbClr val="FFFF00"/>
                </a:highlight>
              </a:rPr>
              <a:t>Solidworks</a:t>
            </a:r>
            <a:r>
              <a:rPr lang="en-US" sz="1600" dirty="0">
                <a:highlight>
                  <a:srgbClr val="FFFF00"/>
                </a:highlight>
              </a:rPr>
              <a:t> installed.</a:t>
            </a:r>
          </a:p>
        </p:txBody>
      </p:sp>
    </p:spTree>
    <p:extLst>
      <p:ext uri="{BB962C8B-B14F-4D97-AF65-F5344CB8AC3E}">
        <p14:creationId xmlns:p14="http://schemas.microsoft.com/office/powerpoint/2010/main" val="287419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83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Hongsun</dc:creator>
  <cp:lastModifiedBy>Guo, Hongsun</cp:lastModifiedBy>
  <cp:revision>24</cp:revision>
  <dcterms:created xsi:type="dcterms:W3CDTF">2021-02-15T02:41:18Z</dcterms:created>
  <dcterms:modified xsi:type="dcterms:W3CDTF">2021-02-15T03:36:48Z</dcterms:modified>
</cp:coreProperties>
</file>