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E7D7-6D6E-48BC-A7AC-1060A861F8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A2CD-BC76-431B-822A-9BC3EB1F3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3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E7D7-6D6E-48BC-A7AC-1060A861F8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A2CD-BC76-431B-822A-9BC3EB1F3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E7D7-6D6E-48BC-A7AC-1060A861F8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A2CD-BC76-431B-822A-9BC3EB1F3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E7D7-6D6E-48BC-A7AC-1060A861F8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A2CD-BC76-431B-822A-9BC3EB1F3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E7D7-6D6E-48BC-A7AC-1060A861F8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A2CD-BC76-431B-822A-9BC3EB1F3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E7D7-6D6E-48BC-A7AC-1060A861F8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A2CD-BC76-431B-822A-9BC3EB1F3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7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E7D7-6D6E-48BC-A7AC-1060A861F8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A2CD-BC76-431B-822A-9BC3EB1F3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5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E7D7-6D6E-48BC-A7AC-1060A861F8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A2CD-BC76-431B-822A-9BC3EB1F3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7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E7D7-6D6E-48BC-A7AC-1060A861F8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A2CD-BC76-431B-822A-9BC3EB1F3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2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E7D7-6D6E-48BC-A7AC-1060A861F8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A2CD-BC76-431B-822A-9BC3EB1F3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E7D7-6D6E-48BC-A7AC-1060A861F8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A2CD-BC76-431B-822A-9BC3EB1F3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7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8E7D7-6D6E-48BC-A7AC-1060A861F85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CA2CD-BC76-431B-822A-9BC3EB1F3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8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71EB-1659-48EC-BEBE-CD02C98E0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8" y="629816"/>
            <a:ext cx="8322906" cy="404948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New planner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Option 1. Only add rectangular and circular chambers/grids; upgrade current Planner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Option 2. Add arbitrary chambers/grids with CAD; need to redesign Planner</a:t>
            </a:r>
          </a:p>
        </p:txBody>
      </p:sp>
    </p:spTree>
    <p:extLst>
      <p:ext uri="{BB962C8B-B14F-4D97-AF65-F5344CB8AC3E}">
        <p14:creationId xmlns:p14="http://schemas.microsoft.com/office/powerpoint/2010/main" val="229489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3CA197-A363-4A53-9720-93B4B0120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06" y="797696"/>
            <a:ext cx="5630528" cy="5654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885F0-9971-4A00-96A2-873CD78783FA}"/>
              </a:ext>
            </a:extLst>
          </p:cNvPr>
          <p:cNvSpPr txBox="1"/>
          <p:nvPr/>
        </p:nvSpPr>
        <p:spPr>
          <a:xfrm>
            <a:off x="340567" y="179227"/>
            <a:ext cx="8639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Option 1. upgrade current Planner with rectangular and circular chambers/grids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660B0-4916-4AAD-B2B2-D1DAE6221B94}"/>
              </a:ext>
            </a:extLst>
          </p:cNvPr>
          <p:cNvSpPr txBox="1"/>
          <p:nvPr/>
        </p:nvSpPr>
        <p:spPr>
          <a:xfrm>
            <a:off x="394466" y="3239401"/>
            <a:ext cx="2202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feature #1:  </a:t>
            </a:r>
          </a:p>
          <a:p>
            <a:r>
              <a:rPr lang="en-US" dirty="0"/>
              <a:t>Draw outlines of the new chamber in the 2D MRI views and the 3D mesh view.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2D7B66-B4BA-4BCE-AB45-AA958D6BB9AB}"/>
              </a:ext>
            </a:extLst>
          </p:cNvPr>
          <p:cNvCxnSpPr>
            <a:cxnSpLocks/>
          </p:cNvCxnSpPr>
          <p:nvPr/>
        </p:nvCxnSpPr>
        <p:spPr>
          <a:xfrm>
            <a:off x="2221992" y="4440936"/>
            <a:ext cx="2002536" cy="5451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F28B6-32AB-436E-892A-6382BF0BFA4C}"/>
              </a:ext>
            </a:extLst>
          </p:cNvPr>
          <p:cNvSpPr/>
          <p:nvPr/>
        </p:nvSpPr>
        <p:spPr>
          <a:xfrm>
            <a:off x="4273297" y="4729588"/>
            <a:ext cx="746760" cy="71414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DC0E6A-A05A-4FCC-ABFF-CB79B123263B}"/>
              </a:ext>
            </a:extLst>
          </p:cNvPr>
          <p:cNvCxnSpPr>
            <a:cxnSpLocks/>
          </p:cNvCxnSpPr>
          <p:nvPr/>
        </p:nvCxnSpPr>
        <p:spPr>
          <a:xfrm flipH="1">
            <a:off x="4919475" y="4381500"/>
            <a:ext cx="155445" cy="3320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D080522-221A-452F-BF2A-E6857A16DD8A}"/>
              </a:ext>
            </a:extLst>
          </p:cNvPr>
          <p:cNvSpPr txBox="1"/>
          <p:nvPr/>
        </p:nvSpPr>
        <p:spPr>
          <a:xfrm>
            <a:off x="4013712" y="4103815"/>
            <a:ext cx="1811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E.g., New rectangular chamber</a:t>
            </a:r>
          </a:p>
        </p:txBody>
      </p:sp>
    </p:spTree>
    <p:extLst>
      <p:ext uri="{BB962C8B-B14F-4D97-AF65-F5344CB8AC3E}">
        <p14:creationId xmlns:p14="http://schemas.microsoft.com/office/powerpoint/2010/main" val="246185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6885F0-9971-4A00-96A2-873CD78783FA}"/>
              </a:ext>
            </a:extLst>
          </p:cNvPr>
          <p:cNvSpPr txBox="1"/>
          <p:nvPr/>
        </p:nvSpPr>
        <p:spPr>
          <a:xfrm>
            <a:off x="340567" y="179227"/>
            <a:ext cx="8639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Option 1. upgrade current Planner with rectangular and circular chambers/grids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660B0-4916-4AAD-B2B2-D1DAE6221B94}"/>
              </a:ext>
            </a:extLst>
          </p:cNvPr>
          <p:cNvSpPr txBox="1"/>
          <p:nvPr/>
        </p:nvSpPr>
        <p:spPr>
          <a:xfrm>
            <a:off x="456688" y="1651378"/>
            <a:ext cx="2202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feature #2: </a:t>
            </a:r>
          </a:p>
          <a:p>
            <a:r>
              <a:rPr lang="en-US" dirty="0"/>
              <a:t>Generate holes in </a:t>
            </a:r>
            <a:r>
              <a:rPr lang="en-US" sz="1800" dirty="0"/>
              <a:t>rectangular and circular grids.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55DA4F-A989-47E7-B644-10BAC1A3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06" y="1747898"/>
            <a:ext cx="5920276" cy="42535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04AF4E-505D-45CB-8A02-01A34B9E082A}"/>
              </a:ext>
            </a:extLst>
          </p:cNvPr>
          <p:cNvSpPr/>
          <p:nvPr/>
        </p:nvSpPr>
        <p:spPr>
          <a:xfrm>
            <a:off x="3544682" y="2204720"/>
            <a:ext cx="2175398" cy="2179320"/>
          </a:xfrm>
          <a:prstGeom prst="rect">
            <a:avLst/>
          </a:prstGeom>
          <a:noFill/>
          <a:ln w="28575">
            <a:solidFill>
              <a:srgbClr val="BD01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7CD471-FFE3-47FE-925E-9A7DB35689C8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659154" y="3294380"/>
            <a:ext cx="885528" cy="3683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752849-8598-45AA-B6BC-91E99F58E1A0}"/>
              </a:ext>
            </a:extLst>
          </p:cNvPr>
          <p:cNvSpPr txBox="1"/>
          <p:nvPr/>
        </p:nvSpPr>
        <p:spPr>
          <a:xfrm>
            <a:off x="1022856" y="3294380"/>
            <a:ext cx="1811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E.g., the boundary of a rectangular grid.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571DB7-8F43-42DA-9FA2-7A99CE38DEB8}"/>
              </a:ext>
            </a:extLst>
          </p:cNvPr>
          <p:cNvSpPr/>
          <p:nvPr/>
        </p:nvSpPr>
        <p:spPr>
          <a:xfrm>
            <a:off x="3624072" y="2251964"/>
            <a:ext cx="94488" cy="9448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A7A1CE-7ADA-44F6-8AA9-EDAD5F436CC2}"/>
              </a:ext>
            </a:extLst>
          </p:cNvPr>
          <p:cNvSpPr/>
          <p:nvPr/>
        </p:nvSpPr>
        <p:spPr>
          <a:xfrm>
            <a:off x="3634232" y="2399284"/>
            <a:ext cx="94488" cy="9448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A212D9-202F-4A42-9A7E-8C0D55B4D986}"/>
              </a:ext>
            </a:extLst>
          </p:cNvPr>
          <p:cNvSpPr/>
          <p:nvPr/>
        </p:nvSpPr>
        <p:spPr>
          <a:xfrm>
            <a:off x="3634232" y="2554224"/>
            <a:ext cx="94488" cy="9448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B04997-C260-40A4-8C8E-18F8239112CB}"/>
              </a:ext>
            </a:extLst>
          </p:cNvPr>
          <p:cNvSpPr/>
          <p:nvPr/>
        </p:nvSpPr>
        <p:spPr>
          <a:xfrm>
            <a:off x="3636772" y="2724404"/>
            <a:ext cx="94488" cy="9448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6885F0-9971-4A00-96A2-873CD78783FA}"/>
              </a:ext>
            </a:extLst>
          </p:cNvPr>
          <p:cNvSpPr txBox="1"/>
          <p:nvPr/>
        </p:nvSpPr>
        <p:spPr>
          <a:xfrm>
            <a:off x="340567" y="179227"/>
            <a:ext cx="8639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Option 1. upgrade current Planner with rectangular and circular chambers/grids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29D979-320C-4F47-A50B-E1518C61B366}"/>
              </a:ext>
            </a:extLst>
          </p:cNvPr>
          <p:cNvGrpSpPr/>
          <p:nvPr/>
        </p:nvGrpSpPr>
        <p:grpSpPr>
          <a:xfrm>
            <a:off x="430179" y="1452196"/>
            <a:ext cx="5920276" cy="4253553"/>
            <a:chOff x="430179" y="1452196"/>
            <a:chExt cx="5920276" cy="425355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555DA4F-A989-47E7-B644-10BAC1A3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179" y="1452196"/>
              <a:ext cx="5920276" cy="425355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04AF4E-505D-45CB-8A02-01A34B9E082A}"/>
                </a:ext>
              </a:extLst>
            </p:cNvPr>
            <p:cNvSpPr/>
            <p:nvPr/>
          </p:nvSpPr>
          <p:spPr>
            <a:xfrm>
              <a:off x="965255" y="1909018"/>
              <a:ext cx="2175398" cy="2179320"/>
            </a:xfrm>
            <a:prstGeom prst="rect">
              <a:avLst/>
            </a:prstGeom>
            <a:noFill/>
            <a:ln w="28575">
              <a:solidFill>
                <a:srgbClr val="BD0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571DB7-8F43-42DA-9FA2-7A99CE38DEB8}"/>
                </a:ext>
              </a:extLst>
            </p:cNvPr>
            <p:cNvSpPr/>
            <p:nvPr/>
          </p:nvSpPr>
          <p:spPr>
            <a:xfrm>
              <a:off x="1044645" y="1956262"/>
              <a:ext cx="94488" cy="94488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A7A1CE-7ADA-44F6-8AA9-EDAD5F436CC2}"/>
                </a:ext>
              </a:extLst>
            </p:cNvPr>
            <p:cNvSpPr/>
            <p:nvPr/>
          </p:nvSpPr>
          <p:spPr>
            <a:xfrm>
              <a:off x="1054805" y="2103582"/>
              <a:ext cx="94488" cy="94488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A212D9-202F-4A42-9A7E-8C0D55B4D986}"/>
                </a:ext>
              </a:extLst>
            </p:cNvPr>
            <p:cNvSpPr/>
            <p:nvPr/>
          </p:nvSpPr>
          <p:spPr>
            <a:xfrm>
              <a:off x="1054805" y="2258522"/>
              <a:ext cx="94488" cy="94488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2B04997-C260-40A4-8C8E-18F8239112CB}"/>
                </a:ext>
              </a:extLst>
            </p:cNvPr>
            <p:cNvSpPr/>
            <p:nvPr/>
          </p:nvSpPr>
          <p:spPr>
            <a:xfrm>
              <a:off x="1057345" y="2428702"/>
              <a:ext cx="94488" cy="94488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105F570-5D26-4D64-92C8-D85B5B22D6A9}"/>
              </a:ext>
            </a:extLst>
          </p:cNvPr>
          <p:cNvSpPr txBox="1"/>
          <p:nvPr/>
        </p:nvSpPr>
        <p:spPr>
          <a:xfrm>
            <a:off x="6955197" y="3314646"/>
            <a:ext cx="20003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feature #3: </a:t>
            </a:r>
          </a:p>
          <a:p>
            <a:r>
              <a:rPr lang="en-US" dirty="0"/>
              <a:t>Automatically generate a rectangular or circular grid with holes.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F0ACEF-F1FA-4A1B-8ECD-5009CFB4178C}"/>
              </a:ext>
            </a:extLst>
          </p:cNvPr>
          <p:cNvCxnSpPr>
            <a:cxnSpLocks/>
          </p:cNvCxnSpPr>
          <p:nvPr/>
        </p:nvCxnSpPr>
        <p:spPr>
          <a:xfrm flipH="1" flipV="1">
            <a:off x="6003350" y="3771900"/>
            <a:ext cx="991810" cy="83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0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5C6D-76B6-45F0-B3F1-55D35758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835" y="2612457"/>
            <a:ext cx="3338299" cy="1325563"/>
          </a:xfrm>
        </p:spPr>
        <p:txBody>
          <a:bodyPr/>
          <a:lstStyle/>
          <a:p>
            <a:r>
              <a:rPr lang="en-US" sz="4400" dirty="0"/>
              <a:t>Option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2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EF6D-DB05-40A2-8E9A-0A29C8CC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3340"/>
          </a:xfrm>
        </p:spPr>
        <p:txBody>
          <a:bodyPr>
            <a:noAutofit/>
          </a:bodyPr>
          <a:lstStyle/>
          <a:p>
            <a:r>
              <a:rPr lang="en-US" sz="2800" dirty="0"/>
              <a:t>Option 2. Add arbitrary chambers/grids with CAD; need to redesign Planner based on </a:t>
            </a:r>
            <a:r>
              <a:rPr lang="en-US" sz="2800" b="1" dirty="0"/>
              <a:t>ITK-SNAP and </a:t>
            </a:r>
            <a:r>
              <a:rPr lang="en-US" sz="2800" b="1" dirty="0" err="1"/>
              <a:t>FreeCAD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F023C-3C03-49F5-BCCB-091A9ACD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08" y="1605956"/>
            <a:ext cx="6614615" cy="4886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210ACF-544B-4AE1-B473-7F332BEB6858}"/>
              </a:ext>
            </a:extLst>
          </p:cNvPr>
          <p:cNvSpPr txBox="1"/>
          <p:nvPr/>
        </p:nvSpPr>
        <p:spPr>
          <a:xfrm>
            <a:off x="620973" y="4763068"/>
            <a:ext cx="1587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the mesh as </a:t>
            </a:r>
            <a:r>
              <a:rPr lang="en-US" dirty="0" err="1"/>
              <a:t>stl</a:t>
            </a:r>
            <a:r>
              <a:rPr lang="en-US" dirty="0"/>
              <a:t> and reload it in </a:t>
            </a:r>
            <a:r>
              <a:rPr lang="en-US" dirty="0" err="1"/>
              <a:t>FreeCAD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C6349C-91C3-4856-ADF7-729419CA3612}"/>
              </a:ext>
            </a:extLst>
          </p:cNvPr>
          <p:cNvCxnSpPr>
            <a:cxnSpLocks/>
          </p:cNvCxnSpPr>
          <p:nvPr/>
        </p:nvCxnSpPr>
        <p:spPr>
          <a:xfrm flipV="1">
            <a:off x="2024418" y="5322627"/>
            <a:ext cx="2374710" cy="168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2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EF6D-DB05-40A2-8E9A-0A29C8CC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3340"/>
          </a:xfrm>
        </p:spPr>
        <p:txBody>
          <a:bodyPr>
            <a:noAutofit/>
          </a:bodyPr>
          <a:lstStyle/>
          <a:p>
            <a:r>
              <a:rPr lang="en-US" sz="2800" dirty="0"/>
              <a:t>Option 2. Add arbitrary chambers/grids with CAD; need to redesign Planner based on </a:t>
            </a:r>
            <a:r>
              <a:rPr lang="en-US" sz="2800" b="1" dirty="0"/>
              <a:t>ITK-SNAP and </a:t>
            </a:r>
            <a:r>
              <a:rPr lang="en-US" sz="2800" b="1" dirty="0" err="1"/>
              <a:t>FreeCAD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10ACF-544B-4AE1-B473-7F332BEB6858}"/>
              </a:ext>
            </a:extLst>
          </p:cNvPr>
          <p:cNvSpPr txBox="1"/>
          <p:nvPr/>
        </p:nvSpPr>
        <p:spPr>
          <a:xfrm>
            <a:off x="578466" y="4455244"/>
            <a:ext cx="182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 chambers and grids in CAD software.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6BC42-A40C-4A79-BE68-F4EAA2033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052488"/>
            <a:ext cx="6051958" cy="48055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C6349C-91C3-4856-ADF7-729419CA3612}"/>
              </a:ext>
            </a:extLst>
          </p:cNvPr>
          <p:cNvCxnSpPr>
            <a:cxnSpLocks/>
          </p:cNvCxnSpPr>
          <p:nvPr/>
        </p:nvCxnSpPr>
        <p:spPr>
          <a:xfrm flipV="1">
            <a:off x="2300288" y="4862514"/>
            <a:ext cx="3419475" cy="152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1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203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New planner  Option 1. Only add rectangular and circular chambers/grids; upgrade current Planner  Option 2. Add arbitrary chambers/grids with CAD; need to redesign Planner</vt:lpstr>
      <vt:lpstr>PowerPoint Presentation</vt:lpstr>
      <vt:lpstr>PowerPoint Presentation</vt:lpstr>
      <vt:lpstr>PowerPoint Presentation</vt:lpstr>
      <vt:lpstr>Option 2</vt:lpstr>
      <vt:lpstr>Option 2. Add arbitrary chambers/grids with CAD; need to redesign Planner based on ITK-SNAP and FreeCAD</vt:lpstr>
      <vt:lpstr>Option 2. Add arbitrary chambers/grids with CAD; need to redesign Planner based on ITK-SNAP and FreeCAD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Hongsun</dc:creator>
  <cp:lastModifiedBy>Guo, Hongsun</cp:lastModifiedBy>
  <cp:revision>55</cp:revision>
  <dcterms:created xsi:type="dcterms:W3CDTF">2020-08-26T18:13:49Z</dcterms:created>
  <dcterms:modified xsi:type="dcterms:W3CDTF">2020-09-28T22:48:06Z</dcterms:modified>
</cp:coreProperties>
</file>