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AD99-2BD2-4D71-AD9C-B39ADBE27F8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4C03-C675-431D-B0F7-B63E8239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2EB9DA-62FE-4B54-B963-6D15DE48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18"/>
            <a:ext cx="9144000" cy="955432"/>
          </a:xfrm>
        </p:spPr>
        <p:txBody>
          <a:bodyPr>
            <a:noAutofit/>
          </a:bodyPr>
          <a:lstStyle/>
          <a:p>
            <a:r>
              <a:rPr lang="en-US" sz="3600" dirty="0"/>
              <a:t>Planner new features (1): customize (circular/rectangular) chamber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81AD4-CC1F-4D4B-8C9A-3F4546BF8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931" b="3195"/>
          <a:stretch/>
        </p:blipFill>
        <p:spPr>
          <a:xfrm>
            <a:off x="172401" y="1204180"/>
            <a:ext cx="5090734" cy="5528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9647F-1F4E-45EE-992B-A230C8F95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25" r="50000" b="33555"/>
          <a:stretch/>
        </p:blipFill>
        <p:spPr>
          <a:xfrm>
            <a:off x="5435535" y="1204180"/>
            <a:ext cx="3708465" cy="4449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900441-4DF6-485E-A0EB-0AC95094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22" y="5349020"/>
            <a:ext cx="1597058" cy="13200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B3E6E-8D9D-4217-967C-978476FC50A5}"/>
              </a:ext>
            </a:extLst>
          </p:cNvPr>
          <p:cNvCxnSpPr>
            <a:cxnSpLocks/>
          </p:cNvCxnSpPr>
          <p:nvPr/>
        </p:nvCxnSpPr>
        <p:spPr>
          <a:xfrm flipH="1">
            <a:off x="7032593" y="4867275"/>
            <a:ext cx="257174" cy="481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6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2EB9DA-62FE-4B54-B963-6D15DE48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18"/>
            <a:ext cx="9144000" cy="955432"/>
          </a:xfrm>
        </p:spPr>
        <p:txBody>
          <a:bodyPr>
            <a:noAutofit/>
          </a:bodyPr>
          <a:lstStyle/>
          <a:p>
            <a:r>
              <a:rPr lang="en-US" sz="3600" dirty="0"/>
              <a:t>Planner new features (1): customize (circular/rectangular) chamber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828A2-1833-45D2-B215-7BC61626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3" y="1367146"/>
            <a:ext cx="4259407" cy="448120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723D86E-8A38-4A76-B3EE-CA4876B90F41}"/>
              </a:ext>
            </a:extLst>
          </p:cNvPr>
          <p:cNvSpPr txBox="1">
            <a:spLocks/>
          </p:cNvSpPr>
          <p:nvPr/>
        </p:nvSpPr>
        <p:spPr>
          <a:xfrm>
            <a:off x="4648200" y="3270914"/>
            <a:ext cx="4343400" cy="31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Inner diameter changed to 36 mm</a:t>
            </a:r>
          </a:p>
        </p:txBody>
      </p:sp>
    </p:spTree>
    <p:extLst>
      <p:ext uri="{BB962C8B-B14F-4D97-AF65-F5344CB8AC3E}">
        <p14:creationId xmlns:p14="http://schemas.microsoft.com/office/powerpoint/2010/main" val="125024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D0E9C-4AF4-4145-BFD0-28EFA33C2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4" r="50000" b="38518"/>
          <a:stretch/>
        </p:blipFill>
        <p:spPr>
          <a:xfrm>
            <a:off x="5433669" y="1130542"/>
            <a:ext cx="3148355" cy="36547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2EB9DA-62FE-4B54-B963-6D15DE48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18"/>
            <a:ext cx="9144000" cy="955432"/>
          </a:xfrm>
        </p:spPr>
        <p:txBody>
          <a:bodyPr>
            <a:noAutofit/>
          </a:bodyPr>
          <a:lstStyle/>
          <a:p>
            <a:r>
              <a:rPr lang="en-US" sz="3600" dirty="0"/>
              <a:t>Planner new features (1): customize (circular/rectangular) chamber size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B3E6E-8D9D-4217-967C-978476FC50A5}"/>
              </a:ext>
            </a:extLst>
          </p:cNvPr>
          <p:cNvCxnSpPr>
            <a:cxnSpLocks/>
          </p:cNvCxnSpPr>
          <p:nvPr/>
        </p:nvCxnSpPr>
        <p:spPr>
          <a:xfrm flipH="1">
            <a:off x="6638925" y="4544400"/>
            <a:ext cx="146017" cy="618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3C296B-D586-4403-8E27-358474FD0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4167" b="4074"/>
          <a:stretch/>
        </p:blipFill>
        <p:spPr>
          <a:xfrm>
            <a:off x="171449" y="1130543"/>
            <a:ext cx="5025375" cy="5248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483207-9978-4D49-ACA1-24CC86E4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5162550"/>
            <a:ext cx="186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2EB9DA-62FE-4B54-B963-6D15DE48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18"/>
            <a:ext cx="9144000" cy="955432"/>
          </a:xfrm>
        </p:spPr>
        <p:txBody>
          <a:bodyPr>
            <a:noAutofit/>
          </a:bodyPr>
          <a:lstStyle/>
          <a:p>
            <a:r>
              <a:rPr lang="en-US" sz="3600" dirty="0"/>
              <a:t>Planner new features (1): customize (circular/rectangular) chamber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F3782E-6618-41F5-A087-CC036367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228724"/>
            <a:ext cx="5162184" cy="5305425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B2A3C58-3A43-4D1D-84A3-CEBD0DE970CC}"/>
              </a:ext>
            </a:extLst>
          </p:cNvPr>
          <p:cNvSpPr txBox="1">
            <a:spLocks/>
          </p:cNvSpPr>
          <p:nvPr/>
        </p:nvSpPr>
        <p:spPr>
          <a:xfrm>
            <a:off x="5381625" y="3112828"/>
            <a:ext cx="4343400" cy="119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Chamber width</a:t>
            </a:r>
          </a:p>
          <a:p>
            <a:r>
              <a:rPr lang="en-US" sz="2000" dirty="0"/>
              <a:t>changed to 40 mm</a:t>
            </a:r>
          </a:p>
        </p:txBody>
      </p:sp>
    </p:spTree>
    <p:extLst>
      <p:ext uri="{BB962C8B-B14F-4D97-AF65-F5344CB8AC3E}">
        <p14:creationId xmlns:p14="http://schemas.microsoft.com/office/powerpoint/2010/main" val="397622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B6118-845A-464A-8BA9-88A012B3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72" y="1614489"/>
            <a:ext cx="5048250" cy="4784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29A58-5CEA-4EE9-8E97-D7A601520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4" r="50000" b="50000"/>
          <a:stretch/>
        </p:blipFill>
        <p:spPr>
          <a:xfrm>
            <a:off x="400050" y="1614489"/>
            <a:ext cx="2687955" cy="437197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7830347-54CE-415C-B178-A1A01AC574AF}"/>
              </a:ext>
            </a:extLst>
          </p:cNvPr>
          <p:cNvSpPr txBox="1">
            <a:spLocks/>
          </p:cNvSpPr>
          <p:nvPr/>
        </p:nvSpPr>
        <p:spPr>
          <a:xfrm>
            <a:off x="0" y="54217"/>
            <a:ext cx="9144000" cy="1193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Planner new features (2): customize (circular/rectangular) grid size?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8FA5E9-1DB8-431E-A91D-01FED31DE848}"/>
              </a:ext>
            </a:extLst>
          </p:cNvPr>
          <p:cNvSpPr/>
          <p:nvPr/>
        </p:nvSpPr>
        <p:spPr>
          <a:xfrm>
            <a:off x="7086602" y="5310554"/>
            <a:ext cx="492368" cy="4747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0BEB0-0686-4B91-A055-5BE9E6A2686B}"/>
              </a:ext>
            </a:extLst>
          </p:cNvPr>
          <p:cNvCxnSpPr>
            <a:cxnSpLocks/>
          </p:cNvCxnSpPr>
          <p:nvPr/>
        </p:nvCxnSpPr>
        <p:spPr>
          <a:xfrm flipV="1">
            <a:off x="2599804" y="3736731"/>
            <a:ext cx="1321565" cy="888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0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AF8656-37CD-4B4B-87F6-CD989A52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54" y="1002323"/>
            <a:ext cx="3935682" cy="28982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AF09F2F-8C73-4675-96ED-0456E81E8CD2}"/>
              </a:ext>
            </a:extLst>
          </p:cNvPr>
          <p:cNvSpPr txBox="1">
            <a:spLocks/>
          </p:cNvSpPr>
          <p:nvPr/>
        </p:nvSpPr>
        <p:spPr>
          <a:xfrm>
            <a:off x="0" y="54217"/>
            <a:ext cx="9144000" cy="1193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Planner new features (3): export chamber and grid to </a:t>
            </a:r>
            <a:r>
              <a:rPr lang="en-US" sz="3600" dirty="0" err="1"/>
              <a:t>Solidworks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65A06-A03A-4546-8167-CF2EF1AE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659" y="3209247"/>
            <a:ext cx="3175122" cy="366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F8166-86C9-4191-BD7A-86B866F15F03}"/>
              </a:ext>
            </a:extLst>
          </p:cNvPr>
          <p:cNvSpPr txBox="1"/>
          <p:nvPr/>
        </p:nvSpPr>
        <p:spPr>
          <a:xfrm>
            <a:off x="6813308" y="2873809"/>
            <a:ext cx="137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design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BE074-8095-4EEA-BF66-A6C01DE4FB8D}"/>
              </a:ext>
            </a:extLst>
          </p:cNvPr>
          <p:cNvCxnSpPr>
            <a:cxnSpLocks/>
          </p:cNvCxnSpPr>
          <p:nvPr/>
        </p:nvCxnSpPr>
        <p:spPr>
          <a:xfrm>
            <a:off x="5831819" y="2646485"/>
            <a:ext cx="388635" cy="562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8EB5922-F5C8-4958-ADA4-3FCAAF8E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0" y="4273062"/>
            <a:ext cx="3001520" cy="24140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FFB0CD-7359-497D-8C12-84C6AB0C657A}"/>
              </a:ext>
            </a:extLst>
          </p:cNvPr>
          <p:cNvSpPr txBox="1"/>
          <p:nvPr/>
        </p:nvSpPr>
        <p:spPr>
          <a:xfrm>
            <a:off x="1160906" y="3933339"/>
            <a:ext cx="183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 design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D4DCDA-571A-417E-B35B-DF10DFBE1305}"/>
              </a:ext>
            </a:extLst>
          </p:cNvPr>
          <p:cNvCxnSpPr>
            <a:cxnSpLocks/>
          </p:cNvCxnSpPr>
          <p:nvPr/>
        </p:nvCxnSpPr>
        <p:spPr>
          <a:xfrm flipH="1">
            <a:off x="2766895" y="2646485"/>
            <a:ext cx="2275873" cy="1593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9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AF09F2F-8C73-4675-96ED-0456E81E8CD2}"/>
              </a:ext>
            </a:extLst>
          </p:cNvPr>
          <p:cNvSpPr txBox="1">
            <a:spLocks/>
          </p:cNvSpPr>
          <p:nvPr/>
        </p:nvSpPr>
        <p:spPr>
          <a:xfrm>
            <a:off x="0" y="227736"/>
            <a:ext cx="9144000" cy="1193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Planner new features (3): export chamber and grid to </a:t>
            </a:r>
            <a:r>
              <a:rPr lang="en-US" sz="3600" dirty="0" err="1"/>
              <a:t>Solidworks</a:t>
            </a:r>
            <a:r>
              <a:rPr lang="en-US" sz="3600" dirty="0"/>
              <a:t>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308693-92F6-468C-93AF-FE4FF7707DED}"/>
              </a:ext>
            </a:extLst>
          </p:cNvPr>
          <p:cNvGrpSpPr/>
          <p:nvPr/>
        </p:nvGrpSpPr>
        <p:grpSpPr>
          <a:xfrm>
            <a:off x="140676" y="1675676"/>
            <a:ext cx="6400801" cy="4721850"/>
            <a:chOff x="0" y="1530076"/>
            <a:chExt cx="5490798" cy="405054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FDEAE40-5FD2-4833-9C32-5467FEB67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43" y="1837853"/>
              <a:ext cx="5424855" cy="374276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2D2697-0A42-481D-BA5D-082C8DAD4E37}"/>
                </a:ext>
              </a:extLst>
            </p:cNvPr>
            <p:cNvSpPr txBox="1"/>
            <p:nvPr/>
          </p:nvSpPr>
          <p:spPr>
            <a:xfrm>
              <a:off x="0" y="1530076"/>
              <a:ext cx="24574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Planner-master\MEX_CODE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21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117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Hongsun</dc:creator>
  <cp:lastModifiedBy>Guo, Hongsun</cp:lastModifiedBy>
  <cp:revision>90</cp:revision>
  <dcterms:created xsi:type="dcterms:W3CDTF">2020-10-07T06:08:11Z</dcterms:created>
  <dcterms:modified xsi:type="dcterms:W3CDTF">2020-10-07T20:52:07Z</dcterms:modified>
</cp:coreProperties>
</file>