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f66f12d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af66f12d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c19779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c19779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c68fc39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c68fc3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9bb7de6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9bb7de6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9bb7de6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9bb7de6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bb7de6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bb7de6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9bb7de6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9bb7de6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c19779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c19779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c19779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c19779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9c19779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9c19779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Adversarial examples are inputs to a neural network that result in an incorrect output from the network. It’s probably best to show an example. You can start with an image of a panda on the left which some network thinks with 57.7% confidence is a “panda.” The panda category is also the category with the highest confidence out of all the categories, so the network concludes that the object in the image is a panda. But then by adding a very small amount of </a:t>
            </a:r>
            <a:r>
              <a:rPr i="1" lang="en" sz="1500">
                <a:solidFill>
                  <a:srgbClr val="515151"/>
                </a:solidFill>
                <a:latin typeface="Georgia"/>
                <a:ea typeface="Georgia"/>
                <a:cs typeface="Georgia"/>
                <a:sym typeface="Georgia"/>
              </a:rPr>
              <a:t>carefully constructed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noise you can get an image that looks exactly the same to a human, but that the network thinks with 99.3% confidence is a “gibbon.” Pretty crazy stuff!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9c19779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9c19779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5.jpg"/><Relationship Id="rId7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Developing Filters to Trick Facial Recognition Software with GANs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Jialiang Liang, Chris Quion, Cole Weinhauer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Discriminator possibly not properly trained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providing the wrong class for the un-adversarial, but consistent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was consistently fooled too! (the predicted class would change to targeted class)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get discriminator and generator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synchronized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https://ml.berkeley.edu/blog/2018/01/10/adversarial-examples/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https://skymind.ai/wiki/generative-adversarial-network-gan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https://arxiv.org/abs/1406.2661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671258" y="17067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Any Questions?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4932300" cy="25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system that creates filters that can be overlaid over human faces that cause facial recognition systems to be unable to detect the face.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263" y="1062075"/>
            <a:ext cx="325371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 rot="5400000">
            <a:off x="1918200" y="2646375"/>
            <a:ext cx="1146300" cy="512400"/>
          </a:xfrm>
          <a:prstGeom prst="rightArrow">
            <a:avLst>
              <a:gd fmla="val 43149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23300" y="3606475"/>
            <a:ext cx="422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generative adversarial network (GAN)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79075" y="1162500"/>
            <a:ext cx="477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deep neural net systems: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Discriminator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Read the combination of the face data and filter, after that, it will generate an output of the probability of this combination is a face or not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It receives the face data and puts 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filter on the 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825" y="1557125"/>
            <a:ext cx="4196449" cy="2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50" y="1128175"/>
            <a:ext cx="6860151" cy="35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56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Labeled faces in the wild - Deep funneling set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13,000 Different and regular human faces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 of 101 classified objects dataset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Objects with different classification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images for each classification range from 40 to 800, and most classifications have above 50 images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4243" y="3814100"/>
            <a:ext cx="1151384" cy="1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200" y="295100"/>
            <a:ext cx="2021925" cy="20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4200" y="3814103"/>
            <a:ext cx="1016794" cy="11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4201" y="2569036"/>
            <a:ext cx="1016800" cy="124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1000" y="2569025"/>
            <a:ext cx="1194625" cy="12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950" y="2118013"/>
            <a:ext cx="6146100" cy="90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498950" y="1281525"/>
            <a:ext cx="216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Label “Not a Face”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01" name="Google Shape;101;p18"/>
          <p:cNvCxnSpPr>
            <a:endCxn id="100" idx="2"/>
          </p:cNvCxnSpPr>
          <p:nvPr/>
        </p:nvCxnSpPr>
        <p:spPr>
          <a:xfrm rot="10800000">
            <a:off x="2583000" y="1854225"/>
            <a:ext cx="6063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 txBox="1"/>
          <p:nvPr/>
        </p:nvSpPr>
        <p:spPr>
          <a:xfrm>
            <a:off x="5175450" y="1057238"/>
            <a:ext cx="24696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Random noise with strong classification as “Not a Face”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03" name="Google Shape;103;p18"/>
          <p:cNvCxnSpPr>
            <a:endCxn id="102" idx="2"/>
          </p:cNvCxnSpPr>
          <p:nvPr/>
        </p:nvCxnSpPr>
        <p:spPr>
          <a:xfrm flipH="1" rot="10800000">
            <a:off x="4151850" y="1741838"/>
            <a:ext cx="2258400" cy="6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 txBox="1"/>
          <p:nvPr/>
        </p:nvSpPr>
        <p:spPr>
          <a:xfrm>
            <a:off x="1565425" y="3401125"/>
            <a:ext cx="18279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Filter overlaid on Face Image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05" name="Google Shape;105;p18"/>
          <p:cNvCxnSpPr>
            <a:endCxn id="104" idx="0"/>
          </p:cNvCxnSpPr>
          <p:nvPr/>
        </p:nvCxnSpPr>
        <p:spPr>
          <a:xfrm flipH="1">
            <a:off x="2479375" y="2749525"/>
            <a:ext cx="3121200" cy="6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 txBox="1"/>
          <p:nvPr/>
        </p:nvSpPr>
        <p:spPr>
          <a:xfrm>
            <a:off x="5094750" y="3455975"/>
            <a:ext cx="2550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Face Image</a:t>
            </a:r>
            <a:endParaRPr>
              <a:solidFill>
                <a:srgbClr val="D9D9D9"/>
              </a:solidFill>
            </a:endParaRPr>
          </a:p>
        </p:txBody>
      </p:sp>
      <p:cxnSp>
        <p:nvCxnSpPr>
          <p:cNvPr id="107" name="Google Shape;107;p18"/>
          <p:cNvCxnSpPr/>
          <p:nvPr/>
        </p:nvCxnSpPr>
        <p:spPr>
          <a:xfrm flipH="1">
            <a:off x="5678275" y="2798300"/>
            <a:ext cx="807000" cy="60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830350" y="2292050"/>
            <a:ext cx="6878400" cy="25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 Term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Minimizing this will make the neural network output y_goal when given ⃗x.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Term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Minimizing the second term will try to force our adversarial image x to be as close as possible to x_target as possible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300" y="1167876"/>
            <a:ext cx="5718326" cy="8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Essentially, this is what we are trying to do!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676" y="1886126"/>
            <a:ext cx="5861274" cy="232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025" y="1381125"/>
            <a:ext cx="2668550" cy="26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08725"/>
            <a:ext cx="5624225" cy="6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