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63" r:id="rId7"/>
    <p:sldId id="277" r:id="rId8"/>
    <p:sldId id="271" r:id="rId9"/>
    <p:sldId id="272" r:id="rId10"/>
    <p:sldId id="273" r:id="rId11"/>
    <p:sldId id="274" r:id="rId12"/>
    <p:sldId id="265" r:id="rId13"/>
    <p:sldId id="266" r:id="rId14"/>
    <p:sldId id="267" r:id="rId15"/>
    <p:sldId id="268" r:id="rId16"/>
    <p:sldId id="269" r:id="rId17"/>
    <p:sldId id="260" r:id="rId18"/>
    <p:sldId id="270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7177-BA60-475B-8BA6-848EC01C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EA07D-6B9E-4265-84CE-A4783595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A6C0F-6A28-44CE-87D5-A0BE7285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0CB51-05F4-4656-8B83-0958896F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22AB0-3CB4-4F22-B8FE-11F8A958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AD85-8950-4A77-BB35-97C99EE6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872D4-9BC6-4E00-B274-E1473C99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8B21-D2A9-439A-AAE6-26FEB4A1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CE53-DF59-462D-BEC0-681F4F6B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763CD-D189-4038-A084-63A909A6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A6DE0-2ABF-4058-A383-0F5071FDE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11E11-1772-4B08-A753-4663E656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AA96A-CA0D-4DCA-BA47-FA5E15C2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13B36-A0F4-460D-8AE1-34FCF413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6F299-2057-4A22-9657-16DD4B5F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2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89C40-EE1D-4460-B3E3-1BEE9E6E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E41CB-ED5A-4F15-B4FD-793869CB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2CCB5-DDE8-45BC-B196-1A97BDEF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C770-DA5F-43D6-A085-A957EED8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6E64B-3542-4321-A0B1-9B7947A8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4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FA65E-1D7F-4575-B738-6536A928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5BA5A-81DE-4107-A0A5-16EFEEC3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62399-D2EB-48CD-98D8-50E64AAE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DCF1-3F1F-487A-8EF7-DF80C76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7C36E-8FF5-4427-813E-F76A2033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2C0B3-5278-4FBE-B671-39915864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1A024-6B54-4BE6-BEBE-74AFF8AE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26FB1-8579-41B0-A5D8-9D5A84DF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1784F-AE98-4506-9FCA-8117A202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A2A10-2858-4C26-8D7B-7AC1350C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4AE8F-47E8-4316-ABCC-FC909288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5B46-F899-42C5-BDED-3E3D0FEB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A6DE6-8F6F-4A16-935B-7E17E6A5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36AE3-973A-476A-8512-1D90C0EE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689F2-AA85-4906-96C6-CA76E5AF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F27115-5923-4781-ACED-38DC8F737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05CEA-C6A7-4FEE-927A-0E035331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9686AD-1BF9-4D67-B6FB-307FC2E2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82585-A503-4189-A112-031C4098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FBFB-93D1-4641-8EDA-124C881C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036C1-2D42-498F-88CA-EBF382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FEE39-9778-41ED-A390-5E8E3FE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B5FC6-E0F1-4C69-BF9B-34E8F2CC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8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06FF6-2918-4B4A-9253-6463C5D3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D403C6-A3AC-4CEB-A5CB-88F552DA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8BF7E-8B1B-4312-8EA4-0C51ACFA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1DD8-ECA4-460E-91B7-FDFA0EDA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0452F-D72D-4851-ADD0-9BF7F70F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B887B-36DA-41B1-8931-54043BD72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6723F-6D54-4105-B041-57E2196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63D1C-C536-4246-9C84-181F8A79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C95DC-2BD7-479B-A852-24A4FE1F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5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18E46-4470-4A75-AA6F-1056410B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219E2-06F1-45C2-AC55-9C590464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0747B-C551-44D8-A99D-4D7413F4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1C4AE-7A10-4056-9F25-45508964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F0071-D845-4ED2-A316-275B868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AAEEC-DBE4-4D9F-B790-0066C4DC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5400E-384A-4918-A350-6D0A24B8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A7EE-00B7-4D3B-B4CD-33A0539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3EB2D-B387-4E65-A7C7-458324E76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241-8D00-4E00-A478-25B5177D346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83DEB-3E57-4110-AA19-34646D7DE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D7C2F-20A2-4CB3-B7F2-A8C14B95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A55D-2B98-4371-869A-20BF0BB64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9DC77-57A8-4D70-BF20-56CE2E439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xv6 </a:t>
            </a:r>
            <a:r>
              <a:rPr lang="zh-CN" altLang="en-US" dirty="0"/>
              <a:t>实例分析 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9F30D-0FB9-4B2E-B7A4-F2C2AA011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PART 06</a:t>
            </a:r>
          </a:p>
          <a:p>
            <a:r>
              <a:rPr lang="en-US" altLang="zh-CN" dirty="0"/>
              <a:t>GROUP 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79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dirlink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Write a new directory entry (name,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into the directory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*name,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that name is not present.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!=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68D4-E518-4126-9890-8FDBF0FF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5926"/>
            <a:ext cx="5183188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Look for an empty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(off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off 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-&gt;size; off +=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*)&amp;de, off,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 !=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read"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de.inum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(de.name, name,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de.inum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*)&amp;de, off,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 !=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52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dirlookup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Look for a directory entry in a directory.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found, set *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byte offset of entry.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*name,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 !=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not DIR"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68D4-E518-4126-9890-8FDBF0FF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5926"/>
            <a:ext cx="5183188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(off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off 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-&gt;size; off +=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*)&amp;de, off,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 !=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read"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de.inum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de.name)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entry matches path element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off;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de.inum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-&gt;dev,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56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6BAC218-4815-4F93-9C0E-8E8D3E7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en-US" altLang="zh-CN" sz="4000" dirty="0" err="1"/>
              <a:t>sys_unlink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AE2D489-A92B-41B7-B794-FC417AB9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9507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PAGEBREAK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sys_unlink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name[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*path;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&amp;path) &lt;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name))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25C797-53CC-4F65-A22E-F98D2A2E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69507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Cannot unlink "." or "..".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bad;</a:t>
            </a:r>
          </a:p>
          <a:p>
            <a:pPr marL="0" indent="0">
              <a:buNone/>
            </a:pP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&amp;off))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bad;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"unlink: 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&lt; 1"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 ==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isdirempty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bad;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63241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6BAC218-4815-4F93-9C0E-8E8D3E7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en-US" altLang="zh-CN" sz="4000" dirty="0" err="1"/>
              <a:t>sys_unlink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AE2D489-A92B-41B7-B794-FC417AB9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4195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(&amp;de,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*)&amp;de, off,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 !=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"unlink: 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 ==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25C797-53CC-4F65-A22E-F98D2A2E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74195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bad: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3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90AD-2D29-4171-8EC0-A3F4930D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 </a:t>
            </a:r>
            <a:r>
              <a:rPr lang="en-US" altLang="zh-CN" sz="4000" dirty="0" err="1"/>
              <a:t>fstat</a:t>
            </a:r>
            <a:r>
              <a:rPr lang="zh-CN" altLang="en-US" sz="4000" dirty="0"/>
              <a:t>系统调用返回了文件的哪些状态？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B383A-B43A-4CAD-AC42-06C82C6D1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原型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fstat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fd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stat_ptr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000" dirty="0"/>
              <a:t>功能</a:t>
            </a:r>
            <a:endParaRPr lang="en-US" altLang="zh-CN" sz="2000" dirty="0"/>
          </a:p>
          <a:p>
            <a:pPr lvl="1"/>
            <a:r>
              <a:rPr lang="zh-CN" altLang="en-US" sz="1800" dirty="0"/>
              <a:t>读取指定文件描述符</a:t>
            </a:r>
            <a:r>
              <a:rPr lang="en-US" altLang="zh-CN" sz="1800" dirty="0" err="1"/>
              <a:t>fd</a:t>
            </a:r>
            <a:r>
              <a:rPr lang="zh-CN" altLang="en-US" sz="1800" dirty="0"/>
              <a:t>的状态，检查地址空间限制后保存在</a:t>
            </a:r>
            <a:r>
              <a:rPr lang="en-US" altLang="zh-CN" sz="1800" dirty="0" err="1"/>
              <a:t>stat_ptr</a:t>
            </a:r>
            <a:r>
              <a:rPr lang="zh-CN" altLang="en-US" sz="1800" dirty="0"/>
              <a:t>所指向的内存中</a:t>
            </a:r>
            <a:endParaRPr lang="en-US" altLang="zh-CN" sz="1800" dirty="0"/>
          </a:p>
          <a:p>
            <a:pPr lvl="1"/>
            <a:r>
              <a:rPr lang="zh-CN" altLang="en-US" sz="1800" dirty="0"/>
              <a:t>成功时返回</a:t>
            </a:r>
            <a:r>
              <a:rPr lang="en-US" altLang="zh-CN" sz="1800" dirty="0"/>
              <a:t>0</a:t>
            </a:r>
          </a:p>
          <a:p>
            <a:pPr lvl="1"/>
            <a:r>
              <a:rPr lang="zh-CN" altLang="en-US" sz="1800" dirty="0"/>
              <a:t>失败时返回</a:t>
            </a:r>
            <a:r>
              <a:rPr lang="en-US" altLang="zh-CN" sz="1800" dirty="0"/>
              <a:t>-1</a:t>
            </a:r>
          </a:p>
          <a:p>
            <a:r>
              <a:rPr lang="zh-CN" altLang="en-US" sz="2000" dirty="0"/>
              <a:t>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 {</a:t>
            </a: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type;  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 of file</a:t>
            </a:r>
            <a:endParaRPr lang="en-US" altLang="zh-C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dev;     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File system's disk device</a:t>
            </a:r>
            <a:endParaRPr lang="en-US" altLang="zh-C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number</a:t>
            </a:r>
            <a:endParaRPr lang="en-US" altLang="zh-C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links to file</a:t>
            </a:r>
            <a:endParaRPr lang="en-US" altLang="zh-C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size;   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Size of file in bytes</a:t>
            </a:r>
            <a:endParaRPr lang="en-US" altLang="zh-CN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BEB286A-D3FB-40CF-8007-E4D45ED06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sys_fstat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*f;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 *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(argfd(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&amp;f) &lt;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argptr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&lt; 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filestat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(f, </a:t>
            </a:r>
            <a:r>
              <a:rPr lang="en-US" altLang="zh-C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60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argptr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Fetch the nth word-sized system call argument as a pointer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 a block of memory of size bytes.  Check that the pointer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lies within the process address space.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argptr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**pp,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 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&amp;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i+size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*pp = 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A71020-CC5D-480B-8543-76F84A77F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0837"/>
            <a:ext cx="5183188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filestat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68D4-E518-4126-9890-8FDBF0FF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5926"/>
            <a:ext cx="5183188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metadata about file f.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filestat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*f,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(f-&gt;type == 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FD_INODE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26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stati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Copy stat information from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Caller must hold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-&gt;lock.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-&gt;dev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-&gt;dev;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-&gt;size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-&gt;size;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88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24B8-F11C-4DAD-AA2F-AD2A2FF4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4. </a:t>
            </a:r>
            <a:r>
              <a:rPr lang="en-US" altLang="zh-CN" sz="4000" dirty="0" err="1"/>
              <a:t>linux</a:t>
            </a:r>
            <a:r>
              <a:rPr lang="en-US" altLang="zh-CN" sz="4000" dirty="0"/>
              <a:t> </a:t>
            </a:r>
            <a:r>
              <a:rPr lang="zh-CN" altLang="en-US" sz="4000" dirty="0"/>
              <a:t>内核代码中有哪些和文件系统相关的系统调用？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6C36A-9DB4-4DD5-BDA6-7A1745B1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lseek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offset,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whence);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文件描述符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：文件指针相对于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whence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的偏移量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whence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：偏移的基准位置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功能：移动文件指针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返回值：返回实际相对于文件开头的偏移量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*path,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mode_t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mode);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path: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文件路径名（绝对路径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相对路径）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：权限组合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功能：改变文件权限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返回值：调用成功返回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；否则返回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*path,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uid_t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owner,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gid_t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group);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path: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文件路径名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：变更的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UID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：变更的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GID</a:t>
            </a:r>
          </a:p>
          <a:p>
            <a:pPr marL="457200" lvl="1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功能：改变文件所有者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返回值：调用成功返回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；否则返回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69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24B8-F11C-4DAD-AA2F-AD2A2FF4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4. </a:t>
            </a:r>
            <a:r>
              <a:rPr lang="en-US" altLang="zh-CN" sz="4000" dirty="0" err="1"/>
              <a:t>linux</a:t>
            </a:r>
            <a:r>
              <a:rPr lang="en-US" altLang="zh-CN" sz="4000" dirty="0"/>
              <a:t> </a:t>
            </a:r>
            <a:r>
              <a:rPr lang="zh-CN" altLang="en-US" sz="4000" dirty="0"/>
              <a:t>内核代码中有哪些和文件系统相关的系统调用？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6C36A-9DB4-4DD5-BDA6-7A1745B1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fsync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文件描述符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功能：同步内存中文件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所有已修改的数据和描述信息到存储设备，阻塞直到设备报告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完成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返回值：调用成功返回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；否则返回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※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至少需要两次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</a:p>
          <a:p>
            <a:pPr marL="45720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※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避免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后，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前崩溃导致的数据丢失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3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25EA6-092B-4F09-9C8D-FCCF8BC3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 </a:t>
            </a:r>
            <a:r>
              <a:rPr lang="en-US" altLang="zh-CN" sz="4400" dirty="0" err="1"/>
              <a:t>linux</a:t>
            </a:r>
            <a:r>
              <a:rPr lang="en-US" altLang="zh-CN" sz="4400" dirty="0"/>
              <a:t> </a:t>
            </a:r>
            <a:r>
              <a:rPr lang="zh-CN" altLang="en-US" sz="4400" dirty="0"/>
              <a:t>内核代码中有哪些和文件系统相关的系统调用？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1E0EE7-0298-4617-8578-000099E2F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7" b="41649"/>
          <a:stretch/>
        </p:blipFill>
        <p:spPr bwMode="auto">
          <a:xfrm>
            <a:off x="4042302" y="1027906"/>
            <a:ext cx="2053698" cy="563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BA5895-79A0-48B2-AFDF-9C2C852E4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53"/>
          <a:stretch/>
        </p:blipFill>
        <p:spPr bwMode="auto">
          <a:xfrm>
            <a:off x="6818050" y="1833082"/>
            <a:ext cx="2189826" cy="42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2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90AD-2D29-4171-8EC0-A3F4930D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dup</a:t>
            </a:r>
            <a:r>
              <a:rPr lang="zh-CN" altLang="en-US" sz="4000" dirty="0"/>
              <a:t>系统调用的功能是什么，为什么要设计这样一个系统调用？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B383A-B43A-4CAD-AC42-06C82C6D1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原型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dup </a:t>
            </a:r>
            <a:r>
              <a:rPr lang="en-US" altLang="zh-CN" sz="2000" dirty="0" err="1">
                <a:latin typeface="Consolas" panose="020B0609020204030204" pitchFamily="49" charset="0"/>
              </a:rPr>
              <a:t>fd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创建指定文件描述符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的副本</a:t>
            </a:r>
            <a:endParaRPr lang="en-US" altLang="zh-CN" sz="2000" dirty="0"/>
          </a:p>
          <a:p>
            <a:pPr lvl="1"/>
            <a:r>
              <a:rPr lang="zh-CN" altLang="en-US" sz="2000" dirty="0"/>
              <a:t>副本和母本指向同一文件</a:t>
            </a:r>
            <a:endParaRPr lang="en-US" altLang="zh-CN" sz="2000" dirty="0"/>
          </a:p>
          <a:p>
            <a:pPr lvl="1"/>
            <a:r>
              <a:rPr lang="zh-CN" altLang="en-US" sz="2000" dirty="0"/>
              <a:t>成功时返回未使用的编号最小的描述符作为副本的文件描述符</a:t>
            </a:r>
            <a:endParaRPr lang="en-US" altLang="zh-CN" sz="2000" dirty="0"/>
          </a:p>
          <a:p>
            <a:pPr lvl="1"/>
            <a:r>
              <a:rPr lang="zh-CN" altLang="en-US" sz="2000" dirty="0"/>
              <a:t>失败时返回</a:t>
            </a:r>
            <a:r>
              <a:rPr lang="en-US" altLang="zh-CN" sz="2000" dirty="0"/>
              <a:t>-1</a:t>
            </a:r>
          </a:p>
          <a:p>
            <a:r>
              <a:rPr lang="zh-CN" altLang="en-US" sz="2400" dirty="0"/>
              <a:t>目的</a:t>
            </a:r>
            <a:endParaRPr lang="en-US" altLang="zh-CN" sz="2400" dirty="0"/>
          </a:p>
          <a:p>
            <a:pPr lvl="1"/>
            <a:r>
              <a:rPr lang="zh-CN" altLang="en-US" sz="2000" dirty="0"/>
              <a:t>通常用于</a:t>
            </a:r>
            <a:r>
              <a:rPr lang="en-US" altLang="zh-CN" sz="2000" dirty="0"/>
              <a:t>I/O</a:t>
            </a:r>
            <a:r>
              <a:rPr lang="zh-CN" altLang="en-US" sz="2000" dirty="0"/>
              <a:t>重定向，例如管道的实现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BEB286A-D3FB-40CF-8007-E4D45ED06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sys_dup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*f;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(argfd(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&amp;f)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fdalloc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filedup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6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A46FDD-5FB8-4AED-A357-280F9986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2" y="2235200"/>
            <a:ext cx="9848296" cy="2387600"/>
          </a:xfrm>
        </p:spPr>
        <p:txBody>
          <a:bodyPr/>
          <a:lstStyle/>
          <a:p>
            <a:r>
              <a:rPr lang="en-US" altLang="zh-CN" dirty="0"/>
              <a:t>THANK YOU FOR YOUR TIME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1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argfd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Fetch the nth word-sized system call argument as a file descriptor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and return both the descriptor and the corresponding struct file.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argfd(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**pf)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*f;</a:t>
            </a:r>
          </a:p>
          <a:p>
            <a:pPr marL="0" indent="0"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argint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&amp;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NOFILE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(f=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ofile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(pf)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*pf = f;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1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A71020-CC5D-480B-8543-76F84A77F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0837"/>
            <a:ext cx="5183188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fdalloc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68D4-E518-4126-9890-8FDBF0FF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5926"/>
            <a:ext cx="5183188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Allocate a file descriptor for the given file.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Takes over file reference from caller on success.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fdalloc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*f)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 *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NOFILE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ofile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ofile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f;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13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filedup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Increment ref count for file f.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file*</a:t>
            </a: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filedup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*f)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acquire(&amp;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ftable.lock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(f-&gt;ref &lt;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filedup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f-&gt;ref++;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release(&amp;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ftable.lock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18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46C7-6E16-4B7A-AEE9-120EE678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link</a:t>
            </a:r>
            <a:r>
              <a:rPr lang="zh-CN" altLang="en-US" sz="4000" dirty="0"/>
              <a:t>和</a:t>
            </a:r>
            <a:r>
              <a:rPr lang="en-US" altLang="zh-CN" sz="4000" dirty="0"/>
              <a:t>unlink</a:t>
            </a:r>
            <a:r>
              <a:rPr lang="zh-CN" altLang="en-US" sz="4000" dirty="0"/>
              <a:t>两个系统调用实现了什么功能？请介绍它们的实现流程。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73FC4-1695-4A93-9F36-AEA5715D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sys_link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475147-8BC2-427F-BA1C-01488192E3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dirty="0"/>
              <a:t>原型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link old new</a:t>
            </a:r>
          </a:p>
          <a:p>
            <a:r>
              <a:rPr lang="zh-CN" altLang="en-US" sz="2400" dirty="0"/>
              <a:t>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</a:t>
            </a:r>
            <a:r>
              <a:rPr lang="en-US" altLang="zh-CN" sz="2000" dirty="0"/>
              <a:t>new</a:t>
            </a:r>
            <a:r>
              <a:rPr lang="zh-CN" altLang="en-US" sz="2000" dirty="0"/>
              <a:t>到</a:t>
            </a:r>
            <a:r>
              <a:rPr lang="en-US" altLang="zh-CN" sz="2000" dirty="0"/>
              <a:t>old</a:t>
            </a:r>
            <a:r>
              <a:rPr lang="zh-CN" altLang="en-US" sz="2000" dirty="0"/>
              <a:t>的硬链接</a:t>
            </a:r>
            <a:endParaRPr lang="en-US" altLang="zh-CN" sz="2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9BAD8B4-6A17-4C38-9F5B-A9E444F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/>
              <a:t>sys_unlink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27484E8-33BA-4C94-BE2F-1176E95D45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2400" dirty="0"/>
              <a:t>原型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unlink path</a:t>
            </a:r>
          </a:p>
          <a:p>
            <a:r>
              <a:rPr lang="zh-CN" altLang="en-US" sz="2400" dirty="0"/>
              <a:t>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删除</a:t>
            </a:r>
            <a:r>
              <a:rPr lang="en-US" altLang="zh-CN" sz="20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33969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6BAC218-4815-4F93-9C0E-8E8D3E7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en-US" altLang="zh-CN" sz="4000" dirty="0" err="1"/>
              <a:t>sys_link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AE2D489-A92B-41B7-B794-FC417AB9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9507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the path new as a link to the same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old.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sys_link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name[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*new, *old;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&amp;old) &lt;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&amp;new) &lt;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(old))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25C797-53CC-4F65-A22E-F98D2A2E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69507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 ==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809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6BAC218-4815-4F93-9C0E-8E8D3E7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en-US" altLang="zh-CN" sz="4000" dirty="0" err="1"/>
              <a:t>sys_link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AE2D489-A92B-41B7-B794-FC417AB9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9507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(new, name))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bad;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-&gt;dev !=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-&gt;dev ||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bad;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25C797-53CC-4F65-A22E-F98D2A2E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69507"/>
            <a:ext cx="5181600" cy="481868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bad: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2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namei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*path)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name[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A71020-CC5D-480B-8543-76F84A77F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0837"/>
            <a:ext cx="5183188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nameiparent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68D4-E518-4126-9890-8FDBF0FF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5926"/>
            <a:ext cx="5183188" cy="4103411"/>
          </a:xfrm>
        </p:spPr>
        <p:txBody>
          <a:bodyPr>
            <a:no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*path,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*name)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8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D1CF-8306-4773-A513-DBCD1EB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相关函数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78978-BC76-4089-B60E-E81E063A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837"/>
            <a:ext cx="5157787" cy="4050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namex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374D-9067-481F-B009-3C7F9072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5926"/>
            <a:ext cx="5157787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Look up and return the </a:t>
            </a:r>
            <a:r>
              <a:rPr lang="en-US" altLang="zh-CN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 a path name.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parent != 0, return the </a:t>
            </a:r>
            <a:r>
              <a:rPr lang="en-US" altLang="zh-CN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 the parent and copy the final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path element into name, which must have room for </a:t>
            </a:r>
            <a:r>
              <a:rPr lang="en-US" altLang="zh-CN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bytes.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Must be called inside a transaction since it calls </a:t>
            </a:r>
            <a:r>
              <a:rPr lang="en-US" altLang="zh-CN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().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namex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*path,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*name)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*next;</a:t>
            </a:r>
          </a:p>
          <a:p>
            <a:pPr marL="0" indent="0"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(*path ==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iget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ROOTDEV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ROOTINO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idup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((path =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skipelem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name)) !=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-&gt;type != </a:t>
            </a:r>
            <a:r>
              <a:rPr lang="en-US" altLang="zh-CN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268D4-E518-4126-9890-8FDBF0FF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5926"/>
            <a:ext cx="5183188" cy="41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*path ==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Stop one level early.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((next =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next;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10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2490</Words>
  <Application>Microsoft Office PowerPoint</Application>
  <PresentationFormat>宽屏</PresentationFormat>
  <Paragraphs>386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xv6 实例分析 04</vt:lpstr>
      <vt:lpstr>1. dup系统调用的功能是什么，为什么要设计这样一个系统调用？</vt:lpstr>
      <vt:lpstr>1. 相关函数</vt:lpstr>
      <vt:lpstr>1. 相关函数</vt:lpstr>
      <vt:lpstr>2. link和unlink两个系统调用实现了什么功能？请介绍它们的实现流程。</vt:lpstr>
      <vt:lpstr>2. sys_link</vt:lpstr>
      <vt:lpstr>2. sys_link</vt:lpstr>
      <vt:lpstr>2. 相关函数</vt:lpstr>
      <vt:lpstr>2. 相关函数</vt:lpstr>
      <vt:lpstr>2. 相关函数</vt:lpstr>
      <vt:lpstr>2. 相关函数</vt:lpstr>
      <vt:lpstr>2. sys_unlink</vt:lpstr>
      <vt:lpstr>2. sys_unlink</vt:lpstr>
      <vt:lpstr>3. fstat系统调用返回了文件的哪些状态？</vt:lpstr>
      <vt:lpstr>3. 相关函数</vt:lpstr>
      <vt:lpstr>3. 相关函数</vt:lpstr>
      <vt:lpstr>4. linux 内核代码中有哪些和文件系统相关的系统调用？</vt:lpstr>
      <vt:lpstr>4. linux 内核代码中有哪些和文件系统相关的系统调用？</vt:lpstr>
      <vt:lpstr>4. linux 内核代码中有哪些和文件系统相关的系统调用？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实例分析 04</dc:title>
  <dc:creator>毛 钟楷</dc:creator>
  <cp:lastModifiedBy>毛 钟楷</cp:lastModifiedBy>
  <cp:revision>14</cp:revision>
  <dcterms:created xsi:type="dcterms:W3CDTF">2021-12-21T18:26:28Z</dcterms:created>
  <dcterms:modified xsi:type="dcterms:W3CDTF">2021-12-22T09:23:14Z</dcterms:modified>
</cp:coreProperties>
</file>