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10"/>
  </p:handoutMasterIdLst>
  <p:sldIdLst>
    <p:sldId id="4094" r:id="rId4"/>
    <p:sldId id="4677" r:id="rId6"/>
    <p:sldId id="4676" r:id="rId7"/>
    <p:sldId id="4678" r:id="rId8"/>
    <p:sldId id="4679" r:id="rId9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664FF356-AA21-4C06-B3FD-52194F7157F2}">
          <p14:sldIdLst>
            <p14:sldId id="4094"/>
            <p14:sldId id="4677"/>
            <p14:sldId id="4676"/>
            <p14:sldId id="4678"/>
            <p14:sldId id="46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B2B2B2"/>
    <a:srgbClr val="08089A"/>
    <a:srgbClr val="0C0CE1"/>
    <a:srgbClr val="0C0CFF"/>
    <a:srgbClr val="0043FF"/>
    <a:srgbClr val="0000FF"/>
    <a:srgbClr val="7B7BFF"/>
    <a:srgbClr val="4343F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5414" autoAdjust="0"/>
  </p:normalViewPr>
  <p:slideViewPr>
    <p:cSldViewPr snapToGrid="0">
      <p:cViewPr varScale="1">
        <p:scale>
          <a:sx n="63" d="100"/>
          <a:sy n="63" d="100"/>
        </p:scale>
        <p:origin x="1088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968" y="-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9F01-2929-459A-A708-633DAD31F9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3EC8-A573-4700-9C3F-43A571BF9C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A13A-D60A-422D-BAA6-E4E7ADFA2A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886AE-BC43-4E5F-A7F0-F089821543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6AE-BC43-4E5F-A7F0-F08982154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8372-FCA1-4B79-845D-6BD1C754C97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30173-2B2C-4216-AA35-C98D575D616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54D0-1FA0-4EDB-A11F-24559889C35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F3DB-7CD6-4BC6-A48A-97068B1D2F6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A36B-9C0F-452C-99E5-85604F162AA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18" y="11415538"/>
            <a:ext cx="147077" cy="114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12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7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3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9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41A34-9A97-4C2D-BBAF-5476E89376E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1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1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0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10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6E7D-5295-4139-9199-B49E02CDBD5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3035-B9B3-4ED6-8363-2F35F21455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365126"/>
            <a:ext cx="2621280" cy="42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/>
              <a:t>点击此处添加标题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pic>
        <p:nvPicPr>
          <p:cNvPr id="12" name="Picture 2" descr="http://photo.hanyu.iciba.com/upload/encyclopedia_2/72/df/bk_72df0792df2638f5c608ea69fdabaac7_h1yoBm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3025-B6D3-45E0-954B-CD5CD5722F6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8AC4-DA5B-4E07-B15A-ABDA162198F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3262-ED35-4858-8C7D-F98BE23154D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712796" y="390019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552B-25D1-4187-9641-2AF73E52521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E99A1-5178-4BC9-B672-1B758287362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51B7-1ABB-43BF-8994-7F2B8EBFF50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23AB-4E08-4DD3-900E-BF2CD5E6817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5" Type="http://schemas.openxmlformats.org/officeDocument/2006/relationships/image" Target="../media/image3.jpeg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B211-A77A-4D44-A72D-7D34518C166A}" type="datetime1">
              <a:rPr lang="zh-CN" alt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33005" y="133008"/>
            <a:ext cx="11928763" cy="6575367"/>
          </a:xfrm>
          <a:prstGeom prst="rect">
            <a:avLst/>
          </a:prstGeom>
          <a:noFill/>
          <a:ln>
            <a:solidFill>
              <a:srgbClr val="8383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pic>
        <p:nvPicPr>
          <p:cNvPr id="9" name="Picture 2" descr="http://photo.hanyu.iciba.com/upload/encyclopedia_2/72/df/bk_72df0792df2638f5c608ea69fdabaac7_h1yoBm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01" y="60959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2438"/>
          </a:solidFill>
          <a:ln>
            <a:solidFill>
              <a:srgbClr val="0E2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509554" y="1328368"/>
            <a:ext cx="2477691" cy="3985022"/>
            <a:chOff x="1697831" y="1629966"/>
            <a:chExt cx="2477691" cy="3985022"/>
          </a:xfrm>
        </p:grpSpPr>
        <p:sp>
          <p:nvSpPr>
            <p:cNvPr id="4213" name="Freeform 116"/>
            <p:cNvSpPr>
              <a:spLocks noEditPoints="1" noChangeArrowheads="1"/>
            </p:cNvSpPr>
            <p:nvPr/>
          </p:nvSpPr>
          <p:spPr bwMode="auto">
            <a:xfrm>
              <a:off x="3843338" y="2425304"/>
              <a:ext cx="295275" cy="369094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7"/>
                <a:gd name="T145" fmla="*/ 0 h 310"/>
                <a:gd name="T146" fmla="*/ 247 w 247"/>
                <a:gd name="T147" fmla="*/ 310 h 3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rgbClr val="5AB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350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sp>
          <p:nvSpPr>
            <p:cNvPr id="4257" name="Freeform 152"/>
            <p:cNvSpPr>
              <a:spLocks noEditPoints="1" noChangeArrowheads="1"/>
            </p:cNvSpPr>
            <p:nvPr/>
          </p:nvSpPr>
          <p:spPr bwMode="auto">
            <a:xfrm>
              <a:off x="3764756" y="2837260"/>
              <a:ext cx="410766" cy="446484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5"/>
                <a:gd name="T172" fmla="*/ 0 h 375"/>
                <a:gd name="T173" fmla="*/ 345 w 345"/>
                <a:gd name="T174" fmla="*/ 375 h 37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rgbClr val="EDC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350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697831" y="1629966"/>
              <a:ext cx="2295525" cy="3985022"/>
              <a:chOff x="2263775" y="1030288"/>
              <a:chExt cx="3060700" cy="5313362"/>
            </a:xfrm>
          </p:grpSpPr>
          <p:grpSp>
            <p:nvGrpSpPr>
              <p:cNvPr id="4098" name="组合 208"/>
              <p:cNvGrpSpPr/>
              <p:nvPr/>
            </p:nvGrpSpPr>
            <p:grpSpPr bwMode="auto">
              <a:xfrm>
                <a:off x="3848100" y="4216400"/>
                <a:ext cx="184150" cy="644525"/>
                <a:chOff x="0" y="0"/>
                <a:chExt cx="184150" cy="644525"/>
              </a:xfrm>
            </p:grpSpPr>
            <p:sp>
              <p:nvSpPr>
                <p:cNvPr id="4099" name="Freeform 101"/>
                <p:cNvSpPr>
                  <a:spLocks noChangeArrowheads="1"/>
                </p:cNvSpPr>
                <p:nvPr/>
              </p:nvSpPr>
              <p:spPr bwMode="auto">
                <a:xfrm>
                  <a:off x="9525" y="82550"/>
                  <a:ext cx="174625" cy="519113"/>
                </a:xfrm>
                <a:custGeom>
                  <a:avLst/>
                  <a:gdLst>
                    <a:gd name="T0" fmla="*/ 34 w 110"/>
                    <a:gd name="T1" fmla="*/ 267 h 327"/>
                    <a:gd name="T2" fmla="*/ 67 w 110"/>
                    <a:gd name="T3" fmla="*/ 327 h 327"/>
                    <a:gd name="T4" fmla="*/ 95 w 110"/>
                    <a:gd name="T5" fmla="*/ 323 h 327"/>
                    <a:gd name="T6" fmla="*/ 110 w 110"/>
                    <a:gd name="T7" fmla="*/ 256 h 327"/>
                    <a:gd name="T8" fmla="*/ 76 w 110"/>
                    <a:gd name="T9" fmla="*/ 0 h 327"/>
                    <a:gd name="T10" fmla="*/ 0 w 110"/>
                    <a:gd name="T11" fmla="*/ 10 h 327"/>
                    <a:gd name="T12" fmla="*/ 34 w 110"/>
                    <a:gd name="T13" fmla="*/ 267 h 32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0"/>
                    <a:gd name="T22" fmla="*/ 0 h 327"/>
                    <a:gd name="T23" fmla="*/ 110 w 110"/>
                    <a:gd name="T24" fmla="*/ 327 h 32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0" h="327">
                      <a:moveTo>
                        <a:pt x="34" y="267"/>
                      </a:moveTo>
                      <a:lnTo>
                        <a:pt x="67" y="327"/>
                      </a:lnTo>
                      <a:lnTo>
                        <a:pt x="95" y="323"/>
                      </a:lnTo>
                      <a:lnTo>
                        <a:pt x="110" y="256"/>
                      </a:lnTo>
                      <a:lnTo>
                        <a:pt x="76" y="0"/>
                      </a:lnTo>
                      <a:lnTo>
                        <a:pt x="0" y="10"/>
                      </a:lnTo>
                      <a:lnTo>
                        <a:pt x="34" y="267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0" name="Freeform 102"/>
                <p:cNvSpPr>
                  <a:spLocks noChangeArrowheads="1"/>
                </p:cNvSpPr>
                <p:nvPr/>
              </p:nvSpPr>
              <p:spPr bwMode="auto">
                <a:xfrm>
                  <a:off x="1587" y="0"/>
                  <a:ext cx="128588" cy="146050"/>
                </a:xfrm>
                <a:custGeom>
                  <a:avLst/>
                  <a:gdLst>
                    <a:gd name="T0" fmla="*/ 5 w 81"/>
                    <a:gd name="T1" fmla="*/ 58 h 92"/>
                    <a:gd name="T2" fmla="*/ 5 w 81"/>
                    <a:gd name="T3" fmla="*/ 58 h 92"/>
                    <a:gd name="T4" fmla="*/ 7 w 81"/>
                    <a:gd name="T5" fmla="*/ 66 h 92"/>
                    <a:gd name="T6" fmla="*/ 10 w 81"/>
                    <a:gd name="T7" fmla="*/ 73 h 92"/>
                    <a:gd name="T8" fmla="*/ 15 w 81"/>
                    <a:gd name="T9" fmla="*/ 78 h 92"/>
                    <a:gd name="T10" fmla="*/ 20 w 81"/>
                    <a:gd name="T11" fmla="*/ 84 h 92"/>
                    <a:gd name="T12" fmla="*/ 26 w 81"/>
                    <a:gd name="T13" fmla="*/ 88 h 92"/>
                    <a:gd name="T14" fmla="*/ 33 w 81"/>
                    <a:gd name="T15" fmla="*/ 90 h 92"/>
                    <a:gd name="T16" fmla="*/ 39 w 81"/>
                    <a:gd name="T17" fmla="*/ 92 h 92"/>
                    <a:gd name="T18" fmla="*/ 47 w 81"/>
                    <a:gd name="T19" fmla="*/ 90 h 92"/>
                    <a:gd name="T20" fmla="*/ 49 w 81"/>
                    <a:gd name="T21" fmla="*/ 90 h 92"/>
                    <a:gd name="T22" fmla="*/ 49 w 81"/>
                    <a:gd name="T23" fmla="*/ 90 h 92"/>
                    <a:gd name="T24" fmla="*/ 56 w 81"/>
                    <a:gd name="T25" fmla="*/ 89 h 92"/>
                    <a:gd name="T26" fmla="*/ 62 w 81"/>
                    <a:gd name="T27" fmla="*/ 86 h 92"/>
                    <a:gd name="T28" fmla="*/ 69 w 81"/>
                    <a:gd name="T29" fmla="*/ 81 h 92"/>
                    <a:gd name="T30" fmla="*/ 73 w 81"/>
                    <a:gd name="T31" fmla="*/ 77 h 92"/>
                    <a:gd name="T32" fmla="*/ 77 w 81"/>
                    <a:gd name="T33" fmla="*/ 70 h 92"/>
                    <a:gd name="T34" fmla="*/ 80 w 81"/>
                    <a:gd name="T35" fmla="*/ 63 h 92"/>
                    <a:gd name="T36" fmla="*/ 81 w 81"/>
                    <a:gd name="T37" fmla="*/ 56 h 92"/>
                    <a:gd name="T38" fmla="*/ 81 w 81"/>
                    <a:gd name="T39" fmla="*/ 48 h 92"/>
                    <a:gd name="T40" fmla="*/ 76 w 81"/>
                    <a:gd name="T41" fmla="*/ 13 h 92"/>
                    <a:gd name="T42" fmla="*/ 76 w 81"/>
                    <a:gd name="T43" fmla="*/ 13 h 92"/>
                    <a:gd name="T44" fmla="*/ 75 w 81"/>
                    <a:gd name="T45" fmla="*/ 8 h 92"/>
                    <a:gd name="T46" fmla="*/ 72 w 81"/>
                    <a:gd name="T47" fmla="*/ 2 h 92"/>
                    <a:gd name="T48" fmla="*/ 68 w 81"/>
                    <a:gd name="T49" fmla="*/ 1 h 92"/>
                    <a:gd name="T50" fmla="*/ 64 w 81"/>
                    <a:gd name="T51" fmla="*/ 0 h 92"/>
                    <a:gd name="T52" fmla="*/ 51 w 81"/>
                    <a:gd name="T53" fmla="*/ 0 h 92"/>
                    <a:gd name="T54" fmla="*/ 37 w 81"/>
                    <a:gd name="T55" fmla="*/ 2 h 92"/>
                    <a:gd name="T56" fmla="*/ 35 w 81"/>
                    <a:gd name="T57" fmla="*/ 2 h 92"/>
                    <a:gd name="T58" fmla="*/ 35 w 81"/>
                    <a:gd name="T59" fmla="*/ 2 h 92"/>
                    <a:gd name="T60" fmla="*/ 22 w 81"/>
                    <a:gd name="T61" fmla="*/ 4 h 92"/>
                    <a:gd name="T62" fmla="*/ 10 w 81"/>
                    <a:gd name="T63" fmla="*/ 6 h 92"/>
                    <a:gd name="T64" fmla="*/ 5 w 81"/>
                    <a:gd name="T65" fmla="*/ 9 h 92"/>
                    <a:gd name="T66" fmla="*/ 3 w 81"/>
                    <a:gd name="T67" fmla="*/ 12 h 92"/>
                    <a:gd name="T68" fmla="*/ 0 w 81"/>
                    <a:gd name="T69" fmla="*/ 17 h 92"/>
                    <a:gd name="T70" fmla="*/ 0 w 81"/>
                    <a:gd name="T71" fmla="*/ 24 h 92"/>
                    <a:gd name="T72" fmla="*/ 5 w 81"/>
                    <a:gd name="T73" fmla="*/ 58 h 9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81"/>
                    <a:gd name="T112" fmla="*/ 0 h 92"/>
                    <a:gd name="T113" fmla="*/ 81 w 81"/>
                    <a:gd name="T114" fmla="*/ 92 h 9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81" h="92">
                      <a:moveTo>
                        <a:pt x="5" y="58"/>
                      </a:moveTo>
                      <a:lnTo>
                        <a:pt x="5" y="58"/>
                      </a:lnTo>
                      <a:lnTo>
                        <a:pt x="7" y="66"/>
                      </a:lnTo>
                      <a:lnTo>
                        <a:pt x="10" y="73"/>
                      </a:lnTo>
                      <a:lnTo>
                        <a:pt x="15" y="78"/>
                      </a:lnTo>
                      <a:lnTo>
                        <a:pt x="20" y="84"/>
                      </a:lnTo>
                      <a:lnTo>
                        <a:pt x="26" y="88"/>
                      </a:lnTo>
                      <a:lnTo>
                        <a:pt x="33" y="90"/>
                      </a:lnTo>
                      <a:lnTo>
                        <a:pt x="39" y="92"/>
                      </a:lnTo>
                      <a:lnTo>
                        <a:pt x="47" y="90"/>
                      </a:lnTo>
                      <a:lnTo>
                        <a:pt x="49" y="90"/>
                      </a:lnTo>
                      <a:lnTo>
                        <a:pt x="49" y="90"/>
                      </a:lnTo>
                      <a:lnTo>
                        <a:pt x="56" y="89"/>
                      </a:lnTo>
                      <a:lnTo>
                        <a:pt x="62" y="86"/>
                      </a:lnTo>
                      <a:lnTo>
                        <a:pt x="69" y="81"/>
                      </a:lnTo>
                      <a:lnTo>
                        <a:pt x="73" y="77"/>
                      </a:lnTo>
                      <a:lnTo>
                        <a:pt x="77" y="70"/>
                      </a:lnTo>
                      <a:lnTo>
                        <a:pt x="80" y="63"/>
                      </a:lnTo>
                      <a:lnTo>
                        <a:pt x="81" y="56"/>
                      </a:lnTo>
                      <a:lnTo>
                        <a:pt x="81" y="48"/>
                      </a:lnTo>
                      <a:lnTo>
                        <a:pt x="76" y="13"/>
                      </a:lnTo>
                      <a:lnTo>
                        <a:pt x="76" y="13"/>
                      </a:lnTo>
                      <a:lnTo>
                        <a:pt x="75" y="8"/>
                      </a:lnTo>
                      <a:lnTo>
                        <a:pt x="72" y="2"/>
                      </a:lnTo>
                      <a:lnTo>
                        <a:pt x="68" y="1"/>
                      </a:lnTo>
                      <a:lnTo>
                        <a:pt x="64" y="0"/>
                      </a:lnTo>
                      <a:lnTo>
                        <a:pt x="51" y="0"/>
                      </a:lnTo>
                      <a:lnTo>
                        <a:pt x="37" y="2"/>
                      </a:lnTo>
                      <a:lnTo>
                        <a:pt x="35" y="2"/>
                      </a:lnTo>
                      <a:lnTo>
                        <a:pt x="35" y="2"/>
                      </a:lnTo>
                      <a:lnTo>
                        <a:pt x="22" y="4"/>
                      </a:lnTo>
                      <a:lnTo>
                        <a:pt x="10" y="6"/>
                      </a:lnTo>
                      <a:lnTo>
                        <a:pt x="5" y="9"/>
                      </a:lnTo>
                      <a:lnTo>
                        <a:pt x="3" y="12"/>
                      </a:lnTo>
                      <a:lnTo>
                        <a:pt x="0" y="17"/>
                      </a:lnTo>
                      <a:lnTo>
                        <a:pt x="0" y="24"/>
                      </a:lnTo>
                      <a:lnTo>
                        <a:pt x="5" y="58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1" name="Freeform 103"/>
                <p:cNvSpPr>
                  <a:spLocks noChangeArrowheads="1"/>
                </p:cNvSpPr>
                <p:nvPr/>
              </p:nvSpPr>
              <p:spPr bwMode="auto">
                <a:xfrm>
                  <a:off x="0" y="49212"/>
                  <a:ext cx="149225" cy="142875"/>
                </a:xfrm>
                <a:custGeom>
                  <a:avLst/>
                  <a:gdLst>
                    <a:gd name="T0" fmla="*/ 11 w 94"/>
                    <a:gd name="T1" fmla="*/ 90 h 90"/>
                    <a:gd name="T2" fmla="*/ 94 w 94"/>
                    <a:gd name="T3" fmla="*/ 80 h 90"/>
                    <a:gd name="T4" fmla="*/ 84 w 94"/>
                    <a:gd name="T5" fmla="*/ 0 h 90"/>
                    <a:gd name="T6" fmla="*/ 0 w 94"/>
                    <a:gd name="T7" fmla="*/ 11 h 90"/>
                    <a:gd name="T8" fmla="*/ 11 w 94"/>
                    <a:gd name="T9" fmla="*/ 90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90"/>
                    <a:gd name="T17" fmla="*/ 94 w 94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90">
                      <a:moveTo>
                        <a:pt x="11" y="90"/>
                      </a:moveTo>
                      <a:lnTo>
                        <a:pt x="94" y="80"/>
                      </a:lnTo>
                      <a:lnTo>
                        <a:pt x="84" y="0"/>
                      </a:lnTo>
                      <a:lnTo>
                        <a:pt x="0" y="11"/>
                      </a:lnTo>
                      <a:lnTo>
                        <a:pt x="11" y="90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2" name="Freeform 104"/>
                <p:cNvSpPr>
                  <a:spLocks noChangeArrowheads="1"/>
                </p:cNvSpPr>
                <p:nvPr/>
              </p:nvSpPr>
              <p:spPr bwMode="auto">
                <a:xfrm>
                  <a:off x="115887" y="588962"/>
                  <a:ext cx="44450" cy="55563"/>
                </a:xfrm>
                <a:custGeom>
                  <a:avLst/>
                  <a:gdLst>
                    <a:gd name="T0" fmla="*/ 28 w 28"/>
                    <a:gd name="T1" fmla="*/ 2 h 35"/>
                    <a:gd name="T2" fmla="*/ 28 w 28"/>
                    <a:gd name="T3" fmla="*/ 2 h 35"/>
                    <a:gd name="T4" fmla="*/ 27 w 28"/>
                    <a:gd name="T5" fmla="*/ 14 h 35"/>
                    <a:gd name="T6" fmla="*/ 21 w 28"/>
                    <a:gd name="T7" fmla="*/ 31 h 35"/>
                    <a:gd name="T8" fmla="*/ 21 w 28"/>
                    <a:gd name="T9" fmla="*/ 31 h 35"/>
                    <a:gd name="T10" fmla="*/ 20 w 28"/>
                    <a:gd name="T11" fmla="*/ 35 h 35"/>
                    <a:gd name="T12" fmla="*/ 19 w 28"/>
                    <a:gd name="T13" fmla="*/ 35 h 35"/>
                    <a:gd name="T14" fmla="*/ 16 w 28"/>
                    <a:gd name="T15" fmla="*/ 35 h 35"/>
                    <a:gd name="T16" fmla="*/ 13 w 28"/>
                    <a:gd name="T17" fmla="*/ 32 h 35"/>
                    <a:gd name="T18" fmla="*/ 11 w 28"/>
                    <a:gd name="T19" fmla="*/ 27 h 35"/>
                    <a:gd name="T20" fmla="*/ 0 w 28"/>
                    <a:gd name="T21" fmla="*/ 8 h 35"/>
                    <a:gd name="T22" fmla="*/ 0 w 28"/>
                    <a:gd name="T23" fmla="*/ 8 h 35"/>
                    <a:gd name="T24" fmla="*/ 3 w 28"/>
                    <a:gd name="T25" fmla="*/ 5 h 35"/>
                    <a:gd name="T26" fmla="*/ 8 w 28"/>
                    <a:gd name="T27" fmla="*/ 2 h 35"/>
                    <a:gd name="T28" fmla="*/ 12 w 28"/>
                    <a:gd name="T29" fmla="*/ 1 h 35"/>
                    <a:gd name="T30" fmla="*/ 16 w 28"/>
                    <a:gd name="T31" fmla="*/ 0 h 35"/>
                    <a:gd name="T32" fmla="*/ 23 w 28"/>
                    <a:gd name="T33" fmla="*/ 0 h 35"/>
                    <a:gd name="T34" fmla="*/ 28 w 28"/>
                    <a:gd name="T35" fmla="*/ 2 h 35"/>
                    <a:gd name="T36" fmla="*/ 28 w 28"/>
                    <a:gd name="T37" fmla="*/ 2 h 3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8"/>
                    <a:gd name="T58" fmla="*/ 0 h 35"/>
                    <a:gd name="T59" fmla="*/ 28 w 28"/>
                    <a:gd name="T60" fmla="*/ 35 h 3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8" h="35">
                      <a:moveTo>
                        <a:pt x="28" y="2"/>
                      </a:moveTo>
                      <a:lnTo>
                        <a:pt x="28" y="2"/>
                      </a:lnTo>
                      <a:lnTo>
                        <a:pt x="27" y="14"/>
                      </a:lnTo>
                      <a:lnTo>
                        <a:pt x="21" y="31"/>
                      </a:lnTo>
                      <a:lnTo>
                        <a:pt x="21" y="31"/>
                      </a:lnTo>
                      <a:lnTo>
                        <a:pt x="20" y="35"/>
                      </a:lnTo>
                      <a:lnTo>
                        <a:pt x="19" y="35"/>
                      </a:lnTo>
                      <a:lnTo>
                        <a:pt x="16" y="35"/>
                      </a:lnTo>
                      <a:lnTo>
                        <a:pt x="13" y="32"/>
                      </a:lnTo>
                      <a:lnTo>
                        <a:pt x="11" y="27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3" y="5"/>
                      </a:lnTo>
                      <a:lnTo>
                        <a:pt x="8" y="2"/>
                      </a:lnTo>
                      <a:lnTo>
                        <a:pt x="12" y="1"/>
                      </a:lnTo>
                      <a:lnTo>
                        <a:pt x="16" y="0"/>
                      </a:lnTo>
                      <a:lnTo>
                        <a:pt x="23" y="0"/>
                      </a:lnTo>
                      <a:lnTo>
                        <a:pt x="28" y="2"/>
                      </a:lnTo>
                      <a:lnTo>
                        <a:pt x="28" y="2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103" name="组合 215"/>
              <p:cNvGrpSpPr/>
              <p:nvPr/>
            </p:nvGrpSpPr>
            <p:grpSpPr bwMode="auto">
              <a:xfrm>
                <a:off x="3238500" y="4802188"/>
                <a:ext cx="1414463" cy="1541462"/>
                <a:chOff x="0" y="0"/>
                <a:chExt cx="1414463" cy="1541463"/>
              </a:xfrm>
            </p:grpSpPr>
            <p:sp>
              <p:nvSpPr>
                <p:cNvPr id="4104" name="Freeform 5"/>
                <p:cNvSpPr>
                  <a:spLocks noChangeArrowheads="1"/>
                </p:cNvSpPr>
                <p:nvPr/>
              </p:nvSpPr>
              <p:spPr bwMode="auto">
                <a:xfrm>
                  <a:off x="0" y="152400"/>
                  <a:ext cx="1414463" cy="1257300"/>
                </a:xfrm>
                <a:custGeom>
                  <a:avLst/>
                  <a:gdLst>
                    <a:gd name="T0" fmla="*/ 334 w 891"/>
                    <a:gd name="T1" fmla="*/ 790 h 792"/>
                    <a:gd name="T2" fmla="*/ 228 w 891"/>
                    <a:gd name="T3" fmla="*/ 775 h 792"/>
                    <a:gd name="T4" fmla="*/ 212 w 891"/>
                    <a:gd name="T5" fmla="*/ 764 h 792"/>
                    <a:gd name="T6" fmla="*/ 190 w 891"/>
                    <a:gd name="T7" fmla="*/ 734 h 792"/>
                    <a:gd name="T8" fmla="*/ 110 w 891"/>
                    <a:gd name="T9" fmla="*/ 683 h 792"/>
                    <a:gd name="T10" fmla="*/ 65 w 891"/>
                    <a:gd name="T11" fmla="*/ 631 h 792"/>
                    <a:gd name="T12" fmla="*/ 56 w 891"/>
                    <a:gd name="T13" fmla="*/ 597 h 792"/>
                    <a:gd name="T14" fmla="*/ 61 w 891"/>
                    <a:gd name="T15" fmla="*/ 560 h 792"/>
                    <a:gd name="T16" fmla="*/ 45 w 891"/>
                    <a:gd name="T17" fmla="*/ 545 h 792"/>
                    <a:gd name="T18" fmla="*/ 26 w 891"/>
                    <a:gd name="T19" fmla="*/ 528 h 792"/>
                    <a:gd name="T20" fmla="*/ 48 w 891"/>
                    <a:gd name="T21" fmla="*/ 513 h 792"/>
                    <a:gd name="T22" fmla="*/ 61 w 891"/>
                    <a:gd name="T23" fmla="*/ 501 h 792"/>
                    <a:gd name="T24" fmla="*/ 56 w 891"/>
                    <a:gd name="T25" fmla="*/ 465 h 792"/>
                    <a:gd name="T26" fmla="*/ 65 w 891"/>
                    <a:gd name="T27" fmla="*/ 442 h 792"/>
                    <a:gd name="T28" fmla="*/ 48 w 891"/>
                    <a:gd name="T29" fmla="*/ 435 h 792"/>
                    <a:gd name="T30" fmla="*/ 23 w 891"/>
                    <a:gd name="T31" fmla="*/ 425 h 792"/>
                    <a:gd name="T32" fmla="*/ 34 w 891"/>
                    <a:gd name="T33" fmla="*/ 405 h 792"/>
                    <a:gd name="T34" fmla="*/ 56 w 891"/>
                    <a:gd name="T35" fmla="*/ 393 h 792"/>
                    <a:gd name="T36" fmla="*/ 55 w 891"/>
                    <a:gd name="T37" fmla="*/ 365 h 792"/>
                    <a:gd name="T38" fmla="*/ 56 w 891"/>
                    <a:gd name="T39" fmla="*/ 343 h 792"/>
                    <a:gd name="T40" fmla="*/ 53 w 891"/>
                    <a:gd name="T41" fmla="*/ 320 h 792"/>
                    <a:gd name="T42" fmla="*/ 32 w 891"/>
                    <a:gd name="T43" fmla="*/ 310 h 792"/>
                    <a:gd name="T44" fmla="*/ 36 w 891"/>
                    <a:gd name="T45" fmla="*/ 291 h 792"/>
                    <a:gd name="T46" fmla="*/ 60 w 891"/>
                    <a:gd name="T47" fmla="*/ 281 h 792"/>
                    <a:gd name="T48" fmla="*/ 64 w 891"/>
                    <a:gd name="T49" fmla="*/ 262 h 792"/>
                    <a:gd name="T50" fmla="*/ 61 w 891"/>
                    <a:gd name="T51" fmla="*/ 245 h 792"/>
                    <a:gd name="T52" fmla="*/ 71 w 891"/>
                    <a:gd name="T53" fmla="*/ 218 h 792"/>
                    <a:gd name="T54" fmla="*/ 59 w 891"/>
                    <a:gd name="T55" fmla="*/ 214 h 792"/>
                    <a:gd name="T56" fmla="*/ 34 w 891"/>
                    <a:gd name="T57" fmla="*/ 203 h 792"/>
                    <a:gd name="T58" fmla="*/ 0 w 891"/>
                    <a:gd name="T59" fmla="*/ 0 h 792"/>
                    <a:gd name="T60" fmla="*/ 873 w 891"/>
                    <a:gd name="T61" fmla="*/ 147 h 792"/>
                    <a:gd name="T62" fmla="*/ 854 w 891"/>
                    <a:gd name="T63" fmla="*/ 164 h 792"/>
                    <a:gd name="T64" fmla="*/ 835 w 891"/>
                    <a:gd name="T65" fmla="*/ 168 h 792"/>
                    <a:gd name="T66" fmla="*/ 832 w 891"/>
                    <a:gd name="T67" fmla="*/ 180 h 792"/>
                    <a:gd name="T68" fmla="*/ 839 w 891"/>
                    <a:gd name="T69" fmla="*/ 205 h 792"/>
                    <a:gd name="T70" fmla="*/ 832 w 891"/>
                    <a:gd name="T71" fmla="*/ 228 h 792"/>
                    <a:gd name="T72" fmla="*/ 848 w 891"/>
                    <a:gd name="T73" fmla="*/ 237 h 792"/>
                    <a:gd name="T74" fmla="*/ 871 w 891"/>
                    <a:gd name="T75" fmla="*/ 254 h 792"/>
                    <a:gd name="T76" fmla="*/ 854 w 891"/>
                    <a:gd name="T77" fmla="*/ 271 h 792"/>
                    <a:gd name="T78" fmla="*/ 841 w 891"/>
                    <a:gd name="T79" fmla="*/ 281 h 792"/>
                    <a:gd name="T80" fmla="*/ 845 w 891"/>
                    <a:gd name="T81" fmla="*/ 310 h 792"/>
                    <a:gd name="T82" fmla="*/ 841 w 891"/>
                    <a:gd name="T83" fmla="*/ 336 h 792"/>
                    <a:gd name="T84" fmla="*/ 856 w 891"/>
                    <a:gd name="T85" fmla="*/ 355 h 792"/>
                    <a:gd name="T86" fmla="*/ 877 w 891"/>
                    <a:gd name="T87" fmla="*/ 369 h 792"/>
                    <a:gd name="T88" fmla="*/ 863 w 891"/>
                    <a:gd name="T89" fmla="*/ 386 h 792"/>
                    <a:gd name="T90" fmla="*/ 836 w 891"/>
                    <a:gd name="T91" fmla="*/ 390 h 792"/>
                    <a:gd name="T92" fmla="*/ 843 w 891"/>
                    <a:gd name="T93" fmla="*/ 411 h 792"/>
                    <a:gd name="T94" fmla="*/ 841 w 891"/>
                    <a:gd name="T95" fmla="*/ 435 h 792"/>
                    <a:gd name="T96" fmla="*/ 844 w 891"/>
                    <a:gd name="T97" fmla="*/ 463 h 792"/>
                    <a:gd name="T98" fmla="*/ 867 w 891"/>
                    <a:gd name="T99" fmla="*/ 474 h 792"/>
                    <a:gd name="T100" fmla="*/ 870 w 891"/>
                    <a:gd name="T101" fmla="*/ 490 h 792"/>
                    <a:gd name="T102" fmla="*/ 845 w 891"/>
                    <a:gd name="T103" fmla="*/ 503 h 792"/>
                    <a:gd name="T104" fmla="*/ 841 w 891"/>
                    <a:gd name="T105" fmla="*/ 535 h 792"/>
                    <a:gd name="T106" fmla="*/ 844 w 891"/>
                    <a:gd name="T107" fmla="*/ 554 h 792"/>
                    <a:gd name="T108" fmla="*/ 858 w 891"/>
                    <a:gd name="T109" fmla="*/ 572 h 792"/>
                    <a:gd name="T110" fmla="*/ 856 w 891"/>
                    <a:gd name="T111" fmla="*/ 595 h 792"/>
                    <a:gd name="T112" fmla="*/ 820 w 891"/>
                    <a:gd name="T113" fmla="*/ 653 h 792"/>
                    <a:gd name="T114" fmla="*/ 776 w 891"/>
                    <a:gd name="T115" fmla="*/ 695 h 792"/>
                    <a:gd name="T116" fmla="*/ 711 w 891"/>
                    <a:gd name="T117" fmla="*/ 742 h 792"/>
                    <a:gd name="T118" fmla="*/ 695 w 891"/>
                    <a:gd name="T119" fmla="*/ 764 h 792"/>
                    <a:gd name="T120" fmla="*/ 675 w 891"/>
                    <a:gd name="T121" fmla="*/ 775 h 792"/>
                    <a:gd name="T122" fmla="*/ 548 w 891"/>
                    <a:gd name="T123" fmla="*/ 790 h 792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891"/>
                    <a:gd name="T187" fmla="*/ 0 h 792"/>
                    <a:gd name="T188" fmla="*/ 891 w 891"/>
                    <a:gd name="T189" fmla="*/ 792 h 792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891" h="792">
                      <a:moveTo>
                        <a:pt x="435" y="792"/>
                      </a:moveTo>
                      <a:lnTo>
                        <a:pt x="435" y="792"/>
                      </a:lnTo>
                      <a:lnTo>
                        <a:pt x="370" y="791"/>
                      </a:lnTo>
                      <a:lnTo>
                        <a:pt x="334" y="790"/>
                      </a:lnTo>
                      <a:lnTo>
                        <a:pt x="298" y="787"/>
                      </a:lnTo>
                      <a:lnTo>
                        <a:pt x="266" y="783"/>
                      </a:lnTo>
                      <a:lnTo>
                        <a:pt x="237" y="778"/>
                      </a:lnTo>
                      <a:lnTo>
                        <a:pt x="228" y="775"/>
                      </a:lnTo>
                      <a:lnTo>
                        <a:pt x="220" y="772"/>
                      </a:lnTo>
                      <a:lnTo>
                        <a:pt x="213" y="768"/>
                      </a:lnTo>
                      <a:lnTo>
                        <a:pt x="212" y="764"/>
                      </a:lnTo>
                      <a:lnTo>
                        <a:pt x="212" y="764"/>
                      </a:lnTo>
                      <a:lnTo>
                        <a:pt x="209" y="756"/>
                      </a:lnTo>
                      <a:lnTo>
                        <a:pt x="205" y="749"/>
                      </a:lnTo>
                      <a:lnTo>
                        <a:pt x="198" y="741"/>
                      </a:lnTo>
                      <a:lnTo>
                        <a:pt x="190" y="734"/>
                      </a:lnTo>
                      <a:lnTo>
                        <a:pt x="164" y="717"/>
                      </a:lnTo>
                      <a:lnTo>
                        <a:pt x="129" y="695"/>
                      </a:lnTo>
                      <a:lnTo>
                        <a:pt x="129" y="695"/>
                      </a:lnTo>
                      <a:lnTo>
                        <a:pt x="110" y="683"/>
                      </a:lnTo>
                      <a:lnTo>
                        <a:pt x="95" y="669"/>
                      </a:lnTo>
                      <a:lnTo>
                        <a:pt x="82" y="657"/>
                      </a:lnTo>
                      <a:lnTo>
                        <a:pt x="72" y="643"/>
                      </a:lnTo>
                      <a:lnTo>
                        <a:pt x="65" y="631"/>
                      </a:lnTo>
                      <a:lnTo>
                        <a:pt x="60" y="619"/>
                      </a:lnTo>
                      <a:lnTo>
                        <a:pt x="57" y="608"/>
                      </a:lnTo>
                      <a:lnTo>
                        <a:pt x="56" y="597"/>
                      </a:lnTo>
                      <a:lnTo>
                        <a:pt x="56" y="597"/>
                      </a:lnTo>
                      <a:lnTo>
                        <a:pt x="57" y="589"/>
                      </a:lnTo>
                      <a:lnTo>
                        <a:pt x="59" y="581"/>
                      </a:lnTo>
                      <a:lnTo>
                        <a:pt x="61" y="566"/>
                      </a:lnTo>
                      <a:lnTo>
                        <a:pt x="61" y="560"/>
                      </a:lnTo>
                      <a:lnTo>
                        <a:pt x="59" y="554"/>
                      </a:lnTo>
                      <a:lnTo>
                        <a:pt x="55" y="549"/>
                      </a:lnTo>
                      <a:lnTo>
                        <a:pt x="45" y="545"/>
                      </a:lnTo>
                      <a:lnTo>
                        <a:pt x="45" y="545"/>
                      </a:lnTo>
                      <a:lnTo>
                        <a:pt x="36" y="541"/>
                      </a:lnTo>
                      <a:lnTo>
                        <a:pt x="30" y="537"/>
                      </a:lnTo>
                      <a:lnTo>
                        <a:pt x="28" y="532"/>
                      </a:lnTo>
                      <a:lnTo>
                        <a:pt x="26" y="528"/>
                      </a:lnTo>
                      <a:lnTo>
                        <a:pt x="29" y="524"/>
                      </a:lnTo>
                      <a:lnTo>
                        <a:pt x="33" y="522"/>
                      </a:lnTo>
                      <a:lnTo>
                        <a:pt x="40" y="518"/>
                      </a:lnTo>
                      <a:lnTo>
                        <a:pt x="48" y="513"/>
                      </a:lnTo>
                      <a:lnTo>
                        <a:pt x="48" y="513"/>
                      </a:lnTo>
                      <a:lnTo>
                        <a:pt x="55" y="511"/>
                      </a:lnTo>
                      <a:lnTo>
                        <a:pt x="59" y="505"/>
                      </a:lnTo>
                      <a:lnTo>
                        <a:pt x="61" y="501"/>
                      </a:lnTo>
                      <a:lnTo>
                        <a:pt x="61" y="496"/>
                      </a:lnTo>
                      <a:lnTo>
                        <a:pt x="59" y="482"/>
                      </a:lnTo>
                      <a:lnTo>
                        <a:pt x="57" y="474"/>
                      </a:lnTo>
                      <a:lnTo>
                        <a:pt x="56" y="465"/>
                      </a:lnTo>
                      <a:lnTo>
                        <a:pt x="56" y="465"/>
                      </a:lnTo>
                      <a:lnTo>
                        <a:pt x="57" y="457"/>
                      </a:lnTo>
                      <a:lnTo>
                        <a:pt x="60" y="450"/>
                      </a:lnTo>
                      <a:lnTo>
                        <a:pt x="65" y="442"/>
                      </a:lnTo>
                      <a:lnTo>
                        <a:pt x="65" y="439"/>
                      </a:lnTo>
                      <a:lnTo>
                        <a:pt x="64" y="436"/>
                      </a:lnTo>
                      <a:lnTo>
                        <a:pt x="59" y="435"/>
                      </a:lnTo>
                      <a:lnTo>
                        <a:pt x="48" y="435"/>
                      </a:lnTo>
                      <a:lnTo>
                        <a:pt x="48" y="435"/>
                      </a:lnTo>
                      <a:lnTo>
                        <a:pt x="36" y="432"/>
                      </a:lnTo>
                      <a:lnTo>
                        <a:pt x="28" y="430"/>
                      </a:lnTo>
                      <a:lnTo>
                        <a:pt x="23" y="425"/>
                      </a:lnTo>
                      <a:lnTo>
                        <a:pt x="22" y="420"/>
                      </a:lnTo>
                      <a:lnTo>
                        <a:pt x="23" y="415"/>
                      </a:lnTo>
                      <a:lnTo>
                        <a:pt x="28" y="409"/>
                      </a:lnTo>
                      <a:lnTo>
                        <a:pt x="34" y="405"/>
                      </a:lnTo>
                      <a:lnTo>
                        <a:pt x="42" y="401"/>
                      </a:lnTo>
                      <a:lnTo>
                        <a:pt x="42" y="401"/>
                      </a:lnTo>
                      <a:lnTo>
                        <a:pt x="51" y="397"/>
                      </a:lnTo>
                      <a:lnTo>
                        <a:pt x="56" y="393"/>
                      </a:lnTo>
                      <a:lnTo>
                        <a:pt x="59" y="389"/>
                      </a:lnTo>
                      <a:lnTo>
                        <a:pt x="59" y="384"/>
                      </a:lnTo>
                      <a:lnTo>
                        <a:pt x="56" y="371"/>
                      </a:lnTo>
                      <a:lnTo>
                        <a:pt x="55" y="365"/>
                      </a:lnTo>
                      <a:lnTo>
                        <a:pt x="55" y="356"/>
                      </a:lnTo>
                      <a:lnTo>
                        <a:pt x="55" y="356"/>
                      </a:lnTo>
                      <a:lnTo>
                        <a:pt x="55" y="350"/>
                      </a:lnTo>
                      <a:lnTo>
                        <a:pt x="56" y="343"/>
                      </a:lnTo>
                      <a:lnTo>
                        <a:pt x="59" y="332"/>
                      </a:lnTo>
                      <a:lnTo>
                        <a:pt x="59" y="328"/>
                      </a:lnTo>
                      <a:lnTo>
                        <a:pt x="57" y="324"/>
                      </a:lnTo>
                      <a:lnTo>
                        <a:pt x="53" y="320"/>
                      </a:lnTo>
                      <a:lnTo>
                        <a:pt x="45" y="317"/>
                      </a:lnTo>
                      <a:lnTo>
                        <a:pt x="45" y="317"/>
                      </a:lnTo>
                      <a:lnTo>
                        <a:pt x="37" y="314"/>
                      </a:lnTo>
                      <a:lnTo>
                        <a:pt x="32" y="310"/>
                      </a:lnTo>
                      <a:lnTo>
                        <a:pt x="29" y="305"/>
                      </a:lnTo>
                      <a:lnTo>
                        <a:pt x="29" y="301"/>
                      </a:lnTo>
                      <a:lnTo>
                        <a:pt x="30" y="296"/>
                      </a:lnTo>
                      <a:lnTo>
                        <a:pt x="36" y="291"/>
                      </a:lnTo>
                      <a:lnTo>
                        <a:pt x="42" y="287"/>
                      </a:lnTo>
                      <a:lnTo>
                        <a:pt x="52" y="283"/>
                      </a:lnTo>
                      <a:lnTo>
                        <a:pt x="52" y="283"/>
                      </a:lnTo>
                      <a:lnTo>
                        <a:pt x="60" y="281"/>
                      </a:lnTo>
                      <a:lnTo>
                        <a:pt x="65" y="278"/>
                      </a:lnTo>
                      <a:lnTo>
                        <a:pt x="68" y="275"/>
                      </a:lnTo>
                      <a:lnTo>
                        <a:pt x="68" y="271"/>
                      </a:lnTo>
                      <a:lnTo>
                        <a:pt x="64" y="262"/>
                      </a:lnTo>
                      <a:lnTo>
                        <a:pt x="63" y="256"/>
                      </a:lnTo>
                      <a:lnTo>
                        <a:pt x="61" y="251"/>
                      </a:lnTo>
                      <a:lnTo>
                        <a:pt x="61" y="251"/>
                      </a:lnTo>
                      <a:lnTo>
                        <a:pt x="61" y="245"/>
                      </a:lnTo>
                      <a:lnTo>
                        <a:pt x="63" y="239"/>
                      </a:lnTo>
                      <a:lnTo>
                        <a:pt x="68" y="228"/>
                      </a:lnTo>
                      <a:lnTo>
                        <a:pt x="70" y="222"/>
                      </a:lnTo>
                      <a:lnTo>
                        <a:pt x="71" y="218"/>
                      </a:lnTo>
                      <a:lnTo>
                        <a:pt x="70" y="216"/>
                      </a:lnTo>
                      <a:lnTo>
                        <a:pt x="65" y="216"/>
                      </a:lnTo>
                      <a:lnTo>
                        <a:pt x="65" y="216"/>
                      </a:lnTo>
                      <a:lnTo>
                        <a:pt x="59" y="214"/>
                      </a:lnTo>
                      <a:lnTo>
                        <a:pt x="53" y="213"/>
                      </a:lnTo>
                      <a:lnTo>
                        <a:pt x="46" y="210"/>
                      </a:lnTo>
                      <a:lnTo>
                        <a:pt x="40" y="207"/>
                      </a:lnTo>
                      <a:lnTo>
                        <a:pt x="34" y="203"/>
                      </a:lnTo>
                      <a:lnTo>
                        <a:pt x="30" y="198"/>
                      </a:lnTo>
                      <a:lnTo>
                        <a:pt x="28" y="193"/>
                      </a:lnTo>
                      <a:lnTo>
                        <a:pt x="25" y="187"/>
                      </a:lnTo>
                      <a:lnTo>
                        <a:pt x="0" y="0"/>
                      </a:lnTo>
                      <a:lnTo>
                        <a:pt x="891" y="0"/>
                      </a:lnTo>
                      <a:lnTo>
                        <a:pt x="874" y="140"/>
                      </a:lnTo>
                      <a:lnTo>
                        <a:pt x="874" y="140"/>
                      </a:lnTo>
                      <a:lnTo>
                        <a:pt x="873" y="147"/>
                      </a:lnTo>
                      <a:lnTo>
                        <a:pt x="870" y="152"/>
                      </a:lnTo>
                      <a:lnTo>
                        <a:pt x="864" y="157"/>
                      </a:lnTo>
                      <a:lnTo>
                        <a:pt x="859" y="161"/>
                      </a:lnTo>
                      <a:lnTo>
                        <a:pt x="854" y="164"/>
                      </a:lnTo>
                      <a:lnTo>
                        <a:pt x="847" y="167"/>
                      </a:lnTo>
                      <a:lnTo>
                        <a:pt x="840" y="168"/>
                      </a:lnTo>
                      <a:lnTo>
                        <a:pt x="835" y="168"/>
                      </a:lnTo>
                      <a:lnTo>
                        <a:pt x="835" y="168"/>
                      </a:lnTo>
                      <a:lnTo>
                        <a:pt x="831" y="170"/>
                      </a:lnTo>
                      <a:lnTo>
                        <a:pt x="829" y="172"/>
                      </a:lnTo>
                      <a:lnTo>
                        <a:pt x="829" y="176"/>
                      </a:lnTo>
                      <a:lnTo>
                        <a:pt x="832" y="180"/>
                      </a:lnTo>
                      <a:lnTo>
                        <a:pt x="837" y="193"/>
                      </a:lnTo>
                      <a:lnTo>
                        <a:pt x="839" y="198"/>
                      </a:lnTo>
                      <a:lnTo>
                        <a:pt x="839" y="205"/>
                      </a:lnTo>
                      <a:lnTo>
                        <a:pt x="839" y="205"/>
                      </a:lnTo>
                      <a:lnTo>
                        <a:pt x="837" y="210"/>
                      </a:lnTo>
                      <a:lnTo>
                        <a:pt x="835" y="216"/>
                      </a:lnTo>
                      <a:lnTo>
                        <a:pt x="832" y="224"/>
                      </a:lnTo>
                      <a:lnTo>
                        <a:pt x="832" y="228"/>
                      </a:lnTo>
                      <a:lnTo>
                        <a:pt x="833" y="232"/>
                      </a:lnTo>
                      <a:lnTo>
                        <a:pt x="839" y="235"/>
                      </a:lnTo>
                      <a:lnTo>
                        <a:pt x="848" y="237"/>
                      </a:lnTo>
                      <a:lnTo>
                        <a:pt x="848" y="237"/>
                      </a:lnTo>
                      <a:lnTo>
                        <a:pt x="858" y="240"/>
                      </a:lnTo>
                      <a:lnTo>
                        <a:pt x="864" y="244"/>
                      </a:lnTo>
                      <a:lnTo>
                        <a:pt x="868" y="249"/>
                      </a:lnTo>
                      <a:lnTo>
                        <a:pt x="871" y="254"/>
                      </a:lnTo>
                      <a:lnTo>
                        <a:pt x="870" y="259"/>
                      </a:lnTo>
                      <a:lnTo>
                        <a:pt x="867" y="263"/>
                      </a:lnTo>
                      <a:lnTo>
                        <a:pt x="862" y="267"/>
                      </a:lnTo>
                      <a:lnTo>
                        <a:pt x="854" y="271"/>
                      </a:lnTo>
                      <a:lnTo>
                        <a:pt x="854" y="271"/>
                      </a:lnTo>
                      <a:lnTo>
                        <a:pt x="847" y="274"/>
                      </a:lnTo>
                      <a:lnTo>
                        <a:pt x="843" y="277"/>
                      </a:lnTo>
                      <a:lnTo>
                        <a:pt x="841" y="281"/>
                      </a:lnTo>
                      <a:lnTo>
                        <a:pt x="840" y="286"/>
                      </a:lnTo>
                      <a:lnTo>
                        <a:pt x="843" y="297"/>
                      </a:lnTo>
                      <a:lnTo>
                        <a:pt x="844" y="304"/>
                      </a:lnTo>
                      <a:lnTo>
                        <a:pt x="845" y="310"/>
                      </a:lnTo>
                      <a:lnTo>
                        <a:pt x="845" y="310"/>
                      </a:lnTo>
                      <a:lnTo>
                        <a:pt x="844" y="317"/>
                      </a:lnTo>
                      <a:lnTo>
                        <a:pt x="843" y="324"/>
                      </a:lnTo>
                      <a:lnTo>
                        <a:pt x="841" y="336"/>
                      </a:lnTo>
                      <a:lnTo>
                        <a:pt x="841" y="342"/>
                      </a:lnTo>
                      <a:lnTo>
                        <a:pt x="844" y="347"/>
                      </a:lnTo>
                      <a:lnTo>
                        <a:pt x="848" y="351"/>
                      </a:lnTo>
                      <a:lnTo>
                        <a:pt x="856" y="355"/>
                      </a:lnTo>
                      <a:lnTo>
                        <a:pt x="856" y="355"/>
                      </a:lnTo>
                      <a:lnTo>
                        <a:pt x="866" y="359"/>
                      </a:lnTo>
                      <a:lnTo>
                        <a:pt x="873" y="363"/>
                      </a:lnTo>
                      <a:lnTo>
                        <a:pt x="877" y="369"/>
                      </a:lnTo>
                      <a:lnTo>
                        <a:pt x="878" y="374"/>
                      </a:lnTo>
                      <a:lnTo>
                        <a:pt x="877" y="378"/>
                      </a:lnTo>
                      <a:lnTo>
                        <a:pt x="871" y="384"/>
                      </a:lnTo>
                      <a:lnTo>
                        <a:pt x="863" y="386"/>
                      </a:lnTo>
                      <a:lnTo>
                        <a:pt x="852" y="388"/>
                      </a:lnTo>
                      <a:lnTo>
                        <a:pt x="852" y="388"/>
                      </a:lnTo>
                      <a:lnTo>
                        <a:pt x="841" y="389"/>
                      </a:lnTo>
                      <a:lnTo>
                        <a:pt x="836" y="390"/>
                      </a:lnTo>
                      <a:lnTo>
                        <a:pt x="833" y="392"/>
                      </a:lnTo>
                      <a:lnTo>
                        <a:pt x="835" y="396"/>
                      </a:lnTo>
                      <a:lnTo>
                        <a:pt x="840" y="404"/>
                      </a:lnTo>
                      <a:lnTo>
                        <a:pt x="843" y="411"/>
                      </a:lnTo>
                      <a:lnTo>
                        <a:pt x="843" y="419"/>
                      </a:lnTo>
                      <a:lnTo>
                        <a:pt x="843" y="419"/>
                      </a:lnTo>
                      <a:lnTo>
                        <a:pt x="843" y="428"/>
                      </a:lnTo>
                      <a:lnTo>
                        <a:pt x="841" y="435"/>
                      </a:lnTo>
                      <a:lnTo>
                        <a:pt x="839" y="449"/>
                      </a:lnTo>
                      <a:lnTo>
                        <a:pt x="839" y="455"/>
                      </a:lnTo>
                      <a:lnTo>
                        <a:pt x="840" y="459"/>
                      </a:lnTo>
                      <a:lnTo>
                        <a:pt x="844" y="463"/>
                      </a:lnTo>
                      <a:lnTo>
                        <a:pt x="852" y="467"/>
                      </a:lnTo>
                      <a:lnTo>
                        <a:pt x="852" y="467"/>
                      </a:lnTo>
                      <a:lnTo>
                        <a:pt x="860" y="472"/>
                      </a:lnTo>
                      <a:lnTo>
                        <a:pt x="867" y="474"/>
                      </a:lnTo>
                      <a:lnTo>
                        <a:pt x="871" y="478"/>
                      </a:lnTo>
                      <a:lnTo>
                        <a:pt x="873" y="482"/>
                      </a:lnTo>
                      <a:lnTo>
                        <a:pt x="873" y="486"/>
                      </a:lnTo>
                      <a:lnTo>
                        <a:pt x="870" y="490"/>
                      </a:lnTo>
                      <a:lnTo>
                        <a:pt x="863" y="495"/>
                      </a:lnTo>
                      <a:lnTo>
                        <a:pt x="854" y="499"/>
                      </a:lnTo>
                      <a:lnTo>
                        <a:pt x="854" y="499"/>
                      </a:lnTo>
                      <a:lnTo>
                        <a:pt x="845" y="503"/>
                      </a:lnTo>
                      <a:lnTo>
                        <a:pt x="840" y="508"/>
                      </a:lnTo>
                      <a:lnTo>
                        <a:pt x="839" y="513"/>
                      </a:lnTo>
                      <a:lnTo>
                        <a:pt x="837" y="520"/>
                      </a:lnTo>
                      <a:lnTo>
                        <a:pt x="841" y="535"/>
                      </a:lnTo>
                      <a:lnTo>
                        <a:pt x="843" y="543"/>
                      </a:lnTo>
                      <a:lnTo>
                        <a:pt x="843" y="551"/>
                      </a:lnTo>
                      <a:lnTo>
                        <a:pt x="843" y="551"/>
                      </a:lnTo>
                      <a:lnTo>
                        <a:pt x="844" y="554"/>
                      </a:lnTo>
                      <a:lnTo>
                        <a:pt x="845" y="557"/>
                      </a:lnTo>
                      <a:lnTo>
                        <a:pt x="852" y="564"/>
                      </a:lnTo>
                      <a:lnTo>
                        <a:pt x="855" y="568"/>
                      </a:lnTo>
                      <a:lnTo>
                        <a:pt x="858" y="572"/>
                      </a:lnTo>
                      <a:lnTo>
                        <a:pt x="859" y="576"/>
                      </a:lnTo>
                      <a:lnTo>
                        <a:pt x="859" y="581"/>
                      </a:lnTo>
                      <a:lnTo>
                        <a:pt x="859" y="581"/>
                      </a:lnTo>
                      <a:lnTo>
                        <a:pt x="856" y="595"/>
                      </a:lnTo>
                      <a:lnTo>
                        <a:pt x="850" y="610"/>
                      </a:lnTo>
                      <a:lnTo>
                        <a:pt x="841" y="625"/>
                      </a:lnTo>
                      <a:lnTo>
                        <a:pt x="832" y="638"/>
                      </a:lnTo>
                      <a:lnTo>
                        <a:pt x="820" y="653"/>
                      </a:lnTo>
                      <a:lnTo>
                        <a:pt x="806" y="668"/>
                      </a:lnTo>
                      <a:lnTo>
                        <a:pt x="793" y="681"/>
                      </a:lnTo>
                      <a:lnTo>
                        <a:pt x="776" y="695"/>
                      </a:lnTo>
                      <a:lnTo>
                        <a:pt x="776" y="695"/>
                      </a:lnTo>
                      <a:lnTo>
                        <a:pt x="761" y="707"/>
                      </a:lnTo>
                      <a:lnTo>
                        <a:pt x="747" y="718"/>
                      </a:lnTo>
                      <a:lnTo>
                        <a:pt x="722" y="734"/>
                      </a:lnTo>
                      <a:lnTo>
                        <a:pt x="711" y="742"/>
                      </a:lnTo>
                      <a:lnTo>
                        <a:pt x="703" y="749"/>
                      </a:lnTo>
                      <a:lnTo>
                        <a:pt x="698" y="756"/>
                      </a:lnTo>
                      <a:lnTo>
                        <a:pt x="695" y="764"/>
                      </a:lnTo>
                      <a:lnTo>
                        <a:pt x="695" y="764"/>
                      </a:lnTo>
                      <a:lnTo>
                        <a:pt x="694" y="765"/>
                      </a:lnTo>
                      <a:lnTo>
                        <a:pt x="692" y="768"/>
                      </a:lnTo>
                      <a:lnTo>
                        <a:pt x="686" y="772"/>
                      </a:lnTo>
                      <a:lnTo>
                        <a:pt x="675" y="775"/>
                      </a:lnTo>
                      <a:lnTo>
                        <a:pt x="663" y="778"/>
                      </a:lnTo>
                      <a:lnTo>
                        <a:pt x="629" y="783"/>
                      </a:lnTo>
                      <a:lnTo>
                        <a:pt x="590" y="787"/>
                      </a:lnTo>
                      <a:lnTo>
                        <a:pt x="548" y="790"/>
                      </a:lnTo>
                      <a:lnTo>
                        <a:pt x="504" y="791"/>
                      </a:lnTo>
                      <a:lnTo>
                        <a:pt x="435" y="792"/>
                      </a:lnTo>
                      <a:lnTo>
                        <a:pt x="435" y="792"/>
                      </a:lnTo>
                      <a:close/>
                    </a:path>
                  </a:pathLst>
                </a:custGeom>
                <a:solidFill>
                  <a:srgbClr val="9393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5" name="Freeform 6"/>
                <p:cNvSpPr>
                  <a:spLocks noChangeArrowheads="1"/>
                </p:cNvSpPr>
                <p:nvPr/>
              </p:nvSpPr>
              <p:spPr bwMode="auto">
                <a:xfrm>
                  <a:off x="303212" y="152400"/>
                  <a:ext cx="400050" cy="1257300"/>
                </a:xfrm>
                <a:custGeom>
                  <a:avLst/>
                  <a:gdLst>
                    <a:gd name="T0" fmla="*/ 92 w 252"/>
                    <a:gd name="T1" fmla="*/ 790 h 792"/>
                    <a:gd name="T2" fmla="*/ 59 w 252"/>
                    <a:gd name="T3" fmla="*/ 772 h 792"/>
                    <a:gd name="T4" fmla="*/ 55 w 252"/>
                    <a:gd name="T5" fmla="*/ 749 h 792"/>
                    <a:gd name="T6" fmla="*/ 33 w 252"/>
                    <a:gd name="T7" fmla="*/ 695 h 792"/>
                    <a:gd name="T8" fmla="*/ 14 w 252"/>
                    <a:gd name="T9" fmla="*/ 619 h 792"/>
                    <a:gd name="T10" fmla="*/ 14 w 252"/>
                    <a:gd name="T11" fmla="*/ 566 h 792"/>
                    <a:gd name="T12" fmla="*/ 10 w 252"/>
                    <a:gd name="T13" fmla="*/ 545 h 792"/>
                    <a:gd name="T14" fmla="*/ 10 w 252"/>
                    <a:gd name="T15" fmla="*/ 513 h 792"/>
                    <a:gd name="T16" fmla="*/ 14 w 252"/>
                    <a:gd name="T17" fmla="*/ 496 h 792"/>
                    <a:gd name="T18" fmla="*/ 14 w 252"/>
                    <a:gd name="T19" fmla="*/ 450 h 792"/>
                    <a:gd name="T20" fmla="*/ 13 w 252"/>
                    <a:gd name="T21" fmla="*/ 435 h 792"/>
                    <a:gd name="T22" fmla="*/ 4 w 252"/>
                    <a:gd name="T23" fmla="*/ 430 h 792"/>
                    <a:gd name="T24" fmla="*/ 6 w 252"/>
                    <a:gd name="T25" fmla="*/ 405 h 792"/>
                    <a:gd name="T26" fmla="*/ 13 w 252"/>
                    <a:gd name="T27" fmla="*/ 393 h 792"/>
                    <a:gd name="T28" fmla="*/ 13 w 252"/>
                    <a:gd name="T29" fmla="*/ 332 h 792"/>
                    <a:gd name="T30" fmla="*/ 10 w 252"/>
                    <a:gd name="T31" fmla="*/ 317 h 792"/>
                    <a:gd name="T32" fmla="*/ 6 w 252"/>
                    <a:gd name="T33" fmla="*/ 291 h 792"/>
                    <a:gd name="T34" fmla="*/ 14 w 252"/>
                    <a:gd name="T35" fmla="*/ 281 h 792"/>
                    <a:gd name="T36" fmla="*/ 14 w 252"/>
                    <a:gd name="T37" fmla="*/ 251 h 792"/>
                    <a:gd name="T38" fmla="*/ 17 w 252"/>
                    <a:gd name="T39" fmla="*/ 216 h 792"/>
                    <a:gd name="T40" fmla="*/ 7 w 252"/>
                    <a:gd name="T41" fmla="*/ 207 h 792"/>
                    <a:gd name="T42" fmla="*/ 4 w 252"/>
                    <a:gd name="T43" fmla="*/ 174 h 792"/>
                    <a:gd name="T44" fmla="*/ 7 w 252"/>
                    <a:gd name="T45" fmla="*/ 133 h 792"/>
                    <a:gd name="T46" fmla="*/ 7 w 252"/>
                    <a:gd name="T47" fmla="*/ 65 h 792"/>
                    <a:gd name="T48" fmla="*/ 252 w 252"/>
                    <a:gd name="T49" fmla="*/ 0 h 792"/>
                    <a:gd name="T50" fmla="*/ 250 w 252"/>
                    <a:gd name="T51" fmla="*/ 34 h 792"/>
                    <a:gd name="T52" fmla="*/ 244 w 252"/>
                    <a:gd name="T53" fmla="*/ 87 h 792"/>
                    <a:gd name="T54" fmla="*/ 247 w 252"/>
                    <a:gd name="T55" fmla="*/ 140 h 792"/>
                    <a:gd name="T56" fmla="*/ 240 w 252"/>
                    <a:gd name="T57" fmla="*/ 167 h 792"/>
                    <a:gd name="T58" fmla="*/ 235 w 252"/>
                    <a:gd name="T59" fmla="*/ 172 h 792"/>
                    <a:gd name="T60" fmla="*/ 237 w 252"/>
                    <a:gd name="T61" fmla="*/ 205 h 792"/>
                    <a:gd name="T62" fmla="*/ 240 w 252"/>
                    <a:gd name="T63" fmla="*/ 237 h 792"/>
                    <a:gd name="T64" fmla="*/ 247 w 252"/>
                    <a:gd name="T65" fmla="*/ 254 h 792"/>
                    <a:gd name="T66" fmla="*/ 241 w 252"/>
                    <a:gd name="T67" fmla="*/ 271 h 792"/>
                    <a:gd name="T68" fmla="*/ 239 w 252"/>
                    <a:gd name="T69" fmla="*/ 310 h 792"/>
                    <a:gd name="T70" fmla="*/ 240 w 252"/>
                    <a:gd name="T71" fmla="*/ 351 h 792"/>
                    <a:gd name="T72" fmla="*/ 247 w 252"/>
                    <a:gd name="T73" fmla="*/ 363 h 792"/>
                    <a:gd name="T74" fmla="*/ 244 w 252"/>
                    <a:gd name="T75" fmla="*/ 386 h 792"/>
                    <a:gd name="T76" fmla="*/ 236 w 252"/>
                    <a:gd name="T77" fmla="*/ 390 h 792"/>
                    <a:gd name="T78" fmla="*/ 239 w 252"/>
                    <a:gd name="T79" fmla="*/ 419 h 792"/>
                    <a:gd name="T80" fmla="*/ 237 w 252"/>
                    <a:gd name="T81" fmla="*/ 459 h 792"/>
                    <a:gd name="T82" fmla="*/ 245 w 252"/>
                    <a:gd name="T83" fmla="*/ 474 h 792"/>
                    <a:gd name="T84" fmla="*/ 241 w 252"/>
                    <a:gd name="T85" fmla="*/ 499 h 792"/>
                    <a:gd name="T86" fmla="*/ 237 w 252"/>
                    <a:gd name="T87" fmla="*/ 535 h 792"/>
                    <a:gd name="T88" fmla="*/ 241 w 252"/>
                    <a:gd name="T89" fmla="*/ 564 h 792"/>
                    <a:gd name="T90" fmla="*/ 240 w 252"/>
                    <a:gd name="T91" fmla="*/ 610 h 792"/>
                    <a:gd name="T92" fmla="*/ 220 w 252"/>
                    <a:gd name="T93" fmla="*/ 695 h 792"/>
                    <a:gd name="T94" fmla="*/ 197 w 252"/>
                    <a:gd name="T95" fmla="*/ 756 h 792"/>
                    <a:gd name="T96" fmla="*/ 193 w 252"/>
                    <a:gd name="T97" fmla="*/ 772 h 792"/>
                    <a:gd name="T98" fmla="*/ 166 w 252"/>
                    <a:gd name="T99" fmla="*/ 787 h 792"/>
                    <a:gd name="T100" fmla="*/ 121 w 252"/>
                    <a:gd name="T101" fmla="*/ 792 h 79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252"/>
                    <a:gd name="T154" fmla="*/ 0 h 792"/>
                    <a:gd name="T155" fmla="*/ 252 w 252"/>
                    <a:gd name="T156" fmla="*/ 792 h 79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252" h="792">
                      <a:moveTo>
                        <a:pt x="121" y="792"/>
                      </a:moveTo>
                      <a:lnTo>
                        <a:pt x="121" y="792"/>
                      </a:lnTo>
                      <a:lnTo>
                        <a:pt x="103" y="791"/>
                      </a:lnTo>
                      <a:lnTo>
                        <a:pt x="92" y="790"/>
                      </a:lnTo>
                      <a:lnTo>
                        <a:pt x="82" y="787"/>
                      </a:lnTo>
                      <a:lnTo>
                        <a:pt x="72" y="783"/>
                      </a:lnTo>
                      <a:lnTo>
                        <a:pt x="64" y="778"/>
                      </a:lnTo>
                      <a:lnTo>
                        <a:pt x="59" y="772"/>
                      </a:lnTo>
                      <a:lnTo>
                        <a:pt x="57" y="768"/>
                      </a:lnTo>
                      <a:lnTo>
                        <a:pt x="57" y="764"/>
                      </a:lnTo>
                      <a:lnTo>
                        <a:pt x="57" y="764"/>
                      </a:lnTo>
                      <a:lnTo>
                        <a:pt x="55" y="749"/>
                      </a:lnTo>
                      <a:lnTo>
                        <a:pt x="50" y="734"/>
                      </a:lnTo>
                      <a:lnTo>
                        <a:pt x="44" y="717"/>
                      </a:lnTo>
                      <a:lnTo>
                        <a:pt x="33" y="695"/>
                      </a:lnTo>
                      <a:lnTo>
                        <a:pt x="33" y="695"/>
                      </a:lnTo>
                      <a:lnTo>
                        <a:pt x="27" y="683"/>
                      </a:lnTo>
                      <a:lnTo>
                        <a:pt x="23" y="669"/>
                      </a:lnTo>
                      <a:lnTo>
                        <a:pt x="17" y="643"/>
                      </a:lnTo>
                      <a:lnTo>
                        <a:pt x="14" y="619"/>
                      </a:lnTo>
                      <a:lnTo>
                        <a:pt x="13" y="597"/>
                      </a:lnTo>
                      <a:lnTo>
                        <a:pt x="13" y="597"/>
                      </a:lnTo>
                      <a:lnTo>
                        <a:pt x="13" y="581"/>
                      </a:lnTo>
                      <a:lnTo>
                        <a:pt x="14" y="566"/>
                      </a:lnTo>
                      <a:lnTo>
                        <a:pt x="13" y="554"/>
                      </a:lnTo>
                      <a:lnTo>
                        <a:pt x="11" y="549"/>
                      </a:lnTo>
                      <a:lnTo>
                        <a:pt x="10" y="545"/>
                      </a:lnTo>
                      <a:lnTo>
                        <a:pt x="10" y="545"/>
                      </a:lnTo>
                      <a:lnTo>
                        <a:pt x="4" y="537"/>
                      </a:lnTo>
                      <a:lnTo>
                        <a:pt x="4" y="528"/>
                      </a:lnTo>
                      <a:lnTo>
                        <a:pt x="6" y="522"/>
                      </a:lnTo>
                      <a:lnTo>
                        <a:pt x="10" y="513"/>
                      </a:lnTo>
                      <a:lnTo>
                        <a:pt x="10" y="513"/>
                      </a:lnTo>
                      <a:lnTo>
                        <a:pt x="13" y="511"/>
                      </a:lnTo>
                      <a:lnTo>
                        <a:pt x="13" y="505"/>
                      </a:lnTo>
                      <a:lnTo>
                        <a:pt x="14" y="496"/>
                      </a:lnTo>
                      <a:lnTo>
                        <a:pt x="13" y="482"/>
                      </a:lnTo>
                      <a:lnTo>
                        <a:pt x="13" y="465"/>
                      </a:lnTo>
                      <a:lnTo>
                        <a:pt x="13" y="465"/>
                      </a:lnTo>
                      <a:lnTo>
                        <a:pt x="14" y="450"/>
                      </a:lnTo>
                      <a:lnTo>
                        <a:pt x="15" y="442"/>
                      </a:lnTo>
                      <a:lnTo>
                        <a:pt x="15" y="439"/>
                      </a:lnTo>
                      <a:lnTo>
                        <a:pt x="14" y="436"/>
                      </a:lnTo>
                      <a:lnTo>
                        <a:pt x="13" y="435"/>
                      </a:lnTo>
                      <a:lnTo>
                        <a:pt x="10" y="435"/>
                      </a:lnTo>
                      <a:lnTo>
                        <a:pt x="10" y="435"/>
                      </a:lnTo>
                      <a:lnTo>
                        <a:pt x="7" y="432"/>
                      </a:lnTo>
                      <a:lnTo>
                        <a:pt x="4" y="430"/>
                      </a:lnTo>
                      <a:lnTo>
                        <a:pt x="3" y="425"/>
                      </a:lnTo>
                      <a:lnTo>
                        <a:pt x="3" y="420"/>
                      </a:lnTo>
                      <a:lnTo>
                        <a:pt x="4" y="409"/>
                      </a:lnTo>
                      <a:lnTo>
                        <a:pt x="6" y="405"/>
                      </a:lnTo>
                      <a:lnTo>
                        <a:pt x="9" y="401"/>
                      </a:lnTo>
                      <a:lnTo>
                        <a:pt x="9" y="401"/>
                      </a:lnTo>
                      <a:lnTo>
                        <a:pt x="11" y="397"/>
                      </a:lnTo>
                      <a:lnTo>
                        <a:pt x="13" y="393"/>
                      </a:lnTo>
                      <a:lnTo>
                        <a:pt x="13" y="384"/>
                      </a:lnTo>
                      <a:lnTo>
                        <a:pt x="11" y="356"/>
                      </a:lnTo>
                      <a:lnTo>
                        <a:pt x="11" y="356"/>
                      </a:lnTo>
                      <a:lnTo>
                        <a:pt x="13" y="332"/>
                      </a:lnTo>
                      <a:lnTo>
                        <a:pt x="13" y="324"/>
                      </a:lnTo>
                      <a:lnTo>
                        <a:pt x="11" y="320"/>
                      </a:lnTo>
                      <a:lnTo>
                        <a:pt x="10" y="317"/>
                      </a:lnTo>
                      <a:lnTo>
                        <a:pt x="10" y="317"/>
                      </a:lnTo>
                      <a:lnTo>
                        <a:pt x="7" y="314"/>
                      </a:lnTo>
                      <a:lnTo>
                        <a:pt x="6" y="310"/>
                      </a:lnTo>
                      <a:lnTo>
                        <a:pt x="4" y="301"/>
                      </a:lnTo>
                      <a:lnTo>
                        <a:pt x="6" y="291"/>
                      </a:lnTo>
                      <a:lnTo>
                        <a:pt x="9" y="287"/>
                      </a:lnTo>
                      <a:lnTo>
                        <a:pt x="11" y="283"/>
                      </a:lnTo>
                      <a:lnTo>
                        <a:pt x="11" y="283"/>
                      </a:lnTo>
                      <a:lnTo>
                        <a:pt x="14" y="281"/>
                      </a:lnTo>
                      <a:lnTo>
                        <a:pt x="15" y="278"/>
                      </a:lnTo>
                      <a:lnTo>
                        <a:pt x="15" y="271"/>
                      </a:lnTo>
                      <a:lnTo>
                        <a:pt x="14" y="251"/>
                      </a:lnTo>
                      <a:lnTo>
                        <a:pt x="14" y="251"/>
                      </a:lnTo>
                      <a:lnTo>
                        <a:pt x="14" y="239"/>
                      </a:lnTo>
                      <a:lnTo>
                        <a:pt x="15" y="228"/>
                      </a:lnTo>
                      <a:lnTo>
                        <a:pt x="17" y="218"/>
                      </a:lnTo>
                      <a:lnTo>
                        <a:pt x="17" y="216"/>
                      </a:lnTo>
                      <a:lnTo>
                        <a:pt x="15" y="216"/>
                      </a:lnTo>
                      <a:lnTo>
                        <a:pt x="15" y="216"/>
                      </a:lnTo>
                      <a:lnTo>
                        <a:pt x="11" y="213"/>
                      </a:lnTo>
                      <a:lnTo>
                        <a:pt x="7" y="207"/>
                      </a:lnTo>
                      <a:lnTo>
                        <a:pt x="4" y="198"/>
                      </a:lnTo>
                      <a:lnTo>
                        <a:pt x="3" y="187"/>
                      </a:lnTo>
                      <a:lnTo>
                        <a:pt x="3" y="187"/>
                      </a:lnTo>
                      <a:lnTo>
                        <a:pt x="4" y="174"/>
                      </a:lnTo>
                      <a:lnTo>
                        <a:pt x="6" y="163"/>
                      </a:lnTo>
                      <a:lnTo>
                        <a:pt x="7" y="149"/>
                      </a:lnTo>
                      <a:lnTo>
                        <a:pt x="7" y="133"/>
                      </a:lnTo>
                      <a:lnTo>
                        <a:pt x="7" y="133"/>
                      </a:lnTo>
                      <a:lnTo>
                        <a:pt x="9" y="96"/>
                      </a:lnTo>
                      <a:lnTo>
                        <a:pt x="7" y="80"/>
                      </a:lnTo>
                      <a:lnTo>
                        <a:pt x="7" y="65"/>
                      </a:lnTo>
                      <a:lnTo>
                        <a:pt x="7" y="65"/>
                      </a:lnTo>
                      <a:lnTo>
                        <a:pt x="3" y="34"/>
                      </a:lnTo>
                      <a:lnTo>
                        <a:pt x="0" y="0"/>
                      </a:lnTo>
                      <a:lnTo>
                        <a:pt x="252" y="0"/>
                      </a:lnTo>
                      <a:lnTo>
                        <a:pt x="252" y="0"/>
                      </a:lnTo>
                      <a:lnTo>
                        <a:pt x="252" y="21"/>
                      </a:lnTo>
                      <a:lnTo>
                        <a:pt x="251" y="27"/>
                      </a:lnTo>
                      <a:lnTo>
                        <a:pt x="250" y="34"/>
                      </a:lnTo>
                      <a:lnTo>
                        <a:pt x="250" y="34"/>
                      </a:lnTo>
                      <a:lnTo>
                        <a:pt x="245" y="46"/>
                      </a:lnTo>
                      <a:lnTo>
                        <a:pt x="244" y="59"/>
                      </a:lnTo>
                      <a:lnTo>
                        <a:pt x="244" y="87"/>
                      </a:lnTo>
                      <a:lnTo>
                        <a:pt x="244" y="87"/>
                      </a:lnTo>
                      <a:lnTo>
                        <a:pt x="244" y="103"/>
                      </a:lnTo>
                      <a:lnTo>
                        <a:pt x="245" y="115"/>
                      </a:lnTo>
                      <a:lnTo>
                        <a:pt x="247" y="128"/>
                      </a:lnTo>
                      <a:lnTo>
                        <a:pt x="247" y="140"/>
                      </a:lnTo>
                      <a:lnTo>
                        <a:pt x="247" y="140"/>
                      </a:lnTo>
                      <a:lnTo>
                        <a:pt x="247" y="152"/>
                      </a:lnTo>
                      <a:lnTo>
                        <a:pt x="243" y="161"/>
                      </a:lnTo>
                      <a:lnTo>
                        <a:pt x="240" y="167"/>
                      </a:lnTo>
                      <a:lnTo>
                        <a:pt x="236" y="168"/>
                      </a:lnTo>
                      <a:lnTo>
                        <a:pt x="236" y="168"/>
                      </a:lnTo>
                      <a:lnTo>
                        <a:pt x="235" y="170"/>
                      </a:lnTo>
                      <a:lnTo>
                        <a:pt x="235" y="172"/>
                      </a:lnTo>
                      <a:lnTo>
                        <a:pt x="235" y="180"/>
                      </a:lnTo>
                      <a:lnTo>
                        <a:pt x="236" y="193"/>
                      </a:lnTo>
                      <a:lnTo>
                        <a:pt x="237" y="205"/>
                      </a:lnTo>
                      <a:lnTo>
                        <a:pt x="237" y="205"/>
                      </a:lnTo>
                      <a:lnTo>
                        <a:pt x="235" y="224"/>
                      </a:lnTo>
                      <a:lnTo>
                        <a:pt x="236" y="232"/>
                      </a:lnTo>
                      <a:lnTo>
                        <a:pt x="237" y="235"/>
                      </a:lnTo>
                      <a:lnTo>
                        <a:pt x="240" y="237"/>
                      </a:lnTo>
                      <a:lnTo>
                        <a:pt x="240" y="237"/>
                      </a:lnTo>
                      <a:lnTo>
                        <a:pt x="243" y="240"/>
                      </a:lnTo>
                      <a:lnTo>
                        <a:pt x="244" y="244"/>
                      </a:lnTo>
                      <a:lnTo>
                        <a:pt x="247" y="254"/>
                      </a:lnTo>
                      <a:lnTo>
                        <a:pt x="245" y="263"/>
                      </a:lnTo>
                      <a:lnTo>
                        <a:pt x="244" y="267"/>
                      </a:lnTo>
                      <a:lnTo>
                        <a:pt x="241" y="271"/>
                      </a:lnTo>
                      <a:lnTo>
                        <a:pt x="241" y="271"/>
                      </a:lnTo>
                      <a:lnTo>
                        <a:pt x="240" y="274"/>
                      </a:lnTo>
                      <a:lnTo>
                        <a:pt x="239" y="277"/>
                      </a:lnTo>
                      <a:lnTo>
                        <a:pt x="237" y="286"/>
                      </a:lnTo>
                      <a:lnTo>
                        <a:pt x="239" y="310"/>
                      </a:lnTo>
                      <a:lnTo>
                        <a:pt x="239" y="310"/>
                      </a:lnTo>
                      <a:lnTo>
                        <a:pt x="237" y="336"/>
                      </a:lnTo>
                      <a:lnTo>
                        <a:pt x="239" y="347"/>
                      </a:lnTo>
                      <a:lnTo>
                        <a:pt x="240" y="351"/>
                      </a:lnTo>
                      <a:lnTo>
                        <a:pt x="243" y="355"/>
                      </a:lnTo>
                      <a:lnTo>
                        <a:pt x="243" y="355"/>
                      </a:lnTo>
                      <a:lnTo>
                        <a:pt x="245" y="359"/>
                      </a:lnTo>
                      <a:lnTo>
                        <a:pt x="247" y="363"/>
                      </a:lnTo>
                      <a:lnTo>
                        <a:pt x="248" y="374"/>
                      </a:lnTo>
                      <a:lnTo>
                        <a:pt x="248" y="378"/>
                      </a:lnTo>
                      <a:lnTo>
                        <a:pt x="247" y="384"/>
                      </a:lnTo>
                      <a:lnTo>
                        <a:pt x="244" y="386"/>
                      </a:lnTo>
                      <a:lnTo>
                        <a:pt x="241" y="388"/>
                      </a:lnTo>
                      <a:lnTo>
                        <a:pt x="241" y="388"/>
                      </a:lnTo>
                      <a:lnTo>
                        <a:pt x="237" y="389"/>
                      </a:lnTo>
                      <a:lnTo>
                        <a:pt x="236" y="390"/>
                      </a:lnTo>
                      <a:lnTo>
                        <a:pt x="236" y="392"/>
                      </a:lnTo>
                      <a:lnTo>
                        <a:pt x="236" y="396"/>
                      </a:lnTo>
                      <a:lnTo>
                        <a:pt x="237" y="404"/>
                      </a:lnTo>
                      <a:lnTo>
                        <a:pt x="239" y="419"/>
                      </a:lnTo>
                      <a:lnTo>
                        <a:pt x="239" y="419"/>
                      </a:lnTo>
                      <a:lnTo>
                        <a:pt x="237" y="435"/>
                      </a:lnTo>
                      <a:lnTo>
                        <a:pt x="237" y="449"/>
                      </a:lnTo>
                      <a:lnTo>
                        <a:pt x="237" y="459"/>
                      </a:lnTo>
                      <a:lnTo>
                        <a:pt x="239" y="463"/>
                      </a:lnTo>
                      <a:lnTo>
                        <a:pt x="241" y="467"/>
                      </a:lnTo>
                      <a:lnTo>
                        <a:pt x="241" y="467"/>
                      </a:lnTo>
                      <a:lnTo>
                        <a:pt x="245" y="474"/>
                      </a:lnTo>
                      <a:lnTo>
                        <a:pt x="247" y="482"/>
                      </a:lnTo>
                      <a:lnTo>
                        <a:pt x="245" y="490"/>
                      </a:lnTo>
                      <a:lnTo>
                        <a:pt x="241" y="499"/>
                      </a:lnTo>
                      <a:lnTo>
                        <a:pt x="241" y="499"/>
                      </a:lnTo>
                      <a:lnTo>
                        <a:pt x="239" y="503"/>
                      </a:lnTo>
                      <a:lnTo>
                        <a:pt x="237" y="508"/>
                      </a:lnTo>
                      <a:lnTo>
                        <a:pt x="237" y="520"/>
                      </a:lnTo>
                      <a:lnTo>
                        <a:pt x="237" y="535"/>
                      </a:lnTo>
                      <a:lnTo>
                        <a:pt x="239" y="551"/>
                      </a:lnTo>
                      <a:lnTo>
                        <a:pt x="239" y="551"/>
                      </a:lnTo>
                      <a:lnTo>
                        <a:pt x="239" y="557"/>
                      </a:lnTo>
                      <a:lnTo>
                        <a:pt x="241" y="564"/>
                      </a:lnTo>
                      <a:lnTo>
                        <a:pt x="243" y="572"/>
                      </a:lnTo>
                      <a:lnTo>
                        <a:pt x="243" y="581"/>
                      </a:lnTo>
                      <a:lnTo>
                        <a:pt x="243" y="581"/>
                      </a:lnTo>
                      <a:lnTo>
                        <a:pt x="240" y="610"/>
                      </a:lnTo>
                      <a:lnTo>
                        <a:pt x="235" y="638"/>
                      </a:lnTo>
                      <a:lnTo>
                        <a:pt x="228" y="668"/>
                      </a:lnTo>
                      <a:lnTo>
                        <a:pt x="220" y="695"/>
                      </a:lnTo>
                      <a:lnTo>
                        <a:pt x="220" y="695"/>
                      </a:lnTo>
                      <a:lnTo>
                        <a:pt x="210" y="718"/>
                      </a:lnTo>
                      <a:lnTo>
                        <a:pt x="204" y="734"/>
                      </a:lnTo>
                      <a:lnTo>
                        <a:pt x="198" y="749"/>
                      </a:lnTo>
                      <a:lnTo>
                        <a:pt x="197" y="756"/>
                      </a:lnTo>
                      <a:lnTo>
                        <a:pt x="195" y="764"/>
                      </a:lnTo>
                      <a:lnTo>
                        <a:pt x="195" y="764"/>
                      </a:lnTo>
                      <a:lnTo>
                        <a:pt x="195" y="768"/>
                      </a:lnTo>
                      <a:lnTo>
                        <a:pt x="193" y="772"/>
                      </a:lnTo>
                      <a:lnTo>
                        <a:pt x="190" y="775"/>
                      </a:lnTo>
                      <a:lnTo>
                        <a:pt x="186" y="778"/>
                      </a:lnTo>
                      <a:lnTo>
                        <a:pt x="176" y="783"/>
                      </a:lnTo>
                      <a:lnTo>
                        <a:pt x="166" y="787"/>
                      </a:lnTo>
                      <a:lnTo>
                        <a:pt x="153" y="790"/>
                      </a:lnTo>
                      <a:lnTo>
                        <a:pt x="141" y="791"/>
                      </a:lnTo>
                      <a:lnTo>
                        <a:pt x="121" y="792"/>
                      </a:lnTo>
                      <a:lnTo>
                        <a:pt x="121" y="792"/>
                      </a:lnTo>
                      <a:close/>
                    </a:path>
                  </a:pathLst>
                </a:custGeom>
                <a:solidFill>
                  <a:srgbClr val="B1B1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6" name="Freeform 7"/>
                <p:cNvSpPr>
                  <a:spLocks noChangeArrowheads="1"/>
                </p:cNvSpPr>
                <p:nvPr/>
              </p:nvSpPr>
              <p:spPr bwMode="auto">
                <a:xfrm>
                  <a:off x="557212" y="1400175"/>
                  <a:ext cx="322263" cy="141288"/>
                </a:xfrm>
                <a:custGeom>
                  <a:avLst/>
                  <a:gdLst>
                    <a:gd name="T0" fmla="*/ 102 w 203"/>
                    <a:gd name="T1" fmla="*/ 0 h 89"/>
                    <a:gd name="T2" fmla="*/ 102 w 203"/>
                    <a:gd name="T3" fmla="*/ 0 h 89"/>
                    <a:gd name="T4" fmla="*/ 122 w 203"/>
                    <a:gd name="T5" fmla="*/ 1 h 89"/>
                    <a:gd name="T6" fmla="*/ 141 w 203"/>
                    <a:gd name="T7" fmla="*/ 4 h 89"/>
                    <a:gd name="T8" fmla="*/ 159 w 203"/>
                    <a:gd name="T9" fmla="*/ 8 h 89"/>
                    <a:gd name="T10" fmla="*/ 174 w 203"/>
                    <a:gd name="T11" fmla="*/ 13 h 89"/>
                    <a:gd name="T12" fmla="*/ 186 w 203"/>
                    <a:gd name="T13" fmla="*/ 20 h 89"/>
                    <a:gd name="T14" fmla="*/ 195 w 203"/>
                    <a:gd name="T15" fmla="*/ 27 h 89"/>
                    <a:gd name="T16" fmla="*/ 199 w 203"/>
                    <a:gd name="T17" fmla="*/ 31 h 89"/>
                    <a:gd name="T18" fmla="*/ 202 w 203"/>
                    <a:gd name="T19" fmla="*/ 36 h 89"/>
                    <a:gd name="T20" fmla="*/ 203 w 203"/>
                    <a:gd name="T21" fmla="*/ 40 h 89"/>
                    <a:gd name="T22" fmla="*/ 203 w 203"/>
                    <a:gd name="T23" fmla="*/ 44 h 89"/>
                    <a:gd name="T24" fmla="*/ 203 w 203"/>
                    <a:gd name="T25" fmla="*/ 44 h 89"/>
                    <a:gd name="T26" fmla="*/ 203 w 203"/>
                    <a:gd name="T27" fmla="*/ 50 h 89"/>
                    <a:gd name="T28" fmla="*/ 202 w 203"/>
                    <a:gd name="T29" fmla="*/ 54 h 89"/>
                    <a:gd name="T30" fmla="*/ 199 w 203"/>
                    <a:gd name="T31" fmla="*/ 58 h 89"/>
                    <a:gd name="T32" fmla="*/ 195 w 203"/>
                    <a:gd name="T33" fmla="*/ 62 h 89"/>
                    <a:gd name="T34" fmla="*/ 186 w 203"/>
                    <a:gd name="T35" fmla="*/ 70 h 89"/>
                    <a:gd name="T36" fmla="*/ 174 w 203"/>
                    <a:gd name="T37" fmla="*/ 77 h 89"/>
                    <a:gd name="T38" fmla="*/ 159 w 203"/>
                    <a:gd name="T39" fmla="*/ 82 h 89"/>
                    <a:gd name="T40" fmla="*/ 141 w 203"/>
                    <a:gd name="T41" fmla="*/ 86 h 89"/>
                    <a:gd name="T42" fmla="*/ 122 w 203"/>
                    <a:gd name="T43" fmla="*/ 89 h 89"/>
                    <a:gd name="T44" fmla="*/ 102 w 203"/>
                    <a:gd name="T45" fmla="*/ 89 h 89"/>
                    <a:gd name="T46" fmla="*/ 102 w 203"/>
                    <a:gd name="T47" fmla="*/ 89 h 89"/>
                    <a:gd name="T48" fmla="*/ 81 w 203"/>
                    <a:gd name="T49" fmla="*/ 89 h 89"/>
                    <a:gd name="T50" fmla="*/ 62 w 203"/>
                    <a:gd name="T51" fmla="*/ 86 h 89"/>
                    <a:gd name="T52" fmla="*/ 45 w 203"/>
                    <a:gd name="T53" fmla="*/ 82 h 89"/>
                    <a:gd name="T54" fmla="*/ 30 w 203"/>
                    <a:gd name="T55" fmla="*/ 77 h 89"/>
                    <a:gd name="T56" fmla="*/ 18 w 203"/>
                    <a:gd name="T57" fmla="*/ 70 h 89"/>
                    <a:gd name="T58" fmla="*/ 8 w 203"/>
                    <a:gd name="T59" fmla="*/ 62 h 89"/>
                    <a:gd name="T60" fmla="*/ 4 w 203"/>
                    <a:gd name="T61" fmla="*/ 58 h 89"/>
                    <a:gd name="T62" fmla="*/ 2 w 203"/>
                    <a:gd name="T63" fmla="*/ 54 h 89"/>
                    <a:gd name="T64" fmla="*/ 0 w 203"/>
                    <a:gd name="T65" fmla="*/ 50 h 89"/>
                    <a:gd name="T66" fmla="*/ 0 w 203"/>
                    <a:gd name="T67" fmla="*/ 44 h 89"/>
                    <a:gd name="T68" fmla="*/ 0 w 203"/>
                    <a:gd name="T69" fmla="*/ 44 h 89"/>
                    <a:gd name="T70" fmla="*/ 0 w 203"/>
                    <a:gd name="T71" fmla="*/ 40 h 89"/>
                    <a:gd name="T72" fmla="*/ 2 w 203"/>
                    <a:gd name="T73" fmla="*/ 36 h 89"/>
                    <a:gd name="T74" fmla="*/ 4 w 203"/>
                    <a:gd name="T75" fmla="*/ 31 h 89"/>
                    <a:gd name="T76" fmla="*/ 8 w 203"/>
                    <a:gd name="T77" fmla="*/ 27 h 89"/>
                    <a:gd name="T78" fmla="*/ 18 w 203"/>
                    <a:gd name="T79" fmla="*/ 20 h 89"/>
                    <a:gd name="T80" fmla="*/ 30 w 203"/>
                    <a:gd name="T81" fmla="*/ 13 h 89"/>
                    <a:gd name="T82" fmla="*/ 45 w 203"/>
                    <a:gd name="T83" fmla="*/ 8 h 89"/>
                    <a:gd name="T84" fmla="*/ 62 w 203"/>
                    <a:gd name="T85" fmla="*/ 4 h 89"/>
                    <a:gd name="T86" fmla="*/ 81 w 203"/>
                    <a:gd name="T87" fmla="*/ 1 h 89"/>
                    <a:gd name="T88" fmla="*/ 102 w 203"/>
                    <a:gd name="T89" fmla="*/ 0 h 89"/>
                    <a:gd name="T90" fmla="*/ 102 w 203"/>
                    <a:gd name="T91" fmla="*/ 0 h 89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203"/>
                    <a:gd name="T139" fmla="*/ 0 h 89"/>
                    <a:gd name="T140" fmla="*/ 203 w 203"/>
                    <a:gd name="T141" fmla="*/ 89 h 89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203" h="89">
                      <a:moveTo>
                        <a:pt x="102" y="0"/>
                      </a:moveTo>
                      <a:lnTo>
                        <a:pt x="102" y="0"/>
                      </a:lnTo>
                      <a:lnTo>
                        <a:pt x="122" y="1"/>
                      </a:lnTo>
                      <a:lnTo>
                        <a:pt x="141" y="4"/>
                      </a:lnTo>
                      <a:lnTo>
                        <a:pt x="159" y="8"/>
                      </a:lnTo>
                      <a:lnTo>
                        <a:pt x="174" y="13"/>
                      </a:lnTo>
                      <a:lnTo>
                        <a:pt x="186" y="20"/>
                      </a:lnTo>
                      <a:lnTo>
                        <a:pt x="195" y="27"/>
                      </a:lnTo>
                      <a:lnTo>
                        <a:pt x="199" y="31"/>
                      </a:lnTo>
                      <a:lnTo>
                        <a:pt x="202" y="36"/>
                      </a:lnTo>
                      <a:lnTo>
                        <a:pt x="203" y="40"/>
                      </a:lnTo>
                      <a:lnTo>
                        <a:pt x="203" y="44"/>
                      </a:lnTo>
                      <a:lnTo>
                        <a:pt x="203" y="44"/>
                      </a:lnTo>
                      <a:lnTo>
                        <a:pt x="203" y="50"/>
                      </a:lnTo>
                      <a:lnTo>
                        <a:pt x="202" y="54"/>
                      </a:lnTo>
                      <a:lnTo>
                        <a:pt x="199" y="58"/>
                      </a:lnTo>
                      <a:lnTo>
                        <a:pt x="195" y="62"/>
                      </a:lnTo>
                      <a:lnTo>
                        <a:pt x="186" y="70"/>
                      </a:lnTo>
                      <a:lnTo>
                        <a:pt x="174" y="77"/>
                      </a:lnTo>
                      <a:lnTo>
                        <a:pt x="159" y="82"/>
                      </a:lnTo>
                      <a:lnTo>
                        <a:pt x="141" y="86"/>
                      </a:lnTo>
                      <a:lnTo>
                        <a:pt x="122" y="89"/>
                      </a:lnTo>
                      <a:lnTo>
                        <a:pt x="102" y="89"/>
                      </a:lnTo>
                      <a:lnTo>
                        <a:pt x="102" y="89"/>
                      </a:lnTo>
                      <a:lnTo>
                        <a:pt x="81" y="89"/>
                      </a:lnTo>
                      <a:lnTo>
                        <a:pt x="62" y="86"/>
                      </a:lnTo>
                      <a:lnTo>
                        <a:pt x="45" y="82"/>
                      </a:lnTo>
                      <a:lnTo>
                        <a:pt x="30" y="77"/>
                      </a:lnTo>
                      <a:lnTo>
                        <a:pt x="18" y="70"/>
                      </a:lnTo>
                      <a:lnTo>
                        <a:pt x="8" y="62"/>
                      </a:lnTo>
                      <a:lnTo>
                        <a:pt x="4" y="58"/>
                      </a:lnTo>
                      <a:lnTo>
                        <a:pt x="2" y="54"/>
                      </a:lnTo>
                      <a:lnTo>
                        <a:pt x="0" y="50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0" y="40"/>
                      </a:lnTo>
                      <a:lnTo>
                        <a:pt x="2" y="36"/>
                      </a:lnTo>
                      <a:lnTo>
                        <a:pt x="4" y="31"/>
                      </a:lnTo>
                      <a:lnTo>
                        <a:pt x="8" y="27"/>
                      </a:lnTo>
                      <a:lnTo>
                        <a:pt x="18" y="20"/>
                      </a:lnTo>
                      <a:lnTo>
                        <a:pt x="30" y="13"/>
                      </a:lnTo>
                      <a:lnTo>
                        <a:pt x="45" y="8"/>
                      </a:lnTo>
                      <a:lnTo>
                        <a:pt x="62" y="4"/>
                      </a:lnTo>
                      <a:lnTo>
                        <a:pt x="81" y="1"/>
                      </a:lnTo>
                      <a:lnTo>
                        <a:pt x="102" y="0"/>
                      </a:lnTo>
                      <a:lnTo>
                        <a:pt x="102" y="0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7" name="Freeform 8"/>
                <p:cNvSpPr>
                  <a:spLocks noChangeArrowheads="1"/>
                </p:cNvSpPr>
                <p:nvPr/>
              </p:nvSpPr>
              <p:spPr bwMode="auto">
                <a:xfrm>
                  <a:off x="436562" y="1335088"/>
                  <a:ext cx="563563" cy="157163"/>
                </a:xfrm>
                <a:custGeom>
                  <a:avLst/>
                  <a:gdLst>
                    <a:gd name="T0" fmla="*/ 178 w 355"/>
                    <a:gd name="T1" fmla="*/ 0 h 99"/>
                    <a:gd name="T2" fmla="*/ 178 w 355"/>
                    <a:gd name="T3" fmla="*/ 0 h 99"/>
                    <a:gd name="T4" fmla="*/ 213 w 355"/>
                    <a:gd name="T5" fmla="*/ 1 h 99"/>
                    <a:gd name="T6" fmla="*/ 247 w 355"/>
                    <a:gd name="T7" fmla="*/ 4 h 99"/>
                    <a:gd name="T8" fmla="*/ 277 w 355"/>
                    <a:gd name="T9" fmla="*/ 8 h 99"/>
                    <a:gd name="T10" fmla="*/ 302 w 355"/>
                    <a:gd name="T11" fmla="*/ 15 h 99"/>
                    <a:gd name="T12" fmla="*/ 324 w 355"/>
                    <a:gd name="T13" fmla="*/ 22 h 99"/>
                    <a:gd name="T14" fmla="*/ 333 w 355"/>
                    <a:gd name="T15" fmla="*/ 26 h 99"/>
                    <a:gd name="T16" fmla="*/ 340 w 355"/>
                    <a:gd name="T17" fmla="*/ 30 h 99"/>
                    <a:gd name="T18" fmla="*/ 347 w 355"/>
                    <a:gd name="T19" fmla="*/ 34 h 99"/>
                    <a:gd name="T20" fmla="*/ 351 w 355"/>
                    <a:gd name="T21" fmla="*/ 39 h 99"/>
                    <a:gd name="T22" fmla="*/ 354 w 355"/>
                    <a:gd name="T23" fmla="*/ 45 h 99"/>
                    <a:gd name="T24" fmla="*/ 355 w 355"/>
                    <a:gd name="T25" fmla="*/ 49 h 99"/>
                    <a:gd name="T26" fmla="*/ 355 w 355"/>
                    <a:gd name="T27" fmla="*/ 49 h 99"/>
                    <a:gd name="T28" fmla="*/ 354 w 355"/>
                    <a:gd name="T29" fmla="*/ 54 h 99"/>
                    <a:gd name="T30" fmla="*/ 351 w 355"/>
                    <a:gd name="T31" fmla="*/ 60 h 99"/>
                    <a:gd name="T32" fmla="*/ 347 w 355"/>
                    <a:gd name="T33" fmla="*/ 64 h 99"/>
                    <a:gd name="T34" fmla="*/ 340 w 355"/>
                    <a:gd name="T35" fmla="*/ 68 h 99"/>
                    <a:gd name="T36" fmla="*/ 333 w 355"/>
                    <a:gd name="T37" fmla="*/ 73 h 99"/>
                    <a:gd name="T38" fmla="*/ 324 w 355"/>
                    <a:gd name="T39" fmla="*/ 77 h 99"/>
                    <a:gd name="T40" fmla="*/ 302 w 355"/>
                    <a:gd name="T41" fmla="*/ 84 h 99"/>
                    <a:gd name="T42" fmla="*/ 277 w 355"/>
                    <a:gd name="T43" fmla="*/ 89 h 99"/>
                    <a:gd name="T44" fmla="*/ 247 w 355"/>
                    <a:gd name="T45" fmla="*/ 95 h 99"/>
                    <a:gd name="T46" fmla="*/ 213 w 355"/>
                    <a:gd name="T47" fmla="*/ 98 h 99"/>
                    <a:gd name="T48" fmla="*/ 178 w 355"/>
                    <a:gd name="T49" fmla="*/ 99 h 99"/>
                    <a:gd name="T50" fmla="*/ 178 w 355"/>
                    <a:gd name="T51" fmla="*/ 99 h 99"/>
                    <a:gd name="T52" fmla="*/ 143 w 355"/>
                    <a:gd name="T53" fmla="*/ 98 h 99"/>
                    <a:gd name="T54" fmla="*/ 109 w 355"/>
                    <a:gd name="T55" fmla="*/ 95 h 99"/>
                    <a:gd name="T56" fmla="*/ 79 w 355"/>
                    <a:gd name="T57" fmla="*/ 89 h 99"/>
                    <a:gd name="T58" fmla="*/ 53 w 355"/>
                    <a:gd name="T59" fmla="*/ 84 h 99"/>
                    <a:gd name="T60" fmla="*/ 31 w 355"/>
                    <a:gd name="T61" fmla="*/ 77 h 99"/>
                    <a:gd name="T62" fmla="*/ 22 w 355"/>
                    <a:gd name="T63" fmla="*/ 73 h 99"/>
                    <a:gd name="T64" fmla="*/ 15 w 355"/>
                    <a:gd name="T65" fmla="*/ 68 h 99"/>
                    <a:gd name="T66" fmla="*/ 8 w 355"/>
                    <a:gd name="T67" fmla="*/ 64 h 99"/>
                    <a:gd name="T68" fmla="*/ 4 w 355"/>
                    <a:gd name="T69" fmla="*/ 60 h 99"/>
                    <a:gd name="T70" fmla="*/ 2 w 355"/>
                    <a:gd name="T71" fmla="*/ 54 h 99"/>
                    <a:gd name="T72" fmla="*/ 0 w 355"/>
                    <a:gd name="T73" fmla="*/ 49 h 99"/>
                    <a:gd name="T74" fmla="*/ 0 w 355"/>
                    <a:gd name="T75" fmla="*/ 49 h 99"/>
                    <a:gd name="T76" fmla="*/ 2 w 355"/>
                    <a:gd name="T77" fmla="*/ 45 h 99"/>
                    <a:gd name="T78" fmla="*/ 4 w 355"/>
                    <a:gd name="T79" fmla="*/ 39 h 99"/>
                    <a:gd name="T80" fmla="*/ 8 w 355"/>
                    <a:gd name="T81" fmla="*/ 34 h 99"/>
                    <a:gd name="T82" fmla="*/ 15 w 355"/>
                    <a:gd name="T83" fmla="*/ 30 h 99"/>
                    <a:gd name="T84" fmla="*/ 22 w 355"/>
                    <a:gd name="T85" fmla="*/ 26 h 99"/>
                    <a:gd name="T86" fmla="*/ 31 w 355"/>
                    <a:gd name="T87" fmla="*/ 22 h 99"/>
                    <a:gd name="T88" fmla="*/ 53 w 355"/>
                    <a:gd name="T89" fmla="*/ 15 h 99"/>
                    <a:gd name="T90" fmla="*/ 79 w 355"/>
                    <a:gd name="T91" fmla="*/ 8 h 99"/>
                    <a:gd name="T92" fmla="*/ 109 w 355"/>
                    <a:gd name="T93" fmla="*/ 4 h 99"/>
                    <a:gd name="T94" fmla="*/ 143 w 355"/>
                    <a:gd name="T95" fmla="*/ 1 h 99"/>
                    <a:gd name="T96" fmla="*/ 178 w 355"/>
                    <a:gd name="T97" fmla="*/ 0 h 99"/>
                    <a:gd name="T98" fmla="*/ 178 w 355"/>
                    <a:gd name="T99" fmla="*/ 0 h 9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55"/>
                    <a:gd name="T151" fmla="*/ 0 h 99"/>
                    <a:gd name="T152" fmla="*/ 355 w 355"/>
                    <a:gd name="T153" fmla="*/ 99 h 9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55" h="99">
                      <a:moveTo>
                        <a:pt x="178" y="0"/>
                      </a:moveTo>
                      <a:lnTo>
                        <a:pt x="178" y="0"/>
                      </a:lnTo>
                      <a:lnTo>
                        <a:pt x="213" y="1"/>
                      </a:lnTo>
                      <a:lnTo>
                        <a:pt x="247" y="4"/>
                      </a:lnTo>
                      <a:lnTo>
                        <a:pt x="277" y="8"/>
                      </a:lnTo>
                      <a:lnTo>
                        <a:pt x="302" y="15"/>
                      </a:lnTo>
                      <a:lnTo>
                        <a:pt x="324" y="22"/>
                      </a:lnTo>
                      <a:lnTo>
                        <a:pt x="333" y="26"/>
                      </a:lnTo>
                      <a:lnTo>
                        <a:pt x="340" y="30"/>
                      </a:lnTo>
                      <a:lnTo>
                        <a:pt x="347" y="34"/>
                      </a:lnTo>
                      <a:lnTo>
                        <a:pt x="351" y="39"/>
                      </a:lnTo>
                      <a:lnTo>
                        <a:pt x="354" y="45"/>
                      </a:lnTo>
                      <a:lnTo>
                        <a:pt x="355" y="49"/>
                      </a:lnTo>
                      <a:lnTo>
                        <a:pt x="355" y="49"/>
                      </a:lnTo>
                      <a:lnTo>
                        <a:pt x="354" y="54"/>
                      </a:lnTo>
                      <a:lnTo>
                        <a:pt x="351" y="60"/>
                      </a:lnTo>
                      <a:lnTo>
                        <a:pt x="347" y="64"/>
                      </a:lnTo>
                      <a:lnTo>
                        <a:pt x="340" y="68"/>
                      </a:lnTo>
                      <a:lnTo>
                        <a:pt x="333" y="73"/>
                      </a:lnTo>
                      <a:lnTo>
                        <a:pt x="324" y="77"/>
                      </a:lnTo>
                      <a:lnTo>
                        <a:pt x="302" y="84"/>
                      </a:lnTo>
                      <a:lnTo>
                        <a:pt x="277" y="89"/>
                      </a:lnTo>
                      <a:lnTo>
                        <a:pt x="247" y="95"/>
                      </a:lnTo>
                      <a:lnTo>
                        <a:pt x="213" y="98"/>
                      </a:lnTo>
                      <a:lnTo>
                        <a:pt x="178" y="99"/>
                      </a:lnTo>
                      <a:lnTo>
                        <a:pt x="178" y="99"/>
                      </a:lnTo>
                      <a:lnTo>
                        <a:pt x="143" y="98"/>
                      </a:lnTo>
                      <a:lnTo>
                        <a:pt x="109" y="95"/>
                      </a:lnTo>
                      <a:lnTo>
                        <a:pt x="79" y="89"/>
                      </a:lnTo>
                      <a:lnTo>
                        <a:pt x="53" y="84"/>
                      </a:lnTo>
                      <a:lnTo>
                        <a:pt x="31" y="77"/>
                      </a:lnTo>
                      <a:lnTo>
                        <a:pt x="22" y="73"/>
                      </a:lnTo>
                      <a:lnTo>
                        <a:pt x="15" y="68"/>
                      </a:lnTo>
                      <a:lnTo>
                        <a:pt x="8" y="64"/>
                      </a:lnTo>
                      <a:lnTo>
                        <a:pt x="4" y="60"/>
                      </a:lnTo>
                      <a:lnTo>
                        <a:pt x="2" y="54"/>
                      </a:lnTo>
                      <a:lnTo>
                        <a:pt x="0" y="49"/>
                      </a:lnTo>
                      <a:lnTo>
                        <a:pt x="0" y="49"/>
                      </a:lnTo>
                      <a:lnTo>
                        <a:pt x="2" y="45"/>
                      </a:lnTo>
                      <a:lnTo>
                        <a:pt x="4" y="39"/>
                      </a:lnTo>
                      <a:lnTo>
                        <a:pt x="8" y="34"/>
                      </a:lnTo>
                      <a:lnTo>
                        <a:pt x="15" y="30"/>
                      </a:lnTo>
                      <a:lnTo>
                        <a:pt x="22" y="26"/>
                      </a:lnTo>
                      <a:lnTo>
                        <a:pt x="31" y="22"/>
                      </a:lnTo>
                      <a:lnTo>
                        <a:pt x="53" y="15"/>
                      </a:lnTo>
                      <a:lnTo>
                        <a:pt x="79" y="8"/>
                      </a:lnTo>
                      <a:lnTo>
                        <a:pt x="109" y="4"/>
                      </a:lnTo>
                      <a:lnTo>
                        <a:pt x="143" y="1"/>
                      </a:lnTo>
                      <a:lnTo>
                        <a:pt x="178" y="0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5757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8" name="Freeform 9"/>
                <p:cNvSpPr>
                  <a:spLocks noChangeArrowheads="1"/>
                </p:cNvSpPr>
                <p:nvPr/>
              </p:nvSpPr>
              <p:spPr bwMode="auto">
                <a:xfrm>
                  <a:off x="361950" y="1379538"/>
                  <a:ext cx="714375" cy="58738"/>
                </a:xfrm>
                <a:custGeom>
                  <a:avLst/>
                  <a:gdLst>
                    <a:gd name="T0" fmla="*/ 207 w 450"/>
                    <a:gd name="T1" fmla="*/ 37 h 37"/>
                    <a:gd name="T2" fmla="*/ 207 w 450"/>
                    <a:gd name="T3" fmla="*/ 37 h 37"/>
                    <a:gd name="T4" fmla="*/ 149 w 450"/>
                    <a:gd name="T5" fmla="*/ 37 h 37"/>
                    <a:gd name="T6" fmla="*/ 115 w 450"/>
                    <a:gd name="T7" fmla="*/ 34 h 37"/>
                    <a:gd name="T8" fmla="*/ 83 w 450"/>
                    <a:gd name="T9" fmla="*/ 32 h 37"/>
                    <a:gd name="T10" fmla="*/ 53 w 450"/>
                    <a:gd name="T11" fmla="*/ 29 h 37"/>
                    <a:gd name="T12" fmla="*/ 27 w 450"/>
                    <a:gd name="T13" fmla="*/ 23 h 37"/>
                    <a:gd name="T14" fmla="*/ 18 w 450"/>
                    <a:gd name="T15" fmla="*/ 21 h 37"/>
                    <a:gd name="T16" fmla="*/ 9 w 450"/>
                    <a:gd name="T17" fmla="*/ 18 h 37"/>
                    <a:gd name="T18" fmla="*/ 5 w 450"/>
                    <a:gd name="T19" fmla="*/ 15 h 37"/>
                    <a:gd name="T20" fmla="*/ 3 w 450"/>
                    <a:gd name="T21" fmla="*/ 11 h 37"/>
                    <a:gd name="T22" fmla="*/ 3 w 450"/>
                    <a:gd name="T23" fmla="*/ 11 h 37"/>
                    <a:gd name="T24" fmla="*/ 0 w 450"/>
                    <a:gd name="T25" fmla="*/ 2 h 37"/>
                    <a:gd name="T26" fmla="*/ 0 w 450"/>
                    <a:gd name="T27" fmla="*/ 2 h 37"/>
                    <a:gd name="T28" fmla="*/ 19 w 450"/>
                    <a:gd name="T29" fmla="*/ 7 h 37"/>
                    <a:gd name="T30" fmla="*/ 42 w 450"/>
                    <a:gd name="T31" fmla="*/ 10 h 37"/>
                    <a:gd name="T32" fmla="*/ 69 w 450"/>
                    <a:gd name="T33" fmla="*/ 14 h 37"/>
                    <a:gd name="T34" fmla="*/ 97 w 450"/>
                    <a:gd name="T35" fmla="*/ 15 h 37"/>
                    <a:gd name="T36" fmla="*/ 156 w 450"/>
                    <a:gd name="T37" fmla="*/ 19 h 37"/>
                    <a:gd name="T38" fmla="*/ 206 w 450"/>
                    <a:gd name="T39" fmla="*/ 19 h 37"/>
                    <a:gd name="T40" fmla="*/ 206 w 450"/>
                    <a:gd name="T41" fmla="*/ 19 h 37"/>
                    <a:gd name="T42" fmla="*/ 263 w 450"/>
                    <a:gd name="T43" fmla="*/ 18 h 37"/>
                    <a:gd name="T44" fmla="*/ 332 w 450"/>
                    <a:gd name="T45" fmla="*/ 15 h 37"/>
                    <a:gd name="T46" fmla="*/ 367 w 450"/>
                    <a:gd name="T47" fmla="*/ 13 h 37"/>
                    <a:gd name="T48" fmla="*/ 399 w 450"/>
                    <a:gd name="T49" fmla="*/ 10 h 37"/>
                    <a:gd name="T50" fmla="*/ 428 w 450"/>
                    <a:gd name="T51" fmla="*/ 6 h 37"/>
                    <a:gd name="T52" fmla="*/ 450 w 450"/>
                    <a:gd name="T53" fmla="*/ 0 h 37"/>
                    <a:gd name="T54" fmla="*/ 450 w 450"/>
                    <a:gd name="T55" fmla="*/ 0 h 37"/>
                    <a:gd name="T56" fmla="*/ 447 w 450"/>
                    <a:gd name="T57" fmla="*/ 11 h 37"/>
                    <a:gd name="T58" fmla="*/ 447 w 450"/>
                    <a:gd name="T59" fmla="*/ 11 h 37"/>
                    <a:gd name="T60" fmla="*/ 444 w 450"/>
                    <a:gd name="T61" fmla="*/ 15 h 37"/>
                    <a:gd name="T62" fmla="*/ 437 w 450"/>
                    <a:gd name="T63" fmla="*/ 18 h 37"/>
                    <a:gd name="T64" fmla="*/ 429 w 450"/>
                    <a:gd name="T65" fmla="*/ 21 h 37"/>
                    <a:gd name="T66" fmla="*/ 417 w 450"/>
                    <a:gd name="T67" fmla="*/ 23 h 37"/>
                    <a:gd name="T68" fmla="*/ 386 w 450"/>
                    <a:gd name="T69" fmla="*/ 29 h 37"/>
                    <a:gd name="T70" fmla="*/ 351 w 450"/>
                    <a:gd name="T71" fmla="*/ 32 h 37"/>
                    <a:gd name="T72" fmla="*/ 311 w 450"/>
                    <a:gd name="T73" fmla="*/ 34 h 37"/>
                    <a:gd name="T74" fmla="*/ 272 w 450"/>
                    <a:gd name="T75" fmla="*/ 37 h 37"/>
                    <a:gd name="T76" fmla="*/ 207 w 450"/>
                    <a:gd name="T77" fmla="*/ 37 h 37"/>
                    <a:gd name="T78" fmla="*/ 207 w 450"/>
                    <a:gd name="T79" fmla="*/ 37 h 3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450"/>
                    <a:gd name="T121" fmla="*/ 0 h 37"/>
                    <a:gd name="T122" fmla="*/ 450 w 450"/>
                    <a:gd name="T123" fmla="*/ 37 h 37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450" h="37">
                      <a:moveTo>
                        <a:pt x="207" y="37"/>
                      </a:moveTo>
                      <a:lnTo>
                        <a:pt x="207" y="37"/>
                      </a:lnTo>
                      <a:lnTo>
                        <a:pt x="149" y="37"/>
                      </a:lnTo>
                      <a:lnTo>
                        <a:pt x="115" y="34"/>
                      </a:lnTo>
                      <a:lnTo>
                        <a:pt x="83" y="32"/>
                      </a:lnTo>
                      <a:lnTo>
                        <a:pt x="53" y="29"/>
                      </a:lnTo>
                      <a:lnTo>
                        <a:pt x="27" y="23"/>
                      </a:lnTo>
                      <a:lnTo>
                        <a:pt x="18" y="21"/>
                      </a:lnTo>
                      <a:lnTo>
                        <a:pt x="9" y="18"/>
                      </a:lnTo>
                      <a:lnTo>
                        <a:pt x="5" y="15"/>
                      </a:lnTo>
                      <a:lnTo>
                        <a:pt x="3" y="11"/>
                      </a:lnTo>
                      <a:lnTo>
                        <a:pt x="3" y="1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9" y="7"/>
                      </a:lnTo>
                      <a:lnTo>
                        <a:pt x="42" y="10"/>
                      </a:lnTo>
                      <a:lnTo>
                        <a:pt x="69" y="14"/>
                      </a:lnTo>
                      <a:lnTo>
                        <a:pt x="97" y="15"/>
                      </a:lnTo>
                      <a:lnTo>
                        <a:pt x="156" y="19"/>
                      </a:lnTo>
                      <a:lnTo>
                        <a:pt x="206" y="19"/>
                      </a:lnTo>
                      <a:lnTo>
                        <a:pt x="206" y="19"/>
                      </a:lnTo>
                      <a:lnTo>
                        <a:pt x="263" y="18"/>
                      </a:lnTo>
                      <a:lnTo>
                        <a:pt x="332" y="15"/>
                      </a:lnTo>
                      <a:lnTo>
                        <a:pt x="367" y="13"/>
                      </a:lnTo>
                      <a:lnTo>
                        <a:pt x="399" y="10"/>
                      </a:lnTo>
                      <a:lnTo>
                        <a:pt x="428" y="6"/>
                      </a:lnTo>
                      <a:lnTo>
                        <a:pt x="450" y="0"/>
                      </a:lnTo>
                      <a:lnTo>
                        <a:pt x="450" y="0"/>
                      </a:lnTo>
                      <a:lnTo>
                        <a:pt x="447" y="11"/>
                      </a:lnTo>
                      <a:lnTo>
                        <a:pt x="447" y="11"/>
                      </a:lnTo>
                      <a:lnTo>
                        <a:pt x="444" y="15"/>
                      </a:lnTo>
                      <a:lnTo>
                        <a:pt x="437" y="18"/>
                      </a:lnTo>
                      <a:lnTo>
                        <a:pt x="429" y="21"/>
                      </a:lnTo>
                      <a:lnTo>
                        <a:pt x="417" y="23"/>
                      </a:lnTo>
                      <a:lnTo>
                        <a:pt x="386" y="29"/>
                      </a:lnTo>
                      <a:lnTo>
                        <a:pt x="351" y="32"/>
                      </a:lnTo>
                      <a:lnTo>
                        <a:pt x="311" y="34"/>
                      </a:lnTo>
                      <a:lnTo>
                        <a:pt x="272" y="37"/>
                      </a:lnTo>
                      <a:lnTo>
                        <a:pt x="207" y="37"/>
                      </a:lnTo>
                      <a:lnTo>
                        <a:pt x="207" y="37"/>
                      </a:lnTo>
                      <a:close/>
                    </a:path>
                  </a:pathLst>
                </a:custGeom>
                <a:solidFill>
                  <a:srgbClr val="4B4B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09" name="Freeform 10"/>
                <p:cNvSpPr>
                  <a:spLocks noChangeArrowheads="1"/>
                </p:cNvSpPr>
                <p:nvPr/>
              </p:nvSpPr>
              <p:spPr bwMode="auto">
                <a:xfrm>
                  <a:off x="69850" y="509588"/>
                  <a:ext cx="1306513" cy="96838"/>
                </a:xfrm>
                <a:custGeom>
                  <a:avLst/>
                  <a:gdLst>
                    <a:gd name="T0" fmla="*/ 20 w 823"/>
                    <a:gd name="T1" fmla="*/ 37 h 61"/>
                    <a:gd name="T2" fmla="*/ 788 w 823"/>
                    <a:gd name="T3" fmla="*/ 0 h 61"/>
                    <a:gd name="T4" fmla="*/ 788 w 823"/>
                    <a:gd name="T5" fmla="*/ 0 h 61"/>
                    <a:gd name="T6" fmla="*/ 788 w 823"/>
                    <a:gd name="T7" fmla="*/ 4 h 61"/>
                    <a:gd name="T8" fmla="*/ 791 w 823"/>
                    <a:gd name="T9" fmla="*/ 7 h 61"/>
                    <a:gd name="T10" fmla="*/ 795 w 823"/>
                    <a:gd name="T11" fmla="*/ 10 h 61"/>
                    <a:gd name="T12" fmla="*/ 804 w 823"/>
                    <a:gd name="T13" fmla="*/ 12 h 61"/>
                    <a:gd name="T14" fmla="*/ 804 w 823"/>
                    <a:gd name="T15" fmla="*/ 12 h 61"/>
                    <a:gd name="T16" fmla="*/ 810 w 823"/>
                    <a:gd name="T17" fmla="*/ 15 h 61"/>
                    <a:gd name="T18" fmla="*/ 816 w 823"/>
                    <a:gd name="T19" fmla="*/ 16 h 61"/>
                    <a:gd name="T20" fmla="*/ 820 w 823"/>
                    <a:gd name="T21" fmla="*/ 19 h 61"/>
                    <a:gd name="T22" fmla="*/ 823 w 823"/>
                    <a:gd name="T23" fmla="*/ 23 h 61"/>
                    <a:gd name="T24" fmla="*/ 0 w 823"/>
                    <a:gd name="T25" fmla="*/ 61 h 61"/>
                    <a:gd name="T26" fmla="*/ 0 w 823"/>
                    <a:gd name="T27" fmla="*/ 61 h 61"/>
                    <a:gd name="T28" fmla="*/ 8 w 823"/>
                    <a:gd name="T29" fmla="*/ 58 h 61"/>
                    <a:gd name="T30" fmla="*/ 8 w 823"/>
                    <a:gd name="T31" fmla="*/ 58 h 61"/>
                    <a:gd name="T32" fmla="*/ 15 w 823"/>
                    <a:gd name="T33" fmla="*/ 57 h 61"/>
                    <a:gd name="T34" fmla="*/ 20 w 823"/>
                    <a:gd name="T35" fmla="*/ 54 h 61"/>
                    <a:gd name="T36" fmla="*/ 23 w 823"/>
                    <a:gd name="T37" fmla="*/ 52 h 61"/>
                    <a:gd name="T38" fmla="*/ 24 w 823"/>
                    <a:gd name="T39" fmla="*/ 49 h 61"/>
                    <a:gd name="T40" fmla="*/ 24 w 823"/>
                    <a:gd name="T41" fmla="*/ 46 h 61"/>
                    <a:gd name="T42" fmla="*/ 23 w 823"/>
                    <a:gd name="T43" fmla="*/ 43 h 61"/>
                    <a:gd name="T44" fmla="*/ 20 w 823"/>
                    <a:gd name="T45" fmla="*/ 37 h 61"/>
                    <a:gd name="T46" fmla="*/ 20 w 823"/>
                    <a:gd name="T47" fmla="*/ 37 h 6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823"/>
                    <a:gd name="T73" fmla="*/ 0 h 61"/>
                    <a:gd name="T74" fmla="*/ 823 w 823"/>
                    <a:gd name="T75" fmla="*/ 61 h 6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823" h="61">
                      <a:moveTo>
                        <a:pt x="20" y="37"/>
                      </a:moveTo>
                      <a:lnTo>
                        <a:pt x="788" y="0"/>
                      </a:lnTo>
                      <a:lnTo>
                        <a:pt x="788" y="0"/>
                      </a:lnTo>
                      <a:lnTo>
                        <a:pt x="788" y="4"/>
                      </a:lnTo>
                      <a:lnTo>
                        <a:pt x="791" y="7"/>
                      </a:lnTo>
                      <a:lnTo>
                        <a:pt x="795" y="10"/>
                      </a:lnTo>
                      <a:lnTo>
                        <a:pt x="804" y="12"/>
                      </a:lnTo>
                      <a:lnTo>
                        <a:pt x="804" y="12"/>
                      </a:lnTo>
                      <a:lnTo>
                        <a:pt x="810" y="15"/>
                      </a:lnTo>
                      <a:lnTo>
                        <a:pt x="816" y="16"/>
                      </a:lnTo>
                      <a:lnTo>
                        <a:pt x="820" y="19"/>
                      </a:lnTo>
                      <a:lnTo>
                        <a:pt x="823" y="23"/>
                      </a:lnTo>
                      <a:lnTo>
                        <a:pt x="0" y="61"/>
                      </a:lnTo>
                      <a:lnTo>
                        <a:pt x="0" y="61"/>
                      </a:lnTo>
                      <a:lnTo>
                        <a:pt x="8" y="58"/>
                      </a:lnTo>
                      <a:lnTo>
                        <a:pt x="8" y="58"/>
                      </a:lnTo>
                      <a:lnTo>
                        <a:pt x="15" y="57"/>
                      </a:lnTo>
                      <a:lnTo>
                        <a:pt x="20" y="54"/>
                      </a:lnTo>
                      <a:lnTo>
                        <a:pt x="23" y="52"/>
                      </a:lnTo>
                      <a:lnTo>
                        <a:pt x="24" y="49"/>
                      </a:lnTo>
                      <a:lnTo>
                        <a:pt x="24" y="46"/>
                      </a:lnTo>
                      <a:lnTo>
                        <a:pt x="23" y="43"/>
                      </a:lnTo>
                      <a:lnTo>
                        <a:pt x="20" y="37"/>
                      </a:lnTo>
                      <a:lnTo>
                        <a:pt x="20" y="37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0" name="Freeform 11"/>
                <p:cNvSpPr>
                  <a:spLocks noChangeArrowheads="1"/>
                </p:cNvSpPr>
                <p:nvPr/>
              </p:nvSpPr>
              <p:spPr bwMode="auto">
                <a:xfrm>
                  <a:off x="46037" y="401638"/>
                  <a:ext cx="1325563" cy="100013"/>
                </a:xfrm>
                <a:custGeom>
                  <a:avLst/>
                  <a:gdLst>
                    <a:gd name="T0" fmla="*/ 0 w 835"/>
                    <a:gd name="T1" fmla="*/ 40 h 63"/>
                    <a:gd name="T2" fmla="*/ 835 w 835"/>
                    <a:gd name="T3" fmla="*/ 0 h 63"/>
                    <a:gd name="T4" fmla="*/ 835 w 835"/>
                    <a:gd name="T5" fmla="*/ 0 h 63"/>
                    <a:gd name="T6" fmla="*/ 829 w 835"/>
                    <a:gd name="T7" fmla="*/ 6 h 63"/>
                    <a:gd name="T8" fmla="*/ 821 w 835"/>
                    <a:gd name="T9" fmla="*/ 9 h 63"/>
                    <a:gd name="T10" fmla="*/ 812 w 835"/>
                    <a:gd name="T11" fmla="*/ 11 h 63"/>
                    <a:gd name="T12" fmla="*/ 806 w 835"/>
                    <a:gd name="T13" fmla="*/ 11 h 63"/>
                    <a:gd name="T14" fmla="*/ 806 w 835"/>
                    <a:gd name="T15" fmla="*/ 11 h 63"/>
                    <a:gd name="T16" fmla="*/ 800 w 835"/>
                    <a:gd name="T17" fmla="*/ 13 h 63"/>
                    <a:gd name="T18" fmla="*/ 800 w 835"/>
                    <a:gd name="T19" fmla="*/ 14 h 63"/>
                    <a:gd name="T20" fmla="*/ 800 w 835"/>
                    <a:gd name="T21" fmla="*/ 17 h 63"/>
                    <a:gd name="T22" fmla="*/ 802 w 835"/>
                    <a:gd name="T23" fmla="*/ 21 h 63"/>
                    <a:gd name="T24" fmla="*/ 804 w 835"/>
                    <a:gd name="T25" fmla="*/ 26 h 63"/>
                    <a:gd name="T26" fmla="*/ 42 w 835"/>
                    <a:gd name="T27" fmla="*/ 63 h 63"/>
                    <a:gd name="T28" fmla="*/ 42 w 835"/>
                    <a:gd name="T29" fmla="*/ 63 h 63"/>
                    <a:gd name="T30" fmla="*/ 42 w 835"/>
                    <a:gd name="T31" fmla="*/ 60 h 63"/>
                    <a:gd name="T32" fmla="*/ 41 w 835"/>
                    <a:gd name="T33" fmla="*/ 60 h 63"/>
                    <a:gd name="T34" fmla="*/ 36 w 835"/>
                    <a:gd name="T35" fmla="*/ 59 h 63"/>
                    <a:gd name="T36" fmla="*/ 36 w 835"/>
                    <a:gd name="T37" fmla="*/ 59 h 63"/>
                    <a:gd name="T38" fmla="*/ 27 w 835"/>
                    <a:gd name="T39" fmla="*/ 57 h 63"/>
                    <a:gd name="T40" fmla="*/ 16 w 835"/>
                    <a:gd name="T41" fmla="*/ 53 h 63"/>
                    <a:gd name="T42" fmla="*/ 7 w 835"/>
                    <a:gd name="T43" fmla="*/ 48 h 63"/>
                    <a:gd name="T44" fmla="*/ 3 w 835"/>
                    <a:gd name="T45" fmla="*/ 44 h 63"/>
                    <a:gd name="T46" fmla="*/ 0 w 835"/>
                    <a:gd name="T47" fmla="*/ 40 h 63"/>
                    <a:gd name="T48" fmla="*/ 0 w 835"/>
                    <a:gd name="T49" fmla="*/ 40 h 6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835"/>
                    <a:gd name="T76" fmla="*/ 0 h 63"/>
                    <a:gd name="T77" fmla="*/ 835 w 835"/>
                    <a:gd name="T78" fmla="*/ 63 h 63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835" h="63">
                      <a:moveTo>
                        <a:pt x="0" y="40"/>
                      </a:moveTo>
                      <a:lnTo>
                        <a:pt x="835" y="0"/>
                      </a:lnTo>
                      <a:lnTo>
                        <a:pt x="835" y="0"/>
                      </a:lnTo>
                      <a:lnTo>
                        <a:pt x="829" y="6"/>
                      </a:lnTo>
                      <a:lnTo>
                        <a:pt x="821" y="9"/>
                      </a:lnTo>
                      <a:lnTo>
                        <a:pt x="812" y="11"/>
                      </a:lnTo>
                      <a:lnTo>
                        <a:pt x="806" y="11"/>
                      </a:lnTo>
                      <a:lnTo>
                        <a:pt x="806" y="11"/>
                      </a:lnTo>
                      <a:lnTo>
                        <a:pt x="800" y="13"/>
                      </a:lnTo>
                      <a:lnTo>
                        <a:pt x="800" y="14"/>
                      </a:lnTo>
                      <a:lnTo>
                        <a:pt x="800" y="17"/>
                      </a:lnTo>
                      <a:lnTo>
                        <a:pt x="802" y="21"/>
                      </a:lnTo>
                      <a:lnTo>
                        <a:pt x="804" y="26"/>
                      </a:lnTo>
                      <a:lnTo>
                        <a:pt x="42" y="63"/>
                      </a:lnTo>
                      <a:lnTo>
                        <a:pt x="42" y="63"/>
                      </a:lnTo>
                      <a:lnTo>
                        <a:pt x="42" y="60"/>
                      </a:lnTo>
                      <a:lnTo>
                        <a:pt x="41" y="60"/>
                      </a:lnTo>
                      <a:lnTo>
                        <a:pt x="36" y="59"/>
                      </a:lnTo>
                      <a:lnTo>
                        <a:pt x="36" y="59"/>
                      </a:lnTo>
                      <a:lnTo>
                        <a:pt x="27" y="57"/>
                      </a:lnTo>
                      <a:lnTo>
                        <a:pt x="16" y="53"/>
                      </a:lnTo>
                      <a:lnTo>
                        <a:pt x="7" y="48"/>
                      </a:lnTo>
                      <a:lnTo>
                        <a:pt x="3" y="4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1" name="Freeform 12"/>
                <p:cNvSpPr>
                  <a:spLocks noChangeArrowheads="1"/>
                </p:cNvSpPr>
                <p:nvPr/>
              </p:nvSpPr>
              <p:spPr bwMode="auto">
                <a:xfrm>
                  <a:off x="73025" y="598488"/>
                  <a:ext cx="1268413" cy="96838"/>
                </a:xfrm>
                <a:custGeom>
                  <a:avLst/>
                  <a:gdLst>
                    <a:gd name="T0" fmla="*/ 0 w 799"/>
                    <a:gd name="T1" fmla="*/ 36 h 61"/>
                    <a:gd name="T2" fmla="*/ 795 w 799"/>
                    <a:gd name="T3" fmla="*/ 0 h 61"/>
                    <a:gd name="T4" fmla="*/ 795 w 799"/>
                    <a:gd name="T5" fmla="*/ 0 h 61"/>
                    <a:gd name="T6" fmla="*/ 794 w 799"/>
                    <a:gd name="T7" fmla="*/ 4 h 61"/>
                    <a:gd name="T8" fmla="*/ 795 w 799"/>
                    <a:gd name="T9" fmla="*/ 10 h 61"/>
                    <a:gd name="T10" fmla="*/ 799 w 799"/>
                    <a:gd name="T11" fmla="*/ 23 h 61"/>
                    <a:gd name="T12" fmla="*/ 11 w 799"/>
                    <a:gd name="T13" fmla="*/ 61 h 61"/>
                    <a:gd name="T14" fmla="*/ 11 w 799"/>
                    <a:gd name="T15" fmla="*/ 61 h 61"/>
                    <a:gd name="T16" fmla="*/ 13 w 799"/>
                    <a:gd name="T17" fmla="*/ 52 h 61"/>
                    <a:gd name="T18" fmla="*/ 13 w 799"/>
                    <a:gd name="T19" fmla="*/ 46 h 61"/>
                    <a:gd name="T20" fmla="*/ 11 w 799"/>
                    <a:gd name="T21" fmla="*/ 43 h 61"/>
                    <a:gd name="T22" fmla="*/ 10 w 799"/>
                    <a:gd name="T23" fmla="*/ 40 h 61"/>
                    <a:gd name="T24" fmla="*/ 6 w 799"/>
                    <a:gd name="T25" fmla="*/ 39 h 61"/>
                    <a:gd name="T26" fmla="*/ 0 w 799"/>
                    <a:gd name="T27" fmla="*/ 36 h 61"/>
                    <a:gd name="T28" fmla="*/ 0 w 799"/>
                    <a:gd name="T29" fmla="*/ 36 h 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99"/>
                    <a:gd name="T46" fmla="*/ 0 h 61"/>
                    <a:gd name="T47" fmla="*/ 799 w 799"/>
                    <a:gd name="T48" fmla="*/ 61 h 6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99" h="61">
                      <a:moveTo>
                        <a:pt x="0" y="36"/>
                      </a:moveTo>
                      <a:lnTo>
                        <a:pt x="795" y="0"/>
                      </a:lnTo>
                      <a:lnTo>
                        <a:pt x="795" y="0"/>
                      </a:lnTo>
                      <a:lnTo>
                        <a:pt x="794" y="4"/>
                      </a:lnTo>
                      <a:lnTo>
                        <a:pt x="795" y="10"/>
                      </a:lnTo>
                      <a:lnTo>
                        <a:pt x="799" y="23"/>
                      </a:lnTo>
                      <a:lnTo>
                        <a:pt x="11" y="61"/>
                      </a:lnTo>
                      <a:lnTo>
                        <a:pt x="11" y="61"/>
                      </a:lnTo>
                      <a:lnTo>
                        <a:pt x="13" y="52"/>
                      </a:lnTo>
                      <a:lnTo>
                        <a:pt x="13" y="46"/>
                      </a:lnTo>
                      <a:lnTo>
                        <a:pt x="11" y="43"/>
                      </a:lnTo>
                      <a:lnTo>
                        <a:pt x="10" y="40"/>
                      </a:lnTo>
                      <a:lnTo>
                        <a:pt x="6" y="39"/>
                      </a:lnTo>
                      <a:lnTo>
                        <a:pt x="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2" name="Freeform 13"/>
                <p:cNvSpPr>
                  <a:spLocks noChangeArrowheads="1"/>
                </p:cNvSpPr>
                <p:nvPr/>
              </p:nvSpPr>
              <p:spPr bwMode="auto">
                <a:xfrm>
                  <a:off x="84137" y="684213"/>
                  <a:ext cx="1285875" cy="96838"/>
                </a:xfrm>
                <a:custGeom>
                  <a:avLst/>
                  <a:gdLst>
                    <a:gd name="T0" fmla="*/ 3 w 810"/>
                    <a:gd name="T1" fmla="*/ 36 h 61"/>
                    <a:gd name="T2" fmla="*/ 788 w 810"/>
                    <a:gd name="T3" fmla="*/ 0 h 61"/>
                    <a:gd name="T4" fmla="*/ 788 w 810"/>
                    <a:gd name="T5" fmla="*/ 0 h 61"/>
                    <a:gd name="T6" fmla="*/ 788 w 810"/>
                    <a:gd name="T7" fmla="*/ 5 h 61"/>
                    <a:gd name="T8" fmla="*/ 790 w 810"/>
                    <a:gd name="T9" fmla="*/ 11 h 61"/>
                    <a:gd name="T10" fmla="*/ 795 w 810"/>
                    <a:gd name="T11" fmla="*/ 16 h 61"/>
                    <a:gd name="T12" fmla="*/ 803 w 810"/>
                    <a:gd name="T13" fmla="*/ 20 h 61"/>
                    <a:gd name="T14" fmla="*/ 803 w 810"/>
                    <a:gd name="T15" fmla="*/ 20 h 61"/>
                    <a:gd name="T16" fmla="*/ 810 w 810"/>
                    <a:gd name="T17" fmla="*/ 23 h 61"/>
                    <a:gd name="T18" fmla="*/ 0 w 810"/>
                    <a:gd name="T19" fmla="*/ 61 h 61"/>
                    <a:gd name="T20" fmla="*/ 0 w 810"/>
                    <a:gd name="T21" fmla="*/ 61 h 61"/>
                    <a:gd name="T22" fmla="*/ 4 w 810"/>
                    <a:gd name="T23" fmla="*/ 55 h 61"/>
                    <a:gd name="T24" fmla="*/ 6 w 810"/>
                    <a:gd name="T25" fmla="*/ 50 h 61"/>
                    <a:gd name="T26" fmla="*/ 4 w 810"/>
                    <a:gd name="T27" fmla="*/ 43 h 61"/>
                    <a:gd name="T28" fmla="*/ 3 w 810"/>
                    <a:gd name="T29" fmla="*/ 36 h 61"/>
                    <a:gd name="T30" fmla="*/ 3 w 810"/>
                    <a:gd name="T31" fmla="*/ 36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10"/>
                    <a:gd name="T49" fmla="*/ 0 h 61"/>
                    <a:gd name="T50" fmla="*/ 810 w 810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10" h="61">
                      <a:moveTo>
                        <a:pt x="3" y="36"/>
                      </a:moveTo>
                      <a:lnTo>
                        <a:pt x="788" y="0"/>
                      </a:lnTo>
                      <a:lnTo>
                        <a:pt x="788" y="0"/>
                      </a:lnTo>
                      <a:lnTo>
                        <a:pt x="788" y="5"/>
                      </a:lnTo>
                      <a:lnTo>
                        <a:pt x="790" y="11"/>
                      </a:lnTo>
                      <a:lnTo>
                        <a:pt x="795" y="16"/>
                      </a:lnTo>
                      <a:lnTo>
                        <a:pt x="803" y="20"/>
                      </a:lnTo>
                      <a:lnTo>
                        <a:pt x="803" y="20"/>
                      </a:lnTo>
                      <a:lnTo>
                        <a:pt x="810" y="23"/>
                      </a:lnTo>
                      <a:lnTo>
                        <a:pt x="0" y="61"/>
                      </a:lnTo>
                      <a:lnTo>
                        <a:pt x="0" y="61"/>
                      </a:lnTo>
                      <a:lnTo>
                        <a:pt x="4" y="55"/>
                      </a:lnTo>
                      <a:lnTo>
                        <a:pt x="6" y="50"/>
                      </a:lnTo>
                      <a:lnTo>
                        <a:pt x="4" y="43"/>
                      </a:lnTo>
                      <a:lnTo>
                        <a:pt x="3" y="36"/>
                      </a:lnTo>
                      <a:lnTo>
                        <a:pt x="3" y="36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3" name="Freeform 14"/>
                <p:cNvSpPr>
                  <a:spLocks noChangeArrowheads="1"/>
                </p:cNvSpPr>
                <p:nvPr/>
              </p:nvSpPr>
              <p:spPr bwMode="auto">
                <a:xfrm>
                  <a:off x="76200" y="782638"/>
                  <a:ext cx="1262063" cy="96838"/>
                </a:xfrm>
                <a:custGeom>
                  <a:avLst/>
                  <a:gdLst>
                    <a:gd name="T0" fmla="*/ 0 w 795"/>
                    <a:gd name="T1" fmla="*/ 38 h 61"/>
                    <a:gd name="T2" fmla="*/ 788 w 795"/>
                    <a:gd name="T3" fmla="*/ 0 h 61"/>
                    <a:gd name="T4" fmla="*/ 788 w 795"/>
                    <a:gd name="T5" fmla="*/ 0 h 61"/>
                    <a:gd name="T6" fmla="*/ 792 w 795"/>
                    <a:gd name="T7" fmla="*/ 8 h 61"/>
                    <a:gd name="T8" fmla="*/ 795 w 795"/>
                    <a:gd name="T9" fmla="*/ 15 h 61"/>
                    <a:gd name="T10" fmla="*/ 795 w 795"/>
                    <a:gd name="T11" fmla="*/ 22 h 61"/>
                    <a:gd name="T12" fmla="*/ 795 w 795"/>
                    <a:gd name="T13" fmla="*/ 22 h 61"/>
                    <a:gd name="T14" fmla="*/ 795 w 795"/>
                    <a:gd name="T15" fmla="*/ 24 h 61"/>
                    <a:gd name="T16" fmla="*/ 9 w 795"/>
                    <a:gd name="T17" fmla="*/ 61 h 61"/>
                    <a:gd name="T18" fmla="*/ 9 w 795"/>
                    <a:gd name="T19" fmla="*/ 61 h 61"/>
                    <a:gd name="T20" fmla="*/ 11 w 795"/>
                    <a:gd name="T21" fmla="*/ 56 h 61"/>
                    <a:gd name="T22" fmla="*/ 13 w 795"/>
                    <a:gd name="T23" fmla="*/ 50 h 61"/>
                    <a:gd name="T24" fmla="*/ 17 w 795"/>
                    <a:gd name="T25" fmla="*/ 43 h 61"/>
                    <a:gd name="T26" fmla="*/ 17 w 795"/>
                    <a:gd name="T27" fmla="*/ 41 h 61"/>
                    <a:gd name="T28" fmla="*/ 15 w 795"/>
                    <a:gd name="T29" fmla="*/ 39 h 61"/>
                    <a:gd name="T30" fmla="*/ 9 w 795"/>
                    <a:gd name="T31" fmla="*/ 38 h 61"/>
                    <a:gd name="T32" fmla="*/ 0 w 795"/>
                    <a:gd name="T33" fmla="*/ 38 h 61"/>
                    <a:gd name="T34" fmla="*/ 0 w 795"/>
                    <a:gd name="T35" fmla="*/ 38 h 6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795"/>
                    <a:gd name="T55" fmla="*/ 0 h 61"/>
                    <a:gd name="T56" fmla="*/ 795 w 795"/>
                    <a:gd name="T57" fmla="*/ 61 h 6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795" h="61">
                      <a:moveTo>
                        <a:pt x="0" y="38"/>
                      </a:moveTo>
                      <a:lnTo>
                        <a:pt x="788" y="0"/>
                      </a:lnTo>
                      <a:lnTo>
                        <a:pt x="788" y="0"/>
                      </a:lnTo>
                      <a:lnTo>
                        <a:pt x="792" y="8"/>
                      </a:lnTo>
                      <a:lnTo>
                        <a:pt x="795" y="15"/>
                      </a:lnTo>
                      <a:lnTo>
                        <a:pt x="795" y="22"/>
                      </a:lnTo>
                      <a:lnTo>
                        <a:pt x="795" y="22"/>
                      </a:lnTo>
                      <a:lnTo>
                        <a:pt x="795" y="24"/>
                      </a:lnTo>
                      <a:lnTo>
                        <a:pt x="9" y="61"/>
                      </a:lnTo>
                      <a:lnTo>
                        <a:pt x="9" y="61"/>
                      </a:lnTo>
                      <a:lnTo>
                        <a:pt x="11" y="56"/>
                      </a:lnTo>
                      <a:lnTo>
                        <a:pt x="13" y="50"/>
                      </a:lnTo>
                      <a:lnTo>
                        <a:pt x="17" y="43"/>
                      </a:lnTo>
                      <a:lnTo>
                        <a:pt x="17" y="41"/>
                      </a:lnTo>
                      <a:lnTo>
                        <a:pt x="15" y="39"/>
                      </a:lnTo>
                      <a:lnTo>
                        <a:pt x="9" y="38"/>
                      </a:lnTo>
                      <a:lnTo>
                        <a:pt x="0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4" name="Freeform 15"/>
                <p:cNvSpPr>
                  <a:spLocks noChangeArrowheads="1"/>
                </p:cNvSpPr>
                <p:nvPr/>
              </p:nvSpPr>
              <p:spPr bwMode="auto">
                <a:xfrm>
                  <a:off x="71437" y="873125"/>
                  <a:ext cx="1306513" cy="96838"/>
                </a:xfrm>
                <a:custGeom>
                  <a:avLst/>
                  <a:gdLst>
                    <a:gd name="T0" fmla="*/ 15 w 823"/>
                    <a:gd name="T1" fmla="*/ 36 h 61"/>
                    <a:gd name="T2" fmla="*/ 794 w 823"/>
                    <a:gd name="T3" fmla="*/ 0 h 61"/>
                    <a:gd name="T4" fmla="*/ 794 w 823"/>
                    <a:gd name="T5" fmla="*/ 0 h 61"/>
                    <a:gd name="T6" fmla="*/ 794 w 823"/>
                    <a:gd name="T7" fmla="*/ 4 h 61"/>
                    <a:gd name="T8" fmla="*/ 796 w 823"/>
                    <a:gd name="T9" fmla="*/ 7 h 61"/>
                    <a:gd name="T10" fmla="*/ 800 w 823"/>
                    <a:gd name="T11" fmla="*/ 11 h 61"/>
                    <a:gd name="T12" fmla="*/ 807 w 823"/>
                    <a:gd name="T13" fmla="*/ 13 h 61"/>
                    <a:gd name="T14" fmla="*/ 807 w 823"/>
                    <a:gd name="T15" fmla="*/ 13 h 61"/>
                    <a:gd name="T16" fmla="*/ 817 w 823"/>
                    <a:gd name="T17" fmla="*/ 18 h 61"/>
                    <a:gd name="T18" fmla="*/ 823 w 823"/>
                    <a:gd name="T19" fmla="*/ 22 h 61"/>
                    <a:gd name="T20" fmla="*/ 0 w 823"/>
                    <a:gd name="T21" fmla="*/ 61 h 61"/>
                    <a:gd name="T22" fmla="*/ 0 w 823"/>
                    <a:gd name="T23" fmla="*/ 61 h 61"/>
                    <a:gd name="T24" fmla="*/ 3 w 823"/>
                    <a:gd name="T25" fmla="*/ 59 h 61"/>
                    <a:gd name="T26" fmla="*/ 3 w 823"/>
                    <a:gd name="T27" fmla="*/ 59 h 61"/>
                    <a:gd name="T28" fmla="*/ 11 w 823"/>
                    <a:gd name="T29" fmla="*/ 55 h 61"/>
                    <a:gd name="T30" fmla="*/ 14 w 823"/>
                    <a:gd name="T31" fmla="*/ 53 h 61"/>
                    <a:gd name="T32" fmla="*/ 15 w 823"/>
                    <a:gd name="T33" fmla="*/ 50 h 61"/>
                    <a:gd name="T34" fmla="*/ 16 w 823"/>
                    <a:gd name="T35" fmla="*/ 43 h 61"/>
                    <a:gd name="T36" fmla="*/ 15 w 823"/>
                    <a:gd name="T37" fmla="*/ 36 h 61"/>
                    <a:gd name="T38" fmla="*/ 15 w 823"/>
                    <a:gd name="T39" fmla="*/ 36 h 6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823"/>
                    <a:gd name="T61" fmla="*/ 0 h 61"/>
                    <a:gd name="T62" fmla="*/ 823 w 823"/>
                    <a:gd name="T63" fmla="*/ 61 h 6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823" h="61">
                      <a:moveTo>
                        <a:pt x="15" y="36"/>
                      </a:moveTo>
                      <a:lnTo>
                        <a:pt x="794" y="0"/>
                      </a:lnTo>
                      <a:lnTo>
                        <a:pt x="794" y="0"/>
                      </a:lnTo>
                      <a:lnTo>
                        <a:pt x="794" y="4"/>
                      </a:lnTo>
                      <a:lnTo>
                        <a:pt x="796" y="7"/>
                      </a:lnTo>
                      <a:lnTo>
                        <a:pt x="800" y="11"/>
                      </a:lnTo>
                      <a:lnTo>
                        <a:pt x="807" y="13"/>
                      </a:lnTo>
                      <a:lnTo>
                        <a:pt x="807" y="13"/>
                      </a:lnTo>
                      <a:lnTo>
                        <a:pt x="817" y="18"/>
                      </a:lnTo>
                      <a:lnTo>
                        <a:pt x="823" y="22"/>
                      </a:lnTo>
                      <a:lnTo>
                        <a:pt x="0" y="61"/>
                      </a:lnTo>
                      <a:lnTo>
                        <a:pt x="0" y="61"/>
                      </a:lnTo>
                      <a:lnTo>
                        <a:pt x="3" y="59"/>
                      </a:lnTo>
                      <a:lnTo>
                        <a:pt x="3" y="59"/>
                      </a:lnTo>
                      <a:lnTo>
                        <a:pt x="11" y="55"/>
                      </a:lnTo>
                      <a:lnTo>
                        <a:pt x="14" y="53"/>
                      </a:lnTo>
                      <a:lnTo>
                        <a:pt x="15" y="50"/>
                      </a:lnTo>
                      <a:lnTo>
                        <a:pt x="16" y="43"/>
                      </a:lnTo>
                      <a:lnTo>
                        <a:pt x="15" y="36"/>
                      </a:lnTo>
                      <a:lnTo>
                        <a:pt x="15" y="36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5" name="Freeform 16"/>
                <p:cNvSpPr>
                  <a:spLocks noChangeArrowheads="1"/>
                </p:cNvSpPr>
                <p:nvPr/>
              </p:nvSpPr>
              <p:spPr bwMode="auto">
                <a:xfrm>
                  <a:off x="84137" y="965200"/>
                  <a:ext cx="1250950" cy="96838"/>
                </a:xfrm>
                <a:custGeom>
                  <a:avLst/>
                  <a:gdLst>
                    <a:gd name="T0" fmla="*/ 0 w 788"/>
                    <a:gd name="T1" fmla="*/ 37 h 61"/>
                    <a:gd name="T2" fmla="*/ 786 w 788"/>
                    <a:gd name="T3" fmla="*/ 0 h 61"/>
                    <a:gd name="T4" fmla="*/ 786 w 788"/>
                    <a:gd name="T5" fmla="*/ 0 h 61"/>
                    <a:gd name="T6" fmla="*/ 784 w 788"/>
                    <a:gd name="T7" fmla="*/ 6 h 61"/>
                    <a:gd name="T8" fmla="*/ 786 w 788"/>
                    <a:gd name="T9" fmla="*/ 11 h 61"/>
                    <a:gd name="T10" fmla="*/ 788 w 788"/>
                    <a:gd name="T11" fmla="*/ 25 h 61"/>
                    <a:gd name="T12" fmla="*/ 7 w 788"/>
                    <a:gd name="T13" fmla="*/ 61 h 61"/>
                    <a:gd name="T14" fmla="*/ 7 w 788"/>
                    <a:gd name="T15" fmla="*/ 61 h 61"/>
                    <a:gd name="T16" fmla="*/ 8 w 788"/>
                    <a:gd name="T17" fmla="*/ 54 h 61"/>
                    <a:gd name="T18" fmla="*/ 8 w 788"/>
                    <a:gd name="T19" fmla="*/ 48 h 61"/>
                    <a:gd name="T20" fmla="*/ 6 w 788"/>
                    <a:gd name="T21" fmla="*/ 42 h 61"/>
                    <a:gd name="T22" fmla="*/ 0 w 788"/>
                    <a:gd name="T23" fmla="*/ 37 h 61"/>
                    <a:gd name="T24" fmla="*/ 0 w 788"/>
                    <a:gd name="T25" fmla="*/ 37 h 6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88"/>
                    <a:gd name="T40" fmla="*/ 0 h 61"/>
                    <a:gd name="T41" fmla="*/ 788 w 788"/>
                    <a:gd name="T42" fmla="*/ 61 h 6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88" h="61">
                      <a:moveTo>
                        <a:pt x="0" y="37"/>
                      </a:moveTo>
                      <a:lnTo>
                        <a:pt x="786" y="0"/>
                      </a:lnTo>
                      <a:lnTo>
                        <a:pt x="786" y="0"/>
                      </a:lnTo>
                      <a:lnTo>
                        <a:pt x="784" y="6"/>
                      </a:lnTo>
                      <a:lnTo>
                        <a:pt x="786" y="11"/>
                      </a:lnTo>
                      <a:lnTo>
                        <a:pt x="788" y="25"/>
                      </a:lnTo>
                      <a:lnTo>
                        <a:pt x="7" y="61"/>
                      </a:lnTo>
                      <a:lnTo>
                        <a:pt x="7" y="61"/>
                      </a:lnTo>
                      <a:lnTo>
                        <a:pt x="8" y="54"/>
                      </a:lnTo>
                      <a:lnTo>
                        <a:pt x="8" y="48"/>
                      </a:lnTo>
                      <a:lnTo>
                        <a:pt x="6" y="42"/>
                      </a:lnTo>
                      <a:lnTo>
                        <a:pt x="0" y="37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6" name="Freeform 17"/>
                <p:cNvSpPr>
                  <a:spLocks noChangeArrowheads="1"/>
                </p:cNvSpPr>
                <p:nvPr/>
              </p:nvSpPr>
              <p:spPr bwMode="auto">
                <a:xfrm>
                  <a:off x="103187" y="1098550"/>
                  <a:ext cx="1254125" cy="311150"/>
                </a:xfrm>
                <a:custGeom>
                  <a:avLst/>
                  <a:gdLst>
                    <a:gd name="T0" fmla="*/ 370 w 790"/>
                    <a:gd name="T1" fmla="*/ 196 h 196"/>
                    <a:gd name="T2" fmla="*/ 370 w 790"/>
                    <a:gd name="T3" fmla="*/ 196 h 196"/>
                    <a:gd name="T4" fmla="*/ 305 w 790"/>
                    <a:gd name="T5" fmla="*/ 195 h 196"/>
                    <a:gd name="T6" fmla="*/ 269 w 790"/>
                    <a:gd name="T7" fmla="*/ 194 h 196"/>
                    <a:gd name="T8" fmla="*/ 233 w 790"/>
                    <a:gd name="T9" fmla="*/ 191 h 196"/>
                    <a:gd name="T10" fmla="*/ 201 w 790"/>
                    <a:gd name="T11" fmla="*/ 187 h 196"/>
                    <a:gd name="T12" fmla="*/ 172 w 790"/>
                    <a:gd name="T13" fmla="*/ 182 h 196"/>
                    <a:gd name="T14" fmla="*/ 163 w 790"/>
                    <a:gd name="T15" fmla="*/ 179 h 196"/>
                    <a:gd name="T16" fmla="*/ 155 w 790"/>
                    <a:gd name="T17" fmla="*/ 176 h 196"/>
                    <a:gd name="T18" fmla="*/ 148 w 790"/>
                    <a:gd name="T19" fmla="*/ 172 h 196"/>
                    <a:gd name="T20" fmla="*/ 147 w 790"/>
                    <a:gd name="T21" fmla="*/ 168 h 196"/>
                    <a:gd name="T22" fmla="*/ 147 w 790"/>
                    <a:gd name="T23" fmla="*/ 168 h 196"/>
                    <a:gd name="T24" fmla="*/ 144 w 790"/>
                    <a:gd name="T25" fmla="*/ 160 h 196"/>
                    <a:gd name="T26" fmla="*/ 140 w 790"/>
                    <a:gd name="T27" fmla="*/ 153 h 196"/>
                    <a:gd name="T28" fmla="*/ 133 w 790"/>
                    <a:gd name="T29" fmla="*/ 145 h 196"/>
                    <a:gd name="T30" fmla="*/ 125 w 790"/>
                    <a:gd name="T31" fmla="*/ 138 h 196"/>
                    <a:gd name="T32" fmla="*/ 99 w 790"/>
                    <a:gd name="T33" fmla="*/ 121 h 196"/>
                    <a:gd name="T34" fmla="*/ 64 w 790"/>
                    <a:gd name="T35" fmla="*/ 99 h 196"/>
                    <a:gd name="T36" fmla="*/ 64 w 790"/>
                    <a:gd name="T37" fmla="*/ 99 h 196"/>
                    <a:gd name="T38" fmla="*/ 52 w 790"/>
                    <a:gd name="T39" fmla="*/ 92 h 196"/>
                    <a:gd name="T40" fmla="*/ 42 w 790"/>
                    <a:gd name="T41" fmla="*/ 84 h 196"/>
                    <a:gd name="T42" fmla="*/ 33 w 790"/>
                    <a:gd name="T43" fmla="*/ 76 h 196"/>
                    <a:gd name="T44" fmla="*/ 23 w 790"/>
                    <a:gd name="T45" fmla="*/ 68 h 196"/>
                    <a:gd name="T46" fmla="*/ 11 w 790"/>
                    <a:gd name="T47" fmla="*/ 53 h 196"/>
                    <a:gd name="T48" fmla="*/ 0 w 790"/>
                    <a:gd name="T49" fmla="*/ 37 h 196"/>
                    <a:gd name="T50" fmla="*/ 790 w 790"/>
                    <a:gd name="T51" fmla="*/ 0 h 196"/>
                    <a:gd name="T52" fmla="*/ 790 w 790"/>
                    <a:gd name="T53" fmla="*/ 0 h 196"/>
                    <a:gd name="T54" fmla="*/ 786 w 790"/>
                    <a:gd name="T55" fmla="*/ 12 h 196"/>
                    <a:gd name="T56" fmla="*/ 778 w 790"/>
                    <a:gd name="T57" fmla="*/ 24 h 196"/>
                    <a:gd name="T58" fmla="*/ 770 w 790"/>
                    <a:gd name="T59" fmla="*/ 38 h 196"/>
                    <a:gd name="T60" fmla="*/ 760 w 790"/>
                    <a:gd name="T61" fmla="*/ 50 h 196"/>
                    <a:gd name="T62" fmla="*/ 749 w 790"/>
                    <a:gd name="T63" fmla="*/ 62 h 196"/>
                    <a:gd name="T64" fmla="*/ 738 w 790"/>
                    <a:gd name="T65" fmla="*/ 76 h 196"/>
                    <a:gd name="T66" fmla="*/ 711 w 790"/>
                    <a:gd name="T67" fmla="*/ 99 h 196"/>
                    <a:gd name="T68" fmla="*/ 711 w 790"/>
                    <a:gd name="T69" fmla="*/ 99 h 196"/>
                    <a:gd name="T70" fmla="*/ 696 w 790"/>
                    <a:gd name="T71" fmla="*/ 111 h 196"/>
                    <a:gd name="T72" fmla="*/ 682 w 790"/>
                    <a:gd name="T73" fmla="*/ 122 h 196"/>
                    <a:gd name="T74" fmla="*/ 657 w 790"/>
                    <a:gd name="T75" fmla="*/ 138 h 196"/>
                    <a:gd name="T76" fmla="*/ 646 w 790"/>
                    <a:gd name="T77" fmla="*/ 146 h 196"/>
                    <a:gd name="T78" fmla="*/ 638 w 790"/>
                    <a:gd name="T79" fmla="*/ 153 h 196"/>
                    <a:gd name="T80" fmla="*/ 633 w 790"/>
                    <a:gd name="T81" fmla="*/ 160 h 196"/>
                    <a:gd name="T82" fmla="*/ 630 w 790"/>
                    <a:gd name="T83" fmla="*/ 168 h 196"/>
                    <a:gd name="T84" fmla="*/ 630 w 790"/>
                    <a:gd name="T85" fmla="*/ 168 h 196"/>
                    <a:gd name="T86" fmla="*/ 629 w 790"/>
                    <a:gd name="T87" fmla="*/ 169 h 196"/>
                    <a:gd name="T88" fmla="*/ 627 w 790"/>
                    <a:gd name="T89" fmla="*/ 172 h 196"/>
                    <a:gd name="T90" fmla="*/ 621 w 790"/>
                    <a:gd name="T91" fmla="*/ 176 h 196"/>
                    <a:gd name="T92" fmla="*/ 610 w 790"/>
                    <a:gd name="T93" fmla="*/ 179 h 196"/>
                    <a:gd name="T94" fmla="*/ 598 w 790"/>
                    <a:gd name="T95" fmla="*/ 182 h 196"/>
                    <a:gd name="T96" fmla="*/ 564 w 790"/>
                    <a:gd name="T97" fmla="*/ 187 h 196"/>
                    <a:gd name="T98" fmla="*/ 525 w 790"/>
                    <a:gd name="T99" fmla="*/ 191 h 196"/>
                    <a:gd name="T100" fmla="*/ 483 w 790"/>
                    <a:gd name="T101" fmla="*/ 194 h 196"/>
                    <a:gd name="T102" fmla="*/ 439 w 790"/>
                    <a:gd name="T103" fmla="*/ 195 h 196"/>
                    <a:gd name="T104" fmla="*/ 370 w 790"/>
                    <a:gd name="T105" fmla="*/ 196 h 196"/>
                    <a:gd name="T106" fmla="*/ 370 w 790"/>
                    <a:gd name="T107" fmla="*/ 196 h 19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790"/>
                    <a:gd name="T163" fmla="*/ 0 h 196"/>
                    <a:gd name="T164" fmla="*/ 790 w 790"/>
                    <a:gd name="T165" fmla="*/ 196 h 19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790" h="196">
                      <a:moveTo>
                        <a:pt x="370" y="196"/>
                      </a:moveTo>
                      <a:lnTo>
                        <a:pt x="370" y="196"/>
                      </a:lnTo>
                      <a:lnTo>
                        <a:pt x="305" y="195"/>
                      </a:lnTo>
                      <a:lnTo>
                        <a:pt x="269" y="194"/>
                      </a:lnTo>
                      <a:lnTo>
                        <a:pt x="233" y="191"/>
                      </a:lnTo>
                      <a:lnTo>
                        <a:pt x="201" y="187"/>
                      </a:lnTo>
                      <a:lnTo>
                        <a:pt x="172" y="182"/>
                      </a:lnTo>
                      <a:lnTo>
                        <a:pt x="163" y="179"/>
                      </a:lnTo>
                      <a:lnTo>
                        <a:pt x="155" y="176"/>
                      </a:lnTo>
                      <a:lnTo>
                        <a:pt x="148" y="172"/>
                      </a:lnTo>
                      <a:lnTo>
                        <a:pt x="147" y="168"/>
                      </a:lnTo>
                      <a:lnTo>
                        <a:pt x="147" y="168"/>
                      </a:lnTo>
                      <a:lnTo>
                        <a:pt x="144" y="160"/>
                      </a:lnTo>
                      <a:lnTo>
                        <a:pt x="140" y="153"/>
                      </a:lnTo>
                      <a:lnTo>
                        <a:pt x="133" y="145"/>
                      </a:lnTo>
                      <a:lnTo>
                        <a:pt x="125" y="138"/>
                      </a:lnTo>
                      <a:lnTo>
                        <a:pt x="99" y="121"/>
                      </a:lnTo>
                      <a:lnTo>
                        <a:pt x="64" y="99"/>
                      </a:lnTo>
                      <a:lnTo>
                        <a:pt x="64" y="99"/>
                      </a:lnTo>
                      <a:lnTo>
                        <a:pt x="52" y="92"/>
                      </a:lnTo>
                      <a:lnTo>
                        <a:pt x="42" y="84"/>
                      </a:lnTo>
                      <a:lnTo>
                        <a:pt x="33" y="76"/>
                      </a:lnTo>
                      <a:lnTo>
                        <a:pt x="23" y="68"/>
                      </a:lnTo>
                      <a:lnTo>
                        <a:pt x="11" y="53"/>
                      </a:lnTo>
                      <a:lnTo>
                        <a:pt x="0" y="37"/>
                      </a:lnTo>
                      <a:lnTo>
                        <a:pt x="790" y="0"/>
                      </a:lnTo>
                      <a:lnTo>
                        <a:pt x="790" y="0"/>
                      </a:lnTo>
                      <a:lnTo>
                        <a:pt x="786" y="12"/>
                      </a:lnTo>
                      <a:lnTo>
                        <a:pt x="778" y="24"/>
                      </a:lnTo>
                      <a:lnTo>
                        <a:pt x="770" y="38"/>
                      </a:lnTo>
                      <a:lnTo>
                        <a:pt x="760" y="50"/>
                      </a:lnTo>
                      <a:lnTo>
                        <a:pt x="749" y="62"/>
                      </a:lnTo>
                      <a:lnTo>
                        <a:pt x="738" y="76"/>
                      </a:lnTo>
                      <a:lnTo>
                        <a:pt x="711" y="99"/>
                      </a:lnTo>
                      <a:lnTo>
                        <a:pt x="711" y="99"/>
                      </a:lnTo>
                      <a:lnTo>
                        <a:pt x="696" y="111"/>
                      </a:lnTo>
                      <a:lnTo>
                        <a:pt x="682" y="122"/>
                      </a:lnTo>
                      <a:lnTo>
                        <a:pt x="657" y="138"/>
                      </a:lnTo>
                      <a:lnTo>
                        <a:pt x="646" y="146"/>
                      </a:lnTo>
                      <a:lnTo>
                        <a:pt x="638" y="153"/>
                      </a:lnTo>
                      <a:lnTo>
                        <a:pt x="633" y="160"/>
                      </a:lnTo>
                      <a:lnTo>
                        <a:pt x="630" y="168"/>
                      </a:lnTo>
                      <a:lnTo>
                        <a:pt x="630" y="168"/>
                      </a:lnTo>
                      <a:lnTo>
                        <a:pt x="629" y="169"/>
                      </a:lnTo>
                      <a:lnTo>
                        <a:pt x="627" y="172"/>
                      </a:lnTo>
                      <a:lnTo>
                        <a:pt x="621" y="176"/>
                      </a:lnTo>
                      <a:lnTo>
                        <a:pt x="610" y="179"/>
                      </a:lnTo>
                      <a:lnTo>
                        <a:pt x="598" y="182"/>
                      </a:lnTo>
                      <a:lnTo>
                        <a:pt x="564" y="187"/>
                      </a:lnTo>
                      <a:lnTo>
                        <a:pt x="525" y="191"/>
                      </a:lnTo>
                      <a:lnTo>
                        <a:pt x="483" y="194"/>
                      </a:lnTo>
                      <a:lnTo>
                        <a:pt x="439" y="195"/>
                      </a:lnTo>
                      <a:lnTo>
                        <a:pt x="370" y="196"/>
                      </a:lnTo>
                      <a:lnTo>
                        <a:pt x="370" y="196"/>
                      </a:lnTo>
                      <a:close/>
                    </a:path>
                  </a:pathLst>
                </a:custGeom>
                <a:solidFill>
                  <a:srgbClr val="6C6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7" name="Freeform 18"/>
                <p:cNvSpPr>
                  <a:spLocks noChangeArrowheads="1"/>
                </p:cNvSpPr>
                <p:nvPr/>
              </p:nvSpPr>
              <p:spPr bwMode="auto">
                <a:xfrm>
                  <a:off x="327025" y="1130300"/>
                  <a:ext cx="361950" cy="279400"/>
                </a:xfrm>
                <a:custGeom>
                  <a:avLst/>
                  <a:gdLst>
                    <a:gd name="T0" fmla="*/ 82 w 228"/>
                    <a:gd name="T1" fmla="*/ 170 h 176"/>
                    <a:gd name="T2" fmla="*/ 82 w 228"/>
                    <a:gd name="T3" fmla="*/ 170 h 176"/>
                    <a:gd name="T4" fmla="*/ 73 w 228"/>
                    <a:gd name="T5" fmla="*/ 149 h 176"/>
                    <a:gd name="T6" fmla="*/ 65 w 228"/>
                    <a:gd name="T7" fmla="*/ 130 h 176"/>
                    <a:gd name="T8" fmla="*/ 52 w 228"/>
                    <a:gd name="T9" fmla="*/ 109 h 176"/>
                    <a:gd name="T10" fmla="*/ 34 w 228"/>
                    <a:gd name="T11" fmla="*/ 80 h 176"/>
                    <a:gd name="T12" fmla="*/ 34 w 228"/>
                    <a:gd name="T13" fmla="*/ 80 h 176"/>
                    <a:gd name="T14" fmla="*/ 25 w 228"/>
                    <a:gd name="T15" fmla="*/ 64 h 176"/>
                    <a:gd name="T16" fmla="*/ 15 w 228"/>
                    <a:gd name="T17" fmla="*/ 46 h 176"/>
                    <a:gd name="T18" fmla="*/ 0 w 228"/>
                    <a:gd name="T19" fmla="*/ 10 h 176"/>
                    <a:gd name="T20" fmla="*/ 225 w 228"/>
                    <a:gd name="T21" fmla="*/ 0 h 176"/>
                    <a:gd name="T22" fmla="*/ 225 w 228"/>
                    <a:gd name="T23" fmla="*/ 0 h 176"/>
                    <a:gd name="T24" fmla="*/ 228 w 228"/>
                    <a:gd name="T25" fmla="*/ 41 h 176"/>
                    <a:gd name="T26" fmla="*/ 228 w 228"/>
                    <a:gd name="T27" fmla="*/ 80 h 176"/>
                    <a:gd name="T28" fmla="*/ 228 w 228"/>
                    <a:gd name="T29" fmla="*/ 80 h 176"/>
                    <a:gd name="T30" fmla="*/ 226 w 228"/>
                    <a:gd name="T31" fmla="*/ 110 h 176"/>
                    <a:gd name="T32" fmla="*/ 224 w 228"/>
                    <a:gd name="T33" fmla="*/ 133 h 176"/>
                    <a:gd name="T34" fmla="*/ 224 w 228"/>
                    <a:gd name="T35" fmla="*/ 152 h 176"/>
                    <a:gd name="T36" fmla="*/ 224 w 228"/>
                    <a:gd name="T37" fmla="*/ 162 h 176"/>
                    <a:gd name="T38" fmla="*/ 226 w 228"/>
                    <a:gd name="T39" fmla="*/ 172 h 176"/>
                    <a:gd name="T40" fmla="*/ 226 w 228"/>
                    <a:gd name="T41" fmla="*/ 172 h 176"/>
                    <a:gd name="T42" fmla="*/ 226 w 228"/>
                    <a:gd name="T43" fmla="*/ 176 h 176"/>
                    <a:gd name="T44" fmla="*/ 226 w 228"/>
                    <a:gd name="T45" fmla="*/ 176 h 176"/>
                    <a:gd name="T46" fmla="*/ 157 w 228"/>
                    <a:gd name="T47" fmla="*/ 175 h 176"/>
                    <a:gd name="T48" fmla="*/ 118 w 228"/>
                    <a:gd name="T49" fmla="*/ 172 h 176"/>
                    <a:gd name="T50" fmla="*/ 82 w 228"/>
                    <a:gd name="T51" fmla="*/ 170 h 176"/>
                    <a:gd name="T52" fmla="*/ 82 w 228"/>
                    <a:gd name="T53" fmla="*/ 170 h 17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228"/>
                    <a:gd name="T82" fmla="*/ 0 h 176"/>
                    <a:gd name="T83" fmla="*/ 228 w 228"/>
                    <a:gd name="T84" fmla="*/ 176 h 17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228" h="176">
                      <a:moveTo>
                        <a:pt x="82" y="170"/>
                      </a:moveTo>
                      <a:lnTo>
                        <a:pt x="82" y="170"/>
                      </a:lnTo>
                      <a:lnTo>
                        <a:pt x="73" y="149"/>
                      </a:lnTo>
                      <a:lnTo>
                        <a:pt x="65" y="130"/>
                      </a:lnTo>
                      <a:lnTo>
                        <a:pt x="52" y="109"/>
                      </a:lnTo>
                      <a:lnTo>
                        <a:pt x="34" y="80"/>
                      </a:lnTo>
                      <a:lnTo>
                        <a:pt x="34" y="80"/>
                      </a:lnTo>
                      <a:lnTo>
                        <a:pt x="25" y="64"/>
                      </a:lnTo>
                      <a:lnTo>
                        <a:pt x="15" y="46"/>
                      </a:lnTo>
                      <a:lnTo>
                        <a:pt x="0" y="10"/>
                      </a:lnTo>
                      <a:lnTo>
                        <a:pt x="225" y="0"/>
                      </a:lnTo>
                      <a:lnTo>
                        <a:pt x="225" y="0"/>
                      </a:lnTo>
                      <a:lnTo>
                        <a:pt x="228" y="41"/>
                      </a:lnTo>
                      <a:lnTo>
                        <a:pt x="228" y="80"/>
                      </a:lnTo>
                      <a:lnTo>
                        <a:pt x="228" y="80"/>
                      </a:lnTo>
                      <a:lnTo>
                        <a:pt x="226" y="110"/>
                      </a:lnTo>
                      <a:lnTo>
                        <a:pt x="224" y="133"/>
                      </a:lnTo>
                      <a:lnTo>
                        <a:pt x="224" y="152"/>
                      </a:lnTo>
                      <a:lnTo>
                        <a:pt x="224" y="162"/>
                      </a:lnTo>
                      <a:lnTo>
                        <a:pt x="226" y="172"/>
                      </a:lnTo>
                      <a:lnTo>
                        <a:pt x="226" y="172"/>
                      </a:lnTo>
                      <a:lnTo>
                        <a:pt x="226" y="176"/>
                      </a:lnTo>
                      <a:lnTo>
                        <a:pt x="226" y="176"/>
                      </a:lnTo>
                      <a:lnTo>
                        <a:pt x="157" y="175"/>
                      </a:lnTo>
                      <a:lnTo>
                        <a:pt x="118" y="172"/>
                      </a:lnTo>
                      <a:lnTo>
                        <a:pt x="82" y="170"/>
                      </a:lnTo>
                      <a:lnTo>
                        <a:pt x="82" y="170"/>
                      </a:lnTo>
                      <a:close/>
                    </a:path>
                  </a:pathLst>
                </a:custGeom>
                <a:solidFill>
                  <a:srgbClr val="9393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8" name="Freeform 19"/>
                <p:cNvSpPr>
                  <a:spLocks noChangeArrowheads="1"/>
                </p:cNvSpPr>
                <p:nvPr/>
              </p:nvSpPr>
              <p:spPr bwMode="auto">
                <a:xfrm>
                  <a:off x="901700" y="152400"/>
                  <a:ext cx="512763" cy="271463"/>
                </a:xfrm>
                <a:custGeom>
                  <a:avLst/>
                  <a:gdLst>
                    <a:gd name="T0" fmla="*/ 0 w 323"/>
                    <a:gd name="T1" fmla="*/ 0 h 171"/>
                    <a:gd name="T2" fmla="*/ 323 w 323"/>
                    <a:gd name="T3" fmla="*/ 0 h 171"/>
                    <a:gd name="T4" fmla="*/ 306 w 323"/>
                    <a:gd name="T5" fmla="*/ 140 h 171"/>
                    <a:gd name="T6" fmla="*/ 306 w 323"/>
                    <a:gd name="T7" fmla="*/ 140 h 171"/>
                    <a:gd name="T8" fmla="*/ 305 w 323"/>
                    <a:gd name="T9" fmla="*/ 147 h 171"/>
                    <a:gd name="T10" fmla="*/ 302 w 323"/>
                    <a:gd name="T11" fmla="*/ 152 h 171"/>
                    <a:gd name="T12" fmla="*/ 296 w 323"/>
                    <a:gd name="T13" fmla="*/ 157 h 171"/>
                    <a:gd name="T14" fmla="*/ 291 w 323"/>
                    <a:gd name="T15" fmla="*/ 161 h 171"/>
                    <a:gd name="T16" fmla="*/ 286 w 323"/>
                    <a:gd name="T17" fmla="*/ 164 h 171"/>
                    <a:gd name="T18" fmla="*/ 279 w 323"/>
                    <a:gd name="T19" fmla="*/ 167 h 171"/>
                    <a:gd name="T20" fmla="*/ 272 w 323"/>
                    <a:gd name="T21" fmla="*/ 168 h 171"/>
                    <a:gd name="T22" fmla="*/ 267 w 323"/>
                    <a:gd name="T23" fmla="*/ 168 h 171"/>
                    <a:gd name="T24" fmla="*/ 0 w 323"/>
                    <a:gd name="T25" fmla="*/ 171 h 171"/>
                    <a:gd name="T26" fmla="*/ 0 w 323"/>
                    <a:gd name="T27" fmla="*/ 0 h 17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23"/>
                    <a:gd name="T43" fmla="*/ 0 h 171"/>
                    <a:gd name="T44" fmla="*/ 323 w 323"/>
                    <a:gd name="T45" fmla="*/ 171 h 17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23" h="171">
                      <a:moveTo>
                        <a:pt x="0" y="0"/>
                      </a:moveTo>
                      <a:lnTo>
                        <a:pt x="323" y="0"/>
                      </a:lnTo>
                      <a:lnTo>
                        <a:pt x="306" y="140"/>
                      </a:lnTo>
                      <a:lnTo>
                        <a:pt x="306" y="140"/>
                      </a:lnTo>
                      <a:lnTo>
                        <a:pt x="305" y="147"/>
                      </a:lnTo>
                      <a:lnTo>
                        <a:pt x="302" y="152"/>
                      </a:lnTo>
                      <a:lnTo>
                        <a:pt x="296" y="157"/>
                      </a:lnTo>
                      <a:lnTo>
                        <a:pt x="291" y="161"/>
                      </a:lnTo>
                      <a:lnTo>
                        <a:pt x="286" y="164"/>
                      </a:lnTo>
                      <a:lnTo>
                        <a:pt x="279" y="167"/>
                      </a:lnTo>
                      <a:lnTo>
                        <a:pt x="272" y="168"/>
                      </a:lnTo>
                      <a:lnTo>
                        <a:pt x="267" y="168"/>
                      </a:lnTo>
                      <a:lnTo>
                        <a:pt x="0" y="1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93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19" name="Freeform 20"/>
                <p:cNvSpPr>
                  <a:spLocks noChangeArrowheads="1"/>
                </p:cNvSpPr>
                <p:nvPr/>
              </p:nvSpPr>
              <p:spPr bwMode="auto">
                <a:xfrm>
                  <a:off x="906462" y="152400"/>
                  <a:ext cx="508000" cy="269875"/>
                </a:xfrm>
                <a:custGeom>
                  <a:avLst/>
                  <a:gdLst>
                    <a:gd name="T0" fmla="*/ 0 w 320"/>
                    <a:gd name="T1" fmla="*/ 0 h 170"/>
                    <a:gd name="T2" fmla="*/ 0 w 320"/>
                    <a:gd name="T3" fmla="*/ 0 h 170"/>
                    <a:gd name="T4" fmla="*/ 320 w 320"/>
                    <a:gd name="T5" fmla="*/ 0 h 170"/>
                    <a:gd name="T6" fmla="*/ 320 w 320"/>
                    <a:gd name="T7" fmla="*/ 0 h 170"/>
                    <a:gd name="T8" fmla="*/ 303 w 320"/>
                    <a:gd name="T9" fmla="*/ 140 h 170"/>
                    <a:gd name="T10" fmla="*/ 303 w 320"/>
                    <a:gd name="T11" fmla="*/ 140 h 170"/>
                    <a:gd name="T12" fmla="*/ 302 w 320"/>
                    <a:gd name="T13" fmla="*/ 147 h 170"/>
                    <a:gd name="T14" fmla="*/ 299 w 320"/>
                    <a:gd name="T15" fmla="*/ 152 h 170"/>
                    <a:gd name="T16" fmla="*/ 293 w 320"/>
                    <a:gd name="T17" fmla="*/ 157 h 170"/>
                    <a:gd name="T18" fmla="*/ 288 w 320"/>
                    <a:gd name="T19" fmla="*/ 161 h 170"/>
                    <a:gd name="T20" fmla="*/ 283 w 320"/>
                    <a:gd name="T21" fmla="*/ 164 h 170"/>
                    <a:gd name="T22" fmla="*/ 276 w 320"/>
                    <a:gd name="T23" fmla="*/ 167 h 170"/>
                    <a:gd name="T24" fmla="*/ 269 w 320"/>
                    <a:gd name="T25" fmla="*/ 168 h 170"/>
                    <a:gd name="T26" fmla="*/ 264 w 320"/>
                    <a:gd name="T27" fmla="*/ 168 h 170"/>
                    <a:gd name="T28" fmla="*/ 264 w 320"/>
                    <a:gd name="T29" fmla="*/ 168 h 170"/>
                    <a:gd name="T30" fmla="*/ 1 w 320"/>
                    <a:gd name="T31" fmla="*/ 170 h 170"/>
                    <a:gd name="T32" fmla="*/ 1 w 320"/>
                    <a:gd name="T33" fmla="*/ 170 h 170"/>
                    <a:gd name="T34" fmla="*/ 0 w 320"/>
                    <a:gd name="T35" fmla="*/ 0 h 170"/>
                    <a:gd name="T36" fmla="*/ 0 w 320"/>
                    <a:gd name="T37" fmla="*/ 0 h 17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20"/>
                    <a:gd name="T58" fmla="*/ 0 h 170"/>
                    <a:gd name="T59" fmla="*/ 320 w 320"/>
                    <a:gd name="T60" fmla="*/ 170 h 17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20" h="17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20" y="0"/>
                      </a:lnTo>
                      <a:lnTo>
                        <a:pt x="320" y="0"/>
                      </a:lnTo>
                      <a:lnTo>
                        <a:pt x="303" y="140"/>
                      </a:lnTo>
                      <a:lnTo>
                        <a:pt x="303" y="140"/>
                      </a:lnTo>
                      <a:lnTo>
                        <a:pt x="302" y="147"/>
                      </a:lnTo>
                      <a:lnTo>
                        <a:pt x="299" y="152"/>
                      </a:lnTo>
                      <a:lnTo>
                        <a:pt x="293" y="157"/>
                      </a:lnTo>
                      <a:lnTo>
                        <a:pt x="288" y="161"/>
                      </a:lnTo>
                      <a:lnTo>
                        <a:pt x="283" y="164"/>
                      </a:lnTo>
                      <a:lnTo>
                        <a:pt x="276" y="167"/>
                      </a:lnTo>
                      <a:lnTo>
                        <a:pt x="269" y="168"/>
                      </a:lnTo>
                      <a:lnTo>
                        <a:pt x="264" y="168"/>
                      </a:lnTo>
                      <a:lnTo>
                        <a:pt x="264" y="168"/>
                      </a:lnTo>
                      <a:lnTo>
                        <a:pt x="1" y="170"/>
                      </a:lnTo>
                      <a:lnTo>
                        <a:pt x="1" y="17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4949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0" name="Freeform 21"/>
                <p:cNvSpPr>
                  <a:spLocks noChangeArrowheads="1"/>
                </p:cNvSpPr>
                <p:nvPr/>
              </p:nvSpPr>
              <p:spPr bwMode="auto">
                <a:xfrm>
                  <a:off x="912812" y="152400"/>
                  <a:ext cx="501650" cy="269875"/>
                </a:xfrm>
                <a:custGeom>
                  <a:avLst/>
                  <a:gdLst>
                    <a:gd name="T0" fmla="*/ 0 w 316"/>
                    <a:gd name="T1" fmla="*/ 0 h 170"/>
                    <a:gd name="T2" fmla="*/ 0 w 316"/>
                    <a:gd name="T3" fmla="*/ 0 h 170"/>
                    <a:gd name="T4" fmla="*/ 316 w 316"/>
                    <a:gd name="T5" fmla="*/ 0 h 170"/>
                    <a:gd name="T6" fmla="*/ 316 w 316"/>
                    <a:gd name="T7" fmla="*/ 0 h 170"/>
                    <a:gd name="T8" fmla="*/ 299 w 316"/>
                    <a:gd name="T9" fmla="*/ 140 h 170"/>
                    <a:gd name="T10" fmla="*/ 299 w 316"/>
                    <a:gd name="T11" fmla="*/ 140 h 170"/>
                    <a:gd name="T12" fmla="*/ 298 w 316"/>
                    <a:gd name="T13" fmla="*/ 147 h 170"/>
                    <a:gd name="T14" fmla="*/ 295 w 316"/>
                    <a:gd name="T15" fmla="*/ 152 h 170"/>
                    <a:gd name="T16" fmla="*/ 289 w 316"/>
                    <a:gd name="T17" fmla="*/ 156 h 170"/>
                    <a:gd name="T18" fmla="*/ 284 w 316"/>
                    <a:gd name="T19" fmla="*/ 160 h 170"/>
                    <a:gd name="T20" fmla="*/ 279 w 316"/>
                    <a:gd name="T21" fmla="*/ 164 h 170"/>
                    <a:gd name="T22" fmla="*/ 272 w 316"/>
                    <a:gd name="T23" fmla="*/ 167 h 170"/>
                    <a:gd name="T24" fmla="*/ 266 w 316"/>
                    <a:gd name="T25" fmla="*/ 168 h 170"/>
                    <a:gd name="T26" fmla="*/ 260 w 316"/>
                    <a:gd name="T27" fmla="*/ 168 h 170"/>
                    <a:gd name="T28" fmla="*/ 260 w 316"/>
                    <a:gd name="T29" fmla="*/ 168 h 170"/>
                    <a:gd name="T30" fmla="*/ 1 w 316"/>
                    <a:gd name="T31" fmla="*/ 170 h 170"/>
                    <a:gd name="T32" fmla="*/ 1 w 316"/>
                    <a:gd name="T33" fmla="*/ 170 h 170"/>
                    <a:gd name="T34" fmla="*/ 0 w 316"/>
                    <a:gd name="T35" fmla="*/ 0 h 170"/>
                    <a:gd name="T36" fmla="*/ 0 w 316"/>
                    <a:gd name="T37" fmla="*/ 0 h 17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16"/>
                    <a:gd name="T58" fmla="*/ 0 h 170"/>
                    <a:gd name="T59" fmla="*/ 316 w 316"/>
                    <a:gd name="T60" fmla="*/ 170 h 17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16" h="17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16" y="0"/>
                      </a:lnTo>
                      <a:lnTo>
                        <a:pt x="316" y="0"/>
                      </a:lnTo>
                      <a:lnTo>
                        <a:pt x="299" y="140"/>
                      </a:lnTo>
                      <a:lnTo>
                        <a:pt x="299" y="140"/>
                      </a:lnTo>
                      <a:lnTo>
                        <a:pt x="298" y="147"/>
                      </a:lnTo>
                      <a:lnTo>
                        <a:pt x="295" y="152"/>
                      </a:lnTo>
                      <a:lnTo>
                        <a:pt x="289" y="156"/>
                      </a:lnTo>
                      <a:lnTo>
                        <a:pt x="284" y="160"/>
                      </a:lnTo>
                      <a:lnTo>
                        <a:pt x="279" y="164"/>
                      </a:lnTo>
                      <a:lnTo>
                        <a:pt x="272" y="167"/>
                      </a:lnTo>
                      <a:lnTo>
                        <a:pt x="266" y="168"/>
                      </a:lnTo>
                      <a:lnTo>
                        <a:pt x="260" y="168"/>
                      </a:lnTo>
                      <a:lnTo>
                        <a:pt x="260" y="168"/>
                      </a:lnTo>
                      <a:lnTo>
                        <a:pt x="1" y="170"/>
                      </a:lnTo>
                      <a:lnTo>
                        <a:pt x="1" y="17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4949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1" name="Freeform 22"/>
                <p:cNvSpPr>
                  <a:spLocks noChangeArrowheads="1"/>
                </p:cNvSpPr>
                <p:nvPr/>
              </p:nvSpPr>
              <p:spPr bwMode="auto">
                <a:xfrm>
                  <a:off x="919162" y="152400"/>
                  <a:ext cx="495300" cy="266700"/>
                </a:xfrm>
                <a:custGeom>
                  <a:avLst/>
                  <a:gdLst>
                    <a:gd name="T0" fmla="*/ 0 w 312"/>
                    <a:gd name="T1" fmla="*/ 0 h 168"/>
                    <a:gd name="T2" fmla="*/ 0 w 312"/>
                    <a:gd name="T3" fmla="*/ 0 h 168"/>
                    <a:gd name="T4" fmla="*/ 312 w 312"/>
                    <a:gd name="T5" fmla="*/ 0 h 168"/>
                    <a:gd name="T6" fmla="*/ 312 w 312"/>
                    <a:gd name="T7" fmla="*/ 0 h 168"/>
                    <a:gd name="T8" fmla="*/ 295 w 312"/>
                    <a:gd name="T9" fmla="*/ 140 h 168"/>
                    <a:gd name="T10" fmla="*/ 295 w 312"/>
                    <a:gd name="T11" fmla="*/ 140 h 168"/>
                    <a:gd name="T12" fmla="*/ 294 w 312"/>
                    <a:gd name="T13" fmla="*/ 147 h 168"/>
                    <a:gd name="T14" fmla="*/ 291 w 312"/>
                    <a:gd name="T15" fmla="*/ 152 h 168"/>
                    <a:gd name="T16" fmla="*/ 285 w 312"/>
                    <a:gd name="T17" fmla="*/ 156 h 168"/>
                    <a:gd name="T18" fmla="*/ 280 w 312"/>
                    <a:gd name="T19" fmla="*/ 160 h 168"/>
                    <a:gd name="T20" fmla="*/ 275 w 312"/>
                    <a:gd name="T21" fmla="*/ 164 h 168"/>
                    <a:gd name="T22" fmla="*/ 269 w 312"/>
                    <a:gd name="T23" fmla="*/ 167 h 168"/>
                    <a:gd name="T24" fmla="*/ 262 w 312"/>
                    <a:gd name="T25" fmla="*/ 168 h 168"/>
                    <a:gd name="T26" fmla="*/ 257 w 312"/>
                    <a:gd name="T27" fmla="*/ 168 h 168"/>
                    <a:gd name="T28" fmla="*/ 257 w 312"/>
                    <a:gd name="T29" fmla="*/ 168 h 168"/>
                    <a:gd name="T30" fmla="*/ 0 w 312"/>
                    <a:gd name="T31" fmla="*/ 168 h 168"/>
                    <a:gd name="T32" fmla="*/ 0 w 312"/>
                    <a:gd name="T33" fmla="*/ 168 h 168"/>
                    <a:gd name="T34" fmla="*/ 0 w 312"/>
                    <a:gd name="T35" fmla="*/ 0 h 168"/>
                    <a:gd name="T36" fmla="*/ 0 w 312"/>
                    <a:gd name="T37" fmla="*/ 0 h 1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12"/>
                    <a:gd name="T58" fmla="*/ 0 h 168"/>
                    <a:gd name="T59" fmla="*/ 312 w 312"/>
                    <a:gd name="T60" fmla="*/ 168 h 1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12" h="1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12" y="0"/>
                      </a:lnTo>
                      <a:lnTo>
                        <a:pt x="312" y="0"/>
                      </a:lnTo>
                      <a:lnTo>
                        <a:pt x="295" y="140"/>
                      </a:lnTo>
                      <a:lnTo>
                        <a:pt x="295" y="140"/>
                      </a:lnTo>
                      <a:lnTo>
                        <a:pt x="294" y="147"/>
                      </a:lnTo>
                      <a:lnTo>
                        <a:pt x="291" y="152"/>
                      </a:lnTo>
                      <a:lnTo>
                        <a:pt x="285" y="156"/>
                      </a:lnTo>
                      <a:lnTo>
                        <a:pt x="280" y="160"/>
                      </a:lnTo>
                      <a:lnTo>
                        <a:pt x="275" y="164"/>
                      </a:lnTo>
                      <a:lnTo>
                        <a:pt x="269" y="167"/>
                      </a:lnTo>
                      <a:lnTo>
                        <a:pt x="262" y="168"/>
                      </a:lnTo>
                      <a:lnTo>
                        <a:pt x="257" y="168"/>
                      </a:lnTo>
                      <a:lnTo>
                        <a:pt x="257" y="16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2" name="Freeform 23"/>
                <p:cNvSpPr>
                  <a:spLocks noChangeArrowheads="1"/>
                </p:cNvSpPr>
                <p:nvPr/>
              </p:nvSpPr>
              <p:spPr bwMode="auto">
                <a:xfrm>
                  <a:off x="925512" y="152400"/>
                  <a:ext cx="488950" cy="266700"/>
                </a:xfrm>
                <a:custGeom>
                  <a:avLst/>
                  <a:gdLst>
                    <a:gd name="T0" fmla="*/ 0 w 308"/>
                    <a:gd name="T1" fmla="*/ 0 h 168"/>
                    <a:gd name="T2" fmla="*/ 0 w 308"/>
                    <a:gd name="T3" fmla="*/ 0 h 168"/>
                    <a:gd name="T4" fmla="*/ 308 w 308"/>
                    <a:gd name="T5" fmla="*/ 0 h 168"/>
                    <a:gd name="T6" fmla="*/ 308 w 308"/>
                    <a:gd name="T7" fmla="*/ 0 h 168"/>
                    <a:gd name="T8" fmla="*/ 291 w 308"/>
                    <a:gd name="T9" fmla="*/ 140 h 168"/>
                    <a:gd name="T10" fmla="*/ 291 w 308"/>
                    <a:gd name="T11" fmla="*/ 140 h 168"/>
                    <a:gd name="T12" fmla="*/ 290 w 308"/>
                    <a:gd name="T13" fmla="*/ 147 h 168"/>
                    <a:gd name="T14" fmla="*/ 287 w 308"/>
                    <a:gd name="T15" fmla="*/ 152 h 168"/>
                    <a:gd name="T16" fmla="*/ 281 w 308"/>
                    <a:gd name="T17" fmla="*/ 156 h 168"/>
                    <a:gd name="T18" fmla="*/ 277 w 308"/>
                    <a:gd name="T19" fmla="*/ 160 h 168"/>
                    <a:gd name="T20" fmla="*/ 271 w 308"/>
                    <a:gd name="T21" fmla="*/ 164 h 168"/>
                    <a:gd name="T22" fmla="*/ 265 w 308"/>
                    <a:gd name="T23" fmla="*/ 166 h 168"/>
                    <a:gd name="T24" fmla="*/ 258 w 308"/>
                    <a:gd name="T25" fmla="*/ 168 h 168"/>
                    <a:gd name="T26" fmla="*/ 253 w 308"/>
                    <a:gd name="T27" fmla="*/ 168 h 168"/>
                    <a:gd name="T28" fmla="*/ 253 w 308"/>
                    <a:gd name="T29" fmla="*/ 168 h 168"/>
                    <a:gd name="T30" fmla="*/ 0 w 308"/>
                    <a:gd name="T31" fmla="*/ 167 h 168"/>
                    <a:gd name="T32" fmla="*/ 0 w 308"/>
                    <a:gd name="T33" fmla="*/ 167 h 168"/>
                    <a:gd name="T34" fmla="*/ 0 w 308"/>
                    <a:gd name="T35" fmla="*/ 0 h 168"/>
                    <a:gd name="T36" fmla="*/ 0 w 308"/>
                    <a:gd name="T37" fmla="*/ 0 h 1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08"/>
                    <a:gd name="T58" fmla="*/ 0 h 168"/>
                    <a:gd name="T59" fmla="*/ 308 w 308"/>
                    <a:gd name="T60" fmla="*/ 168 h 1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08" h="1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1" y="140"/>
                      </a:lnTo>
                      <a:lnTo>
                        <a:pt x="291" y="140"/>
                      </a:lnTo>
                      <a:lnTo>
                        <a:pt x="290" y="147"/>
                      </a:lnTo>
                      <a:lnTo>
                        <a:pt x="287" y="152"/>
                      </a:lnTo>
                      <a:lnTo>
                        <a:pt x="281" y="156"/>
                      </a:lnTo>
                      <a:lnTo>
                        <a:pt x="277" y="160"/>
                      </a:lnTo>
                      <a:lnTo>
                        <a:pt x="271" y="164"/>
                      </a:lnTo>
                      <a:lnTo>
                        <a:pt x="265" y="166"/>
                      </a:lnTo>
                      <a:lnTo>
                        <a:pt x="258" y="168"/>
                      </a:lnTo>
                      <a:lnTo>
                        <a:pt x="253" y="168"/>
                      </a:lnTo>
                      <a:lnTo>
                        <a:pt x="253" y="168"/>
                      </a:lnTo>
                      <a:lnTo>
                        <a:pt x="0" y="167"/>
                      </a:lnTo>
                      <a:lnTo>
                        <a:pt x="0" y="16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95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3" name="Freeform 24"/>
                <p:cNvSpPr>
                  <a:spLocks noChangeArrowheads="1"/>
                </p:cNvSpPr>
                <p:nvPr/>
              </p:nvSpPr>
              <p:spPr bwMode="auto">
                <a:xfrm>
                  <a:off x="931862" y="152400"/>
                  <a:ext cx="482600" cy="266700"/>
                </a:xfrm>
                <a:custGeom>
                  <a:avLst/>
                  <a:gdLst>
                    <a:gd name="T0" fmla="*/ 0 w 304"/>
                    <a:gd name="T1" fmla="*/ 0 h 168"/>
                    <a:gd name="T2" fmla="*/ 0 w 304"/>
                    <a:gd name="T3" fmla="*/ 0 h 168"/>
                    <a:gd name="T4" fmla="*/ 304 w 304"/>
                    <a:gd name="T5" fmla="*/ 0 h 168"/>
                    <a:gd name="T6" fmla="*/ 304 w 304"/>
                    <a:gd name="T7" fmla="*/ 0 h 168"/>
                    <a:gd name="T8" fmla="*/ 287 w 304"/>
                    <a:gd name="T9" fmla="*/ 140 h 168"/>
                    <a:gd name="T10" fmla="*/ 287 w 304"/>
                    <a:gd name="T11" fmla="*/ 140 h 168"/>
                    <a:gd name="T12" fmla="*/ 286 w 304"/>
                    <a:gd name="T13" fmla="*/ 147 h 168"/>
                    <a:gd name="T14" fmla="*/ 283 w 304"/>
                    <a:gd name="T15" fmla="*/ 152 h 168"/>
                    <a:gd name="T16" fmla="*/ 279 w 304"/>
                    <a:gd name="T17" fmla="*/ 156 h 168"/>
                    <a:gd name="T18" fmla="*/ 273 w 304"/>
                    <a:gd name="T19" fmla="*/ 160 h 168"/>
                    <a:gd name="T20" fmla="*/ 267 w 304"/>
                    <a:gd name="T21" fmla="*/ 164 h 168"/>
                    <a:gd name="T22" fmla="*/ 261 w 304"/>
                    <a:gd name="T23" fmla="*/ 166 h 168"/>
                    <a:gd name="T24" fmla="*/ 254 w 304"/>
                    <a:gd name="T25" fmla="*/ 167 h 168"/>
                    <a:gd name="T26" fmla="*/ 249 w 304"/>
                    <a:gd name="T27" fmla="*/ 168 h 168"/>
                    <a:gd name="T28" fmla="*/ 249 w 304"/>
                    <a:gd name="T29" fmla="*/ 168 h 168"/>
                    <a:gd name="T30" fmla="*/ 0 w 304"/>
                    <a:gd name="T31" fmla="*/ 166 h 168"/>
                    <a:gd name="T32" fmla="*/ 0 w 304"/>
                    <a:gd name="T33" fmla="*/ 166 h 168"/>
                    <a:gd name="T34" fmla="*/ 0 w 304"/>
                    <a:gd name="T35" fmla="*/ 0 h 168"/>
                    <a:gd name="T36" fmla="*/ 0 w 304"/>
                    <a:gd name="T37" fmla="*/ 0 h 1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04"/>
                    <a:gd name="T58" fmla="*/ 0 h 168"/>
                    <a:gd name="T59" fmla="*/ 304 w 304"/>
                    <a:gd name="T60" fmla="*/ 168 h 1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04" h="1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04" y="0"/>
                      </a:lnTo>
                      <a:lnTo>
                        <a:pt x="304" y="0"/>
                      </a:lnTo>
                      <a:lnTo>
                        <a:pt x="287" y="140"/>
                      </a:lnTo>
                      <a:lnTo>
                        <a:pt x="287" y="140"/>
                      </a:lnTo>
                      <a:lnTo>
                        <a:pt x="286" y="147"/>
                      </a:lnTo>
                      <a:lnTo>
                        <a:pt x="283" y="152"/>
                      </a:lnTo>
                      <a:lnTo>
                        <a:pt x="279" y="156"/>
                      </a:lnTo>
                      <a:lnTo>
                        <a:pt x="273" y="160"/>
                      </a:lnTo>
                      <a:lnTo>
                        <a:pt x="267" y="164"/>
                      </a:lnTo>
                      <a:lnTo>
                        <a:pt x="261" y="166"/>
                      </a:lnTo>
                      <a:lnTo>
                        <a:pt x="254" y="167"/>
                      </a:lnTo>
                      <a:lnTo>
                        <a:pt x="249" y="168"/>
                      </a:lnTo>
                      <a:lnTo>
                        <a:pt x="249" y="168"/>
                      </a:lnTo>
                      <a:lnTo>
                        <a:pt x="0" y="166"/>
                      </a:lnTo>
                      <a:lnTo>
                        <a:pt x="0" y="16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4" name="Freeform 25"/>
                <p:cNvSpPr>
                  <a:spLocks noChangeArrowheads="1"/>
                </p:cNvSpPr>
                <p:nvPr/>
              </p:nvSpPr>
              <p:spPr bwMode="auto">
                <a:xfrm>
                  <a:off x="938212" y="152400"/>
                  <a:ext cx="476250" cy="266700"/>
                </a:xfrm>
                <a:custGeom>
                  <a:avLst/>
                  <a:gdLst>
                    <a:gd name="T0" fmla="*/ 0 w 300"/>
                    <a:gd name="T1" fmla="*/ 0 h 168"/>
                    <a:gd name="T2" fmla="*/ 0 w 300"/>
                    <a:gd name="T3" fmla="*/ 0 h 168"/>
                    <a:gd name="T4" fmla="*/ 300 w 300"/>
                    <a:gd name="T5" fmla="*/ 0 h 168"/>
                    <a:gd name="T6" fmla="*/ 300 w 300"/>
                    <a:gd name="T7" fmla="*/ 0 h 168"/>
                    <a:gd name="T8" fmla="*/ 283 w 300"/>
                    <a:gd name="T9" fmla="*/ 140 h 168"/>
                    <a:gd name="T10" fmla="*/ 283 w 300"/>
                    <a:gd name="T11" fmla="*/ 140 h 168"/>
                    <a:gd name="T12" fmla="*/ 282 w 300"/>
                    <a:gd name="T13" fmla="*/ 147 h 168"/>
                    <a:gd name="T14" fmla="*/ 279 w 300"/>
                    <a:gd name="T15" fmla="*/ 152 h 168"/>
                    <a:gd name="T16" fmla="*/ 275 w 300"/>
                    <a:gd name="T17" fmla="*/ 156 h 168"/>
                    <a:gd name="T18" fmla="*/ 269 w 300"/>
                    <a:gd name="T19" fmla="*/ 160 h 168"/>
                    <a:gd name="T20" fmla="*/ 264 w 300"/>
                    <a:gd name="T21" fmla="*/ 163 h 168"/>
                    <a:gd name="T22" fmla="*/ 257 w 300"/>
                    <a:gd name="T23" fmla="*/ 166 h 168"/>
                    <a:gd name="T24" fmla="*/ 252 w 300"/>
                    <a:gd name="T25" fmla="*/ 167 h 168"/>
                    <a:gd name="T26" fmla="*/ 245 w 300"/>
                    <a:gd name="T27" fmla="*/ 168 h 168"/>
                    <a:gd name="T28" fmla="*/ 245 w 300"/>
                    <a:gd name="T29" fmla="*/ 168 h 168"/>
                    <a:gd name="T30" fmla="*/ 0 w 300"/>
                    <a:gd name="T31" fmla="*/ 164 h 168"/>
                    <a:gd name="T32" fmla="*/ 0 w 300"/>
                    <a:gd name="T33" fmla="*/ 164 h 168"/>
                    <a:gd name="T34" fmla="*/ 0 w 300"/>
                    <a:gd name="T35" fmla="*/ 0 h 168"/>
                    <a:gd name="T36" fmla="*/ 0 w 300"/>
                    <a:gd name="T37" fmla="*/ 0 h 1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00"/>
                    <a:gd name="T58" fmla="*/ 0 h 168"/>
                    <a:gd name="T59" fmla="*/ 300 w 300"/>
                    <a:gd name="T60" fmla="*/ 168 h 1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00" h="1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00" y="0"/>
                      </a:lnTo>
                      <a:lnTo>
                        <a:pt x="300" y="0"/>
                      </a:lnTo>
                      <a:lnTo>
                        <a:pt x="283" y="140"/>
                      </a:lnTo>
                      <a:lnTo>
                        <a:pt x="283" y="140"/>
                      </a:lnTo>
                      <a:lnTo>
                        <a:pt x="282" y="147"/>
                      </a:lnTo>
                      <a:lnTo>
                        <a:pt x="279" y="152"/>
                      </a:lnTo>
                      <a:lnTo>
                        <a:pt x="275" y="156"/>
                      </a:lnTo>
                      <a:lnTo>
                        <a:pt x="269" y="160"/>
                      </a:lnTo>
                      <a:lnTo>
                        <a:pt x="264" y="163"/>
                      </a:lnTo>
                      <a:lnTo>
                        <a:pt x="257" y="166"/>
                      </a:lnTo>
                      <a:lnTo>
                        <a:pt x="252" y="167"/>
                      </a:lnTo>
                      <a:lnTo>
                        <a:pt x="245" y="168"/>
                      </a:lnTo>
                      <a:lnTo>
                        <a:pt x="245" y="168"/>
                      </a:lnTo>
                      <a:lnTo>
                        <a:pt x="0" y="164"/>
                      </a:lnTo>
                      <a:lnTo>
                        <a:pt x="0" y="16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797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5" name="Freeform 26"/>
                <p:cNvSpPr>
                  <a:spLocks noChangeArrowheads="1"/>
                </p:cNvSpPr>
                <p:nvPr/>
              </p:nvSpPr>
              <p:spPr bwMode="auto">
                <a:xfrm>
                  <a:off x="942975" y="152400"/>
                  <a:ext cx="471488" cy="266700"/>
                </a:xfrm>
                <a:custGeom>
                  <a:avLst/>
                  <a:gdLst>
                    <a:gd name="T0" fmla="*/ 0 w 297"/>
                    <a:gd name="T1" fmla="*/ 0 h 168"/>
                    <a:gd name="T2" fmla="*/ 0 w 297"/>
                    <a:gd name="T3" fmla="*/ 0 h 168"/>
                    <a:gd name="T4" fmla="*/ 297 w 297"/>
                    <a:gd name="T5" fmla="*/ 0 h 168"/>
                    <a:gd name="T6" fmla="*/ 297 w 297"/>
                    <a:gd name="T7" fmla="*/ 0 h 168"/>
                    <a:gd name="T8" fmla="*/ 280 w 297"/>
                    <a:gd name="T9" fmla="*/ 140 h 168"/>
                    <a:gd name="T10" fmla="*/ 280 w 297"/>
                    <a:gd name="T11" fmla="*/ 140 h 168"/>
                    <a:gd name="T12" fmla="*/ 279 w 297"/>
                    <a:gd name="T13" fmla="*/ 147 h 168"/>
                    <a:gd name="T14" fmla="*/ 276 w 297"/>
                    <a:gd name="T15" fmla="*/ 152 h 168"/>
                    <a:gd name="T16" fmla="*/ 272 w 297"/>
                    <a:gd name="T17" fmla="*/ 156 h 168"/>
                    <a:gd name="T18" fmla="*/ 266 w 297"/>
                    <a:gd name="T19" fmla="*/ 160 h 168"/>
                    <a:gd name="T20" fmla="*/ 261 w 297"/>
                    <a:gd name="T21" fmla="*/ 163 h 168"/>
                    <a:gd name="T22" fmla="*/ 254 w 297"/>
                    <a:gd name="T23" fmla="*/ 166 h 168"/>
                    <a:gd name="T24" fmla="*/ 249 w 297"/>
                    <a:gd name="T25" fmla="*/ 167 h 168"/>
                    <a:gd name="T26" fmla="*/ 243 w 297"/>
                    <a:gd name="T27" fmla="*/ 168 h 168"/>
                    <a:gd name="T28" fmla="*/ 243 w 297"/>
                    <a:gd name="T29" fmla="*/ 168 h 168"/>
                    <a:gd name="T30" fmla="*/ 1 w 297"/>
                    <a:gd name="T31" fmla="*/ 163 h 168"/>
                    <a:gd name="T32" fmla="*/ 1 w 297"/>
                    <a:gd name="T33" fmla="*/ 163 h 168"/>
                    <a:gd name="T34" fmla="*/ 0 w 297"/>
                    <a:gd name="T35" fmla="*/ 0 h 168"/>
                    <a:gd name="T36" fmla="*/ 0 w 297"/>
                    <a:gd name="T37" fmla="*/ 0 h 1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97"/>
                    <a:gd name="T58" fmla="*/ 0 h 168"/>
                    <a:gd name="T59" fmla="*/ 297 w 297"/>
                    <a:gd name="T60" fmla="*/ 168 h 1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97" h="1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97" y="0"/>
                      </a:lnTo>
                      <a:lnTo>
                        <a:pt x="297" y="0"/>
                      </a:lnTo>
                      <a:lnTo>
                        <a:pt x="280" y="140"/>
                      </a:lnTo>
                      <a:lnTo>
                        <a:pt x="280" y="140"/>
                      </a:lnTo>
                      <a:lnTo>
                        <a:pt x="279" y="147"/>
                      </a:lnTo>
                      <a:lnTo>
                        <a:pt x="276" y="152"/>
                      </a:lnTo>
                      <a:lnTo>
                        <a:pt x="272" y="156"/>
                      </a:lnTo>
                      <a:lnTo>
                        <a:pt x="266" y="160"/>
                      </a:lnTo>
                      <a:lnTo>
                        <a:pt x="261" y="163"/>
                      </a:lnTo>
                      <a:lnTo>
                        <a:pt x="254" y="166"/>
                      </a:lnTo>
                      <a:lnTo>
                        <a:pt x="249" y="167"/>
                      </a:lnTo>
                      <a:lnTo>
                        <a:pt x="243" y="168"/>
                      </a:lnTo>
                      <a:lnTo>
                        <a:pt x="243" y="168"/>
                      </a:lnTo>
                      <a:lnTo>
                        <a:pt x="1" y="163"/>
                      </a:lnTo>
                      <a:lnTo>
                        <a:pt x="1" y="16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797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6" name="Freeform 27"/>
                <p:cNvSpPr>
                  <a:spLocks noChangeArrowheads="1"/>
                </p:cNvSpPr>
                <p:nvPr/>
              </p:nvSpPr>
              <p:spPr bwMode="auto">
                <a:xfrm>
                  <a:off x="949325" y="152400"/>
                  <a:ext cx="465138" cy="266700"/>
                </a:xfrm>
                <a:custGeom>
                  <a:avLst/>
                  <a:gdLst>
                    <a:gd name="T0" fmla="*/ 0 w 293"/>
                    <a:gd name="T1" fmla="*/ 0 h 168"/>
                    <a:gd name="T2" fmla="*/ 0 w 293"/>
                    <a:gd name="T3" fmla="*/ 0 h 168"/>
                    <a:gd name="T4" fmla="*/ 293 w 293"/>
                    <a:gd name="T5" fmla="*/ 0 h 168"/>
                    <a:gd name="T6" fmla="*/ 293 w 293"/>
                    <a:gd name="T7" fmla="*/ 0 h 168"/>
                    <a:gd name="T8" fmla="*/ 276 w 293"/>
                    <a:gd name="T9" fmla="*/ 140 h 168"/>
                    <a:gd name="T10" fmla="*/ 276 w 293"/>
                    <a:gd name="T11" fmla="*/ 140 h 168"/>
                    <a:gd name="T12" fmla="*/ 275 w 293"/>
                    <a:gd name="T13" fmla="*/ 147 h 168"/>
                    <a:gd name="T14" fmla="*/ 272 w 293"/>
                    <a:gd name="T15" fmla="*/ 152 h 168"/>
                    <a:gd name="T16" fmla="*/ 268 w 293"/>
                    <a:gd name="T17" fmla="*/ 156 h 168"/>
                    <a:gd name="T18" fmla="*/ 262 w 293"/>
                    <a:gd name="T19" fmla="*/ 160 h 168"/>
                    <a:gd name="T20" fmla="*/ 257 w 293"/>
                    <a:gd name="T21" fmla="*/ 163 h 168"/>
                    <a:gd name="T22" fmla="*/ 250 w 293"/>
                    <a:gd name="T23" fmla="*/ 166 h 168"/>
                    <a:gd name="T24" fmla="*/ 245 w 293"/>
                    <a:gd name="T25" fmla="*/ 167 h 168"/>
                    <a:gd name="T26" fmla="*/ 239 w 293"/>
                    <a:gd name="T27" fmla="*/ 168 h 168"/>
                    <a:gd name="T28" fmla="*/ 239 w 293"/>
                    <a:gd name="T29" fmla="*/ 168 h 168"/>
                    <a:gd name="T30" fmla="*/ 0 w 293"/>
                    <a:gd name="T31" fmla="*/ 163 h 168"/>
                    <a:gd name="T32" fmla="*/ 0 w 293"/>
                    <a:gd name="T33" fmla="*/ 163 h 168"/>
                    <a:gd name="T34" fmla="*/ 0 w 293"/>
                    <a:gd name="T35" fmla="*/ 0 h 168"/>
                    <a:gd name="T36" fmla="*/ 0 w 293"/>
                    <a:gd name="T37" fmla="*/ 0 h 1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93"/>
                    <a:gd name="T58" fmla="*/ 0 h 168"/>
                    <a:gd name="T59" fmla="*/ 293 w 293"/>
                    <a:gd name="T60" fmla="*/ 168 h 16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93" h="1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93" y="0"/>
                      </a:lnTo>
                      <a:lnTo>
                        <a:pt x="293" y="0"/>
                      </a:lnTo>
                      <a:lnTo>
                        <a:pt x="276" y="140"/>
                      </a:lnTo>
                      <a:lnTo>
                        <a:pt x="276" y="140"/>
                      </a:lnTo>
                      <a:lnTo>
                        <a:pt x="275" y="147"/>
                      </a:lnTo>
                      <a:lnTo>
                        <a:pt x="272" y="152"/>
                      </a:lnTo>
                      <a:lnTo>
                        <a:pt x="268" y="156"/>
                      </a:lnTo>
                      <a:lnTo>
                        <a:pt x="262" y="160"/>
                      </a:lnTo>
                      <a:lnTo>
                        <a:pt x="257" y="163"/>
                      </a:lnTo>
                      <a:lnTo>
                        <a:pt x="250" y="166"/>
                      </a:lnTo>
                      <a:lnTo>
                        <a:pt x="245" y="167"/>
                      </a:lnTo>
                      <a:lnTo>
                        <a:pt x="239" y="168"/>
                      </a:lnTo>
                      <a:lnTo>
                        <a:pt x="239" y="168"/>
                      </a:lnTo>
                      <a:lnTo>
                        <a:pt x="0" y="163"/>
                      </a:lnTo>
                      <a:lnTo>
                        <a:pt x="0" y="16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98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7" name="Freeform 28"/>
                <p:cNvSpPr>
                  <a:spLocks noChangeArrowheads="1"/>
                </p:cNvSpPr>
                <p:nvPr/>
              </p:nvSpPr>
              <p:spPr bwMode="auto">
                <a:xfrm>
                  <a:off x="955675" y="152400"/>
                  <a:ext cx="458788" cy="266700"/>
                </a:xfrm>
                <a:custGeom>
                  <a:avLst/>
                  <a:gdLst>
                    <a:gd name="T0" fmla="*/ 0 w 289"/>
                    <a:gd name="T1" fmla="*/ 0 h 168"/>
                    <a:gd name="T2" fmla="*/ 0 w 289"/>
                    <a:gd name="T3" fmla="*/ 0 h 168"/>
                    <a:gd name="T4" fmla="*/ 289 w 289"/>
                    <a:gd name="T5" fmla="*/ 0 h 168"/>
                    <a:gd name="T6" fmla="*/ 289 w 289"/>
                    <a:gd name="T7" fmla="*/ 0 h 168"/>
                    <a:gd name="T8" fmla="*/ 272 w 289"/>
                    <a:gd name="T9" fmla="*/ 140 h 168"/>
                    <a:gd name="T10" fmla="*/ 272 w 289"/>
                    <a:gd name="T11" fmla="*/ 140 h 168"/>
                    <a:gd name="T12" fmla="*/ 271 w 289"/>
                    <a:gd name="T13" fmla="*/ 147 h 168"/>
                    <a:gd name="T14" fmla="*/ 268 w 289"/>
                    <a:gd name="T15" fmla="*/ 151 h 168"/>
                    <a:gd name="T16" fmla="*/ 264 w 289"/>
                    <a:gd name="T17" fmla="*/ 156 h 168"/>
                    <a:gd name="T18" fmla="*/ 258 w 289"/>
                    <a:gd name="T19" fmla="*/ 160 h 168"/>
                    <a:gd name="T20" fmla="*/ 253 w 289"/>
                    <a:gd name="T21" fmla="*/ 163 h 168"/>
                    <a:gd name="T22" fmla="*/ 248 w 289"/>
                    <a:gd name="T23" fmla="*/ 166 h 168"/>
                    <a:gd name="T24" fmla="*/ 235 w 289"/>
                    <a:gd name="T25" fmla="*/ 168 h 168"/>
                    <a:gd name="T26" fmla="*/ 235 w 289"/>
                    <a:gd name="T27" fmla="*/ 168 h 168"/>
                    <a:gd name="T28" fmla="*/ 0 w 289"/>
                    <a:gd name="T29" fmla="*/ 161 h 168"/>
                    <a:gd name="T30" fmla="*/ 0 w 289"/>
                    <a:gd name="T31" fmla="*/ 161 h 168"/>
                    <a:gd name="T32" fmla="*/ 0 w 289"/>
                    <a:gd name="T33" fmla="*/ 0 h 168"/>
                    <a:gd name="T34" fmla="*/ 0 w 289"/>
                    <a:gd name="T35" fmla="*/ 0 h 16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89"/>
                    <a:gd name="T55" fmla="*/ 0 h 168"/>
                    <a:gd name="T56" fmla="*/ 289 w 289"/>
                    <a:gd name="T57" fmla="*/ 168 h 16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89" h="1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89" y="0"/>
                      </a:lnTo>
                      <a:lnTo>
                        <a:pt x="289" y="0"/>
                      </a:lnTo>
                      <a:lnTo>
                        <a:pt x="272" y="140"/>
                      </a:lnTo>
                      <a:lnTo>
                        <a:pt x="272" y="140"/>
                      </a:lnTo>
                      <a:lnTo>
                        <a:pt x="271" y="147"/>
                      </a:lnTo>
                      <a:lnTo>
                        <a:pt x="268" y="151"/>
                      </a:lnTo>
                      <a:lnTo>
                        <a:pt x="264" y="156"/>
                      </a:lnTo>
                      <a:lnTo>
                        <a:pt x="258" y="160"/>
                      </a:lnTo>
                      <a:lnTo>
                        <a:pt x="253" y="163"/>
                      </a:lnTo>
                      <a:lnTo>
                        <a:pt x="248" y="166"/>
                      </a:lnTo>
                      <a:lnTo>
                        <a:pt x="235" y="168"/>
                      </a:lnTo>
                      <a:lnTo>
                        <a:pt x="235" y="168"/>
                      </a:lnTo>
                      <a:lnTo>
                        <a:pt x="0" y="161"/>
                      </a:lnTo>
                      <a:lnTo>
                        <a:pt x="0" y="161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99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8" name="Freeform 29"/>
                <p:cNvSpPr>
                  <a:spLocks noChangeArrowheads="1"/>
                </p:cNvSpPr>
                <p:nvPr/>
              </p:nvSpPr>
              <p:spPr bwMode="auto">
                <a:xfrm>
                  <a:off x="962025" y="152400"/>
                  <a:ext cx="452438" cy="265113"/>
                </a:xfrm>
                <a:custGeom>
                  <a:avLst/>
                  <a:gdLst>
                    <a:gd name="T0" fmla="*/ 0 w 285"/>
                    <a:gd name="T1" fmla="*/ 0 h 167"/>
                    <a:gd name="T2" fmla="*/ 0 w 285"/>
                    <a:gd name="T3" fmla="*/ 0 h 167"/>
                    <a:gd name="T4" fmla="*/ 285 w 285"/>
                    <a:gd name="T5" fmla="*/ 0 h 167"/>
                    <a:gd name="T6" fmla="*/ 285 w 285"/>
                    <a:gd name="T7" fmla="*/ 0 h 167"/>
                    <a:gd name="T8" fmla="*/ 268 w 285"/>
                    <a:gd name="T9" fmla="*/ 140 h 167"/>
                    <a:gd name="T10" fmla="*/ 268 w 285"/>
                    <a:gd name="T11" fmla="*/ 140 h 167"/>
                    <a:gd name="T12" fmla="*/ 267 w 285"/>
                    <a:gd name="T13" fmla="*/ 147 h 167"/>
                    <a:gd name="T14" fmla="*/ 264 w 285"/>
                    <a:gd name="T15" fmla="*/ 151 h 167"/>
                    <a:gd name="T16" fmla="*/ 260 w 285"/>
                    <a:gd name="T17" fmla="*/ 156 h 167"/>
                    <a:gd name="T18" fmla="*/ 254 w 285"/>
                    <a:gd name="T19" fmla="*/ 160 h 167"/>
                    <a:gd name="T20" fmla="*/ 249 w 285"/>
                    <a:gd name="T21" fmla="*/ 163 h 167"/>
                    <a:gd name="T22" fmla="*/ 244 w 285"/>
                    <a:gd name="T23" fmla="*/ 166 h 167"/>
                    <a:gd name="T24" fmla="*/ 231 w 285"/>
                    <a:gd name="T25" fmla="*/ 167 h 167"/>
                    <a:gd name="T26" fmla="*/ 231 w 285"/>
                    <a:gd name="T27" fmla="*/ 167 h 167"/>
                    <a:gd name="T28" fmla="*/ 0 w 285"/>
                    <a:gd name="T29" fmla="*/ 160 h 167"/>
                    <a:gd name="T30" fmla="*/ 0 w 285"/>
                    <a:gd name="T31" fmla="*/ 160 h 167"/>
                    <a:gd name="T32" fmla="*/ 0 w 285"/>
                    <a:gd name="T33" fmla="*/ 0 h 167"/>
                    <a:gd name="T34" fmla="*/ 0 w 285"/>
                    <a:gd name="T35" fmla="*/ 0 h 16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85"/>
                    <a:gd name="T55" fmla="*/ 0 h 167"/>
                    <a:gd name="T56" fmla="*/ 285 w 285"/>
                    <a:gd name="T57" fmla="*/ 167 h 16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85" h="16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85" y="0"/>
                      </a:lnTo>
                      <a:lnTo>
                        <a:pt x="285" y="0"/>
                      </a:lnTo>
                      <a:lnTo>
                        <a:pt x="268" y="140"/>
                      </a:lnTo>
                      <a:lnTo>
                        <a:pt x="268" y="140"/>
                      </a:lnTo>
                      <a:lnTo>
                        <a:pt x="267" y="147"/>
                      </a:lnTo>
                      <a:lnTo>
                        <a:pt x="264" y="151"/>
                      </a:lnTo>
                      <a:lnTo>
                        <a:pt x="260" y="156"/>
                      </a:lnTo>
                      <a:lnTo>
                        <a:pt x="254" y="160"/>
                      </a:lnTo>
                      <a:lnTo>
                        <a:pt x="249" y="163"/>
                      </a:lnTo>
                      <a:lnTo>
                        <a:pt x="244" y="166"/>
                      </a:lnTo>
                      <a:lnTo>
                        <a:pt x="231" y="167"/>
                      </a:lnTo>
                      <a:lnTo>
                        <a:pt x="231" y="167"/>
                      </a:lnTo>
                      <a:lnTo>
                        <a:pt x="0" y="16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999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29" name="Freeform 30"/>
                <p:cNvSpPr>
                  <a:spLocks noChangeArrowheads="1"/>
                </p:cNvSpPr>
                <p:nvPr/>
              </p:nvSpPr>
              <p:spPr bwMode="auto">
                <a:xfrm>
                  <a:off x="968375" y="152400"/>
                  <a:ext cx="446088" cy="265113"/>
                </a:xfrm>
                <a:custGeom>
                  <a:avLst/>
                  <a:gdLst>
                    <a:gd name="T0" fmla="*/ 0 w 281"/>
                    <a:gd name="T1" fmla="*/ 0 h 167"/>
                    <a:gd name="T2" fmla="*/ 0 w 281"/>
                    <a:gd name="T3" fmla="*/ 0 h 167"/>
                    <a:gd name="T4" fmla="*/ 281 w 281"/>
                    <a:gd name="T5" fmla="*/ 0 h 167"/>
                    <a:gd name="T6" fmla="*/ 281 w 281"/>
                    <a:gd name="T7" fmla="*/ 0 h 167"/>
                    <a:gd name="T8" fmla="*/ 264 w 281"/>
                    <a:gd name="T9" fmla="*/ 140 h 167"/>
                    <a:gd name="T10" fmla="*/ 264 w 281"/>
                    <a:gd name="T11" fmla="*/ 140 h 167"/>
                    <a:gd name="T12" fmla="*/ 263 w 281"/>
                    <a:gd name="T13" fmla="*/ 145 h 167"/>
                    <a:gd name="T14" fmla="*/ 260 w 281"/>
                    <a:gd name="T15" fmla="*/ 151 h 167"/>
                    <a:gd name="T16" fmla="*/ 256 w 281"/>
                    <a:gd name="T17" fmla="*/ 156 h 167"/>
                    <a:gd name="T18" fmla="*/ 250 w 281"/>
                    <a:gd name="T19" fmla="*/ 160 h 167"/>
                    <a:gd name="T20" fmla="*/ 245 w 281"/>
                    <a:gd name="T21" fmla="*/ 163 h 167"/>
                    <a:gd name="T22" fmla="*/ 240 w 281"/>
                    <a:gd name="T23" fmla="*/ 166 h 167"/>
                    <a:gd name="T24" fmla="*/ 229 w 281"/>
                    <a:gd name="T25" fmla="*/ 167 h 167"/>
                    <a:gd name="T26" fmla="*/ 229 w 281"/>
                    <a:gd name="T27" fmla="*/ 167 h 167"/>
                    <a:gd name="T28" fmla="*/ 0 w 281"/>
                    <a:gd name="T29" fmla="*/ 159 h 167"/>
                    <a:gd name="T30" fmla="*/ 0 w 281"/>
                    <a:gd name="T31" fmla="*/ 159 h 167"/>
                    <a:gd name="T32" fmla="*/ 0 w 281"/>
                    <a:gd name="T33" fmla="*/ 0 h 167"/>
                    <a:gd name="T34" fmla="*/ 0 w 281"/>
                    <a:gd name="T35" fmla="*/ 0 h 16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81"/>
                    <a:gd name="T55" fmla="*/ 0 h 167"/>
                    <a:gd name="T56" fmla="*/ 281 w 281"/>
                    <a:gd name="T57" fmla="*/ 167 h 16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81" h="16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281" y="0"/>
                      </a:lnTo>
                      <a:lnTo>
                        <a:pt x="264" y="140"/>
                      </a:lnTo>
                      <a:lnTo>
                        <a:pt x="264" y="140"/>
                      </a:lnTo>
                      <a:lnTo>
                        <a:pt x="263" y="145"/>
                      </a:lnTo>
                      <a:lnTo>
                        <a:pt x="260" y="151"/>
                      </a:lnTo>
                      <a:lnTo>
                        <a:pt x="256" y="156"/>
                      </a:lnTo>
                      <a:lnTo>
                        <a:pt x="250" y="160"/>
                      </a:lnTo>
                      <a:lnTo>
                        <a:pt x="245" y="163"/>
                      </a:lnTo>
                      <a:lnTo>
                        <a:pt x="240" y="166"/>
                      </a:lnTo>
                      <a:lnTo>
                        <a:pt x="229" y="167"/>
                      </a:lnTo>
                      <a:lnTo>
                        <a:pt x="229" y="167"/>
                      </a:lnTo>
                      <a:lnTo>
                        <a:pt x="0" y="159"/>
                      </a:lnTo>
                      <a:lnTo>
                        <a:pt x="0" y="159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A9A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0" name="Freeform 31"/>
                <p:cNvSpPr>
                  <a:spLocks noChangeArrowheads="1"/>
                </p:cNvSpPr>
                <p:nvPr/>
              </p:nvSpPr>
              <p:spPr bwMode="auto">
                <a:xfrm>
                  <a:off x="973137" y="152400"/>
                  <a:ext cx="441325" cy="265113"/>
                </a:xfrm>
                <a:custGeom>
                  <a:avLst/>
                  <a:gdLst>
                    <a:gd name="T0" fmla="*/ 1 w 278"/>
                    <a:gd name="T1" fmla="*/ 0 h 167"/>
                    <a:gd name="T2" fmla="*/ 1 w 278"/>
                    <a:gd name="T3" fmla="*/ 0 h 167"/>
                    <a:gd name="T4" fmla="*/ 278 w 278"/>
                    <a:gd name="T5" fmla="*/ 0 h 167"/>
                    <a:gd name="T6" fmla="*/ 278 w 278"/>
                    <a:gd name="T7" fmla="*/ 0 h 167"/>
                    <a:gd name="T8" fmla="*/ 261 w 278"/>
                    <a:gd name="T9" fmla="*/ 140 h 167"/>
                    <a:gd name="T10" fmla="*/ 261 w 278"/>
                    <a:gd name="T11" fmla="*/ 140 h 167"/>
                    <a:gd name="T12" fmla="*/ 260 w 278"/>
                    <a:gd name="T13" fmla="*/ 145 h 167"/>
                    <a:gd name="T14" fmla="*/ 257 w 278"/>
                    <a:gd name="T15" fmla="*/ 151 h 167"/>
                    <a:gd name="T16" fmla="*/ 253 w 278"/>
                    <a:gd name="T17" fmla="*/ 156 h 167"/>
                    <a:gd name="T18" fmla="*/ 247 w 278"/>
                    <a:gd name="T19" fmla="*/ 159 h 167"/>
                    <a:gd name="T20" fmla="*/ 242 w 278"/>
                    <a:gd name="T21" fmla="*/ 163 h 167"/>
                    <a:gd name="T22" fmla="*/ 237 w 278"/>
                    <a:gd name="T23" fmla="*/ 166 h 167"/>
                    <a:gd name="T24" fmla="*/ 226 w 278"/>
                    <a:gd name="T25" fmla="*/ 167 h 167"/>
                    <a:gd name="T26" fmla="*/ 226 w 278"/>
                    <a:gd name="T27" fmla="*/ 167 h 167"/>
                    <a:gd name="T28" fmla="*/ 0 w 278"/>
                    <a:gd name="T29" fmla="*/ 157 h 167"/>
                    <a:gd name="T30" fmla="*/ 0 w 278"/>
                    <a:gd name="T31" fmla="*/ 157 h 167"/>
                    <a:gd name="T32" fmla="*/ 1 w 278"/>
                    <a:gd name="T33" fmla="*/ 0 h 167"/>
                    <a:gd name="T34" fmla="*/ 1 w 278"/>
                    <a:gd name="T35" fmla="*/ 0 h 16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78"/>
                    <a:gd name="T55" fmla="*/ 0 h 167"/>
                    <a:gd name="T56" fmla="*/ 278 w 278"/>
                    <a:gd name="T57" fmla="*/ 167 h 16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78" h="16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278" y="0"/>
                      </a:lnTo>
                      <a:lnTo>
                        <a:pt x="278" y="0"/>
                      </a:lnTo>
                      <a:lnTo>
                        <a:pt x="261" y="140"/>
                      </a:lnTo>
                      <a:lnTo>
                        <a:pt x="261" y="140"/>
                      </a:lnTo>
                      <a:lnTo>
                        <a:pt x="260" y="145"/>
                      </a:lnTo>
                      <a:lnTo>
                        <a:pt x="257" y="151"/>
                      </a:lnTo>
                      <a:lnTo>
                        <a:pt x="253" y="156"/>
                      </a:lnTo>
                      <a:lnTo>
                        <a:pt x="247" y="159"/>
                      </a:lnTo>
                      <a:lnTo>
                        <a:pt x="242" y="163"/>
                      </a:lnTo>
                      <a:lnTo>
                        <a:pt x="237" y="166"/>
                      </a:lnTo>
                      <a:lnTo>
                        <a:pt x="226" y="167"/>
                      </a:lnTo>
                      <a:lnTo>
                        <a:pt x="226" y="167"/>
                      </a:lnTo>
                      <a:lnTo>
                        <a:pt x="0" y="157"/>
                      </a:lnTo>
                      <a:lnTo>
                        <a:pt x="0" y="157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A9A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1" name="Freeform 32"/>
                <p:cNvSpPr>
                  <a:spLocks noChangeArrowheads="1"/>
                </p:cNvSpPr>
                <p:nvPr/>
              </p:nvSpPr>
              <p:spPr bwMode="auto">
                <a:xfrm>
                  <a:off x="979487" y="152400"/>
                  <a:ext cx="434975" cy="265113"/>
                </a:xfrm>
                <a:custGeom>
                  <a:avLst/>
                  <a:gdLst>
                    <a:gd name="T0" fmla="*/ 1 w 274"/>
                    <a:gd name="T1" fmla="*/ 0 h 167"/>
                    <a:gd name="T2" fmla="*/ 1 w 274"/>
                    <a:gd name="T3" fmla="*/ 0 h 167"/>
                    <a:gd name="T4" fmla="*/ 274 w 274"/>
                    <a:gd name="T5" fmla="*/ 0 h 167"/>
                    <a:gd name="T6" fmla="*/ 274 w 274"/>
                    <a:gd name="T7" fmla="*/ 0 h 167"/>
                    <a:gd name="T8" fmla="*/ 257 w 274"/>
                    <a:gd name="T9" fmla="*/ 140 h 167"/>
                    <a:gd name="T10" fmla="*/ 257 w 274"/>
                    <a:gd name="T11" fmla="*/ 140 h 167"/>
                    <a:gd name="T12" fmla="*/ 256 w 274"/>
                    <a:gd name="T13" fmla="*/ 145 h 167"/>
                    <a:gd name="T14" fmla="*/ 253 w 274"/>
                    <a:gd name="T15" fmla="*/ 151 h 167"/>
                    <a:gd name="T16" fmla="*/ 249 w 274"/>
                    <a:gd name="T17" fmla="*/ 156 h 167"/>
                    <a:gd name="T18" fmla="*/ 245 w 274"/>
                    <a:gd name="T19" fmla="*/ 159 h 167"/>
                    <a:gd name="T20" fmla="*/ 239 w 274"/>
                    <a:gd name="T21" fmla="*/ 163 h 167"/>
                    <a:gd name="T22" fmla="*/ 233 w 274"/>
                    <a:gd name="T23" fmla="*/ 164 h 167"/>
                    <a:gd name="T24" fmla="*/ 222 w 274"/>
                    <a:gd name="T25" fmla="*/ 167 h 167"/>
                    <a:gd name="T26" fmla="*/ 222 w 274"/>
                    <a:gd name="T27" fmla="*/ 167 h 167"/>
                    <a:gd name="T28" fmla="*/ 0 w 274"/>
                    <a:gd name="T29" fmla="*/ 156 h 167"/>
                    <a:gd name="T30" fmla="*/ 0 w 274"/>
                    <a:gd name="T31" fmla="*/ 156 h 167"/>
                    <a:gd name="T32" fmla="*/ 1 w 274"/>
                    <a:gd name="T33" fmla="*/ 0 h 167"/>
                    <a:gd name="T34" fmla="*/ 1 w 274"/>
                    <a:gd name="T35" fmla="*/ 0 h 16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74"/>
                    <a:gd name="T55" fmla="*/ 0 h 167"/>
                    <a:gd name="T56" fmla="*/ 274 w 274"/>
                    <a:gd name="T57" fmla="*/ 167 h 16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74" h="16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274" y="0"/>
                      </a:lnTo>
                      <a:lnTo>
                        <a:pt x="274" y="0"/>
                      </a:lnTo>
                      <a:lnTo>
                        <a:pt x="257" y="140"/>
                      </a:lnTo>
                      <a:lnTo>
                        <a:pt x="257" y="140"/>
                      </a:lnTo>
                      <a:lnTo>
                        <a:pt x="256" y="145"/>
                      </a:lnTo>
                      <a:lnTo>
                        <a:pt x="253" y="151"/>
                      </a:lnTo>
                      <a:lnTo>
                        <a:pt x="249" y="156"/>
                      </a:lnTo>
                      <a:lnTo>
                        <a:pt x="245" y="159"/>
                      </a:lnTo>
                      <a:lnTo>
                        <a:pt x="239" y="163"/>
                      </a:lnTo>
                      <a:lnTo>
                        <a:pt x="233" y="164"/>
                      </a:lnTo>
                      <a:lnTo>
                        <a:pt x="222" y="167"/>
                      </a:lnTo>
                      <a:lnTo>
                        <a:pt x="222" y="167"/>
                      </a:lnTo>
                      <a:lnTo>
                        <a:pt x="0" y="156"/>
                      </a:lnTo>
                      <a:lnTo>
                        <a:pt x="0" y="156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B9B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2" name="Freeform 33"/>
                <p:cNvSpPr>
                  <a:spLocks noChangeArrowheads="1"/>
                </p:cNvSpPr>
                <p:nvPr/>
              </p:nvSpPr>
              <p:spPr bwMode="auto">
                <a:xfrm>
                  <a:off x="985837" y="152400"/>
                  <a:ext cx="428625" cy="265113"/>
                </a:xfrm>
                <a:custGeom>
                  <a:avLst/>
                  <a:gdLst>
                    <a:gd name="T0" fmla="*/ 0 w 270"/>
                    <a:gd name="T1" fmla="*/ 0 h 167"/>
                    <a:gd name="T2" fmla="*/ 0 w 270"/>
                    <a:gd name="T3" fmla="*/ 0 h 167"/>
                    <a:gd name="T4" fmla="*/ 270 w 270"/>
                    <a:gd name="T5" fmla="*/ 0 h 167"/>
                    <a:gd name="T6" fmla="*/ 270 w 270"/>
                    <a:gd name="T7" fmla="*/ 0 h 167"/>
                    <a:gd name="T8" fmla="*/ 253 w 270"/>
                    <a:gd name="T9" fmla="*/ 140 h 167"/>
                    <a:gd name="T10" fmla="*/ 253 w 270"/>
                    <a:gd name="T11" fmla="*/ 140 h 167"/>
                    <a:gd name="T12" fmla="*/ 252 w 270"/>
                    <a:gd name="T13" fmla="*/ 145 h 167"/>
                    <a:gd name="T14" fmla="*/ 249 w 270"/>
                    <a:gd name="T15" fmla="*/ 151 h 167"/>
                    <a:gd name="T16" fmla="*/ 245 w 270"/>
                    <a:gd name="T17" fmla="*/ 155 h 167"/>
                    <a:gd name="T18" fmla="*/ 241 w 270"/>
                    <a:gd name="T19" fmla="*/ 159 h 167"/>
                    <a:gd name="T20" fmla="*/ 235 w 270"/>
                    <a:gd name="T21" fmla="*/ 163 h 167"/>
                    <a:gd name="T22" fmla="*/ 230 w 270"/>
                    <a:gd name="T23" fmla="*/ 164 h 167"/>
                    <a:gd name="T24" fmla="*/ 219 w 270"/>
                    <a:gd name="T25" fmla="*/ 167 h 167"/>
                    <a:gd name="T26" fmla="*/ 219 w 270"/>
                    <a:gd name="T27" fmla="*/ 167 h 167"/>
                    <a:gd name="T28" fmla="*/ 0 w 270"/>
                    <a:gd name="T29" fmla="*/ 156 h 167"/>
                    <a:gd name="T30" fmla="*/ 0 w 270"/>
                    <a:gd name="T31" fmla="*/ 156 h 167"/>
                    <a:gd name="T32" fmla="*/ 0 w 270"/>
                    <a:gd name="T33" fmla="*/ 0 h 167"/>
                    <a:gd name="T34" fmla="*/ 0 w 270"/>
                    <a:gd name="T35" fmla="*/ 0 h 16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70"/>
                    <a:gd name="T55" fmla="*/ 0 h 167"/>
                    <a:gd name="T56" fmla="*/ 270 w 270"/>
                    <a:gd name="T57" fmla="*/ 167 h 16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70" h="16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70" y="0"/>
                      </a:lnTo>
                      <a:lnTo>
                        <a:pt x="270" y="0"/>
                      </a:lnTo>
                      <a:lnTo>
                        <a:pt x="253" y="140"/>
                      </a:lnTo>
                      <a:lnTo>
                        <a:pt x="253" y="140"/>
                      </a:lnTo>
                      <a:lnTo>
                        <a:pt x="252" y="145"/>
                      </a:lnTo>
                      <a:lnTo>
                        <a:pt x="249" y="151"/>
                      </a:lnTo>
                      <a:lnTo>
                        <a:pt x="245" y="155"/>
                      </a:lnTo>
                      <a:lnTo>
                        <a:pt x="241" y="159"/>
                      </a:lnTo>
                      <a:lnTo>
                        <a:pt x="235" y="163"/>
                      </a:lnTo>
                      <a:lnTo>
                        <a:pt x="230" y="164"/>
                      </a:lnTo>
                      <a:lnTo>
                        <a:pt x="219" y="167"/>
                      </a:lnTo>
                      <a:lnTo>
                        <a:pt x="219" y="167"/>
                      </a:lnTo>
                      <a:lnTo>
                        <a:pt x="0" y="156"/>
                      </a:lnTo>
                      <a:lnTo>
                        <a:pt x="0" y="15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C9C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3" name="Freeform 34"/>
                <p:cNvSpPr>
                  <a:spLocks noChangeArrowheads="1"/>
                </p:cNvSpPr>
                <p:nvPr/>
              </p:nvSpPr>
              <p:spPr bwMode="auto">
                <a:xfrm>
                  <a:off x="992187" y="152400"/>
                  <a:ext cx="422275" cy="265113"/>
                </a:xfrm>
                <a:custGeom>
                  <a:avLst/>
                  <a:gdLst>
                    <a:gd name="T0" fmla="*/ 0 w 266"/>
                    <a:gd name="T1" fmla="*/ 0 h 167"/>
                    <a:gd name="T2" fmla="*/ 0 w 266"/>
                    <a:gd name="T3" fmla="*/ 0 h 167"/>
                    <a:gd name="T4" fmla="*/ 266 w 266"/>
                    <a:gd name="T5" fmla="*/ 0 h 167"/>
                    <a:gd name="T6" fmla="*/ 266 w 266"/>
                    <a:gd name="T7" fmla="*/ 0 h 167"/>
                    <a:gd name="T8" fmla="*/ 249 w 266"/>
                    <a:gd name="T9" fmla="*/ 140 h 167"/>
                    <a:gd name="T10" fmla="*/ 249 w 266"/>
                    <a:gd name="T11" fmla="*/ 140 h 167"/>
                    <a:gd name="T12" fmla="*/ 248 w 266"/>
                    <a:gd name="T13" fmla="*/ 145 h 167"/>
                    <a:gd name="T14" fmla="*/ 245 w 266"/>
                    <a:gd name="T15" fmla="*/ 151 h 167"/>
                    <a:gd name="T16" fmla="*/ 241 w 266"/>
                    <a:gd name="T17" fmla="*/ 155 h 167"/>
                    <a:gd name="T18" fmla="*/ 237 w 266"/>
                    <a:gd name="T19" fmla="*/ 159 h 167"/>
                    <a:gd name="T20" fmla="*/ 226 w 266"/>
                    <a:gd name="T21" fmla="*/ 164 h 167"/>
                    <a:gd name="T22" fmla="*/ 215 w 266"/>
                    <a:gd name="T23" fmla="*/ 167 h 167"/>
                    <a:gd name="T24" fmla="*/ 215 w 266"/>
                    <a:gd name="T25" fmla="*/ 167 h 167"/>
                    <a:gd name="T26" fmla="*/ 0 w 266"/>
                    <a:gd name="T27" fmla="*/ 155 h 167"/>
                    <a:gd name="T28" fmla="*/ 0 w 266"/>
                    <a:gd name="T29" fmla="*/ 155 h 167"/>
                    <a:gd name="T30" fmla="*/ 0 w 266"/>
                    <a:gd name="T31" fmla="*/ 0 h 167"/>
                    <a:gd name="T32" fmla="*/ 0 w 266"/>
                    <a:gd name="T33" fmla="*/ 0 h 16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66"/>
                    <a:gd name="T52" fmla="*/ 0 h 167"/>
                    <a:gd name="T53" fmla="*/ 266 w 266"/>
                    <a:gd name="T54" fmla="*/ 167 h 16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66" h="16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6" y="0"/>
                      </a:lnTo>
                      <a:lnTo>
                        <a:pt x="266" y="0"/>
                      </a:lnTo>
                      <a:lnTo>
                        <a:pt x="249" y="140"/>
                      </a:lnTo>
                      <a:lnTo>
                        <a:pt x="249" y="140"/>
                      </a:lnTo>
                      <a:lnTo>
                        <a:pt x="248" y="145"/>
                      </a:lnTo>
                      <a:lnTo>
                        <a:pt x="245" y="151"/>
                      </a:lnTo>
                      <a:lnTo>
                        <a:pt x="241" y="155"/>
                      </a:lnTo>
                      <a:lnTo>
                        <a:pt x="237" y="159"/>
                      </a:lnTo>
                      <a:lnTo>
                        <a:pt x="226" y="164"/>
                      </a:lnTo>
                      <a:lnTo>
                        <a:pt x="215" y="167"/>
                      </a:lnTo>
                      <a:lnTo>
                        <a:pt x="215" y="167"/>
                      </a:lnTo>
                      <a:lnTo>
                        <a:pt x="0" y="155"/>
                      </a:lnTo>
                      <a:lnTo>
                        <a:pt x="0" y="155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C9C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4" name="Freeform 35"/>
                <p:cNvSpPr>
                  <a:spLocks noChangeArrowheads="1"/>
                </p:cNvSpPr>
                <p:nvPr/>
              </p:nvSpPr>
              <p:spPr bwMode="auto">
                <a:xfrm>
                  <a:off x="995362" y="152400"/>
                  <a:ext cx="419100" cy="265113"/>
                </a:xfrm>
                <a:custGeom>
                  <a:avLst/>
                  <a:gdLst>
                    <a:gd name="T0" fmla="*/ 2 w 264"/>
                    <a:gd name="T1" fmla="*/ 0 h 167"/>
                    <a:gd name="T2" fmla="*/ 2 w 264"/>
                    <a:gd name="T3" fmla="*/ 0 h 167"/>
                    <a:gd name="T4" fmla="*/ 264 w 264"/>
                    <a:gd name="T5" fmla="*/ 0 h 167"/>
                    <a:gd name="T6" fmla="*/ 264 w 264"/>
                    <a:gd name="T7" fmla="*/ 0 h 167"/>
                    <a:gd name="T8" fmla="*/ 247 w 264"/>
                    <a:gd name="T9" fmla="*/ 140 h 167"/>
                    <a:gd name="T10" fmla="*/ 247 w 264"/>
                    <a:gd name="T11" fmla="*/ 140 h 167"/>
                    <a:gd name="T12" fmla="*/ 246 w 264"/>
                    <a:gd name="T13" fmla="*/ 145 h 167"/>
                    <a:gd name="T14" fmla="*/ 243 w 264"/>
                    <a:gd name="T15" fmla="*/ 151 h 167"/>
                    <a:gd name="T16" fmla="*/ 239 w 264"/>
                    <a:gd name="T17" fmla="*/ 155 h 167"/>
                    <a:gd name="T18" fmla="*/ 235 w 264"/>
                    <a:gd name="T19" fmla="*/ 159 h 167"/>
                    <a:gd name="T20" fmla="*/ 224 w 264"/>
                    <a:gd name="T21" fmla="*/ 164 h 167"/>
                    <a:gd name="T22" fmla="*/ 213 w 264"/>
                    <a:gd name="T23" fmla="*/ 167 h 167"/>
                    <a:gd name="T24" fmla="*/ 213 w 264"/>
                    <a:gd name="T25" fmla="*/ 167 h 167"/>
                    <a:gd name="T26" fmla="*/ 0 w 264"/>
                    <a:gd name="T27" fmla="*/ 153 h 167"/>
                    <a:gd name="T28" fmla="*/ 0 w 264"/>
                    <a:gd name="T29" fmla="*/ 153 h 167"/>
                    <a:gd name="T30" fmla="*/ 2 w 264"/>
                    <a:gd name="T31" fmla="*/ 0 h 167"/>
                    <a:gd name="T32" fmla="*/ 2 w 264"/>
                    <a:gd name="T33" fmla="*/ 0 h 16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64"/>
                    <a:gd name="T52" fmla="*/ 0 h 167"/>
                    <a:gd name="T53" fmla="*/ 264 w 264"/>
                    <a:gd name="T54" fmla="*/ 167 h 16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64" h="167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64" y="0"/>
                      </a:lnTo>
                      <a:lnTo>
                        <a:pt x="264" y="0"/>
                      </a:lnTo>
                      <a:lnTo>
                        <a:pt x="247" y="140"/>
                      </a:lnTo>
                      <a:lnTo>
                        <a:pt x="247" y="140"/>
                      </a:lnTo>
                      <a:lnTo>
                        <a:pt x="246" y="145"/>
                      </a:lnTo>
                      <a:lnTo>
                        <a:pt x="243" y="151"/>
                      </a:lnTo>
                      <a:lnTo>
                        <a:pt x="239" y="155"/>
                      </a:lnTo>
                      <a:lnTo>
                        <a:pt x="235" y="159"/>
                      </a:lnTo>
                      <a:lnTo>
                        <a:pt x="224" y="164"/>
                      </a:lnTo>
                      <a:lnTo>
                        <a:pt x="213" y="167"/>
                      </a:lnTo>
                      <a:lnTo>
                        <a:pt x="213" y="167"/>
                      </a:lnTo>
                      <a:lnTo>
                        <a:pt x="0" y="153"/>
                      </a:lnTo>
                      <a:lnTo>
                        <a:pt x="0" y="15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9D9D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5" name="Freeform 36"/>
                <p:cNvSpPr>
                  <a:spLocks noChangeArrowheads="1"/>
                </p:cNvSpPr>
                <p:nvPr/>
              </p:nvSpPr>
              <p:spPr bwMode="auto">
                <a:xfrm>
                  <a:off x="1001712" y="152400"/>
                  <a:ext cx="412750" cy="265113"/>
                </a:xfrm>
                <a:custGeom>
                  <a:avLst/>
                  <a:gdLst>
                    <a:gd name="T0" fmla="*/ 2 w 260"/>
                    <a:gd name="T1" fmla="*/ 0 h 167"/>
                    <a:gd name="T2" fmla="*/ 2 w 260"/>
                    <a:gd name="T3" fmla="*/ 0 h 167"/>
                    <a:gd name="T4" fmla="*/ 260 w 260"/>
                    <a:gd name="T5" fmla="*/ 0 h 167"/>
                    <a:gd name="T6" fmla="*/ 260 w 260"/>
                    <a:gd name="T7" fmla="*/ 0 h 167"/>
                    <a:gd name="T8" fmla="*/ 243 w 260"/>
                    <a:gd name="T9" fmla="*/ 140 h 167"/>
                    <a:gd name="T10" fmla="*/ 243 w 260"/>
                    <a:gd name="T11" fmla="*/ 140 h 167"/>
                    <a:gd name="T12" fmla="*/ 242 w 260"/>
                    <a:gd name="T13" fmla="*/ 145 h 167"/>
                    <a:gd name="T14" fmla="*/ 239 w 260"/>
                    <a:gd name="T15" fmla="*/ 151 h 167"/>
                    <a:gd name="T16" fmla="*/ 235 w 260"/>
                    <a:gd name="T17" fmla="*/ 155 h 167"/>
                    <a:gd name="T18" fmla="*/ 231 w 260"/>
                    <a:gd name="T19" fmla="*/ 159 h 167"/>
                    <a:gd name="T20" fmla="*/ 220 w 260"/>
                    <a:gd name="T21" fmla="*/ 164 h 167"/>
                    <a:gd name="T22" fmla="*/ 209 w 260"/>
                    <a:gd name="T23" fmla="*/ 167 h 167"/>
                    <a:gd name="T24" fmla="*/ 209 w 260"/>
                    <a:gd name="T25" fmla="*/ 167 h 167"/>
                    <a:gd name="T26" fmla="*/ 0 w 260"/>
                    <a:gd name="T27" fmla="*/ 152 h 167"/>
                    <a:gd name="T28" fmla="*/ 0 w 260"/>
                    <a:gd name="T29" fmla="*/ 152 h 167"/>
                    <a:gd name="T30" fmla="*/ 2 w 260"/>
                    <a:gd name="T31" fmla="*/ 0 h 167"/>
                    <a:gd name="T32" fmla="*/ 2 w 260"/>
                    <a:gd name="T33" fmla="*/ 0 h 16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60"/>
                    <a:gd name="T52" fmla="*/ 0 h 167"/>
                    <a:gd name="T53" fmla="*/ 260 w 260"/>
                    <a:gd name="T54" fmla="*/ 167 h 16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60" h="167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60" y="0"/>
                      </a:lnTo>
                      <a:lnTo>
                        <a:pt x="260" y="0"/>
                      </a:lnTo>
                      <a:lnTo>
                        <a:pt x="243" y="140"/>
                      </a:lnTo>
                      <a:lnTo>
                        <a:pt x="243" y="140"/>
                      </a:lnTo>
                      <a:lnTo>
                        <a:pt x="242" y="145"/>
                      </a:lnTo>
                      <a:lnTo>
                        <a:pt x="239" y="151"/>
                      </a:lnTo>
                      <a:lnTo>
                        <a:pt x="235" y="155"/>
                      </a:lnTo>
                      <a:lnTo>
                        <a:pt x="231" y="159"/>
                      </a:lnTo>
                      <a:lnTo>
                        <a:pt x="220" y="164"/>
                      </a:lnTo>
                      <a:lnTo>
                        <a:pt x="209" y="167"/>
                      </a:lnTo>
                      <a:lnTo>
                        <a:pt x="209" y="167"/>
                      </a:lnTo>
                      <a:lnTo>
                        <a:pt x="0" y="152"/>
                      </a:lnTo>
                      <a:lnTo>
                        <a:pt x="0" y="15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9D9D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6" name="Freeform 37"/>
                <p:cNvSpPr>
                  <a:spLocks noChangeArrowheads="1"/>
                </p:cNvSpPr>
                <p:nvPr/>
              </p:nvSpPr>
              <p:spPr bwMode="auto">
                <a:xfrm>
                  <a:off x="1009650" y="152400"/>
                  <a:ext cx="404813" cy="265113"/>
                </a:xfrm>
                <a:custGeom>
                  <a:avLst/>
                  <a:gdLst>
                    <a:gd name="T0" fmla="*/ 1 w 255"/>
                    <a:gd name="T1" fmla="*/ 0 h 167"/>
                    <a:gd name="T2" fmla="*/ 1 w 255"/>
                    <a:gd name="T3" fmla="*/ 0 h 167"/>
                    <a:gd name="T4" fmla="*/ 255 w 255"/>
                    <a:gd name="T5" fmla="*/ 0 h 167"/>
                    <a:gd name="T6" fmla="*/ 255 w 255"/>
                    <a:gd name="T7" fmla="*/ 0 h 167"/>
                    <a:gd name="T8" fmla="*/ 238 w 255"/>
                    <a:gd name="T9" fmla="*/ 140 h 167"/>
                    <a:gd name="T10" fmla="*/ 238 w 255"/>
                    <a:gd name="T11" fmla="*/ 140 h 167"/>
                    <a:gd name="T12" fmla="*/ 237 w 255"/>
                    <a:gd name="T13" fmla="*/ 145 h 167"/>
                    <a:gd name="T14" fmla="*/ 234 w 255"/>
                    <a:gd name="T15" fmla="*/ 151 h 167"/>
                    <a:gd name="T16" fmla="*/ 230 w 255"/>
                    <a:gd name="T17" fmla="*/ 155 h 167"/>
                    <a:gd name="T18" fmla="*/ 226 w 255"/>
                    <a:gd name="T19" fmla="*/ 159 h 167"/>
                    <a:gd name="T20" fmla="*/ 215 w 255"/>
                    <a:gd name="T21" fmla="*/ 164 h 167"/>
                    <a:gd name="T22" fmla="*/ 205 w 255"/>
                    <a:gd name="T23" fmla="*/ 167 h 167"/>
                    <a:gd name="T24" fmla="*/ 205 w 255"/>
                    <a:gd name="T25" fmla="*/ 167 h 167"/>
                    <a:gd name="T26" fmla="*/ 0 w 255"/>
                    <a:gd name="T27" fmla="*/ 151 h 167"/>
                    <a:gd name="T28" fmla="*/ 0 w 255"/>
                    <a:gd name="T29" fmla="*/ 151 h 167"/>
                    <a:gd name="T30" fmla="*/ 1 w 255"/>
                    <a:gd name="T31" fmla="*/ 0 h 167"/>
                    <a:gd name="T32" fmla="*/ 1 w 255"/>
                    <a:gd name="T33" fmla="*/ 0 h 16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55"/>
                    <a:gd name="T52" fmla="*/ 0 h 167"/>
                    <a:gd name="T53" fmla="*/ 255 w 255"/>
                    <a:gd name="T54" fmla="*/ 167 h 16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55" h="16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255" y="0"/>
                      </a:lnTo>
                      <a:lnTo>
                        <a:pt x="255" y="0"/>
                      </a:lnTo>
                      <a:lnTo>
                        <a:pt x="238" y="140"/>
                      </a:lnTo>
                      <a:lnTo>
                        <a:pt x="238" y="140"/>
                      </a:lnTo>
                      <a:lnTo>
                        <a:pt x="237" y="145"/>
                      </a:lnTo>
                      <a:lnTo>
                        <a:pt x="234" y="151"/>
                      </a:lnTo>
                      <a:lnTo>
                        <a:pt x="230" y="155"/>
                      </a:lnTo>
                      <a:lnTo>
                        <a:pt x="226" y="159"/>
                      </a:lnTo>
                      <a:lnTo>
                        <a:pt x="215" y="164"/>
                      </a:lnTo>
                      <a:lnTo>
                        <a:pt x="205" y="167"/>
                      </a:lnTo>
                      <a:lnTo>
                        <a:pt x="205" y="167"/>
                      </a:lnTo>
                      <a:lnTo>
                        <a:pt x="0" y="151"/>
                      </a:lnTo>
                      <a:lnTo>
                        <a:pt x="0" y="151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E9EA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7" name="Freeform 38"/>
                <p:cNvSpPr>
                  <a:spLocks noChangeArrowheads="1"/>
                </p:cNvSpPr>
                <p:nvPr/>
              </p:nvSpPr>
              <p:spPr bwMode="auto">
                <a:xfrm>
                  <a:off x="1016000" y="152400"/>
                  <a:ext cx="398463" cy="265113"/>
                </a:xfrm>
                <a:custGeom>
                  <a:avLst/>
                  <a:gdLst>
                    <a:gd name="T0" fmla="*/ 1 w 251"/>
                    <a:gd name="T1" fmla="*/ 0 h 167"/>
                    <a:gd name="T2" fmla="*/ 1 w 251"/>
                    <a:gd name="T3" fmla="*/ 0 h 167"/>
                    <a:gd name="T4" fmla="*/ 251 w 251"/>
                    <a:gd name="T5" fmla="*/ 0 h 167"/>
                    <a:gd name="T6" fmla="*/ 251 w 251"/>
                    <a:gd name="T7" fmla="*/ 0 h 167"/>
                    <a:gd name="T8" fmla="*/ 234 w 251"/>
                    <a:gd name="T9" fmla="*/ 140 h 167"/>
                    <a:gd name="T10" fmla="*/ 234 w 251"/>
                    <a:gd name="T11" fmla="*/ 140 h 167"/>
                    <a:gd name="T12" fmla="*/ 233 w 251"/>
                    <a:gd name="T13" fmla="*/ 145 h 167"/>
                    <a:gd name="T14" fmla="*/ 230 w 251"/>
                    <a:gd name="T15" fmla="*/ 151 h 167"/>
                    <a:gd name="T16" fmla="*/ 226 w 251"/>
                    <a:gd name="T17" fmla="*/ 155 h 167"/>
                    <a:gd name="T18" fmla="*/ 222 w 251"/>
                    <a:gd name="T19" fmla="*/ 159 h 167"/>
                    <a:gd name="T20" fmla="*/ 212 w 251"/>
                    <a:gd name="T21" fmla="*/ 164 h 167"/>
                    <a:gd name="T22" fmla="*/ 201 w 251"/>
                    <a:gd name="T23" fmla="*/ 167 h 167"/>
                    <a:gd name="T24" fmla="*/ 201 w 251"/>
                    <a:gd name="T25" fmla="*/ 167 h 167"/>
                    <a:gd name="T26" fmla="*/ 0 w 251"/>
                    <a:gd name="T27" fmla="*/ 149 h 167"/>
                    <a:gd name="T28" fmla="*/ 0 w 251"/>
                    <a:gd name="T29" fmla="*/ 149 h 167"/>
                    <a:gd name="T30" fmla="*/ 1 w 251"/>
                    <a:gd name="T31" fmla="*/ 0 h 167"/>
                    <a:gd name="T32" fmla="*/ 1 w 251"/>
                    <a:gd name="T33" fmla="*/ 0 h 16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51"/>
                    <a:gd name="T52" fmla="*/ 0 h 167"/>
                    <a:gd name="T53" fmla="*/ 251 w 251"/>
                    <a:gd name="T54" fmla="*/ 167 h 16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51" h="167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251" y="0"/>
                      </a:lnTo>
                      <a:lnTo>
                        <a:pt x="251" y="0"/>
                      </a:lnTo>
                      <a:lnTo>
                        <a:pt x="234" y="140"/>
                      </a:lnTo>
                      <a:lnTo>
                        <a:pt x="234" y="140"/>
                      </a:lnTo>
                      <a:lnTo>
                        <a:pt x="233" y="145"/>
                      </a:lnTo>
                      <a:lnTo>
                        <a:pt x="230" y="151"/>
                      </a:lnTo>
                      <a:lnTo>
                        <a:pt x="226" y="155"/>
                      </a:lnTo>
                      <a:lnTo>
                        <a:pt x="222" y="159"/>
                      </a:lnTo>
                      <a:lnTo>
                        <a:pt x="212" y="164"/>
                      </a:lnTo>
                      <a:lnTo>
                        <a:pt x="201" y="167"/>
                      </a:lnTo>
                      <a:lnTo>
                        <a:pt x="201" y="167"/>
                      </a:lnTo>
                      <a:lnTo>
                        <a:pt x="0" y="149"/>
                      </a:lnTo>
                      <a:lnTo>
                        <a:pt x="0" y="149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F9FA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8" name="Freeform 39"/>
                <p:cNvSpPr>
                  <a:spLocks noChangeArrowheads="1"/>
                </p:cNvSpPr>
                <p:nvPr/>
              </p:nvSpPr>
              <p:spPr bwMode="auto">
                <a:xfrm>
                  <a:off x="1019175" y="152400"/>
                  <a:ext cx="395288" cy="263525"/>
                </a:xfrm>
                <a:custGeom>
                  <a:avLst/>
                  <a:gdLst>
                    <a:gd name="T0" fmla="*/ 2 w 249"/>
                    <a:gd name="T1" fmla="*/ 0 h 166"/>
                    <a:gd name="T2" fmla="*/ 2 w 249"/>
                    <a:gd name="T3" fmla="*/ 0 h 166"/>
                    <a:gd name="T4" fmla="*/ 249 w 249"/>
                    <a:gd name="T5" fmla="*/ 0 h 166"/>
                    <a:gd name="T6" fmla="*/ 249 w 249"/>
                    <a:gd name="T7" fmla="*/ 0 h 166"/>
                    <a:gd name="T8" fmla="*/ 232 w 249"/>
                    <a:gd name="T9" fmla="*/ 140 h 166"/>
                    <a:gd name="T10" fmla="*/ 232 w 249"/>
                    <a:gd name="T11" fmla="*/ 140 h 166"/>
                    <a:gd name="T12" fmla="*/ 231 w 249"/>
                    <a:gd name="T13" fmla="*/ 145 h 166"/>
                    <a:gd name="T14" fmla="*/ 228 w 249"/>
                    <a:gd name="T15" fmla="*/ 151 h 166"/>
                    <a:gd name="T16" fmla="*/ 225 w 249"/>
                    <a:gd name="T17" fmla="*/ 155 h 166"/>
                    <a:gd name="T18" fmla="*/ 220 w 249"/>
                    <a:gd name="T19" fmla="*/ 159 h 166"/>
                    <a:gd name="T20" fmla="*/ 210 w 249"/>
                    <a:gd name="T21" fmla="*/ 164 h 166"/>
                    <a:gd name="T22" fmla="*/ 199 w 249"/>
                    <a:gd name="T23" fmla="*/ 166 h 166"/>
                    <a:gd name="T24" fmla="*/ 199 w 249"/>
                    <a:gd name="T25" fmla="*/ 166 h 166"/>
                    <a:gd name="T26" fmla="*/ 0 w 249"/>
                    <a:gd name="T27" fmla="*/ 148 h 166"/>
                    <a:gd name="T28" fmla="*/ 0 w 249"/>
                    <a:gd name="T29" fmla="*/ 148 h 166"/>
                    <a:gd name="T30" fmla="*/ 2 w 249"/>
                    <a:gd name="T31" fmla="*/ 0 h 166"/>
                    <a:gd name="T32" fmla="*/ 2 w 249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49"/>
                    <a:gd name="T52" fmla="*/ 0 h 166"/>
                    <a:gd name="T53" fmla="*/ 249 w 249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49" h="166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49" y="0"/>
                      </a:lnTo>
                      <a:lnTo>
                        <a:pt x="249" y="0"/>
                      </a:lnTo>
                      <a:lnTo>
                        <a:pt x="232" y="140"/>
                      </a:lnTo>
                      <a:lnTo>
                        <a:pt x="232" y="140"/>
                      </a:lnTo>
                      <a:lnTo>
                        <a:pt x="231" y="145"/>
                      </a:lnTo>
                      <a:lnTo>
                        <a:pt x="228" y="151"/>
                      </a:lnTo>
                      <a:lnTo>
                        <a:pt x="225" y="155"/>
                      </a:lnTo>
                      <a:lnTo>
                        <a:pt x="220" y="159"/>
                      </a:lnTo>
                      <a:lnTo>
                        <a:pt x="210" y="164"/>
                      </a:lnTo>
                      <a:lnTo>
                        <a:pt x="199" y="166"/>
                      </a:lnTo>
                      <a:lnTo>
                        <a:pt x="199" y="166"/>
                      </a:lnTo>
                      <a:lnTo>
                        <a:pt x="0" y="148"/>
                      </a:lnTo>
                      <a:lnTo>
                        <a:pt x="0" y="148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9F9F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39" name="Freeform 40"/>
                <p:cNvSpPr>
                  <a:spLocks noChangeArrowheads="1"/>
                </p:cNvSpPr>
                <p:nvPr/>
              </p:nvSpPr>
              <p:spPr bwMode="auto">
                <a:xfrm>
                  <a:off x="1025525" y="152400"/>
                  <a:ext cx="388938" cy="263525"/>
                </a:xfrm>
                <a:custGeom>
                  <a:avLst/>
                  <a:gdLst>
                    <a:gd name="T0" fmla="*/ 2 w 245"/>
                    <a:gd name="T1" fmla="*/ 0 h 166"/>
                    <a:gd name="T2" fmla="*/ 2 w 245"/>
                    <a:gd name="T3" fmla="*/ 0 h 166"/>
                    <a:gd name="T4" fmla="*/ 245 w 245"/>
                    <a:gd name="T5" fmla="*/ 0 h 166"/>
                    <a:gd name="T6" fmla="*/ 245 w 245"/>
                    <a:gd name="T7" fmla="*/ 0 h 166"/>
                    <a:gd name="T8" fmla="*/ 228 w 245"/>
                    <a:gd name="T9" fmla="*/ 140 h 166"/>
                    <a:gd name="T10" fmla="*/ 228 w 245"/>
                    <a:gd name="T11" fmla="*/ 140 h 166"/>
                    <a:gd name="T12" fmla="*/ 227 w 245"/>
                    <a:gd name="T13" fmla="*/ 145 h 166"/>
                    <a:gd name="T14" fmla="*/ 224 w 245"/>
                    <a:gd name="T15" fmla="*/ 151 h 166"/>
                    <a:gd name="T16" fmla="*/ 221 w 245"/>
                    <a:gd name="T17" fmla="*/ 155 h 166"/>
                    <a:gd name="T18" fmla="*/ 216 w 245"/>
                    <a:gd name="T19" fmla="*/ 159 h 166"/>
                    <a:gd name="T20" fmla="*/ 206 w 245"/>
                    <a:gd name="T21" fmla="*/ 163 h 166"/>
                    <a:gd name="T22" fmla="*/ 195 w 245"/>
                    <a:gd name="T23" fmla="*/ 166 h 166"/>
                    <a:gd name="T24" fmla="*/ 195 w 245"/>
                    <a:gd name="T25" fmla="*/ 166 h 166"/>
                    <a:gd name="T26" fmla="*/ 0 w 245"/>
                    <a:gd name="T27" fmla="*/ 148 h 166"/>
                    <a:gd name="T28" fmla="*/ 0 w 245"/>
                    <a:gd name="T29" fmla="*/ 148 h 166"/>
                    <a:gd name="T30" fmla="*/ 2 w 245"/>
                    <a:gd name="T31" fmla="*/ 0 h 166"/>
                    <a:gd name="T32" fmla="*/ 2 w 245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45"/>
                    <a:gd name="T52" fmla="*/ 0 h 166"/>
                    <a:gd name="T53" fmla="*/ 245 w 245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45" h="166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45" y="0"/>
                      </a:lnTo>
                      <a:lnTo>
                        <a:pt x="245" y="0"/>
                      </a:lnTo>
                      <a:lnTo>
                        <a:pt x="228" y="140"/>
                      </a:lnTo>
                      <a:lnTo>
                        <a:pt x="228" y="140"/>
                      </a:lnTo>
                      <a:lnTo>
                        <a:pt x="227" y="145"/>
                      </a:lnTo>
                      <a:lnTo>
                        <a:pt x="224" y="151"/>
                      </a:lnTo>
                      <a:lnTo>
                        <a:pt x="221" y="155"/>
                      </a:lnTo>
                      <a:lnTo>
                        <a:pt x="216" y="159"/>
                      </a:lnTo>
                      <a:lnTo>
                        <a:pt x="206" y="163"/>
                      </a:lnTo>
                      <a:lnTo>
                        <a:pt x="195" y="166"/>
                      </a:lnTo>
                      <a:lnTo>
                        <a:pt x="195" y="166"/>
                      </a:lnTo>
                      <a:lnTo>
                        <a:pt x="0" y="148"/>
                      </a:lnTo>
                      <a:lnTo>
                        <a:pt x="0" y="148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A0A0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0" name="Freeform 41"/>
                <p:cNvSpPr>
                  <a:spLocks noChangeArrowheads="1"/>
                </p:cNvSpPr>
                <p:nvPr/>
              </p:nvSpPr>
              <p:spPr bwMode="auto">
                <a:xfrm>
                  <a:off x="1031875" y="152400"/>
                  <a:ext cx="382588" cy="263525"/>
                </a:xfrm>
                <a:custGeom>
                  <a:avLst/>
                  <a:gdLst>
                    <a:gd name="T0" fmla="*/ 2 w 241"/>
                    <a:gd name="T1" fmla="*/ 0 h 166"/>
                    <a:gd name="T2" fmla="*/ 2 w 241"/>
                    <a:gd name="T3" fmla="*/ 0 h 166"/>
                    <a:gd name="T4" fmla="*/ 241 w 241"/>
                    <a:gd name="T5" fmla="*/ 0 h 166"/>
                    <a:gd name="T6" fmla="*/ 241 w 241"/>
                    <a:gd name="T7" fmla="*/ 0 h 166"/>
                    <a:gd name="T8" fmla="*/ 224 w 241"/>
                    <a:gd name="T9" fmla="*/ 140 h 166"/>
                    <a:gd name="T10" fmla="*/ 224 w 241"/>
                    <a:gd name="T11" fmla="*/ 140 h 166"/>
                    <a:gd name="T12" fmla="*/ 223 w 241"/>
                    <a:gd name="T13" fmla="*/ 145 h 166"/>
                    <a:gd name="T14" fmla="*/ 220 w 241"/>
                    <a:gd name="T15" fmla="*/ 151 h 166"/>
                    <a:gd name="T16" fmla="*/ 217 w 241"/>
                    <a:gd name="T17" fmla="*/ 155 h 166"/>
                    <a:gd name="T18" fmla="*/ 212 w 241"/>
                    <a:gd name="T19" fmla="*/ 157 h 166"/>
                    <a:gd name="T20" fmla="*/ 202 w 241"/>
                    <a:gd name="T21" fmla="*/ 163 h 166"/>
                    <a:gd name="T22" fmla="*/ 193 w 241"/>
                    <a:gd name="T23" fmla="*/ 166 h 166"/>
                    <a:gd name="T24" fmla="*/ 193 w 241"/>
                    <a:gd name="T25" fmla="*/ 166 h 166"/>
                    <a:gd name="T26" fmla="*/ 0 w 241"/>
                    <a:gd name="T27" fmla="*/ 147 h 166"/>
                    <a:gd name="T28" fmla="*/ 0 w 241"/>
                    <a:gd name="T29" fmla="*/ 147 h 166"/>
                    <a:gd name="T30" fmla="*/ 2 w 241"/>
                    <a:gd name="T31" fmla="*/ 0 h 166"/>
                    <a:gd name="T32" fmla="*/ 2 w 241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41"/>
                    <a:gd name="T52" fmla="*/ 0 h 166"/>
                    <a:gd name="T53" fmla="*/ 241 w 241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41" h="166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41" y="0"/>
                      </a:lnTo>
                      <a:lnTo>
                        <a:pt x="241" y="0"/>
                      </a:lnTo>
                      <a:lnTo>
                        <a:pt x="224" y="140"/>
                      </a:lnTo>
                      <a:lnTo>
                        <a:pt x="224" y="140"/>
                      </a:lnTo>
                      <a:lnTo>
                        <a:pt x="223" y="145"/>
                      </a:lnTo>
                      <a:lnTo>
                        <a:pt x="220" y="151"/>
                      </a:lnTo>
                      <a:lnTo>
                        <a:pt x="217" y="155"/>
                      </a:lnTo>
                      <a:lnTo>
                        <a:pt x="212" y="157"/>
                      </a:lnTo>
                      <a:lnTo>
                        <a:pt x="202" y="163"/>
                      </a:lnTo>
                      <a:lnTo>
                        <a:pt x="193" y="166"/>
                      </a:lnTo>
                      <a:lnTo>
                        <a:pt x="193" y="166"/>
                      </a:lnTo>
                      <a:lnTo>
                        <a:pt x="0" y="147"/>
                      </a:lnTo>
                      <a:lnTo>
                        <a:pt x="0" y="147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A1A1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1" name="Freeform 42"/>
                <p:cNvSpPr>
                  <a:spLocks noChangeArrowheads="1"/>
                </p:cNvSpPr>
                <p:nvPr/>
              </p:nvSpPr>
              <p:spPr bwMode="auto">
                <a:xfrm>
                  <a:off x="1039812" y="152400"/>
                  <a:ext cx="374650" cy="263525"/>
                </a:xfrm>
                <a:custGeom>
                  <a:avLst/>
                  <a:gdLst>
                    <a:gd name="T0" fmla="*/ 1 w 236"/>
                    <a:gd name="T1" fmla="*/ 0 h 166"/>
                    <a:gd name="T2" fmla="*/ 1 w 236"/>
                    <a:gd name="T3" fmla="*/ 0 h 166"/>
                    <a:gd name="T4" fmla="*/ 236 w 236"/>
                    <a:gd name="T5" fmla="*/ 0 h 166"/>
                    <a:gd name="T6" fmla="*/ 236 w 236"/>
                    <a:gd name="T7" fmla="*/ 0 h 166"/>
                    <a:gd name="T8" fmla="*/ 219 w 236"/>
                    <a:gd name="T9" fmla="*/ 140 h 166"/>
                    <a:gd name="T10" fmla="*/ 219 w 236"/>
                    <a:gd name="T11" fmla="*/ 140 h 166"/>
                    <a:gd name="T12" fmla="*/ 218 w 236"/>
                    <a:gd name="T13" fmla="*/ 145 h 166"/>
                    <a:gd name="T14" fmla="*/ 215 w 236"/>
                    <a:gd name="T15" fmla="*/ 151 h 166"/>
                    <a:gd name="T16" fmla="*/ 212 w 236"/>
                    <a:gd name="T17" fmla="*/ 155 h 166"/>
                    <a:gd name="T18" fmla="*/ 208 w 236"/>
                    <a:gd name="T19" fmla="*/ 157 h 166"/>
                    <a:gd name="T20" fmla="*/ 197 w 236"/>
                    <a:gd name="T21" fmla="*/ 163 h 166"/>
                    <a:gd name="T22" fmla="*/ 188 w 236"/>
                    <a:gd name="T23" fmla="*/ 166 h 166"/>
                    <a:gd name="T24" fmla="*/ 188 w 236"/>
                    <a:gd name="T25" fmla="*/ 166 h 166"/>
                    <a:gd name="T26" fmla="*/ 0 w 236"/>
                    <a:gd name="T27" fmla="*/ 145 h 166"/>
                    <a:gd name="T28" fmla="*/ 0 w 236"/>
                    <a:gd name="T29" fmla="*/ 145 h 166"/>
                    <a:gd name="T30" fmla="*/ 1 w 236"/>
                    <a:gd name="T31" fmla="*/ 0 h 166"/>
                    <a:gd name="T32" fmla="*/ 1 w 236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6"/>
                    <a:gd name="T52" fmla="*/ 0 h 166"/>
                    <a:gd name="T53" fmla="*/ 236 w 236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6" h="166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236" y="0"/>
                      </a:lnTo>
                      <a:lnTo>
                        <a:pt x="236" y="0"/>
                      </a:lnTo>
                      <a:lnTo>
                        <a:pt x="219" y="140"/>
                      </a:lnTo>
                      <a:lnTo>
                        <a:pt x="219" y="140"/>
                      </a:lnTo>
                      <a:lnTo>
                        <a:pt x="218" y="145"/>
                      </a:lnTo>
                      <a:lnTo>
                        <a:pt x="215" y="151"/>
                      </a:lnTo>
                      <a:lnTo>
                        <a:pt x="212" y="155"/>
                      </a:lnTo>
                      <a:lnTo>
                        <a:pt x="208" y="157"/>
                      </a:lnTo>
                      <a:lnTo>
                        <a:pt x="197" y="163"/>
                      </a:lnTo>
                      <a:lnTo>
                        <a:pt x="188" y="166"/>
                      </a:lnTo>
                      <a:lnTo>
                        <a:pt x="188" y="166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1A1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2" name="Freeform 43"/>
                <p:cNvSpPr>
                  <a:spLocks noChangeArrowheads="1"/>
                </p:cNvSpPr>
                <p:nvPr/>
              </p:nvSpPr>
              <p:spPr bwMode="auto">
                <a:xfrm>
                  <a:off x="1046162" y="152400"/>
                  <a:ext cx="368300" cy="263525"/>
                </a:xfrm>
                <a:custGeom>
                  <a:avLst/>
                  <a:gdLst>
                    <a:gd name="T0" fmla="*/ 1 w 232"/>
                    <a:gd name="T1" fmla="*/ 0 h 166"/>
                    <a:gd name="T2" fmla="*/ 1 w 232"/>
                    <a:gd name="T3" fmla="*/ 0 h 166"/>
                    <a:gd name="T4" fmla="*/ 232 w 232"/>
                    <a:gd name="T5" fmla="*/ 0 h 166"/>
                    <a:gd name="T6" fmla="*/ 232 w 232"/>
                    <a:gd name="T7" fmla="*/ 0 h 166"/>
                    <a:gd name="T8" fmla="*/ 215 w 232"/>
                    <a:gd name="T9" fmla="*/ 140 h 166"/>
                    <a:gd name="T10" fmla="*/ 215 w 232"/>
                    <a:gd name="T11" fmla="*/ 140 h 166"/>
                    <a:gd name="T12" fmla="*/ 214 w 232"/>
                    <a:gd name="T13" fmla="*/ 145 h 166"/>
                    <a:gd name="T14" fmla="*/ 211 w 232"/>
                    <a:gd name="T15" fmla="*/ 151 h 166"/>
                    <a:gd name="T16" fmla="*/ 208 w 232"/>
                    <a:gd name="T17" fmla="*/ 155 h 166"/>
                    <a:gd name="T18" fmla="*/ 204 w 232"/>
                    <a:gd name="T19" fmla="*/ 157 h 166"/>
                    <a:gd name="T20" fmla="*/ 195 w 232"/>
                    <a:gd name="T21" fmla="*/ 163 h 166"/>
                    <a:gd name="T22" fmla="*/ 184 w 232"/>
                    <a:gd name="T23" fmla="*/ 166 h 166"/>
                    <a:gd name="T24" fmla="*/ 184 w 232"/>
                    <a:gd name="T25" fmla="*/ 166 h 166"/>
                    <a:gd name="T26" fmla="*/ 0 w 232"/>
                    <a:gd name="T27" fmla="*/ 144 h 166"/>
                    <a:gd name="T28" fmla="*/ 0 w 232"/>
                    <a:gd name="T29" fmla="*/ 144 h 166"/>
                    <a:gd name="T30" fmla="*/ 1 w 232"/>
                    <a:gd name="T31" fmla="*/ 0 h 166"/>
                    <a:gd name="T32" fmla="*/ 1 w 232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2"/>
                    <a:gd name="T52" fmla="*/ 0 h 166"/>
                    <a:gd name="T53" fmla="*/ 232 w 232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2" h="166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232" y="0"/>
                      </a:lnTo>
                      <a:lnTo>
                        <a:pt x="232" y="0"/>
                      </a:lnTo>
                      <a:lnTo>
                        <a:pt x="215" y="140"/>
                      </a:lnTo>
                      <a:lnTo>
                        <a:pt x="215" y="140"/>
                      </a:lnTo>
                      <a:lnTo>
                        <a:pt x="214" y="145"/>
                      </a:lnTo>
                      <a:lnTo>
                        <a:pt x="211" y="151"/>
                      </a:lnTo>
                      <a:lnTo>
                        <a:pt x="208" y="155"/>
                      </a:lnTo>
                      <a:lnTo>
                        <a:pt x="204" y="157"/>
                      </a:lnTo>
                      <a:lnTo>
                        <a:pt x="195" y="163"/>
                      </a:lnTo>
                      <a:lnTo>
                        <a:pt x="184" y="166"/>
                      </a:lnTo>
                      <a:lnTo>
                        <a:pt x="184" y="166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2A2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3" name="Freeform 44"/>
                <p:cNvSpPr>
                  <a:spLocks noChangeArrowheads="1"/>
                </p:cNvSpPr>
                <p:nvPr/>
              </p:nvSpPr>
              <p:spPr bwMode="auto">
                <a:xfrm>
                  <a:off x="1049337" y="152400"/>
                  <a:ext cx="365125" cy="263525"/>
                </a:xfrm>
                <a:custGeom>
                  <a:avLst/>
                  <a:gdLst>
                    <a:gd name="T0" fmla="*/ 3 w 230"/>
                    <a:gd name="T1" fmla="*/ 0 h 166"/>
                    <a:gd name="T2" fmla="*/ 3 w 230"/>
                    <a:gd name="T3" fmla="*/ 0 h 166"/>
                    <a:gd name="T4" fmla="*/ 230 w 230"/>
                    <a:gd name="T5" fmla="*/ 0 h 166"/>
                    <a:gd name="T6" fmla="*/ 230 w 230"/>
                    <a:gd name="T7" fmla="*/ 0 h 166"/>
                    <a:gd name="T8" fmla="*/ 213 w 230"/>
                    <a:gd name="T9" fmla="*/ 140 h 166"/>
                    <a:gd name="T10" fmla="*/ 213 w 230"/>
                    <a:gd name="T11" fmla="*/ 140 h 166"/>
                    <a:gd name="T12" fmla="*/ 212 w 230"/>
                    <a:gd name="T13" fmla="*/ 145 h 166"/>
                    <a:gd name="T14" fmla="*/ 209 w 230"/>
                    <a:gd name="T15" fmla="*/ 149 h 166"/>
                    <a:gd name="T16" fmla="*/ 206 w 230"/>
                    <a:gd name="T17" fmla="*/ 153 h 166"/>
                    <a:gd name="T18" fmla="*/ 202 w 230"/>
                    <a:gd name="T19" fmla="*/ 157 h 166"/>
                    <a:gd name="T20" fmla="*/ 193 w 230"/>
                    <a:gd name="T21" fmla="*/ 163 h 166"/>
                    <a:gd name="T22" fmla="*/ 183 w 230"/>
                    <a:gd name="T23" fmla="*/ 166 h 166"/>
                    <a:gd name="T24" fmla="*/ 183 w 230"/>
                    <a:gd name="T25" fmla="*/ 166 h 166"/>
                    <a:gd name="T26" fmla="*/ 0 w 230"/>
                    <a:gd name="T27" fmla="*/ 143 h 166"/>
                    <a:gd name="T28" fmla="*/ 0 w 230"/>
                    <a:gd name="T29" fmla="*/ 143 h 166"/>
                    <a:gd name="T30" fmla="*/ 3 w 230"/>
                    <a:gd name="T31" fmla="*/ 0 h 166"/>
                    <a:gd name="T32" fmla="*/ 3 w 230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0"/>
                    <a:gd name="T52" fmla="*/ 0 h 166"/>
                    <a:gd name="T53" fmla="*/ 230 w 230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0" h="16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30" y="0"/>
                      </a:lnTo>
                      <a:lnTo>
                        <a:pt x="230" y="0"/>
                      </a:lnTo>
                      <a:lnTo>
                        <a:pt x="213" y="140"/>
                      </a:lnTo>
                      <a:lnTo>
                        <a:pt x="213" y="140"/>
                      </a:lnTo>
                      <a:lnTo>
                        <a:pt x="212" y="145"/>
                      </a:lnTo>
                      <a:lnTo>
                        <a:pt x="209" y="149"/>
                      </a:lnTo>
                      <a:lnTo>
                        <a:pt x="206" y="153"/>
                      </a:lnTo>
                      <a:lnTo>
                        <a:pt x="202" y="157"/>
                      </a:lnTo>
                      <a:lnTo>
                        <a:pt x="193" y="163"/>
                      </a:lnTo>
                      <a:lnTo>
                        <a:pt x="183" y="166"/>
                      </a:lnTo>
                      <a:lnTo>
                        <a:pt x="183" y="166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2A2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4" name="Freeform 45"/>
                <p:cNvSpPr>
                  <a:spLocks noChangeArrowheads="1"/>
                </p:cNvSpPr>
                <p:nvPr/>
              </p:nvSpPr>
              <p:spPr bwMode="auto">
                <a:xfrm>
                  <a:off x="1055687" y="152400"/>
                  <a:ext cx="358775" cy="263525"/>
                </a:xfrm>
                <a:custGeom>
                  <a:avLst/>
                  <a:gdLst>
                    <a:gd name="T0" fmla="*/ 3 w 226"/>
                    <a:gd name="T1" fmla="*/ 0 h 166"/>
                    <a:gd name="T2" fmla="*/ 3 w 226"/>
                    <a:gd name="T3" fmla="*/ 0 h 166"/>
                    <a:gd name="T4" fmla="*/ 226 w 226"/>
                    <a:gd name="T5" fmla="*/ 0 h 166"/>
                    <a:gd name="T6" fmla="*/ 226 w 226"/>
                    <a:gd name="T7" fmla="*/ 0 h 166"/>
                    <a:gd name="T8" fmla="*/ 209 w 226"/>
                    <a:gd name="T9" fmla="*/ 140 h 166"/>
                    <a:gd name="T10" fmla="*/ 209 w 226"/>
                    <a:gd name="T11" fmla="*/ 140 h 166"/>
                    <a:gd name="T12" fmla="*/ 208 w 226"/>
                    <a:gd name="T13" fmla="*/ 145 h 166"/>
                    <a:gd name="T14" fmla="*/ 205 w 226"/>
                    <a:gd name="T15" fmla="*/ 149 h 166"/>
                    <a:gd name="T16" fmla="*/ 202 w 226"/>
                    <a:gd name="T17" fmla="*/ 153 h 166"/>
                    <a:gd name="T18" fmla="*/ 198 w 226"/>
                    <a:gd name="T19" fmla="*/ 157 h 166"/>
                    <a:gd name="T20" fmla="*/ 189 w 226"/>
                    <a:gd name="T21" fmla="*/ 163 h 166"/>
                    <a:gd name="T22" fmla="*/ 179 w 226"/>
                    <a:gd name="T23" fmla="*/ 166 h 166"/>
                    <a:gd name="T24" fmla="*/ 179 w 226"/>
                    <a:gd name="T25" fmla="*/ 166 h 166"/>
                    <a:gd name="T26" fmla="*/ 0 w 226"/>
                    <a:gd name="T27" fmla="*/ 141 h 166"/>
                    <a:gd name="T28" fmla="*/ 0 w 226"/>
                    <a:gd name="T29" fmla="*/ 141 h 166"/>
                    <a:gd name="T30" fmla="*/ 3 w 226"/>
                    <a:gd name="T31" fmla="*/ 0 h 166"/>
                    <a:gd name="T32" fmla="*/ 3 w 226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26"/>
                    <a:gd name="T52" fmla="*/ 0 h 166"/>
                    <a:gd name="T53" fmla="*/ 226 w 226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26" h="16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26" y="0"/>
                      </a:lnTo>
                      <a:lnTo>
                        <a:pt x="226" y="0"/>
                      </a:lnTo>
                      <a:lnTo>
                        <a:pt x="209" y="140"/>
                      </a:lnTo>
                      <a:lnTo>
                        <a:pt x="209" y="140"/>
                      </a:lnTo>
                      <a:lnTo>
                        <a:pt x="208" y="145"/>
                      </a:lnTo>
                      <a:lnTo>
                        <a:pt x="205" y="149"/>
                      </a:lnTo>
                      <a:lnTo>
                        <a:pt x="202" y="153"/>
                      </a:lnTo>
                      <a:lnTo>
                        <a:pt x="198" y="157"/>
                      </a:lnTo>
                      <a:lnTo>
                        <a:pt x="189" y="163"/>
                      </a:lnTo>
                      <a:lnTo>
                        <a:pt x="179" y="166"/>
                      </a:lnTo>
                      <a:lnTo>
                        <a:pt x="179" y="166"/>
                      </a:lnTo>
                      <a:lnTo>
                        <a:pt x="0" y="141"/>
                      </a:lnTo>
                      <a:lnTo>
                        <a:pt x="0" y="141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3A3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5" name="Freeform 46"/>
                <p:cNvSpPr>
                  <a:spLocks noChangeArrowheads="1"/>
                </p:cNvSpPr>
                <p:nvPr/>
              </p:nvSpPr>
              <p:spPr bwMode="auto">
                <a:xfrm>
                  <a:off x="1062037" y="152400"/>
                  <a:ext cx="352425" cy="263525"/>
                </a:xfrm>
                <a:custGeom>
                  <a:avLst/>
                  <a:gdLst>
                    <a:gd name="T0" fmla="*/ 2 w 222"/>
                    <a:gd name="T1" fmla="*/ 0 h 166"/>
                    <a:gd name="T2" fmla="*/ 2 w 222"/>
                    <a:gd name="T3" fmla="*/ 0 h 166"/>
                    <a:gd name="T4" fmla="*/ 222 w 222"/>
                    <a:gd name="T5" fmla="*/ 0 h 166"/>
                    <a:gd name="T6" fmla="*/ 222 w 222"/>
                    <a:gd name="T7" fmla="*/ 0 h 166"/>
                    <a:gd name="T8" fmla="*/ 205 w 222"/>
                    <a:gd name="T9" fmla="*/ 140 h 166"/>
                    <a:gd name="T10" fmla="*/ 205 w 222"/>
                    <a:gd name="T11" fmla="*/ 140 h 166"/>
                    <a:gd name="T12" fmla="*/ 204 w 222"/>
                    <a:gd name="T13" fmla="*/ 145 h 166"/>
                    <a:gd name="T14" fmla="*/ 201 w 222"/>
                    <a:gd name="T15" fmla="*/ 149 h 166"/>
                    <a:gd name="T16" fmla="*/ 198 w 222"/>
                    <a:gd name="T17" fmla="*/ 153 h 166"/>
                    <a:gd name="T18" fmla="*/ 194 w 222"/>
                    <a:gd name="T19" fmla="*/ 157 h 166"/>
                    <a:gd name="T20" fmla="*/ 185 w 222"/>
                    <a:gd name="T21" fmla="*/ 163 h 166"/>
                    <a:gd name="T22" fmla="*/ 175 w 222"/>
                    <a:gd name="T23" fmla="*/ 166 h 166"/>
                    <a:gd name="T24" fmla="*/ 175 w 222"/>
                    <a:gd name="T25" fmla="*/ 166 h 166"/>
                    <a:gd name="T26" fmla="*/ 0 w 222"/>
                    <a:gd name="T27" fmla="*/ 141 h 166"/>
                    <a:gd name="T28" fmla="*/ 0 w 222"/>
                    <a:gd name="T29" fmla="*/ 141 h 166"/>
                    <a:gd name="T30" fmla="*/ 2 w 222"/>
                    <a:gd name="T31" fmla="*/ 0 h 166"/>
                    <a:gd name="T32" fmla="*/ 2 w 222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22"/>
                    <a:gd name="T52" fmla="*/ 0 h 166"/>
                    <a:gd name="T53" fmla="*/ 222 w 222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22" h="166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22" y="0"/>
                      </a:lnTo>
                      <a:lnTo>
                        <a:pt x="222" y="0"/>
                      </a:lnTo>
                      <a:lnTo>
                        <a:pt x="205" y="140"/>
                      </a:lnTo>
                      <a:lnTo>
                        <a:pt x="205" y="140"/>
                      </a:lnTo>
                      <a:lnTo>
                        <a:pt x="204" y="145"/>
                      </a:lnTo>
                      <a:lnTo>
                        <a:pt x="201" y="149"/>
                      </a:lnTo>
                      <a:lnTo>
                        <a:pt x="198" y="153"/>
                      </a:lnTo>
                      <a:lnTo>
                        <a:pt x="194" y="157"/>
                      </a:lnTo>
                      <a:lnTo>
                        <a:pt x="185" y="163"/>
                      </a:lnTo>
                      <a:lnTo>
                        <a:pt x="175" y="166"/>
                      </a:lnTo>
                      <a:lnTo>
                        <a:pt x="175" y="166"/>
                      </a:lnTo>
                      <a:lnTo>
                        <a:pt x="0" y="141"/>
                      </a:lnTo>
                      <a:lnTo>
                        <a:pt x="0" y="141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A4A4A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6" name="Freeform 47"/>
                <p:cNvSpPr>
                  <a:spLocks noChangeArrowheads="1"/>
                </p:cNvSpPr>
                <p:nvPr/>
              </p:nvSpPr>
              <p:spPr bwMode="auto">
                <a:xfrm>
                  <a:off x="1068387" y="152400"/>
                  <a:ext cx="346075" cy="263525"/>
                </a:xfrm>
                <a:custGeom>
                  <a:avLst/>
                  <a:gdLst>
                    <a:gd name="T0" fmla="*/ 2 w 218"/>
                    <a:gd name="T1" fmla="*/ 0 h 166"/>
                    <a:gd name="T2" fmla="*/ 2 w 218"/>
                    <a:gd name="T3" fmla="*/ 0 h 166"/>
                    <a:gd name="T4" fmla="*/ 218 w 218"/>
                    <a:gd name="T5" fmla="*/ 0 h 166"/>
                    <a:gd name="T6" fmla="*/ 218 w 218"/>
                    <a:gd name="T7" fmla="*/ 0 h 166"/>
                    <a:gd name="T8" fmla="*/ 201 w 218"/>
                    <a:gd name="T9" fmla="*/ 140 h 166"/>
                    <a:gd name="T10" fmla="*/ 201 w 218"/>
                    <a:gd name="T11" fmla="*/ 140 h 166"/>
                    <a:gd name="T12" fmla="*/ 200 w 218"/>
                    <a:gd name="T13" fmla="*/ 145 h 166"/>
                    <a:gd name="T14" fmla="*/ 197 w 218"/>
                    <a:gd name="T15" fmla="*/ 149 h 166"/>
                    <a:gd name="T16" fmla="*/ 194 w 218"/>
                    <a:gd name="T17" fmla="*/ 153 h 166"/>
                    <a:gd name="T18" fmla="*/ 190 w 218"/>
                    <a:gd name="T19" fmla="*/ 157 h 166"/>
                    <a:gd name="T20" fmla="*/ 181 w 218"/>
                    <a:gd name="T21" fmla="*/ 163 h 166"/>
                    <a:gd name="T22" fmla="*/ 171 w 218"/>
                    <a:gd name="T23" fmla="*/ 166 h 166"/>
                    <a:gd name="T24" fmla="*/ 171 w 218"/>
                    <a:gd name="T25" fmla="*/ 166 h 166"/>
                    <a:gd name="T26" fmla="*/ 0 w 218"/>
                    <a:gd name="T27" fmla="*/ 140 h 166"/>
                    <a:gd name="T28" fmla="*/ 0 w 218"/>
                    <a:gd name="T29" fmla="*/ 140 h 166"/>
                    <a:gd name="T30" fmla="*/ 2 w 218"/>
                    <a:gd name="T31" fmla="*/ 0 h 166"/>
                    <a:gd name="T32" fmla="*/ 2 w 218"/>
                    <a:gd name="T33" fmla="*/ 0 h 1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18"/>
                    <a:gd name="T52" fmla="*/ 0 h 166"/>
                    <a:gd name="T53" fmla="*/ 218 w 218"/>
                    <a:gd name="T54" fmla="*/ 166 h 16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18" h="166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01" y="140"/>
                      </a:lnTo>
                      <a:lnTo>
                        <a:pt x="201" y="140"/>
                      </a:lnTo>
                      <a:lnTo>
                        <a:pt x="200" y="145"/>
                      </a:lnTo>
                      <a:lnTo>
                        <a:pt x="197" y="149"/>
                      </a:lnTo>
                      <a:lnTo>
                        <a:pt x="194" y="153"/>
                      </a:lnTo>
                      <a:lnTo>
                        <a:pt x="190" y="157"/>
                      </a:lnTo>
                      <a:lnTo>
                        <a:pt x="181" y="163"/>
                      </a:lnTo>
                      <a:lnTo>
                        <a:pt x="171" y="166"/>
                      </a:lnTo>
                      <a:lnTo>
                        <a:pt x="171" y="166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A4A4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7" name="Freeform 48"/>
                <p:cNvSpPr>
                  <a:spLocks noChangeArrowheads="1"/>
                </p:cNvSpPr>
                <p:nvPr/>
              </p:nvSpPr>
              <p:spPr bwMode="auto">
                <a:xfrm>
                  <a:off x="1073150" y="152400"/>
                  <a:ext cx="341313" cy="260350"/>
                </a:xfrm>
                <a:custGeom>
                  <a:avLst/>
                  <a:gdLst>
                    <a:gd name="T0" fmla="*/ 3 w 215"/>
                    <a:gd name="T1" fmla="*/ 0 h 164"/>
                    <a:gd name="T2" fmla="*/ 3 w 215"/>
                    <a:gd name="T3" fmla="*/ 0 h 164"/>
                    <a:gd name="T4" fmla="*/ 215 w 215"/>
                    <a:gd name="T5" fmla="*/ 0 h 164"/>
                    <a:gd name="T6" fmla="*/ 215 w 215"/>
                    <a:gd name="T7" fmla="*/ 0 h 164"/>
                    <a:gd name="T8" fmla="*/ 198 w 215"/>
                    <a:gd name="T9" fmla="*/ 140 h 164"/>
                    <a:gd name="T10" fmla="*/ 198 w 215"/>
                    <a:gd name="T11" fmla="*/ 140 h 164"/>
                    <a:gd name="T12" fmla="*/ 197 w 215"/>
                    <a:gd name="T13" fmla="*/ 145 h 164"/>
                    <a:gd name="T14" fmla="*/ 195 w 215"/>
                    <a:gd name="T15" fmla="*/ 149 h 164"/>
                    <a:gd name="T16" fmla="*/ 191 w 215"/>
                    <a:gd name="T17" fmla="*/ 153 h 164"/>
                    <a:gd name="T18" fmla="*/ 187 w 215"/>
                    <a:gd name="T19" fmla="*/ 157 h 164"/>
                    <a:gd name="T20" fmla="*/ 178 w 215"/>
                    <a:gd name="T21" fmla="*/ 163 h 164"/>
                    <a:gd name="T22" fmla="*/ 169 w 215"/>
                    <a:gd name="T23" fmla="*/ 164 h 164"/>
                    <a:gd name="T24" fmla="*/ 169 w 215"/>
                    <a:gd name="T25" fmla="*/ 164 h 164"/>
                    <a:gd name="T26" fmla="*/ 0 w 215"/>
                    <a:gd name="T27" fmla="*/ 138 h 164"/>
                    <a:gd name="T28" fmla="*/ 0 w 215"/>
                    <a:gd name="T29" fmla="*/ 138 h 164"/>
                    <a:gd name="T30" fmla="*/ 3 w 215"/>
                    <a:gd name="T31" fmla="*/ 0 h 164"/>
                    <a:gd name="T32" fmla="*/ 3 w 215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15"/>
                    <a:gd name="T52" fmla="*/ 0 h 164"/>
                    <a:gd name="T53" fmla="*/ 215 w 215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15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15" y="0"/>
                      </a:lnTo>
                      <a:lnTo>
                        <a:pt x="215" y="0"/>
                      </a:lnTo>
                      <a:lnTo>
                        <a:pt x="198" y="140"/>
                      </a:lnTo>
                      <a:lnTo>
                        <a:pt x="198" y="140"/>
                      </a:lnTo>
                      <a:lnTo>
                        <a:pt x="197" y="145"/>
                      </a:lnTo>
                      <a:lnTo>
                        <a:pt x="195" y="149"/>
                      </a:lnTo>
                      <a:lnTo>
                        <a:pt x="191" y="153"/>
                      </a:lnTo>
                      <a:lnTo>
                        <a:pt x="187" y="157"/>
                      </a:lnTo>
                      <a:lnTo>
                        <a:pt x="178" y="163"/>
                      </a:lnTo>
                      <a:lnTo>
                        <a:pt x="169" y="164"/>
                      </a:lnTo>
                      <a:lnTo>
                        <a:pt x="169" y="16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5A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8" name="Freeform 49"/>
                <p:cNvSpPr>
                  <a:spLocks noChangeArrowheads="1"/>
                </p:cNvSpPr>
                <p:nvPr/>
              </p:nvSpPr>
              <p:spPr bwMode="auto">
                <a:xfrm>
                  <a:off x="1079500" y="152400"/>
                  <a:ext cx="334963" cy="260350"/>
                </a:xfrm>
                <a:custGeom>
                  <a:avLst/>
                  <a:gdLst>
                    <a:gd name="T0" fmla="*/ 3 w 211"/>
                    <a:gd name="T1" fmla="*/ 0 h 164"/>
                    <a:gd name="T2" fmla="*/ 3 w 211"/>
                    <a:gd name="T3" fmla="*/ 0 h 164"/>
                    <a:gd name="T4" fmla="*/ 211 w 211"/>
                    <a:gd name="T5" fmla="*/ 0 h 164"/>
                    <a:gd name="T6" fmla="*/ 211 w 211"/>
                    <a:gd name="T7" fmla="*/ 0 h 164"/>
                    <a:gd name="T8" fmla="*/ 194 w 211"/>
                    <a:gd name="T9" fmla="*/ 140 h 164"/>
                    <a:gd name="T10" fmla="*/ 194 w 211"/>
                    <a:gd name="T11" fmla="*/ 140 h 164"/>
                    <a:gd name="T12" fmla="*/ 193 w 211"/>
                    <a:gd name="T13" fmla="*/ 145 h 164"/>
                    <a:gd name="T14" fmla="*/ 191 w 211"/>
                    <a:gd name="T15" fmla="*/ 149 h 164"/>
                    <a:gd name="T16" fmla="*/ 187 w 211"/>
                    <a:gd name="T17" fmla="*/ 153 h 164"/>
                    <a:gd name="T18" fmla="*/ 183 w 211"/>
                    <a:gd name="T19" fmla="*/ 157 h 164"/>
                    <a:gd name="T20" fmla="*/ 175 w 211"/>
                    <a:gd name="T21" fmla="*/ 161 h 164"/>
                    <a:gd name="T22" fmla="*/ 165 w 211"/>
                    <a:gd name="T23" fmla="*/ 164 h 164"/>
                    <a:gd name="T24" fmla="*/ 165 w 211"/>
                    <a:gd name="T25" fmla="*/ 164 h 164"/>
                    <a:gd name="T26" fmla="*/ 0 w 211"/>
                    <a:gd name="T27" fmla="*/ 137 h 164"/>
                    <a:gd name="T28" fmla="*/ 0 w 211"/>
                    <a:gd name="T29" fmla="*/ 137 h 164"/>
                    <a:gd name="T30" fmla="*/ 3 w 211"/>
                    <a:gd name="T31" fmla="*/ 0 h 164"/>
                    <a:gd name="T32" fmla="*/ 3 w 211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11"/>
                    <a:gd name="T52" fmla="*/ 0 h 164"/>
                    <a:gd name="T53" fmla="*/ 211 w 211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11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11" y="0"/>
                      </a:lnTo>
                      <a:lnTo>
                        <a:pt x="211" y="0"/>
                      </a:lnTo>
                      <a:lnTo>
                        <a:pt x="194" y="140"/>
                      </a:lnTo>
                      <a:lnTo>
                        <a:pt x="194" y="140"/>
                      </a:lnTo>
                      <a:lnTo>
                        <a:pt x="193" y="145"/>
                      </a:lnTo>
                      <a:lnTo>
                        <a:pt x="191" y="149"/>
                      </a:lnTo>
                      <a:lnTo>
                        <a:pt x="187" y="153"/>
                      </a:lnTo>
                      <a:lnTo>
                        <a:pt x="183" y="157"/>
                      </a:lnTo>
                      <a:lnTo>
                        <a:pt x="175" y="161"/>
                      </a:lnTo>
                      <a:lnTo>
                        <a:pt x="165" y="164"/>
                      </a:lnTo>
                      <a:lnTo>
                        <a:pt x="165" y="164"/>
                      </a:lnTo>
                      <a:lnTo>
                        <a:pt x="0" y="137"/>
                      </a:lnTo>
                      <a:lnTo>
                        <a:pt x="0" y="1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6A6A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49" name="Freeform 50"/>
                <p:cNvSpPr>
                  <a:spLocks noChangeArrowheads="1"/>
                </p:cNvSpPr>
                <p:nvPr/>
              </p:nvSpPr>
              <p:spPr bwMode="auto">
                <a:xfrm>
                  <a:off x="1085850" y="152400"/>
                  <a:ext cx="328613" cy="260350"/>
                </a:xfrm>
                <a:custGeom>
                  <a:avLst/>
                  <a:gdLst>
                    <a:gd name="T0" fmla="*/ 3 w 207"/>
                    <a:gd name="T1" fmla="*/ 0 h 164"/>
                    <a:gd name="T2" fmla="*/ 3 w 207"/>
                    <a:gd name="T3" fmla="*/ 0 h 164"/>
                    <a:gd name="T4" fmla="*/ 207 w 207"/>
                    <a:gd name="T5" fmla="*/ 0 h 164"/>
                    <a:gd name="T6" fmla="*/ 207 w 207"/>
                    <a:gd name="T7" fmla="*/ 0 h 164"/>
                    <a:gd name="T8" fmla="*/ 190 w 207"/>
                    <a:gd name="T9" fmla="*/ 140 h 164"/>
                    <a:gd name="T10" fmla="*/ 190 w 207"/>
                    <a:gd name="T11" fmla="*/ 140 h 164"/>
                    <a:gd name="T12" fmla="*/ 189 w 207"/>
                    <a:gd name="T13" fmla="*/ 145 h 164"/>
                    <a:gd name="T14" fmla="*/ 187 w 207"/>
                    <a:gd name="T15" fmla="*/ 149 h 164"/>
                    <a:gd name="T16" fmla="*/ 183 w 207"/>
                    <a:gd name="T17" fmla="*/ 153 h 164"/>
                    <a:gd name="T18" fmla="*/ 179 w 207"/>
                    <a:gd name="T19" fmla="*/ 156 h 164"/>
                    <a:gd name="T20" fmla="*/ 171 w 207"/>
                    <a:gd name="T21" fmla="*/ 161 h 164"/>
                    <a:gd name="T22" fmla="*/ 161 w 207"/>
                    <a:gd name="T23" fmla="*/ 164 h 164"/>
                    <a:gd name="T24" fmla="*/ 161 w 207"/>
                    <a:gd name="T25" fmla="*/ 164 h 164"/>
                    <a:gd name="T26" fmla="*/ 0 w 207"/>
                    <a:gd name="T27" fmla="*/ 136 h 164"/>
                    <a:gd name="T28" fmla="*/ 0 w 207"/>
                    <a:gd name="T29" fmla="*/ 136 h 164"/>
                    <a:gd name="T30" fmla="*/ 3 w 207"/>
                    <a:gd name="T31" fmla="*/ 0 h 164"/>
                    <a:gd name="T32" fmla="*/ 3 w 207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07"/>
                    <a:gd name="T52" fmla="*/ 0 h 164"/>
                    <a:gd name="T53" fmla="*/ 207 w 207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07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07" y="0"/>
                      </a:lnTo>
                      <a:lnTo>
                        <a:pt x="207" y="0"/>
                      </a:lnTo>
                      <a:lnTo>
                        <a:pt x="190" y="140"/>
                      </a:lnTo>
                      <a:lnTo>
                        <a:pt x="190" y="140"/>
                      </a:lnTo>
                      <a:lnTo>
                        <a:pt x="189" y="145"/>
                      </a:lnTo>
                      <a:lnTo>
                        <a:pt x="187" y="149"/>
                      </a:lnTo>
                      <a:lnTo>
                        <a:pt x="183" y="153"/>
                      </a:lnTo>
                      <a:lnTo>
                        <a:pt x="179" y="156"/>
                      </a:lnTo>
                      <a:lnTo>
                        <a:pt x="171" y="161"/>
                      </a:lnTo>
                      <a:lnTo>
                        <a:pt x="161" y="164"/>
                      </a:lnTo>
                      <a:lnTo>
                        <a:pt x="161" y="164"/>
                      </a:lnTo>
                      <a:lnTo>
                        <a:pt x="0" y="136"/>
                      </a:lnTo>
                      <a:lnTo>
                        <a:pt x="0" y="136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6A6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0" name="Freeform 51"/>
                <p:cNvSpPr>
                  <a:spLocks noChangeArrowheads="1"/>
                </p:cNvSpPr>
                <p:nvPr/>
              </p:nvSpPr>
              <p:spPr bwMode="auto">
                <a:xfrm>
                  <a:off x="1092200" y="152400"/>
                  <a:ext cx="322263" cy="260350"/>
                </a:xfrm>
                <a:custGeom>
                  <a:avLst/>
                  <a:gdLst>
                    <a:gd name="T0" fmla="*/ 3 w 203"/>
                    <a:gd name="T1" fmla="*/ 0 h 164"/>
                    <a:gd name="T2" fmla="*/ 3 w 203"/>
                    <a:gd name="T3" fmla="*/ 0 h 164"/>
                    <a:gd name="T4" fmla="*/ 203 w 203"/>
                    <a:gd name="T5" fmla="*/ 0 h 164"/>
                    <a:gd name="T6" fmla="*/ 203 w 203"/>
                    <a:gd name="T7" fmla="*/ 0 h 164"/>
                    <a:gd name="T8" fmla="*/ 186 w 203"/>
                    <a:gd name="T9" fmla="*/ 140 h 164"/>
                    <a:gd name="T10" fmla="*/ 186 w 203"/>
                    <a:gd name="T11" fmla="*/ 140 h 164"/>
                    <a:gd name="T12" fmla="*/ 185 w 203"/>
                    <a:gd name="T13" fmla="*/ 145 h 164"/>
                    <a:gd name="T14" fmla="*/ 183 w 203"/>
                    <a:gd name="T15" fmla="*/ 149 h 164"/>
                    <a:gd name="T16" fmla="*/ 179 w 203"/>
                    <a:gd name="T17" fmla="*/ 153 h 164"/>
                    <a:gd name="T18" fmla="*/ 176 w 203"/>
                    <a:gd name="T19" fmla="*/ 156 h 164"/>
                    <a:gd name="T20" fmla="*/ 167 w 203"/>
                    <a:gd name="T21" fmla="*/ 161 h 164"/>
                    <a:gd name="T22" fmla="*/ 157 w 203"/>
                    <a:gd name="T23" fmla="*/ 164 h 164"/>
                    <a:gd name="T24" fmla="*/ 157 w 203"/>
                    <a:gd name="T25" fmla="*/ 164 h 164"/>
                    <a:gd name="T26" fmla="*/ 0 w 203"/>
                    <a:gd name="T27" fmla="*/ 134 h 164"/>
                    <a:gd name="T28" fmla="*/ 0 w 203"/>
                    <a:gd name="T29" fmla="*/ 134 h 164"/>
                    <a:gd name="T30" fmla="*/ 3 w 203"/>
                    <a:gd name="T31" fmla="*/ 0 h 164"/>
                    <a:gd name="T32" fmla="*/ 3 w 203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03"/>
                    <a:gd name="T52" fmla="*/ 0 h 164"/>
                    <a:gd name="T53" fmla="*/ 203 w 203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03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03" y="0"/>
                      </a:lnTo>
                      <a:lnTo>
                        <a:pt x="203" y="0"/>
                      </a:lnTo>
                      <a:lnTo>
                        <a:pt x="186" y="140"/>
                      </a:lnTo>
                      <a:lnTo>
                        <a:pt x="186" y="140"/>
                      </a:lnTo>
                      <a:lnTo>
                        <a:pt x="185" y="145"/>
                      </a:lnTo>
                      <a:lnTo>
                        <a:pt x="183" y="149"/>
                      </a:lnTo>
                      <a:lnTo>
                        <a:pt x="179" y="153"/>
                      </a:lnTo>
                      <a:lnTo>
                        <a:pt x="176" y="156"/>
                      </a:lnTo>
                      <a:lnTo>
                        <a:pt x="167" y="161"/>
                      </a:lnTo>
                      <a:lnTo>
                        <a:pt x="157" y="164"/>
                      </a:lnTo>
                      <a:lnTo>
                        <a:pt x="157" y="164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7A7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1" name="Freeform 52"/>
                <p:cNvSpPr>
                  <a:spLocks noChangeArrowheads="1"/>
                </p:cNvSpPr>
                <p:nvPr/>
              </p:nvSpPr>
              <p:spPr bwMode="auto">
                <a:xfrm>
                  <a:off x="1096962" y="152400"/>
                  <a:ext cx="317500" cy="260350"/>
                </a:xfrm>
                <a:custGeom>
                  <a:avLst/>
                  <a:gdLst>
                    <a:gd name="T0" fmla="*/ 3 w 200"/>
                    <a:gd name="T1" fmla="*/ 0 h 164"/>
                    <a:gd name="T2" fmla="*/ 3 w 200"/>
                    <a:gd name="T3" fmla="*/ 0 h 164"/>
                    <a:gd name="T4" fmla="*/ 200 w 200"/>
                    <a:gd name="T5" fmla="*/ 0 h 164"/>
                    <a:gd name="T6" fmla="*/ 200 w 200"/>
                    <a:gd name="T7" fmla="*/ 0 h 164"/>
                    <a:gd name="T8" fmla="*/ 183 w 200"/>
                    <a:gd name="T9" fmla="*/ 140 h 164"/>
                    <a:gd name="T10" fmla="*/ 183 w 200"/>
                    <a:gd name="T11" fmla="*/ 140 h 164"/>
                    <a:gd name="T12" fmla="*/ 182 w 200"/>
                    <a:gd name="T13" fmla="*/ 145 h 164"/>
                    <a:gd name="T14" fmla="*/ 180 w 200"/>
                    <a:gd name="T15" fmla="*/ 149 h 164"/>
                    <a:gd name="T16" fmla="*/ 176 w 200"/>
                    <a:gd name="T17" fmla="*/ 153 h 164"/>
                    <a:gd name="T18" fmla="*/ 173 w 200"/>
                    <a:gd name="T19" fmla="*/ 156 h 164"/>
                    <a:gd name="T20" fmla="*/ 164 w 200"/>
                    <a:gd name="T21" fmla="*/ 161 h 164"/>
                    <a:gd name="T22" fmla="*/ 156 w 200"/>
                    <a:gd name="T23" fmla="*/ 164 h 164"/>
                    <a:gd name="T24" fmla="*/ 156 w 200"/>
                    <a:gd name="T25" fmla="*/ 164 h 164"/>
                    <a:gd name="T26" fmla="*/ 0 w 200"/>
                    <a:gd name="T27" fmla="*/ 134 h 164"/>
                    <a:gd name="T28" fmla="*/ 0 w 200"/>
                    <a:gd name="T29" fmla="*/ 134 h 164"/>
                    <a:gd name="T30" fmla="*/ 3 w 200"/>
                    <a:gd name="T31" fmla="*/ 0 h 164"/>
                    <a:gd name="T32" fmla="*/ 3 w 200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00"/>
                    <a:gd name="T52" fmla="*/ 0 h 164"/>
                    <a:gd name="T53" fmla="*/ 200 w 200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00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200" y="0"/>
                      </a:lnTo>
                      <a:lnTo>
                        <a:pt x="200" y="0"/>
                      </a:lnTo>
                      <a:lnTo>
                        <a:pt x="183" y="140"/>
                      </a:lnTo>
                      <a:lnTo>
                        <a:pt x="183" y="140"/>
                      </a:lnTo>
                      <a:lnTo>
                        <a:pt x="182" y="145"/>
                      </a:lnTo>
                      <a:lnTo>
                        <a:pt x="180" y="149"/>
                      </a:lnTo>
                      <a:lnTo>
                        <a:pt x="176" y="153"/>
                      </a:lnTo>
                      <a:lnTo>
                        <a:pt x="173" y="156"/>
                      </a:lnTo>
                      <a:lnTo>
                        <a:pt x="164" y="161"/>
                      </a:lnTo>
                      <a:lnTo>
                        <a:pt x="156" y="164"/>
                      </a:lnTo>
                      <a:lnTo>
                        <a:pt x="156" y="164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7A7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2" name="Freeform 53"/>
                <p:cNvSpPr>
                  <a:spLocks noChangeArrowheads="1"/>
                </p:cNvSpPr>
                <p:nvPr/>
              </p:nvSpPr>
              <p:spPr bwMode="auto">
                <a:xfrm>
                  <a:off x="1103312" y="152400"/>
                  <a:ext cx="311150" cy="260350"/>
                </a:xfrm>
                <a:custGeom>
                  <a:avLst/>
                  <a:gdLst>
                    <a:gd name="T0" fmla="*/ 3 w 196"/>
                    <a:gd name="T1" fmla="*/ 0 h 164"/>
                    <a:gd name="T2" fmla="*/ 3 w 196"/>
                    <a:gd name="T3" fmla="*/ 0 h 164"/>
                    <a:gd name="T4" fmla="*/ 196 w 196"/>
                    <a:gd name="T5" fmla="*/ 0 h 164"/>
                    <a:gd name="T6" fmla="*/ 196 w 196"/>
                    <a:gd name="T7" fmla="*/ 0 h 164"/>
                    <a:gd name="T8" fmla="*/ 179 w 196"/>
                    <a:gd name="T9" fmla="*/ 140 h 164"/>
                    <a:gd name="T10" fmla="*/ 179 w 196"/>
                    <a:gd name="T11" fmla="*/ 140 h 164"/>
                    <a:gd name="T12" fmla="*/ 178 w 196"/>
                    <a:gd name="T13" fmla="*/ 145 h 164"/>
                    <a:gd name="T14" fmla="*/ 176 w 196"/>
                    <a:gd name="T15" fmla="*/ 149 h 164"/>
                    <a:gd name="T16" fmla="*/ 172 w 196"/>
                    <a:gd name="T17" fmla="*/ 153 h 164"/>
                    <a:gd name="T18" fmla="*/ 169 w 196"/>
                    <a:gd name="T19" fmla="*/ 156 h 164"/>
                    <a:gd name="T20" fmla="*/ 160 w 196"/>
                    <a:gd name="T21" fmla="*/ 161 h 164"/>
                    <a:gd name="T22" fmla="*/ 152 w 196"/>
                    <a:gd name="T23" fmla="*/ 164 h 164"/>
                    <a:gd name="T24" fmla="*/ 152 w 196"/>
                    <a:gd name="T25" fmla="*/ 164 h 164"/>
                    <a:gd name="T26" fmla="*/ 0 w 196"/>
                    <a:gd name="T27" fmla="*/ 133 h 164"/>
                    <a:gd name="T28" fmla="*/ 0 w 196"/>
                    <a:gd name="T29" fmla="*/ 133 h 164"/>
                    <a:gd name="T30" fmla="*/ 3 w 196"/>
                    <a:gd name="T31" fmla="*/ 0 h 164"/>
                    <a:gd name="T32" fmla="*/ 3 w 196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96"/>
                    <a:gd name="T52" fmla="*/ 0 h 164"/>
                    <a:gd name="T53" fmla="*/ 196 w 196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96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96" y="0"/>
                      </a:lnTo>
                      <a:lnTo>
                        <a:pt x="196" y="0"/>
                      </a:lnTo>
                      <a:lnTo>
                        <a:pt x="179" y="140"/>
                      </a:lnTo>
                      <a:lnTo>
                        <a:pt x="179" y="140"/>
                      </a:lnTo>
                      <a:lnTo>
                        <a:pt x="178" y="145"/>
                      </a:lnTo>
                      <a:lnTo>
                        <a:pt x="176" y="149"/>
                      </a:lnTo>
                      <a:lnTo>
                        <a:pt x="172" y="153"/>
                      </a:lnTo>
                      <a:lnTo>
                        <a:pt x="169" y="156"/>
                      </a:lnTo>
                      <a:lnTo>
                        <a:pt x="160" y="161"/>
                      </a:lnTo>
                      <a:lnTo>
                        <a:pt x="152" y="164"/>
                      </a:lnTo>
                      <a:lnTo>
                        <a:pt x="152" y="164"/>
                      </a:lnTo>
                      <a:lnTo>
                        <a:pt x="0" y="133"/>
                      </a:lnTo>
                      <a:lnTo>
                        <a:pt x="0" y="13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8A8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3" name="Freeform 54"/>
                <p:cNvSpPr>
                  <a:spLocks noChangeArrowheads="1"/>
                </p:cNvSpPr>
                <p:nvPr/>
              </p:nvSpPr>
              <p:spPr bwMode="auto">
                <a:xfrm>
                  <a:off x="1109662" y="152400"/>
                  <a:ext cx="304800" cy="260350"/>
                </a:xfrm>
                <a:custGeom>
                  <a:avLst/>
                  <a:gdLst>
                    <a:gd name="T0" fmla="*/ 3 w 192"/>
                    <a:gd name="T1" fmla="*/ 0 h 164"/>
                    <a:gd name="T2" fmla="*/ 3 w 192"/>
                    <a:gd name="T3" fmla="*/ 0 h 164"/>
                    <a:gd name="T4" fmla="*/ 192 w 192"/>
                    <a:gd name="T5" fmla="*/ 0 h 164"/>
                    <a:gd name="T6" fmla="*/ 192 w 192"/>
                    <a:gd name="T7" fmla="*/ 0 h 164"/>
                    <a:gd name="T8" fmla="*/ 175 w 192"/>
                    <a:gd name="T9" fmla="*/ 140 h 164"/>
                    <a:gd name="T10" fmla="*/ 175 w 192"/>
                    <a:gd name="T11" fmla="*/ 140 h 164"/>
                    <a:gd name="T12" fmla="*/ 174 w 192"/>
                    <a:gd name="T13" fmla="*/ 145 h 164"/>
                    <a:gd name="T14" fmla="*/ 172 w 192"/>
                    <a:gd name="T15" fmla="*/ 149 h 164"/>
                    <a:gd name="T16" fmla="*/ 169 w 192"/>
                    <a:gd name="T17" fmla="*/ 153 h 164"/>
                    <a:gd name="T18" fmla="*/ 165 w 192"/>
                    <a:gd name="T19" fmla="*/ 156 h 164"/>
                    <a:gd name="T20" fmla="*/ 157 w 192"/>
                    <a:gd name="T21" fmla="*/ 161 h 164"/>
                    <a:gd name="T22" fmla="*/ 148 w 192"/>
                    <a:gd name="T23" fmla="*/ 164 h 164"/>
                    <a:gd name="T24" fmla="*/ 148 w 192"/>
                    <a:gd name="T25" fmla="*/ 164 h 164"/>
                    <a:gd name="T26" fmla="*/ 0 w 192"/>
                    <a:gd name="T27" fmla="*/ 132 h 164"/>
                    <a:gd name="T28" fmla="*/ 0 w 192"/>
                    <a:gd name="T29" fmla="*/ 132 h 164"/>
                    <a:gd name="T30" fmla="*/ 3 w 192"/>
                    <a:gd name="T31" fmla="*/ 0 h 164"/>
                    <a:gd name="T32" fmla="*/ 3 w 192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92"/>
                    <a:gd name="T52" fmla="*/ 0 h 164"/>
                    <a:gd name="T53" fmla="*/ 192 w 192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92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92" y="0"/>
                      </a:lnTo>
                      <a:lnTo>
                        <a:pt x="192" y="0"/>
                      </a:lnTo>
                      <a:lnTo>
                        <a:pt x="175" y="140"/>
                      </a:lnTo>
                      <a:lnTo>
                        <a:pt x="175" y="140"/>
                      </a:lnTo>
                      <a:lnTo>
                        <a:pt x="174" y="145"/>
                      </a:lnTo>
                      <a:lnTo>
                        <a:pt x="172" y="149"/>
                      </a:lnTo>
                      <a:lnTo>
                        <a:pt x="169" y="153"/>
                      </a:lnTo>
                      <a:lnTo>
                        <a:pt x="165" y="156"/>
                      </a:lnTo>
                      <a:lnTo>
                        <a:pt x="157" y="161"/>
                      </a:lnTo>
                      <a:lnTo>
                        <a:pt x="148" y="164"/>
                      </a:lnTo>
                      <a:lnTo>
                        <a:pt x="148" y="16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9A9A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4" name="Freeform 55"/>
                <p:cNvSpPr>
                  <a:spLocks noChangeArrowheads="1"/>
                </p:cNvSpPr>
                <p:nvPr/>
              </p:nvSpPr>
              <p:spPr bwMode="auto">
                <a:xfrm>
                  <a:off x="1116012" y="152400"/>
                  <a:ext cx="298450" cy="260350"/>
                </a:xfrm>
                <a:custGeom>
                  <a:avLst/>
                  <a:gdLst>
                    <a:gd name="T0" fmla="*/ 3 w 188"/>
                    <a:gd name="T1" fmla="*/ 0 h 164"/>
                    <a:gd name="T2" fmla="*/ 3 w 188"/>
                    <a:gd name="T3" fmla="*/ 0 h 164"/>
                    <a:gd name="T4" fmla="*/ 188 w 188"/>
                    <a:gd name="T5" fmla="*/ 0 h 164"/>
                    <a:gd name="T6" fmla="*/ 188 w 188"/>
                    <a:gd name="T7" fmla="*/ 0 h 164"/>
                    <a:gd name="T8" fmla="*/ 171 w 188"/>
                    <a:gd name="T9" fmla="*/ 140 h 164"/>
                    <a:gd name="T10" fmla="*/ 171 w 188"/>
                    <a:gd name="T11" fmla="*/ 140 h 164"/>
                    <a:gd name="T12" fmla="*/ 170 w 188"/>
                    <a:gd name="T13" fmla="*/ 145 h 164"/>
                    <a:gd name="T14" fmla="*/ 168 w 188"/>
                    <a:gd name="T15" fmla="*/ 149 h 164"/>
                    <a:gd name="T16" fmla="*/ 165 w 188"/>
                    <a:gd name="T17" fmla="*/ 153 h 164"/>
                    <a:gd name="T18" fmla="*/ 161 w 188"/>
                    <a:gd name="T19" fmla="*/ 156 h 164"/>
                    <a:gd name="T20" fmla="*/ 153 w 188"/>
                    <a:gd name="T21" fmla="*/ 161 h 164"/>
                    <a:gd name="T22" fmla="*/ 144 w 188"/>
                    <a:gd name="T23" fmla="*/ 164 h 164"/>
                    <a:gd name="T24" fmla="*/ 144 w 188"/>
                    <a:gd name="T25" fmla="*/ 164 h 164"/>
                    <a:gd name="T26" fmla="*/ 0 w 188"/>
                    <a:gd name="T27" fmla="*/ 130 h 164"/>
                    <a:gd name="T28" fmla="*/ 0 w 188"/>
                    <a:gd name="T29" fmla="*/ 130 h 164"/>
                    <a:gd name="T30" fmla="*/ 3 w 188"/>
                    <a:gd name="T31" fmla="*/ 0 h 164"/>
                    <a:gd name="T32" fmla="*/ 3 w 188"/>
                    <a:gd name="T33" fmla="*/ 0 h 1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88"/>
                    <a:gd name="T52" fmla="*/ 0 h 164"/>
                    <a:gd name="T53" fmla="*/ 188 w 188"/>
                    <a:gd name="T54" fmla="*/ 164 h 1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88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88" y="0"/>
                      </a:lnTo>
                      <a:lnTo>
                        <a:pt x="188" y="0"/>
                      </a:lnTo>
                      <a:lnTo>
                        <a:pt x="171" y="140"/>
                      </a:lnTo>
                      <a:lnTo>
                        <a:pt x="171" y="140"/>
                      </a:lnTo>
                      <a:lnTo>
                        <a:pt x="170" y="145"/>
                      </a:lnTo>
                      <a:lnTo>
                        <a:pt x="168" y="149"/>
                      </a:lnTo>
                      <a:lnTo>
                        <a:pt x="165" y="153"/>
                      </a:lnTo>
                      <a:lnTo>
                        <a:pt x="161" y="156"/>
                      </a:lnTo>
                      <a:lnTo>
                        <a:pt x="153" y="161"/>
                      </a:lnTo>
                      <a:lnTo>
                        <a:pt x="144" y="164"/>
                      </a:lnTo>
                      <a:lnTo>
                        <a:pt x="144" y="164"/>
                      </a:lnTo>
                      <a:lnTo>
                        <a:pt x="0" y="130"/>
                      </a:lnTo>
                      <a:lnTo>
                        <a:pt x="0" y="130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9A9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5" name="Freeform 56"/>
                <p:cNvSpPr>
                  <a:spLocks noChangeArrowheads="1"/>
                </p:cNvSpPr>
                <p:nvPr/>
              </p:nvSpPr>
              <p:spPr bwMode="auto">
                <a:xfrm>
                  <a:off x="1122362" y="152400"/>
                  <a:ext cx="292100" cy="260350"/>
                </a:xfrm>
                <a:custGeom>
                  <a:avLst/>
                  <a:gdLst>
                    <a:gd name="T0" fmla="*/ 3 w 184"/>
                    <a:gd name="T1" fmla="*/ 0 h 164"/>
                    <a:gd name="T2" fmla="*/ 3 w 184"/>
                    <a:gd name="T3" fmla="*/ 0 h 164"/>
                    <a:gd name="T4" fmla="*/ 184 w 184"/>
                    <a:gd name="T5" fmla="*/ 0 h 164"/>
                    <a:gd name="T6" fmla="*/ 184 w 184"/>
                    <a:gd name="T7" fmla="*/ 0 h 164"/>
                    <a:gd name="T8" fmla="*/ 167 w 184"/>
                    <a:gd name="T9" fmla="*/ 140 h 164"/>
                    <a:gd name="T10" fmla="*/ 167 w 184"/>
                    <a:gd name="T11" fmla="*/ 140 h 164"/>
                    <a:gd name="T12" fmla="*/ 166 w 184"/>
                    <a:gd name="T13" fmla="*/ 145 h 164"/>
                    <a:gd name="T14" fmla="*/ 164 w 184"/>
                    <a:gd name="T15" fmla="*/ 149 h 164"/>
                    <a:gd name="T16" fmla="*/ 157 w 184"/>
                    <a:gd name="T17" fmla="*/ 156 h 164"/>
                    <a:gd name="T18" fmla="*/ 149 w 184"/>
                    <a:gd name="T19" fmla="*/ 161 h 164"/>
                    <a:gd name="T20" fmla="*/ 141 w 184"/>
                    <a:gd name="T21" fmla="*/ 164 h 164"/>
                    <a:gd name="T22" fmla="*/ 141 w 184"/>
                    <a:gd name="T23" fmla="*/ 164 h 164"/>
                    <a:gd name="T24" fmla="*/ 0 w 184"/>
                    <a:gd name="T25" fmla="*/ 129 h 164"/>
                    <a:gd name="T26" fmla="*/ 0 w 184"/>
                    <a:gd name="T27" fmla="*/ 129 h 164"/>
                    <a:gd name="T28" fmla="*/ 3 w 184"/>
                    <a:gd name="T29" fmla="*/ 0 h 164"/>
                    <a:gd name="T30" fmla="*/ 3 w 184"/>
                    <a:gd name="T31" fmla="*/ 0 h 16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4"/>
                    <a:gd name="T49" fmla="*/ 0 h 164"/>
                    <a:gd name="T50" fmla="*/ 184 w 184"/>
                    <a:gd name="T51" fmla="*/ 164 h 16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4" h="164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84" y="0"/>
                      </a:lnTo>
                      <a:lnTo>
                        <a:pt x="184" y="0"/>
                      </a:lnTo>
                      <a:lnTo>
                        <a:pt x="167" y="140"/>
                      </a:lnTo>
                      <a:lnTo>
                        <a:pt x="167" y="140"/>
                      </a:lnTo>
                      <a:lnTo>
                        <a:pt x="166" y="145"/>
                      </a:lnTo>
                      <a:lnTo>
                        <a:pt x="164" y="149"/>
                      </a:lnTo>
                      <a:lnTo>
                        <a:pt x="157" y="156"/>
                      </a:lnTo>
                      <a:lnTo>
                        <a:pt x="149" y="161"/>
                      </a:lnTo>
                      <a:lnTo>
                        <a:pt x="141" y="164"/>
                      </a:lnTo>
                      <a:lnTo>
                        <a:pt x="141" y="164"/>
                      </a:lnTo>
                      <a:lnTo>
                        <a:pt x="0" y="129"/>
                      </a:lnTo>
                      <a:lnTo>
                        <a:pt x="0" y="129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AAA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6" name="Freeform 57"/>
                <p:cNvSpPr>
                  <a:spLocks noChangeArrowheads="1"/>
                </p:cNvSpPr>
                <p:nvPr/>
              </p:nvSpPr>
              <p:spPr bwMode="auto">
                <a:xfrm>
                  <a:off x="1127125" y="152400"/>
                  <a:ext cx="287338" cy="260350"/>
                </a:xfrm>
                <a:custGeom>
                  <a:avLst/>
                  <a:gdLst>
                    <a:gd name="T0" fmla="*/ 4 w 181"/>
                    <a:gd name="T1" fmla="*/ 0 h 164"/>
                    <a:gd name="T2" fmla="*/ 4 w 181"/>
                    <a:gd name="T3" fmla="*/ 0 h 164"/>
                    <a:gd name="T4" fmla="*/ 181 w 181"/>
                    <a:gd name="T5" fmla="*/ 0 h 164"/>
                    <a:gd name="T6" fmla="*/ 181 w 181"/>
                    <a:gd name="T7" fmla="*/ 0 h 164"/>
                    <a:gd name="T8" fmla="*/ 164 w 181"/>
                    <a:gd name="T9" fmla="*/ 140 h 164"/>
                    <a:gd name="T10" fmla="*/ 164 w 181"/>
                    <a:gd name="T11" fmla="*/ 140 h 164"/>
                    <a:gd name="T12" fmla="*/ 163 w 181"/>
                    <a:gd name="T13" fmla="*/ 145 h 164"/>
                    <a:gd name="T14" fmla="*/ 161 w 181"/>
                    <a:gd name="T15" fmla="*/ 149 h 164"/>
                    <a:gd name="T16" fmla="*/ 154 w 181"/>
                    <a:gd name="T17" fmla="*/ 156 h 164"/>
                    <a:gd name="T18" fmla="*/ 146 w 181"/>
                    <a:gd name="T19" fmla="*/ 160 h 164"/>
                    <a:gd name="T20" fmla="*/ 138 w 181"/>
                    <a:gd name="T21" fmla="*/ 164 h 164"/>
                    <a:gd name="T22" fmla="*/ 138 w 181"/>
                    <a:gd name="T23" fmla="*/ 164 h 164"/>
                    <a:gd name="T24" fmla="*/ 0 w 181"/>
                    <a:gd name="T25" fmla="*/ 128 h 164"/>
                    <a:gd name="T26" fmla="*/ 0 w 181"/>
                    <a:gd name="T27" fmla="*/ 128 h 164"/>
                    <a:gd name="T28" fmla="*/ 4 w 181"/>
                    <a:gd name="T29" fmla="*/ 0 h 164"/>
                    <a:gd name="T30" fmla="*/ 4 w 181"/>
                    <a:gd name="T31" fmla="*/ 0 h 16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1"/>
                    <a:gd name="T49" fmla="*/ 0 h 164"/>
                    <a:gd name="T50" fmla="*/ 181 w 181"/>
                    <a:gd name="T51" fmla="*/ 164 h 16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1" h="164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81" y="0"/>
                      </a:lnTo>
                      <a:lnTo>
                        <a:pt x="181" y="0"/>
                      </a:lnTo>
                      <a:lnTo>
                        <a:pt x="164" y="140"/>
                      </a:lnTo>
                      <a:lnTo>
                        <a:pt x="164" y="140"/>
                      </a:lnTo>
                      <a:lnTo>
                        <a:pt x="163" y="145"/>
                      </a:lnTo>
                      <a:lnTo>
                        <a:pt x="161" y="149"/>
                      </a:lnTo>
                      <a:lnTo>
                        <a:pt x="154" y="156"/>
                      </a:lnTo>
                      <a:lnTo>
                        <a:pt x="146" y="160"/>
                      </a:lnTo>
                      <a:lnTo>
                        <a:pt x="138" y="164"/>
                      </a:lnTo>
                      <a:lnTo>
                        <a:pt x="138" y="164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AAAA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7" name="Freeform 58"/>
                <p:cNvSpPr>
                  <a:spLocks noChangeArrowheads="1"/>
                </p:cNvSpPr>
                <p:nvPr/>
              </p:nvSpPr>
              <p:spPr bwMode="auto">
                <a:xfrm>
                  <a:off x="1133475" y="152400"/>
                  <a:ext cx="280988" cy="258763"/>
                </a:xfrm>
                <a:custGeom>
                  <a:avLst/>
                  <a:gdLst>
                    <a:gd name="T0" fmla="*/ 4 w 177"/>
                    <a:gd name="T1" fmla="*/ 0 h 163"/>
                    <a:gd name="T2" fmla="*/ 4 w 177"/>
                    <a:gd name="T3" fmla="*/ 0 h 163"/>
                    <a:gd name="T4" fmla="*/ 177 w 177"/>
                    <a:gd name="T5" fmla="*/ 0 h 163"/>
                    <a:gd name="T6" fmla="*/ 177 w 177"/>
                    <a:gd name="T7" fmla="*/ 0 h 163"/>
                    <a:gd name="T8" fmla="*/ 160 w 177"/>
                    <a:gd name="T9" fmla="*/ 140 h 163"/>
                    <a:gd name="T10" fmla="*/ 160 w 177"/>
                    <a:gd name="T11" fmla="*/ 140 h 163"/>
                    <a:gd name="T12" fmla="*/ 159 w 177"/>
                    <a:gd name="T13" fmla="*/ 145 h 163"/>
                    <a:gd name="T14" fmla="*/ 157 w 177"/>
                    <a:gd name="T15" fmla="*/ 149 h 163"/>
                    <a:gd name="T16" fmla="*/ 150 w 177"/>
                    <a:gd name="T17" fmla="*/ 156 h 163"/>
                    <a:gd name="T18" fmla="*/ 142 w 177"/>
                    <a:gd name="T19" fmla="*/ 160 h 163"/>
                    <a:gd name="T20" fmla="*/ 134 w 177"/>
                    <a:gd name="T21" fmla="*/ 163 h 163"/>
                    <a:gd name="T22" fmla="*/ 134 w 177"/>
                    <a:gd name="T23" fmla="*/ 163 h 163"/>
                    <a:gd name="T24" fmla="*/ 0 w 177"/>
                    <a:gd name="T25" fmla="*/ 128 h 163"/>
                    <a:gd name="T26" fmla="*/ 0 w 177"/>
                    <a:gd name="T27" fmla="*/ 128 h 163"/>
                    <a:gd name="T28" fmla="*/ 4 w 177"/>
                    <a:gd name="T29" fmla="*/ 0 h 163"/>
                    <a:gd name="T30" fmla="*/ 4 w 177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7"/>
                    <a:gd name="T49" fmla="*/ 0 h 163"/>
                    <a:gd name="T50" fmla="*/ 177 w 177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7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77" y="0"/>
                      </a:lnTo>
                      <a:lnTo>
                        <a:pt x="177" y="0"/>
                      </a:lnTo>
                      <a:lnTo>
                        <a:pt x="160" y="140"/>
                      </a:lnTo>
                      <a:lnTo>
                        <a:pt x="160" y="140"/>
                      </a:lnTo>
                      <a:lnTo>
                        <a:pt x="159" y="145"/>
                      </a:lnTo>
                      <a:lnTo>
                        <a:pt x="157" y="149"/>
                      </a:lnTo>
                      <a:lnTo>
                        <a:pt x="150" y="156"/>
                      </a:lnTo>
                      <a:lnTo>
                        <a:pt x="142" y="160"/>
                      </a:lnTo>
                      <a:lnTo>
                        <a:pt x="134" y="163"/>
                      </a:lnTo>
                      <a:lnTo>
                        <a:pt x="134" y="163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ABAB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8" name="Freeform 59"/>
                <p:cNvSpPr>
                  <a:spLocks noChangeArrowheads="1"/>
                </p:cNvSpPr>
                <p:nvPr/>
              </p:nvSpPr>
              <p:spPr bwMode="auto">
                <a:xfrm>
                  <a:off x="1139825" y="152400"/>
                  <a:ext cx="274638" cy="258763"/>
                </a:xfrm>
                <a:custGeom>
                  <a:avLst/>
                  <a:gdLst>
                    <a:gd name="T0" fmla="*/ 3 w 173"/>
                    <a:gd name="T1" fmla="*/ 0 h 163"/>
                    <a:gd name="T2" fmla="*/ 3 w 173"/>
                    <a:gd name="T3" fmla="*/ 0 h 163"/>
                    <a:gd name="T4" fmla="*/ 173 w 173"/>
                    <a:gd name="T5" fmla="*/ 0 h 163"/>
                    <a:gd name="T6" fmla="*/ 173 w 173"/>
                    <a:gd name="T7" fmla="*/ 0 h 163"/>
                    <a:gd name="T8" fmla="*/ 156 w 173"/>
                    <a:gd name="T9" fmla="*/ 140 h 163"/>
                    <a:gd name="T10" fmla="*/ 156 w 173"/>
                    <a:gd name="T11" fmla="*/ 140 h 163"/>
                    <a:gd name="T12" fmla="*/ 155 w 173"/>
                    <a:gd name="T13" fmla="*/ 145 h 163"/>
                    <a:gd name="T14" fmla="*/ 153 w 173"/>
                    <a:gd name="T15" fmla="*/ 149 h 163"/>
                    <a:gd name="T16" fmla="*/ 146 w 173"/>
                    <a:gd name="T17" fmla="*/ 156 h 163"/>
                    <a:gd name="T18" fmla="*/ 140 w 173"/>
                    <a:gd name="T19" fmla="*/ 160 h 163"/>
                    <a:gd name="T20" fmla="*/ 132 w 173"/>
                    <a:gd name="T21" fmla="*/ 163 h 163"/>
                    <a:gd name="T22" fmla="*/ 132 w 173"/>
                    <a:gd name="T23" fmla="*/ 163 h 163"/>
                    <a:gd name="T24" fmla="*/ 0 w 173"/>
                    <a:gd name="T25" fmla="*/ 126 h 163"/>
                    <a:gd name="T26" fmla="*/ 0 w 173"/>
                    <a:gd name="T27" fmla="*/ 126 h 163"/>
                    <a:gd name="T28" fmla="*/ 3 w 173"/>
                    <a:gd name="T29" fmla="*/ 0 h 163"/>
                    <a:gd name="T30" fmla="*/ 3 w 173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3"/>
                    <a:gd name="T49" fmla="*/ 0 h 163"/>
                    <a:gd name="T50" fmla="*/ 173 w 173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3" h="163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73" y="0"/>
                      </a:lnTo>
                      <a:lnTo>
                        <a:pt x="173" y="0"/>
                      </a:lnTo>
                      <a:lnTo>
                        <a:pt x="156" y="140"/>
                      </a:lnTo>
                      <a:lnTo>
                        <a:pt x="156" y="140"/>
                      </a:lnTo>
                      <a:lnTo>
                        <a:pt x="155" y="145"/>
                      </a:lnTo>
                      <a:lnTo>
                        <a:pt x="153" y="149"/>
                      </a:lnTo>
                      <a:lnTo>
                        <a:pt x="146" y="156"/>
                      </a:lnTo>
                      <a:lnTo>
                        <a:pt x="140" y="160"/>
                      </a:lnTo>
                      <a:lnTo>
                        <a:pt x="132" y="163"/>
                      </a:lnTo>
                      <a:lnTo>
                        <a:pt x="132" y="163"/>
                      </a:lnTo>
                      <a:lnTo>
                        <a:pt x="0" y="126"/>
                      </a:lnTo>
                      <a:lnTo>
                        <a:pt x="0" y="126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CAC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59" name="Freeform 60"/>
                <p:cNvSpPr>
                  <a:spLocks noChangeArrowheads="1"/>
                </p:cNvSpPr>
                <p:nvPr/>
              </p:nvSpPr>
              <p:spPr bwMode="auto">
                <a:xfrm>
                  <a:off x="1146175" y="152400"/>
                  <a:ext cx="268288" cy="258763"/>
                </a:xfrm>
                <a:custGeom>
                  <a:avLst/>
                  <a:gdLst>
                    <a:gd name="T0" fmla="*/ 3 w 169"/>
                    <a:gd name="T1" fmla="*/ 0 h 163"/>
                    <a:gd name="T2" fmla="*/ 3 w 169"/>
                    <a:gd name="T3" fmla="*/ 0 h 163"/>
                    <a:gd name="T4" fmla="*/ 169 w 169"/>
                    <a:gd name="T5" fmla="*/ 0 h 163"/>
                    <a:gd name="T6" fmla="*/ 169 w 169"/>
                    <a:gd name="T7" fmla="*/ 0 h 163"/>
                    <a:gd name="T8" fmla="*/ 152 w 169"/>
                    <a:gd name="T9" fmla="*/ 140 h 163"/>
                    <a:gd name="T10" fmla="*/ 152 w 169"/>
                    <a:gd name="T11" fmla="*/ 140 h 163"/>
                    <a:gd name="T12" fmla="*/ 151 w 169"/>
                    <a:gd name="T13" fmla="*/ 144 h 163"/>
                    <a:gd name="T14" fmla="*/ 149 w 169"/>
                    <a:gd name="T15" fmla="*/ 148 h 163"/>
                    <a:gd name="T16" fmla="*/ 142 w 169"/>
                    <a:gd name="T17" fmla="*/ 155 h 163"/>
                    <a:gd name="T18" fmla="*/ 136 w 169"/>
                    <a:gd name="T19" fmla="*/ 160 h 163"/>
                    <a:gd name="T20" fmla="*/ 128 w 169"/>
                    <a:gd name="T21" fmla="*/ 163 h 163"/>
                    <a:gd name="T22" fmla="*/ 128 w 169"/>
                    <a:gd name="T23" fmla="*/ 163 h 163"/>
                    <a:gd name="T24" fmla="*/ 0 w 169"/>
                    <a:gd name="T25" fmla="*/ 125 h 163"/>
                    <a:gd name="T26" fmla="*/ 0 w 169"/>
                    <a:gd name="T27" fmla="*/ 125 h 163"/>
                    <a:gd name="T28" fmla="*/ 3 w 169"/>
                    <a:gd name="T29" fmla="*/ 0 h 163"/>
                    <a:gd name="T30" fmla="*/ 3 w 169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9"/>
                    <a:gd name="T49" fmla="*/ 0 h 163"/>
                    <a:gd name="T50" fmla="*/ 169 w 169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9" h="163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169" y="0"/>
                      </a:lnTo>
                      <a:lnTo>
                        <a:pt x="169" y="0"/>
                      </a:lnTo>
                      <a:lnTo>
                        <a:pt x="152" y="140"/>
                      </a:lnTo>
                      <a:lnTo>
                        <a:pt x="152" y="140"/>
                      </a:lnTo>
                      <a:lnTo>
                        <a:pt x="151" y="144"/>
                      </a:lnTo>
                      <a:lnTo>
                        <a:pt x="149" y="148"/>
                      </a:lnTo>
                      <a:lnTo>
                        <a:pt x="142" y="155"/>
                      </a:lnTo>
                      <a:lnTo>
                        <a:pt x="136" y="160"/>
                      </a:lnTo>
                      <a:lnTo>
                        <a:pt x="128" y="163"/>
                      </a:lnTo>
                      <a:lnTo>
                        <a:pt x="128" y="163"/>
                      </a:lnTo>
                      <a:lnTo>
                        <a:pt x="0" y="125"/>
                      </a:lnTo>
                      <a:lnTo>
                        <a:pt x="0" y="125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ACAC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0" name="Freeform 61"/>
                <p:cNvSpPr>
                  <a:spLocks noChangeArrowheads="1"/>
                </p:cNvSpPr>
                <p:nvPr/>
              </p:nvSpPr>
              <p:spPr bwMode="auto">
                <a:xfrm>
                  <a:off x="1150937" y="152400"/>
                  <a:ext cx="263525" cy="258763"/>
                </a:xfrm>
                <a:custGeom>
                  <a:avLst/>
                  <a:gdLst>
                    <a:gd name="T0" fmla="*/ 4 w 166"/>
                    <a:gd name="T1" fmla="*/ 0 h 163"/>
                    <a:gd name="T2" fmla="*/ 4 w 166"/>
                    <a:gd name="T3" fmla="*/ 0 h 163"/>
                    <a:gd name="T4" fmla="*/ 166 w 166"/>
                    <a:gd name="T5" fmla="*/ 0 h 163"/>
                    <a:gd name="T6" fmla="*/ 166 w 166"/>
                    <a:gd name="T7" fmla="*/ 0 h 163"/>
                    <a:gd name="T8" fmla="*/ 149 w 166"/>
                    <a:gd name="T9" fmla="*/ 140 h 163"/>
                    <a:gd name="T10" fmla="*/ 149 w 166"/>
                    <a:gd name="T11" fmla="*/ 140 h 163"/>
                    <a:gd name="T12" fmla="*/ 148 w 166"/>
                    <a:gd name="T13" fmla="*/ 144 h 163"/>
                    <a:gd name="T14" fmla="*/ 146 w 166"/>
                    <a:gd name="T15" fmla="*/ 148 h 163"/>
                    <a:gd name="T16" fmla="*/ 141 w 166"/>
                    <a:gd name="T17" fmla="*/ 155 h 163"/>
                    <a:gd name="T18" fmla="*/ 133 w 166"/>
                    <a:gd name="T19" fmla="*/ 160 h 163"/>
                    <a:gd name="T20" fmla="*/ 125 w 166"/>
                    <a:gd name="T21" fmla="*/ 163 h 163"/>
                    <a:gd name="T22" fmla="*/ 125 w 166"/>
                    <a:gd name="T23" fmla="*/ 163 h 163"/>
                    <a:gd name="T24" fmla="*/ 0 w 166"/>
                    <a:gd name="T25" fmla="*/ 124 h 163"/>
                    <a:gd name="T26" fmla="*/ 0 w 166"/>
                    <a:gd name="T27" fmla="*/ 124 h 163"/>
                    <a:gd name="T28" fmla="*/ 4 w 166"/>
                    <a:gd name="T29" fmla="*/ 0 h 163"/>
                    <a:gd name="T30" fmla="*/ 4 w 166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6"/>
                    <a:gd name="T49" fmla="*/ 0 h 163"/>
                    <a:gd name="T50" fmla="*/ 166 w 166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6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66" y="0"/>
                      </a:lnTo>
                      <a:lnTo>
                        <a:pt x="166" y="0"/>
                      </a:lnTo>
                      <a:lnTo>
                        <a:pt x="149" y="140"/>
                      </a:lnTo>
                      <a:lnTo>
                        <a:pt x="149" y="140"/>
                      </a:lnTo>
                      <a:lnTo>
                        <a:pt x="148" y="144"/>
                      </a:lnTo>
                      <a:lnTo>
                        <a:pt x="146" y="148"/>
                      </a:lnTo>
                      <a:lnTo>
                        <a:pt x="141" y="155"/>
                      </a:lnTo>
                      <a:lnTo>
                        <a:pt x="133" y="160"/>
                      </a:lnTo>
                      <a:lnTo>
                        <a:pt x="125" y="163"/>
                      </a:lnTo>
                      <a:lnTo>
                        <a:pt x="125" y="163"/>
                      </a:lnTo>
                      <a:lnTo>
                        <a:pt x="0" y="124"/>
                      </a:lnTo>
                      <a:lnTo>
                        <a:pt x="0" y="124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ADAD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1" name="Freeform 62"/>
                <p:cNvSpPr>
                  <a:spLocks noChangeArrowheads="1"/>
                </p:cNvSpPr>
                <p:nvPr/>
              </p:nvSpPr>
              <p:spPr bwMode="auto">
                <a:xfrm>
                  <a:off x="1157287" y="152400"/>
                  <a:ext cx="257175" cy="258763"/>
                </a:xfrm>
                <a:custGeom>
                  <a:avLst/>
                  <a:gdLst>
                    <a:gd name="T0" fmla="*/ 4 w 162"/>
                    <a:gd name="T1" fmla="*/ 0 h 163"/>
                    <a:gd name="T2" fmla="*/ 4 w 162"/>
                    <a:gd name="T3" fmla="*/ 0 h 163"/>
                    <a:gd name="T4" fmla="*/ 162 w 162"/>
                    <a:gd name="T5" fmla="*/ 0 h 163"/>
                    <a:gd name="T6" fmla="*/ 162 w 162"/>
                    <a:gd name="T7" fmla="*/ 0 h 163"/>
                    <a:gd name="T8" fmla="*/ 145 w 162"/>
                    <a:gd name="T9" fmla="*/ 140 h 163"/>
                    <a:gd name="T10" fmla="*/ 145 w 162"/>
                    <a:gd name="T11" fmla="*/ 140 h 163"/>
                    <a:gd name="T12" fmla="*/ 144 w 162"/>
                    <a:gd name="T13" fmla="*/ 144 h 163"/>
                    <a:gd name="T14" fmla="*/ 142 w 162"/>
                    <a:gd name="T15" fmla="*/ 148 h 163"/>
                    <a:gd name="T16" fmla="*/ 137 w 162"/>
                    <a:gd name="T17" fmla="*/ 155 h 163"/>
                    <a:gd name="T18" fmla="*/ 129 w 162"/>
                    <a:gd name="T19" fmla="*/ 160 h 163"/>
                    <a:gd name="T20" fmla="*/ 121 w 162"/>
                    <a:gd name="T21" fmla="*/ 163 h 163"/>
                    <a:gd name="T22" fmla="*/ 121 w 162"/>
                    <a:gd name="T23" fmla="*/ 163 h 163"/>
                    <a:gd name="T24" fmla="*/ 0 w 162"/>
                    <a:gd name="T25" fmla="*/ 122 h 163"/>
                    <a:gd name="T26" fmla="*/ 0 w 162"/>
                    <a:gd name="T27" fmla="*/ 122 h 163"/>
                    <a:gd name="T28" fmla="*/ 4 w 162"/>
                    <a:gd name="T29" fmla="*/ 0 h 163"/>
                    <a:gd name="T30" fmla="*/ 4 w 162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2"/>
                    <a:gd name="T49" fmla="*/ 0 h 163"/>
                    <a:gd name="T50" fmla="*/ 162 w 162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2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62" y="0"/>
                      </a:lnTo>
                      <a:lnTo>
                        <a:pt x="162" y="0"/>
                      </a:lnTo>
                      <a:lnTo>
                        <a:pt x="145" y="140"/>
                      </a:lnTo>
                      <a:lnTo>
                        <a:pt x="145" y="140"/>
                      </a:lnTo>
                      <a:lnTo>
                        <a:pt x="144" y="144"/>
                      </a:lnTo>
                      <a:lnTo>
                        <a:pt x="142" y="148"/>
                      </a:lnTo>
                      <a:lnTo>
                        <a:pt x="137" y="155"/>
                      </a:lnTo>
                      <a:lnTo>
                        <a:pt x="129" y="160"/>
                      </a:lnTo>
                      <a:lnTo>
                        <a:pt x="121" y="163"/>
                      </a:lnTo>
                      <a:lnTo>
                        <a:pt x="121" y="163"/>
                      </a:lnTo>
                      <a:lnTo>
                        <a:pt x="0" y="122"/>
                      </a:lnTo>
                      <a:lnTo>
                        <a:pt x="0" y="12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AEAE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2" name="Freeform 63"/>
                <p:cNvSpPr>
                  <a:spLocks noChangeArrowheads="1"/>
                </p:cNvSpPr>
                <p:nvPr/>
              </p:nvSpPr>
              <p:spPr bwMode="auto">
                <a:xfrm>
                  <a:off x="1163637" y="152400"/>
                  <a:ext cx="250825" cy="258763"/>
                </a:xfrm>
                <a:custGeom>
                  <a:avLst/>
                  <a:gdLst>
                    <a:gd name="T0" fmla="*/ 4 w 158"/>
                    <a:gd name="T1" fmla="*/ 0 h 163"/>
                    <a:gd name="T2" fmla="*/ 4 w 158"/>
                    <a:gd name="T3" fmla="*/ 0 h 163"/>
                    <a:gd name="T4" fmla="*/ 158 w 158"/>
                    <a:gd name="T5" fmla="*/ 0 h 163"/>
                    <a:gd name="T6" fmla="*/ 158 w 158"/>
                    <a:gd name="T7" fmla="*/ 0 h 163"/>
                    <a:gd name="T8" fmla="*/ 141 w 158"/>
                    <a:gd name="T9" fmla="*/ 140 h 163"/>
                    <a:gd name="T10" fmla="*/ 141 w 158"/>
                    <a:gd name="T11" fmla="*/ 140 h 163"/>
                    <a:gd name="T12" fmla="*/ 140 w 158"/>
                    <a:gd name="T13" fmla="*/ 144 h 163"/>
                    <a:gd name="T14" fmla="*/ 138 w 158"/>
                    <a:gd name="T15" fmla="*/ 148 h 163"/>
                    <a:gd name="T16" fmla="*/ 133 w 158"/>
                    <a:gd name="T17" fmla="*/ 155 h 163"/>
                    <a:gd name="T18" fmla="*/ 125 w 158"/>
                    <a:gd name="T19" fmla="*/ 160 h 163"/>
                    <a:gd name="T20" fmla="*/ 118 w 158"/>
                    <a:gd name="T21" fmla="*/ 163 h 163"/>
                    <a:gd name="T22" fmla="*/ 118 w 158"/>
                    <a:gd name="T23" fmla="*/ 163 h 163"/>
                    <a:gd name="T24" fmla="*/ 0 w 158"/>
                    <a:gd name="T25" fmla="*/ 121 h 163"/>
                    <a:gd name="T26" fmla="*/ 0 w 158"/>
                    <a:gd name="T27" fmla="*/ 121 h 163"/>
                    <a:gd name="T28" fmla="*/ 4 w 158"/>
                    <a:gd name="T29" fmla="*/ 0 h 163"/>
                    <a:gd name="T30" fmla="*/ 4 w 158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58"/>
                    <a:gd name="T49" fmla="*/ 0 h 163"/>
                    <a:gd name="T50" fmla="*/ 158 w 158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58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58" y="0"/>
                      </a:lnTo>
                      <a:lnTo>
                        <a:pt x="158" y="0"/>
                      </a:lnTo>
                      <a:lnTo>
                        <a:pt x="141" y="140"/>
                      </a:lnTo>
                      <a:lnTo>
                        <a:pt x="141" y="140"/>
                      </a:lnTo>
                      <a:lnTo>
                        <a:pt x="140" y="144"/>
                      </a:lnTo>
                      <a:lnTo>
                        <a:pt x="138" y="148"/>
                      </a:lnTo>
                      <a:lnTo>
                        <a:pt x="133" y="155"/>
                      </a:lnTo>
                      <a:lnTo>
                        <a:pt x="125" y="160"/>
                      </a:lnTo>
                      <a:lnTo>
                        <a:pt x="118" y="163"/>
                      </a:lnTo>
                      <a:lnTo>
                        <a:pt x="118" y="163"/>
                      </a:lnTo>
                      <a:lnTo>
                        <a:pt x="0" y="121"/>
                      </a:lnTo>
                      <a:lnTo>
                        <a:pt x="0" y="12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AEAE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3" name="Freeform 64"/>
                <p:cNvSpPr>
                  <a:spLocks noChangeArrowheads="1"/>
                </p:cNvSpPr>
                <p:nvPr/>
              </p:nvSpPr>
              <p:spPr bwMode="auto">
                <a:xfrm>
                  <a:off x="1169987" y="152400"/>
                  <a:ext cx="244475" cy="258763"/>
                </a:xfrm>
                <a:custGeom>
                  <a:avLst/>
                  <a:gdLst>
                    <a:gd name="T0" fmla="*/ 4 w 154"/>
                    <a:gd name="T1" fmla="*/ 0 h 163"/>
                    <a:gd name="T2" fmla="*/ 4 w 154"/>
                    <a:gd name="T3" fmla="*/ 0 h 163"/>
                    <a:gd name="T4" fmla="*/ 154 w 154"/>
                    <a:gd name="T5" fmla="*/ 0 h 163"/>
                    <a:gd name="T6" fmla="*/ 154 w 154"/>
                    <a:gd name="T7" fmla="*/ 0 h 163"/>
                    <a:gd name="T8" fmla="*/ 137 w 154"/>
                    <a:gd name="T9" fmla="*/ 140 h 163"/>
                    <a:gd name="T10" fmla="*/ 137 w 154"/>
                    <a:gd name="T11" fmla="*/ 140 h 163"/>
                    <a:gd name="T12" fmla="*/ 136 w 154"/>
                    <a:gd name="T13" fmla="*/ 144 h 163"/>
                    <a:gd name="T14" fmla="*/ 134 w 154"/>
                    <a:gd name="T15" fmla="*/ 148 h 163"/>
                    <a:gd name="T16" fmla="*/ 129 w 154"/>
                    <a:gd name="T17" fmla="*/ 155 h 163"/>
                    <a:gd name="T18" fmla="*/ 122 w 154"/>
                    <a:gd name="T19" fmla="*/ 160 h 163"/>
                    <a:gd name="T20" fmla="*/ 114 w 154"/>
                    <a:gd name="T21" fmla="*/ 163 h 163"/>
                    <a:gd name="T22" fmla="*/ 114 w 154"/>
                    <a:gd name="T23" fmla="*/ 163 h 163"/>
                    <a:gd name="T24" fmla="*/ 0 w 154"/>
                    <a:gd name="T25" fmla="*/ 119 h 163"/>
                    <a:gd name="T26" fmla="*/ 0 w 154"/>
                    <a:gd name="T27" fmla="*/ 119 h 163"/>
                    <a:gd name="T28" fmla="*/ 4 w 154"/>
                    <a:gd name="T29" fmla="*/ 0 h 163"/>
                    <a:gd name="T30" fmla="*/ 4 w 154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54"/>
                    <a:gd name="T49" fmla="*/ 0 h 163"/>
                    <a:gd name="T50" fmla="*/ 154 w 154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54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54" y="0"/>
                      </a:lnTo>
                      <a:lnTo>
                        <a:pt x="154" y="0"/>
                      </a:lnTo>
                      <a:lnTo>
                        <a:pt x="137" y="140"/>
                      </a:lnTo>
                      <a:lnTo>
                        <a:pt x="137" y="140"/>
                      </a:lnTo>
                      <a:lnTo>
                        <a:pt x="136" y="144"/>
                      </a:lnTo>
                      <a:lnTo>
                        <a:pt x="134" y="148"/>
                      </a:lnTo>
                      <a:lnTo>
                        <a:pt x="129" y="155"/>
                      </a:lnTo>
                      <a:lnTo>
                        <a:pt x="122" y="160"/>
                      </a:lnTo>
                      <a:lnTo>
                        <a:pt x="114" y="163"/>
                      </a:lnTo>
                      <a:lnTo>
                        <a:pt x="114" y="163"/>
                      </a:lnTo>
                      <a:lnTo>
                        <a:pt x="0" y="119"/>
                      </a:lnTo>
                      <a:lnTo>
                        <a:pt x="0" y="119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AFAF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4" name="Freeform 65"/>
                <p:cNvSpPr>
                  <a:spLocks noChangeArrowheads="1"/>
                </p:cNvSpPr>
                <p:nvPr/>
              </p:nvSpPr>
              <p:spPr bwMode="auto">
                <a:xfrm>
                  <a:off x="1174750" y="152400"/>
                  <a:ext cx="239713" cy="258763"/>
                </a:xfrm>
                <a:custGeom>
                  <a:avLst/>
                  <a:gdLst>
                    <a:gd name="T0" fmla="*/ 4 w 151"/>
                    <a:gd name="T1" fmla="*/ 0 h 163"/>
                    <a:gd name="T2" fmla="*/ 4 w 151"/>
                    <a:gd name="T3" fmla="*/ 0 h 163"/>
                    <a:gd name="T4" fmla="*/ 151 w 151"/>
                    <a:gd name="T5" fmla="*/ 0 h 163"/>
                    <a:gd name="T6" fmla="*/ 151 w 151"/>
                    <a:gd name="T7" fmla="*/ 0 h 163"/>
                    <a:gd name="T8" fmla="*/ 134 w 151"/>
                    <a:gd name="T9" fmla="*/ 140 h 163"/>
                    <a:gd name="T10" fmla="*/ 134 w 151"/>
                    <a:gd name="T11" fmla="*/ 140 h 163"/>
                    <a:gd name="T12" fmla="*/ 133 w 151"/>
                    <a:gd name="T13" fmla="*/ 144 h 163"/>
                    <a:gd name="T14" fmla="*/ 131 w 151"/>
                    <a:gd name="T15" fmla="*/ 148 h 163"/>
                    <a:gd name="T16" fmla="*/ 126 w 151"/>
                    <a:gd name="T17" fmla="*/ 155 h 163"/>
                    <a:gd name="T18" fmla="*/ 119 w 151"/>
                    <a:gd name="T19" fmla="*/ 160 h 163"/>
                    <a:gd name="T20" fmla="*/ 111 w 151"/>
                    <a:gd name="T21" fmla="*/ 163 h 163"/>
                    <a:gd name="T22" fmla="*/ 111 w 151"/>
                    <a:gd name="T23" fmla="*/ 163 h 163"/>
                    <a:gd name="T24" fmla="*/ 0 w 151"/>
                    <a:gd name="T25" fmla="*/ 119 h 163"/>
                    <a:gd name="T26" fmla="*/ 0 w 151"/>
                    <a:gd name="T27" fmla="*/ 119 h 163"/>
                    <a:gd name="T28" fmla="*/ 4 w 151"/>
                    <a:gd name="T29" fmla="*/ 0 h 163"/>
                    <a:gd name="T30" fmla="*/ 4 w 151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51"/>
                    <a:gd name="T49" fmla="*/ 0 h 163"/>
                    <a:gd name="T50" fmla="*/ 151 w 151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51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51" y="0"/>
                      </a:lnTo>
                      <a:lnTo>
                        <a:pt x="151" y="0"/>
                      </a:lnTo>
                      <a:lnTo>
                        <a:pt x="134" y="140"/>
                      </a:lnTo>
                      <a:lnTo>
                        <a:pt x="134" y="140"/>
                      </a:lnTo>
                      <a:lnTo>
                        <a:pt x="133" y="144"/>
                      </a:lnTo>
                      <a:lnTo>
                        <a:pt x="131" y="148"/>
                      </a:lnTo>
                      <a:lnTo>
                        <a:pt x="126" y="155"/>
                      </a:lnTo>
                      <a:lnTo>
                        <a:pt x="119" y="160"/>
                      </a:lnTo>
                      <a:lnTo>
                        <a:pt x="111" y="163"/>
                      </a:lnTo>
                      <a:lnTo>
                        <a:pt x="111" y="163"/>
                      </a:lnTo>
                      <a:lnTo>
                        <a:pt x="0" y="119"/>
                      </a:lnTo>
                      <a:lnTo>
                        <a:pt x="0" y="119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AFAF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5" name="Freeform 66"/>
                <p:cNvSpPr>
                  <a:spLocks noChangeArrowheads="1"/>
                </p:cNvSpPr>
                <p:nvPr/>
              </p:nvSpPr>
              <p:spPr bwMode="auto">
                <a:xfrm>
                  <a:off x="1181100" y="152400"/>
                  <a:ext cx="233363" cy="258763"/>
                </a:xfrm>
                <a:custGeom>
                  <a:avLst/>
                  <a:gdLst>
                    <a:gd name="T0" fmla="*/ 4 w 147"/>
                    <a:gd name="T1" fmla="*/ 0 h 163"/>
                    <a:gd name="T2" fmla="*/ 4 w 147"/>
                    <a:gd name="T3" fmla="*/ 0 h 163"/>
                    <a:gd name="T4" fmla="*/ 147 w 147"/>
                    <a:gd name="T5" fmla="*/ 0 h 163"/>
                    <a:gd name="T6" fmla="*/ 147 w 147"/>
                    <a:gd name="T7" fmla="*/ 0 h 163"/>
                    <a:gd name="T8" fmla="*/ 130 w 147"/>
                    <a:gd name="T9" fmla="*/ 140 h 163"/>
                    <a:gd name="T10" fmla="*/ 130 w 147"/>
                    <a:gd name="T11" fmla="*/ 140 h 163"/>
                    <a:gd name="T12" fmla="*/ 129 w 147"/>
                    <a:gd name="T13" fmla="*/ 144 h 163"/>
                    <a:gd name="T14" fmla="*/ 127 w 147"/>
                    <a:gd name="T15" fmla="*/ 148 h 163"/>
                    <a:gd name="T16" fmla="*/ 122 w 147"/>
                    <a:gd name="T17" fmla="*/ 155 h 163"/>
                    <a:gd name="T18" fmla="*/ 115 w 147"/>
                    <a:gd name="T19" fmla="*/ 159 h 163"/>
                    <a:gd name="T20" fmla="*/ 107 w 147"/>
                    <a:gd name="T21" fmla="*/ 163 h 163"/>
                    <a:gd name="T22" fmla="*/ 107 w 147"/>
                    <a:gd name="T23" fmla="*/ 163 h 163"/>
                    <a:gd name="T24" fmla="*/ 0 w 147"/>
                    <a:gd name="T25" fmla="*/ 118 h 163"/>
                    <a:gd name="T26" fmla="*/ 0 w 147"/>
                    <a:gd name="T27" fmla="*/ 118 h 163"/>
                    <a:gd name="T28" fmla="*/ 4 w 147"/>
                    <a:gd name="T29" fmla="*/ 0 h 163"/>
                    <a:gd name="T30" fmla="*/ 4 w 147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47"/>
                    <a:gd name="T49" fmla="*/ 0 h 163"/>
                    <a:gd name="T50" fmla="*/ 147 w 147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47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47" y="0"/>
                      </a:lnTo>
                      <a:lnTo>
                        <a:pt x="147" y="0"/>
                      </a:lnTo>
                      <a:lnTo>
                        <a:pt x="130" y="140"/>
                      </a:lnTo>
                      <a:lnTo>
                        <a:pt x="130" y="140"/>
                      </a:lnTo>
                      <a:lnTo>
                        <a:pt x="129" y="144"/>
                      </a:lnTo>
                      <a:lnTo>
                        <a:pt x="127" y="148"/>
                      </a:lnTo>
                      <a:lnTo>
                        <a:pt x="122" y="155"/>
                      </a:lnTo>
                      <a:lnTo>
                        <a:pt x="115" y="159"/>
                      </a:lnTo>
                      <a:lnTo>
                        <a:pt x="107" y="163"/>
                      </a:lnTo>
                      <a:lnTo>
                        <a:pt x="107" y="163"/>
                      </a:lnTo>
                      <a:lnTo>
                        <a:pt x="0" y="118"/>
                      </a:lnTo>
                      <a:lnTo>
                        <a:pt x="0" y="118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0B0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6" name="Freeform 67"/>
                <p:cNvSpPr>
                  <a:spLocks noChangeArrowheads="1"/>
                </p:cNvSpPr>
                <p:nvPr/>
              </p:nvSpPr>
              <p:spPr bwMode="auto">
                <a:xfrm>
                  <a:off x="1187450" y="152400"/>
                  <a:ext cx="227013" cy="258763"/>
                </a:xfrm>
                <a:custGeom>
                  <a:avLst/>
                  <a:gdLst>
                    <a:gd name="T0" fmla="*/ 4 w 143"/>
                    <a:gd name="T1" fmla="*/ 0 h 163"/>
                    <a:gd name="T2" fmla="*/ 4 w 143"/>
                    <a:gd name="T3" fmla="*/ 0 h 163"/>
                    <a:gd name="T4" fmla="*/ 143 w 143"/>
                    <a:gd name="T5" fmla="*/ 0 h 163"/>
                    <a:gd name="T6" fmla="*/ 143 w 143"/>
                    <a:gd name="T7" fmla="*/ 0 h 163"/>
                    <a:gd name="T8" fmla="*/ 126 w 143"/>
                    <a:gd name="T9" fmla="*/ 140 h 163"/>
                    <a:gd name="T10" fmla="*/ 126 w 143"/>
                    <a:gd name="T11" fmla="*/ 140 h 163"/>
                    <a:gd name="T12" fmla="*/ 125 w 143"/>
                    <a:gd name="T13" fmla="*/ 144 h 163"/>
                    <a:gd name="T14" fmla="*/ 123 w 143"/>
                    <a:gd name="T15" fmla="*/ 148 h 163"/>
                    <a:gd name="T16" fmla="*/ 118 w 143"/>
                    <a:gd name="T17" fmla="*/ 155 h 163"/>
                    <a:gd name="T18" fmla="*/ 111 w 143"/>
                    <a:gd name="T19" fmla="*/ 159 h 163"/>
                    <a:gd name="T20" fmla="*/ 104 w 143"/>
                    <a:gd name="T21" fmla="*/ 163 h 163"/>
                    <a:gd name="T22" fmla="*/ 104 w 143"/>
                    <a:gd name="T23" fmla="*/ 163 h 163"/>
                    <a:gd name="T24" fmla="*/ 0 w 143"/>
                    <a:gd name="T25" fmla="*/ 117 h 163"/>
                    <a:gd name="T26" fmla="*/ 0 w 143"/>
                    <a:gd name="T27" fmla="*/ 117 h 163"/>
                    <a:gd name="T28" fmla="*/ 4 w 143"/>
                    <a:gd name="T29" fmla="*/ 0 h 163"/>
                    <a:gd name="T30" fmla="*/ 4 w 143"/>
                    <a:gd name="T31" fmla="*/ 0 h 16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43"/>
                    <a:gd name="T49" fmla="*/ 0 h 163"/>
                    <a:gd name="T50" fmla="*/ 143 w 143"/>
                    <a:gd name="T51" fmla="*/ 163 h 16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43" h="16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126" y="140"/>
                      </a:lnTo>
                      <a:lnTo>
                        <a:pt x="126" y="140"/>
                      </a:lnTo>
                      <a:lnTo>
                        <a:pt x="125" y="144"/>
                      </a:lnTo>
                      <a:lnTo>
                        <a:pt x="123" y="148"/>
                      </a:lnTo>
                      <a:lnTo>
                        <a:pt x="118" y="155"/>
                      </a:lnTo>
                      <a:lnTo>
                        <a:pt x="111" y="159"/>
                      </a:lnTo>
                      <a:lnTo>
                        <a:pt x="104" y="163"/>
                      </a:lnTo>
                      <a:lnTo>
                        <a:pt x="104" y="163"/>
                      </a:lnTo>
                      <a:lnTo>
                        <a:pt x="0" y="117"/>
                      </a:lnTo>
                      <a:lnTo>
                        <a:pt x="0" y="117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1B1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7" name="Freeform 68"/>
                <p:cNvSpPr>
                  <a:spLocks noChangeArrowheads="1"/>
                </p:cNvSpPr>
                <p:nvPr/>
              </p:nvSpPr>
              <p:spPr bwMode="auto">
                <a:xfrm>
                  <a:off x="1193800" y="152400"/>
                  <a:ext cx="220663" cy="255588"/>
                </a:xfrm>
                <a:custGeom>
                  <a:avLst/>
                  <a:gdLst>
                    <a:gd name="T0" fmla="*/ 4 w 139"/>
                    <a:gd name="T1" fmla="*/ 0 h 161"/>
                    <a:gd name="T2" fmla="*/ 4 w 139"/>
                    <a:gd name="T3" fmla="*/ 0 h 161"/>
                    <a:gd name="T4" fmla="*/ 139 w 139"/>
                    <a:gd name="T5" fmla="*/ 0 h 161"/>
                    <a:gd name="T6" fmla="*/ 139 w 139"/>
                    <a:gd name="T7" fmla="*/ 0 h 161"/>
                    <a:gd name="T8" fmla="*/ 122 w 139"/>
                    <a:gd name="T9" fmla="*/ 140 h 161"/>
                    <a:gd name="T10" fmla="*/ 122 w 139"/>
                    <a:gd name="T11" fmla="*/ 140 h 161"/>
                    <a:gd name="T12" fmla="*/ 121 w 139"/>
                    <a:gd name="T13" fmla="*/ 144 h 161"/>
                    <a:gd name="T14" fmla="*/ 119 w 139"/>
                    <a:gd name="T15" fmla="*/ 148 h 161"/>
                    <a:gd name="T16" fmla="*/ 114 w 139"/>
                    <a:gd name="T17" fmla="*/ 155 h 161"/>
                    <a:gd name="T18" fmla="*/ 107 w 139"/>
                    <a:gd name="T19" fmla="*/ 159 h 161"/>
                    <a:gd name="T20" fmla="*/ 100 w 139"/>
                    <a:gd name="T21" fmla="*/ 161 h 161"/>
                    <a:gd name="T22" fmla="*/ 100 w 139"/>
                    <a:gd name="T23" fmla="*/ 161 h 161"/>
                    <a:gd name="T24" fmla="*/ 0 w 139"/>
                    <a:gd name="T25" fmla="*/ 115 h 161"/>
                    <a:gd name="T26" fmla="*/ 0 w 139"/>
                    <a:gd name="T27" fmla="*/ 115 h 161"/>
                    <a:gd name="T28" fmla="*/ 4 w 139"/>
                    <a:gd name="T29" fmla="*/ 0 h 161"/>
                    <a:gd name="T30" fmla="*/ 4 w 139"/>
                    <a:gd name="T31" fmla="*/ 0 h 1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9"/>
                    <a:gd name="T49" fmla="*/ 0 h 161"/>
                    <a:gd name="T50" fmla="*/ 139 w 139"/>
                    <a:gd name="T51" fmla="*/ 161 h 1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9" h="161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39" y="0"/>
                      </a:lnTo>
                      <a:lnTo>
                        <a:pt x="139" y="0"/>
                      </a:lnTo>
                      <a:lnTo>
                        <a:pt x="122" y="140"/>
                      </a:lnTo>
                      <a:lnTo>
                        <a:pt x="122" y="140"/>
                      </a:lnTo>
                      <a:lnTo>
                        <a:pt x="121" y="144"/>
                      </a:lnTo>
                      <a:lnTo>
                        <a:pt x="119" y="148"/>
                      </a:lnTo>
                      <a:lnTo>
                        <a:pt x="114" y="155"/>
                      </a:lnTo>
                      <a:lnTo>
                        <a:pt x="107" y="159"/>
                      </a:lnTo>
                      <a:lnTo>
                        <a:pt x="100" y="161"/>
                      </a:lnTo>
                      <a:lnTo>
                        <a:pt x="100" y="161"/>
                      </a:lnTo>
                      <a:lnTo>
                        <a:pt x="0" y="115"/>
                      </a:lnTo>
                      <a:lnTo>
                        <a:pt x="0" y="115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1B1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8" name="Freeform 69"/>
                <p:cNvSpPr>
                  <a:spLocks noChangeArrowheads="1"/>
                </p:cNvSpPr>
                <p:nvPr/>
              </p:nvSpPr>
              <p:spPr bwMode="auto">
                <a:xfrm>
                  <a:off x="1200150" y="152400"/>
                  <a:ext cx="214313" cy="255588"/>
                </a:xfrm>
                <a:custGeom>
                  <a:avLst/>
                  <a:gdLst>
                    <a:gd name="T0" fmla="*/ 4 w 135"/>
                    <a:gd name="T1" fmla="*/ 0 h 161"/>
                    <a:gd name="T2" fmla="*/ 4 w 135"/>
                    <a:gd name="T3" fmla="*/ 0 h 161"/>
                    <a:gd name="T4" fmla="*/ 135 w 135"/>
                    <a:gd name="T5" fmla="*/ 0 h 161"/>
                    <a:gd name="T6" fmla="*/ 135 w 135"/>
                    <a:gd name="T7" fmla="*/ 0 h 161"/>
                    <a:gd name="T8" fmla="*/ 118 w 135"/>
                    <a:gd name="T9" fmla="*/ 140 h 161"/>
                    <a:gd name="T10" fmla="*/ 118 w 135"/>
                    <a:gd name="T11" fmla="*/ 140 h 161"/>
                    <a:gd name="T12" fmla="*/ 117 w 135"/>
                    <a:gd name="T13" fmla="*/ 144 h 161"/>
                    <a:gd name="T14" fmla="*/ 115 w 135"/>
                    <a:gd name="T15" fmla="*/ 148 h 161"/>
                    <a:gd name="T16" fmla="*/ 110 w 135"/>
                    <a:gd name="T17" fmla="*/ 155 h 161"/>
                    <a:gd name="T18" fmla="*/ 103 w 135"/>
                    <a:gd name="T19" fmla="*/ 159 h 161"/>
                    <a:gd name="T20" fmla="*/ 96 w 135"/>
                    <a:gd name="T21" fmla="*/ 161 h 161"/>
                    <a:gd name="T22" fmla="*/ 96 w 135"/>
                    <a:gd name="T23" fmla="*/ 161 h 161"/>
                    <a:gd name="T24" fmla="*/ 0 w 135"/>
                    <a:gd name="T25" fmla="*/ 114 h 161"/>
                    <a:gd name="T26" fmla="*/ 0 w 135"/>
                    <a:gd name="T27" fmla="*/ 114 h 161"/>
                    <a:gd name="T28" fmla="*/ 4 w 135"/>
                    <a:gd name="T29" fmla="*/ 0 h 161"/>
                    <a:gd name="T30" fmla="*/ 4 w 135"/>
                    <a:gd name="T31" fmla="*/ 0 h 1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5"/>
                    <a:gd name="T49" fmla="*/ 0 h 161"/>
                    <a:gd name="T50" fmla="*/ 135 w 135"/>
                    <a:gd name="T51" fmla="*/ 161 h 1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5" h="161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35" y="0"/>
                      </a:lnTo>
                      <a:lnTo>
                        <a:pt x="135" y="0"/>
                      </a:lnTo>
                      <a:lnTo>
                        <a:pt x="118" y="140"/>
                      </a:lnTo>
                      <a:lnTo>
                        <a:pt x="118" y="140"/>
                      </a:lnTo>
                      <a:lnTo>
                        <a:pt x="117" y="144"/>
                      </a:lnTo>
                      <a:lnTo>
                        <a:pt x="115" y="148"/>
                      </a:lnTo>
                      <a:lnTo>
                        <a:pt x="110" y="155"/>
                      </a:lnTo>
                      <a:lnTo>
                        <a:pt x="103" y="159"/>
                      </a:lnTo>
                      <a:lnTo>
                        <a:pt x="96" y="161"/>
                      </a:lnTo>
                      <a:lnTo>
                        <a:pt x="96" y="161"/>
                      </a:lnTo>
                      <a:lnTo>
                        <a:pt x="0" y="114"/>
                      </a:lnTo>
                      <a:lnTo>
                        <a:pt x="0" y="114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2B2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69" name="Freeform 70"/>
                <p:cNvSpPr>
                  <a:spLocks noChangeArrowheads="1"/>
                </p:cNvSpPr>
                <p:nvPr/>
              </p:nvSpPr>
              <p:spPr bwMode="auto">
                <a:xfrm>
                  <a:off x="1204912" y="152400"/>
                  <a:ext cx="209550" cy="255588"/>
                </a:xfrm>
                <a:custGeom>
                  <a:avLst/>
                  <a:gdLst>
                    <a:gd name="T0" fmla="*/ 5 w 132"/>
                    <a:gd name="T1" fmla="*/ 0 h 161"/>
                    <a:gd name="T2" fmla="*/ 5 w 132"/>
                    <a:gd name="T3" fmla="*/ 0 h 161"/>
                    <a:gd name="T4" fmla="*/ 132 w 132"/>
                    <a:gd name="T5" fmla="*/ 0 h 161"/>
                    <a:gd name="T6" fmla="*/ 132 w 132"/>
                    <a:gd name="T7" fmla="*/ 0 h 161"/>
                    <a:gd name="T8" fmla="*/ 115 w 132"/>
                    <a:gd name="T9" fmla="*/ 140 h 161"/>
                    <a:gd name="T10" fmla="*/ 115 w 132"/>
                    <a:gd name="T11" fmla="*/ 140 h 161"/>
                    <a:gd name="T12" fmla="*/ 114 w 132"/>
                    <a:gd name="T13" fmla="*/ 144 h 161"/>
                    <a:gd name="T14" fmla="*/ 112 w 132"/>
                    <a:gd name="T15" fmla="*/ 148 h 161"/>
                    <a:gd name="T16" fmla="*/ 108 w 132"/>
                    <a:gd name="T17" fmla="*/ 153 h 161"/>
                    <a:gd name="T18" fmla="*/ 101 w 132"/>
                    <a:gd name="T19" fmla="*/ 159 h 161"/>
                    <a:gd name="T20" fmla="*/ 95 w 132"/>
                    <a:gd name="T21" fmla="*/ 161 h 161"/>
                    <a:gd name="T22" fmla="*/ 95 w 132"/>
                    <a:gd name="T23" fmla="*/ 161 h 161"/>
                    <a:gd name="T24" fmla="*/ 0 w 132"/>
                    <a:gd name="T25" fmla="*/ 113 h 161"/>
                    <a:gd name="T26" fmla="*/ 0 w 132"/>
                    <a:gd name="T27" fmla="*/ 113 h 161"/>
                    <a:gd name="T28" fmla="*/ 5 w 132"/>
                    <a:gd name="T29" fmla="*/ 0 h 161"/>
                    <a:gd name="T30" fmla="*/ 5 w 132"/>
                    <a:gd name="T31" fmla="*/ 0 h 1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2"/>
                    <a:gd name="T49" fmla="*/ 0 h 161"/>
                    <a:gd name="T50" fmla="*/ 132 w 132"/>
                    <a:gd name="T51" fmla="*/ 161 h 1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2" h="16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32" y="0"/>
                      </a:lnTo>
                      <a:lnTo>
                        <a:pt x="132" y="0"/>
                      </a:lnTo>
                      <a:lnTo>
                        <a:pt x="115" y="140"/>
                      </a:lnTo>
                      <a:lnTo>
                        <a:pt x="115" y="140"/>
                      </a:lnTo>
                      <a:lnTo>
                        <a:pt x="114" y="144"/>
                      </a:lnTo>
                      <a:lnTo>
                        <a:pt x="112" y="148"/>
                      </a:lnTo>
                      <a:lnTo>
                        <a:pt x="108" y="153"/>
                      </a:lnTo>
                      <a:lnTo>
                        <a:pt x="101" y="159"/>
                      </a:lnTo>
                      <a:lnTo>
                        <a:pt x="95" y="161"/>
                      </a:lnTo>
                      <a:lnTo>
                        <a:pt x="95" y="161"/>
                      </a:lnTo>
                      <a:lnTo>
                        <a:pt x="0" y="113"/>
                      </a:lnTo>
                      <a:lnTo>
                        <a:pt x="0" y="11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2B2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0" name="Freeform 71"/>
                <p:cNvSpPr>
                  <a:spLocks noChangeArrowheads="1"/>
                </p:cNvSpPr>
                <p:nvPr/>
              </p:nvSpPr>
              <p:spPr bwMode="auto">
                <a:xfrm>
                  <a:off x="1211262" y="152400"/>
                  <a:ext cx="203200" cy="255588"/>
                </a:xfrm>
                <a:custGeom>
                  <a:avLst/>
                  <a:gdLst>
                    <a:gd name="T0" fmla="*/ 4 w 128"/>
                    <a:gd name="T1" fmla="*/ 0 h 161"/>
                    <a:gd name="T2" fmla="*/ 4 w 128"/>
                    <a:gd name="T3" fmla="*/ 0 h 161"/>
                    <a:gd name="T4" fmla="*/ 128 w 128"/>
                    <a:gd name="T5" fmla="*/ 0 h 161"/>
                    <a:gd name="T6" fmla="*/ 128 w 128"/>
                    <a:gd name="T7" fmla="*/ 0 h 161"/>
                    <a:gd name="T8" fmla="*/ 111 w 128"/>
                    <a:gd name="T9" fmla="*/ 140 h 161"/>
                    <a:gd name="T10" fmla="*/ 111 w 128"/>
                    <a:gd name="T11" fmla="*/ 140 h 161"/>
                    <a:gd name="T12" fmla="*/ 111 w 128"/>
                    <a:gd name="T13" fmla="*/ 144 h 161"/>
                    <a:gd name="T14" fmla="*/ 108 w 128"/>
                    <a:gd name="T15" fmla="*/ 148 h 161"/>
                    <a:gd name="T16" fmla="*/ 104 w 128"/>
                    <a:gd name="T17" fmla="*/ 153 h 161"/>
                    <a:gd name="T18" fmla="*/ 97 w 128"/>
                    <a:gd name="T19" fmla="*/ 159 h 161"/>
                    <a:gd name="T20" fmla="*/ 91 w 128"/>
                    <a:gd name="T21" fmla="*/ 161 h 161"/>
                    <a:gd name="T22" fmla="*/ 91 w 128"/>
                    <a:gd name="T23" fmla="*/ 161 h 161"/>
                    <a:gd name="T24" fmla="*/ 0 w 128"/>
                    <a:gd name="T25" fmla="*/ 113 h 161"/>
                    <a:gd name="T26" fmla="*/ 0 w 128"/>
                    <a:gd name="T27" fmla="*/ 113 h 161"/>
                    <a:gd name="T28" fmla="*/ 4 w 128"/>
                    <a:gd name="T29" fmla="*/ 0 h 161"/>
                    <a:gd name="T30" fmla="*/ 4 w 128"/>
                    <a:gd name="T31" fmla="*/ 0 h 1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28"/>
                    <a:gd name="T49" fmla="*/ 0 h 161"/>
                    <a:gd name="T50" fmla="*/ 128 w 128"/>
                    <a:gd name="T51" fmla="*/ 161 h 1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28" h="161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1" y="140"/>
                      </a:lnTo>
                      <a:lnTo>
                        <a:pt x="111" y="140"/>
                      </a:lnTo>
                      <a:lnTo>
                        <a:pt x="111" y="144"/>
                      </a:lnTo>
                      <a:lnTo>
                        <a:pt x="108" y="148"/>
                      </a:lnTo>
                      <a:lnTo>
                        <a:pt x="104" y="153"/>
                      </a:lnTo>
                      <a:lnTo>
                        <a:pt x="97" y="159"/>
                      </a:lnTo>
                      <a:lnTo>
                        <a:pt x="91" y="161"/>
                      </a:lnTo>
                      <a:lnTo>
                        <a:pt x="91" y="161"/>
                      </a:lnTo>
                      <a:lnTo>
                        <a:pt x="0" y="113"/>
                      </a:lnTo>
                      <a:lnTo>
                        <a:pt x="0" y="11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3B3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1" name="Freeform 72"/>
                <p:cNvSpPr>
                  <a:spLocks noChangeArrowheads="1"/>
                </p:cNvSpPr>
                <p:nvPr/>
              </p:nvSpPr>
              <p:spPr bwMode="auto">
                <a:xfrm>
                  <a:off x="1217612" y="152400"/>
                  <a:ext cx="196850" cy="255588"/>
                </a:xfrm>
                <a:custGeom>
                  <a:avLst/>
                  <a:gdLst>
                    <a:gd name="T0" fmla="*/ 4 w 124"/>
                    <a:gd name="T1" fmla="*/ 0 h 161"/>
                    <a:gd name="T2" fmla="*/ 4 w 124"/>
                    <a:gd name="T3" fmla="*/ 0 h 161"/>
                    <a:gd name="T4" fmla="*/ 124 w 124"/>
                    <a:gd name="T5" fmla="*/ 0 h 161"/>
                    <a:gd name="T6" fmla="*/ 124 w 124"/>
                    <a:gd name="T7" fmla="*/ 0 h 161"/>
                    <a:gd name="T8" fmla="*/ 107 w 124"/>
                    <a:gd name="T9" fmla="*/ 140 h 161"/>
                    <a:gd name="T10" fmla="*/ 107 w 124"/>
                    <a:gd name="T11" fmla="*/ 140 h 161"/>
                    <a:gd name="T12" fmla="*/ 104 w 124"/>
                    <a:gd name="T13" fmla="*/ 148 h 161"/>
                    <a:gd name="T14" fmla="*/ 100 w 124"/>
                    <a:gd name="T15" fmla="*/ 153 h 161"/>
                    <a:gd name="T16" fmla="*/ 93 w 124"/>
                    <a:gd name="T17" fmla="*/ 159 h 161"/>
                    <a:gd name="T18" fmla="*/ 87 w 124"/>
                    <a:gd name="T19" fmla="*/ 161 h 161"/>
                    <a:gd name="T20" fmla="*/ 87 w 124"/>
                    <a:gd name="T21" fmla="*/ 161 h 161"/>
                    <a:gd name="T22" fmla="*/ 0 w 124"/>
                    <a:gd name="T23" fmla="*/ 111 h 161"/>
                    <a:gd name="T24" fmla="*/ 0 w 124"/>
                    <a:gd name="T25" fmla="*/ 111 h 161"/>
                    <a:gd name="T26" fmla="*/ 4 w 124"/>
                    <a:gd name="T27" fmla="*/ 0 h 161"/>
                    <a:gd name="T28" fmla="*/ 4 w 124"/>
                    <a:gd name="T29" fmla="*/ 0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24"/>
                    <a:gd name="T46" fmla="*/ 0 h 161"/>
                    <a:gd name="T47" fmla="*/ 124 w 124"/>
                    <a:gd name="T48" fmla="*/ 161 h 16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24" h="161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24" y="0"/>
                      </a:lnTo>
                      <a:lnTo>
                        <a:pt x="124" y="0"/>
                      </a:lnTo>
                      <a:lnTo>
                        <a:pt x="107" y="140"/>
                      </a:lnTo>
                      <a:lnTo>
                        <a:pt x="107" y="140"/>
                      </a:lnTo>
                      <a:lnTo>
                        <a:pt x="104" y="148"/>
                      </a:lnTo>
                      <a:lnTo>
                        <a:pt x="100" y="153"/>
                      </a:lnTo>
                      <a:lnTo>
                        <a:pt x="93" y="159"/>
                      </a:lnTo>
                      <a:lnTo>
                        <a:pt x="87" y="161"/>
                      </a:lnTo>
                      <a:lnTo>
                        <a:pt x="87" y="161"/>
                      </a:lnTo>
                      <a:lnTo>
                        <a:pt x="0" y="111"/>
                      </a:lnTo>
                      <a:lnTo>
                        <a:pt x="0" y="11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4B4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2" name="Freeform 73"/>
                <p:cNvSpPr>
                  <a:spLocks noChangeArrowheads="1"/>
                </p:cNvSpPr>
                <p:nvPr/>
              </p:nvSpPr>
              <p:spPr bwMode="auto">
                <a:xfrm>
                  <a:off x="1223962" y="152400"/>
                  <a:ext cx="190500" cy="255588"/>
                </a:xfrm>
                <a:custGeom>
                  <a:avLst/>
                  <a:gdLst>
                    <a:gd name="T0" fmla="*/ 4 w 120"/>
                    <a:gd name="T1" fmla="*/ 0 h 161"/>
                    <a:gd name="T2" fmla="*/ 4 w 120"/>
                    <a:gd name="T3" fmla="*/ 0 h 161"/>
                    <a:gd name="T4" fmla="*/ 120 w 120"/>
                    <a:gd name="T5" fmla="*/ 0 h 161"/>
                    <a:gd name="T6" fmla="*/ 120 w 120"/>
                    <a:gd name="T7" fmla="*/ 0 h 161"/>
                    <a:gd name="T8" fmla="*/ 103 w 120"/>
                    <a:gd name="T9" fmla="*/ 140 h 161"/>
                    <a:gd name="T10" fmla="*/ 103 w 120"/>
                    <a:gd name="T11" fmla="*/ 140 h 161"/>
                    <a:gd name="T12" fmla="*/ 100 w 120"/>
                    <a:gd name="T13" fmla="*/ 148 h 161"/>
                    <a:gd name="T14" fmla="*/ 96 w 120"/>
                    <a:gd name="T15" fmla="*/ 153 h 161"/>
                    <a:gd name="T16" fmla="*/ 89 w 120"/>
                    <a:gd name="T17" fmla="*/ 159 h 161"/>
                    <a:gd name="T18" fmla="*/ 83 w 120"/>
                    <a:gd name="T19" fmla="*/ 161 h 161"/>
                    <a:gd name="T20" fmla="*/ 83 w 120"/>
                    <a:gd name="T21" fmla="*/ 161 h 161"/>
                    <a:gd name="T22" fmla="*/ 0 w 120"/>
                    <a:gd name="T23" fmla="*/ 110 h 161"/>
                    <a:gd name="T24" fmla="*/ 0 w 120"/>
                    <a:gd name="T25" fmla="*/ 110 h 161"/>
                    <a:gd name="T26" fmla="*/ 4 w 120"/>
                    <a:gd name="T27" fmla="*/ 0 h 161"/>
                    <a:gd name="T28" fmla="*/ 4 w 120"/>
                    <a:gd name="T29" fmla="*/ 0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20"/>
                    <a:gd name="T46" fmla="*/ 0 h 161"/>
                    <a:gd name="T47" fmla="*/ 120 w 120"/>
                    <a:gd name="T48" fmla="*/ 161 h 16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20" h="161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120" y="0"/>
                      </a:lnTo>
                      <a:lnTo>
                        <a:pt x="120" y="0"/>
                      </a:lnTo>
                      <a:lnTo>
                        <a:pt x="103" y="140"/>
                      </a:lnTo>
                      <a:lnTo>
                        <a:pt x="103" y="140"/>
                      </a:lnTo>
                      <a:lnTo>
                        <a:pt x="100" y="148"/>
                      </a:lnTo>
                      <a:lnTo>
                        <a:pt x="96" y="153"/>
                      </a:lnTo>
                      <a:lnTo>
                        <a:pt x="89" y="159"/>
                      </a:lnTo>
                      <a:lnTo>
                        <a:pt x="83" y="161"/>
                      </a:lnTo>
                      <a:lnTo>
                        <a:pt x="83" y="161"/>
                      </a:lnTo>
                      <a:lnTo>
                        <a:pt x="0" y="110"/>
                      </a:lnTo>
                      <a:lnTo>
                        <a:pt x="0" y="110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B4B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3" name="Freeform 74"/>
                <p:cNvSpPr>
                  <a:spLocks noChangeArrowheads="1"/>
                </p:cNvSpPr>
                <p:nvPr/>
              </p:nvSpPr>
              <p:spPr bwMode="auto">
                <a:xfrm>
                  <a:off x="1228725" y="152400"/>
                  <a:ext cx="185738" cy="255588"/>
                </a:xfrm>
                <a:custGeom>
                  <a:avLst/>
                  <a:gdLst>
                    <a:gd name="T0" fmla="*/ 5 w 117"/>
                    <a:gd name="T1" fmla="*/ 0 h 161"/>
                    <a:gd name="T2" fmla="*/ 5 w 117"/>
                    <a:gd name="T3" fmla="*/ 0 h 161"/>
                    <a:gd name="T4" fmla="*/ 117 w 117"/>
                    <a:gd name="T5" fmla="*/ 0 h 161"/>
                    <a:gd name="T6" fmla="*/ 117 w 117"/>
                    <a:gd name="T7" fmla="*/ 0 h 161"/>
                    <a:gd name="T8" fmla="*/ 100 w 117"/>
                    <a:gd name="T9" fmla="*/ 140 h 161"/>
                    <a:gd name="T10" fmla="*/ 100 w 117"/>
                    <a:gd name="T11" fmla="*/ 140 h 161"/>
                    <a:gd name="T12" fmla="*/ 97 w 117"/>
                    <a:gd name="T13" fmla="*/ 148 h 161"/>
                    <a:gd name="T14" fmla="*/ 93 w 117"/>
                    <a:gd name="T15" fmla="*/ 153 h 161"/>
                    <a:gd name="T16" fmla="*/ 86 w 117"/>
                    <a:gd name="T17" fmla="*/ 157 h 161"/>
                    <a:gd name="T18" fmla="*/ 81 w 117"/>
                    <a:gd name="T19" fmla="*/ 161 h 161"/>
                    <a:gd name="T20" fmla="*/ 81 w 117"/>
                    <a:gd name="T21" fmla="*/ 161 h 161"/>
                    <a:gd name="T22" fmla="*/ 0 w 117"/>
                    <a:gd name="T23" fmla="*/ 109 h 161"/>
                    <a:gd name="T24" fmla="*/ 0 w 117"/>
                    <a:gd name="T25" fmla="*/ 109 h 161"/>
                    <a:gd name="T26" fmla="*/ 5 w 117"/>
                    <a:gd name="T27" fmla="*/ 0 h 161"/>
                    <a:gd name="T28" fmla="*/ 5 w 117"/>
                    <a:gd name="T29" fmla="*/ 0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17"/>
                    <a:gd name="T46" fmla="*/ 0 h 161"/>
                    <a:gd name="T47" fmla="*/ 117 w 117"/>
                    <a:gd name="T48" fmla="*/ 161 h 16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17" h="16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17" y="0"/>
                      </a:lnTo>
                      <a:lnTo>
                        <a:pt x="117" y="0"/>
                      </a:lnTo>
                      <a:lnTo>
                        <a:pt x="100" y="140"/>
                      </a:lnTo>
                      <a:lnTo>
                        <a:pt x="100" y="140"/>
                      </a:lnTo>
                      <a:lnTo>
                        <a:pt x="97" y="148"/>
                      </a:lnTo>
                      <a:lnTo>
                        <a:pt x="93" y="153"/>
                      </a:lnTo>
                      <a:lnTo>
                        <a:pt x="86" y="157"/>
                      </a:lnTo>
                      <a:lnTo>
                        <a:pt x="81" y="161"/>
                      </a:lnTo>
                      <a:lnTo>
                        <a:pt x="81" y="161"/>
                      </a:lnTo>
                      <a:lnTo>
                        <a:pt x="0" y="109"/>
                      </a:lnTo>
                      <a:lnTo>
                        <a:pt x="0" y="109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5B5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4" name="Freeform 75"/>
                <p:cNvSpPr>
                  <a:spLocks noChangeArrowheads="1"/>
                </p:cNvSpPr>
                <p:nvPr/>
              </p:nvSpPr>
              <p:spPr bwMode="auto">
                <a:xfrm>
                  <a:off x="1235075" y="152400"/>
                  <a:ext cx="179388" cy="255588"/>
                </a:xfrm>
                <a:custGeom>
                  <a:avLst/>
                  <a:gdLst>
                    <a:gd name="T0" fmla="*/ 5 w 113"/>
                    <a:gd name="T1" fmla="*/ 0 h 161"/>
                    <a:gd name="T2" fmla="*/ 5 w 113"/>
                    <a:gd name="T3" fmla="*/ 0 h 161"/>
                    <a:gd name="T4" fmla="*/ 113 w 113"/>
                    <a:gd name="T5" fmla="*/ 0 h 161"/>
                    <a:gd name="T6" fmla="*/ 113 w 113"/>
                    <a:gd name="T7" fmla="*/ 0 h 161"/>
                    <a:gd name="T8" fmla="*/ 96 w 113"/>
                    <a:gd name="T9" fmla="*/ 140 h 161"/>
                    <a:gd name="T10" fmla="*/ 96 w 113"/>
                    <a:gd name="T11" fmla="*/ 140 h 161"/>
                    <a:gd name="T12" fmla="*/ 93 w 113"/>
                    <a:gd name="T13" fmla="*/ 147 h 161"/>
                    <a:gd name="T14" fmla="*/ 89 w 113"/>
                    <a:gd name="T15" fmla="*/ 153 h 161"/>
                    <a:gd name="T16" fmla="*/ 84 w 113"/>
                    <a:gd name="T17" fmla="*/ 157 h 161"/>
                    <a:gd name="T18" fmla="*/ 77 w 113"/>
                    <a:gd name="T19" fmla="*/ 161 h 161"/>
                    <a:gd name="T20" fmla="*/ 77 w 113"/>
                    <a:gd name="T21" fmla="*/ 161 h 161"/>
                    <a:gd name="T22" fmla="*/ 0 w 113"/>
                    <a:gd name="T23" fmla="*/ 107 h 161"/>
                    <a:gd name="T24" fmla="*/ 0 w 113"/>
                    <a:gd name="T25" fmla="*/ 107 h 161"/>
                    <a:gd name="T26" fmla="*/ 5 w 113"/>
                    <a:gd name="T27" fmla="*/ 0 h 161"/>
                    <a:gd name="T28" fmla="*/ 5 w 113"/>
                    <a:gd name="T29" fmla="*/ 0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13"/>
                    <a:gd name="T46" fmla="*/ 0 h 161"/>
                    <a:gd name="T47" fmla="*/ 113 w 113"/>
                    <a:gd name="T48" fmla="*/ 161 h 16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13" h="16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13" y="0"/>
                      </a:lnTo>
                      <a:lnTo>
                        <a:pt x="113" y="0"/>
                      </a:lnTo>
                      <a:lnTo>
                        <a:pt x="96" y="140"/>
                      </a:lnTo>
                      <a:lnTo>
                        <a:pt x="96" y="140"/>
                      </a:lnTo>
                      <a:lnTo>
                        <a:pt x="93" y="147"/>
                      </a:lnTo>
                      <a:lnTo>
                        <a:pt x="89" y="153"/>
                      </a:lnTo>
                      <a:lnTo>
                        <a:pt x="84" y="157"/>
                      </a:lnTo>
                      <a:lnTo>
                        <a:pt x="77" y="161"/>
                      </a:lnTo>
                      <a:lnTo>
                        <a:pt x="77" y="161"/>
                      </a:lnTo>
                      <a:lnTo>
                        <a:pt x="0" y="107"/>
                      </a:lnTo>
                      <a:lnTo>
                        <a:pt x="0" y="107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6B6B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5" name="Freeform 76"/>
                <p:cNvSpPr>
                  <a:spLocks noChangeArrowheads="1"/>
                </p:cNvSpPr>
                <p:nvPr/>
              </p:nvSpPr>
              <p:spPr bwMode="auto">
                <a:xfrm>
                  <a:off x="1241425" y="152400"/>
                  <a:ext cx="173038" cy="255588"/>
                </a:xfrm>
                <a:custGeom>
                  <a:avLst/>
                  <a:gdLst>
                    <a:gd name="T0" fmla="*/ 5 w 109"/>
                    <a:gd name="T1" fmla="*/ 0 h 161"/>
                    <a:gd name="T2" fmla="*/ 5 w 109"/>
                    <a:gd name="T3" fmla="*/ 0 h 161"/>
                    <a:gd name="T4" fmla="*/ 109 w 109"/>
                    <a:gd name="T5" fmla="*/ 0 h 161"/>
                    <a:gd name="T6" fmla="*/ 109 w 109"/>
                    <a:gd name="T7" fmla="*/ 0 h 161"/>
                    <a:gd name="T8" fmla="*/ 92 w 109"/>
                    <a:gd name="T9" fmla="*/ 140 h 161"/>
                    <a:gd name="T10" fmla="*/ 92 w 109"/>
                    <a:gd name="T11" fmla="*/ 140 h 161"/>
                    <a:gd name="T12" fmla="*/ 89 w 109"/>
                    <a:gd name="T13" fmla="*/ 147 h 161"/>
                    <a:gd name="T14" fmla="*/ 85 w 109"/>
                    <a:gd name="T15" fmla="*/ 153 h 161"/>
                    <a:gd name="T16" fmla="*/ 80 w 109"/>
                    <a:gd name="T17" fmla="*/ 157 h 161"/>
                    <a:gd name="T18" fmla="*/ 73 w 109"/>
                    <a:gd name="T19" fmla="*/ 161 h 161"/>
                    <a:gd name="T20" fmla="*/ 73 w 109"/>
                    <a:gd name="T21" fmla="*/ 161 h 161"/>
                    <a:gd name="T22" fmla="*/ 0 w 109"/>
                    <a:gd name="T23" fmla="*/ 106 h 161"/>
                    <a:gd name="T24" fmla="*/ 0 w 109"/>
                    <a:gd name="T25" fmla="*/ 106 h 161"/>
                    <a:gd name="T26" fmla="*/ 5 w 109"/>
                    <a:gd name="T27" fmla="*/ 0 h 161"/>
                    <a:gd name="T28" fmla="*/ 5 w 109"/>
                    <a:gd name="T29" fmla="*/ 0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09"/>
                    <a:gd name="T46" fmla="*/ 0 h 161"/>
                    <a:gd name="T47" fmla="*/ 109 w 109"/>
                    <a:gd name="T48" fmla="*/ 161 h 161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09" h="16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09" y="0"/>
                      </a:lnTo>
                      <a:lnTo>
                        <a:pt x="109" y="0"/>
                      </a:lnTo>
                      <a:lnTo>
                        <a:pt x="92" y="140"/>
                      </a:lnTo>
                      <a:lnTo>
                        <a:pt x="92" y="140"/>
                      </a:lnTo>
                      <a:lnTo>
                        <a:pt x="89" y="147"/>
                      </a:lnTo>
                      <a:lnTo>
                        <a:pt x="85" y="153"/>
                      </a:lnTo>
                      <a:lnTo>
                        <a:pt x="80" y="157"/>
                      </a:lnTo>
                      <a:lnTo>
                        <a:pt x="73" y="161"/>
                      </a:lnTo>
                      <a:lnTo>
                        <a:pt x="73" y="161"/>
                      </a:lnTo>
                      <a:lnTo>
                        <a:pt x="0" y="106"/>
                      </a:lnTo>
                      <a:lnTo>
                        <a:pt x="0" y="106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6B6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6" name="Freeform 77"/>
                <p:cNvSpPr>
                  <a:spLocks noChangeArrowheads="1"/>
                </p:cNvSpPr>
                <p:nvPr/>
              </p:nvSpPr>
              <p:spPr bwMode="auto">
                <a:xfrm>
                  <a:off x="1247775" y="152400"/>
                  <a:ext cx="166688" cy="254000"/>
                </a:xfrm>
                <a:custGeom>
                  <a:avLst/>
                  <a:gdLst>
                    <a:gd name="T0" fmla="*/ 5 w 105"/>
                    <a:gd name="T1" fmla="*/ 0 h 160"/>
                    <a:gd name="T2" fmla="*/ 5 w 105"/>
                    <a:gd name="T3" fmla="*/ 0 h 160"/>
                    <a:gd name="T4" fmla="*/ 105 w 105"/>
                    <a:gd name="T5" fmla="*/ 0 h 160"/>
                    <a:gd name="T6" fmla="*/ 105 w 105"/>
                    <a:gd name="T7" fmla="*/ 0 h 160"/>
                    <a:gd name="T8" fmla="*/ 88 w 105"/>
                    <a:gd name="T9" fmla="*/ 140 h 160"/>
                    <a:gd name="T10" fmla="*/ 88 w 105"/>
                    <a:gd name="T11" fmla="*/ 140 h 160"/>
                    <a:gd name="T12" fmla="*/ 87 w 105"/>
                    <a:gd name="T13" fmla="*/ 147 h 160"/>
                    <a:gd name="T14" fmla="*/ 81 w 105"/>
                    <a:gd name="T15" fmla="*/ 153 h 160"/>
                    <a:gd name="T16" fmla="*/ 76 w 105"/>
                    <a:gd name="T17" fmla="*/ 157 h 160"/>
                    <a:gd name="T18" fmla="*/ 69 w 105"/>
                    <a:gd name="T19" fmla="*/ 160 h 160"/>
                    <a:gd name="T20" fmla="*/ 69 w 105"/>
                    <a:gd name="T21" fmla="*/ 160 h 160"/>
                    <a:gd name="T22" fmla="*/ 0 w 105"/>
                    <a:gd name="T23" fmla="*/ 106 h 160"/>
                    <a:gd name="T24" fmla="*/ 0 w 105"/>
                    <a:gd name="T25" fmla="*/ 106 h 160"/>
                    <a:gd name="T26" fmla="*/ 5 w 105"/>
                    <a:gd name="T27" fmla="*/ 0 h 160"/>
                    <a:gd name="T28" fmla="*/ 5 w 105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05"/>
                    <a:gd name="T46" fmla="*/ 0 h 160"/>
                    <a:gd name="T47" fmla="*/ 105 w 105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05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88" y="140"/>
                      </a:lnTo>
                      <a:lnTo>
                        <a:pt x="88" y="140"/>
                      </a:lnTo>
                      <a:lnTo>
                        <a:pt x="87" y="147"/>
                      </a:lnTo>
                      <a:lnTo>
                        <a:pt x="81" y="153"/>
                      </a:lnTo>
                      <a:lnTo>
                        <a:pt x="76" y="157"/>
                      </a:lnTo>
                      <a:lnTo>
                        <a:pt x="69" y="160"/>
                      </a:lnTo>
                      <a:lnTo>
                        <a:pt x="69" y="160"/>
                      </a:lnTo>
                      <a:lnTo>
                        <a:pt x="0" y="106"/>
                      </a:lnTo>
                      <a:lnTo>
                        <a:pt x="0" y="106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7B7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7" name="Freeform 78"/>
                <p:cNvSpPr>
                  <a:spLocks noChangeArrowheads="1"/>
                </p:cNvSpPr>
                <p:nvPr/>
              </p:nvSpPr>
              <p:spPr bwMode="auto">
                <a:xfrm>
                  <a:off x="1252537" y="152400"/>
                  <a:ext cx="161925" cy="254000"/>
                </a:xfrm>
                <a:custGeom>
                  <a:avLst/>
                  <a:gdLst>
                    <a:gd name="T0" fmla="*/ 5 w 102"/>
                    <a:gd name="T1" fmla="*/ 0 h 160"/>
                    <a:gd name="T2" fmla="*/ 5 w 102"/>
                    <a:gd name="T3" fmla="*/ 0 h 160"/>
                    <a:gd name="T4" fmla="*/ 102 w 102"/>
                    <a:gd name="T5" fmla="*/ 0 h 160"/>
                    <a:gd name="T6" fmla="*/ 102 w 102"/>
                    <a:gd name="T7" fmla="*/ 0 h 160"/>
                    <a:gd name="T8" fmla="*/ 85 w 102"/>
                    <a:gd name="T9" fmla="*/ 140 h 160"/>
                    <a:gd name="T10" fmla="*/ 85 w 102"/>
                    <a:gd name="T11" fmla="*/ 140 h 160"/>
                    <a:gd name="T12" fmla="*/ 84 w 102"/>
                    <a:gd name="T13" fmla="*/ 147 h 160"/>
                    <a:gd name="T14" fmla="*/ 78 w 102"/>
                    <a:gd name="T15" fmla="*/ 153 h 160"/>
                    <a:gd name="T16" fmla="*/ 73 w 102"/>
                    <a:gd name="T17" fmla="*/ 157 h 160"/>
                    <a:gd name="T18" fmla="*/ 67 w 102"/>
                    <a:gd name="T19" fmla="*/ 160 h 160"/>
                    <a:gd name="T20" fmla="*/ 67 w 102"/>
                    <a:gd name="T21" fmla="*/ 160 h 160"/>
                    <a:gd name="T22" fmla="*/ 0 w 102"/>
                    <a:gd name="T23" fmla="*/ 105 h 160"/>
                    <a:gd name="T24" fmla="*/ 0 w 102"/>
                    <a:gd name="T25" fmla="*/ 105 h 160"/>
                    <a:gd name="T26" fmla="*/ 5 w 102"/>
                    <a:gd name="T27" fmla="*/ 0 h 160"/>
                    <a:gd name="T28" fmla="*/ 5 w 102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02"/>
                    <a:gd name="T46" fmla="*/ 0 h 160"/>
                    <a:gd name="T47" fmla="*/ 102 w 102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02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102" y="0"/>
                      </a:lnTo>
                      <a:lnTo>
                        <a:pt x="102" y="0"/>
                      </a:lnTo>
                      <a:lnTo>
                        <a:pt x="85" y="140"/>
                      </a:lnTo>
                      <a:lnTo>
                        <a:pt x="85" y="140"/>
                      </a:lnTo>
                      <a:lnTo>
                        <a:pt x="84" y="147"/>
                      </a:lnTo>
                      <a:lnTo>
                        <a:pt x="78" y="153"/>
                      </a:lnTo>
                      <a:lnTo>
                        <a:pt x="73" y="157"/>
                      </a:lnTo>
                      <a:lnTo>
                        <a:pt x="67" y="160"/>
                      </a:lnTo>
                      <a:lnTo>
                        <a:pt x="67" y="160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7B7B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8" name="Freeform 79"/>
                <p:cNvSpPr>
                  <a:spLocks noChangeArrowheads="1"/>
                </p:cNvSpPr>
                <p:nvPr/>
              </p:nvSpPr>
              <p:spPr bwMode="auto">
                <a:xfrm>
                  <a:off x="1258887" y="152400"/>
                  <a:ext cx="155575" cy="254000"/>
                </a:xfrm>
                <a:custGeom>
                  <a:avLst/>
                  <a:gdLst>
                    <a:gd name="T0" fmla="*/ 5 w 98"/>
                    <a:gd name="T1" fmla="*/ 0 h 160"/>
                    <a:gd name="T2" fmla="*/ 5 w 98"/>
                    <a:gd name="T3" fmla="*/ 0 h 160"/>
                    <a:gd name="T4" fmla="*/ 98 w 98"/>
                    <a:gd name="T5" fmla="*/ 0 h 160"/>
                    <a:gd name="T6" fmla="*/ 98 w 98"/>
                    <a:gd name="T7" fmla="*/ 0 h 160"/>
                    <a:gd name="T8" fmla="*/ 81 w 98"/>
                    <a:gd name="T9" fmla="*/ 140 h 160"/>
                    <a:gd name="T10" fmla="*/ 81 w 98"/>
                    <a:gd name="T11" fmla="*/ 140 h 160"/>
                    <a:gd name="T12" fmla="*/ 80 w 98"/>
                    <a:gd name="T13" fmla="*/ 147 h 160"/>
                    <a:gd name="T14" fmla="*/ 74 w 98"/>
                    <a:gd name="T15" fmla="*/ 152 h 160"/>
                    <a:gd name="T16" fmla="*/ 69 w 98"/>
                    <a:gd name="T17" fmla="*/ 157 h 160"/>
                    <a:gd name="T18" fmla="*/ 63 w 98"/>
                    <a:gd name="T19" fmla="*/ 160 h 160"/>
                    <a:gd name="T20" fmla="*/ 63 w 98"/>
                    <a:gd name="T21" fmla="*/ 160 h 160"/>
                    <a:gd name="T22" fmla="*/ 0 w 98"/>
                    <a:gd name="T23" fmla="*/ 103 h 160"/>
                    <a:gd name="T24" fmla="*/ 0 w 98"/>
                    <a:gd name="T25" fmla="*/ 103 h 160"/>
                    <a:gd name="T26" fmla="*/ 5 w 98"/>
                    <a:gd name="T27" fmla="*/ 0 h 160"/>
                    <a:gd name="T28" fmla="*/ 5 w 98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98"/>
                    <a:gd name="T46" fmla="*/ 0 h 160"/>
                    <a:gd name="T47" fmla="*/ 98 w 98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98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98" y="0"/>
                      </a:lnTo>
                      <a:lnTo>
                        <a:pt x="98" y="0"/>
                      </a:lnTo>
                      <a:lnTo>
                        <a:pt x="81" y="140"/>
                      </a:lnTo>
                      <a:lnTo>
                        <a:pt x="81" y="140"/>
                      </a:lnTo>
                      <a:lnTo>
                        <a:pt x="80" y="147"/>
                      </a:lnTo>
                      <a:lnTo>
                        <a:pt x="74" y="152"/>
                      </a:lnTo>
                      <a:lnTo>
                        <a:pt x="69" y="157"/>
                      </a:lnTo>
                      <a:lnTo>
                        <a:pt x="63" y="160"/>
                      </a:lnTo>
                      <a:lnTo>
                        <a:pt x="63" y="160"/>
                      </a:lnTo>
                      <a:lnTo>
                        <a:pt x="0" y="103"/>
                      </a:lnTo>
                      <a:lnTo>
                        <a:pt x="0" y="10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8B8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79" name="Freeform 80"/>
                <p:cNvSpPr>
                  <a:spLocks noChangeArrowheads="1"/>
                </p:cNvSpPr>
                <p:nvPr/>
              </p:nvSpPr>
              <p:spPr bwMode="auto">
                <a:xfrm>
                  <a:off x="1265237" y="152400"/>
                  <a:ext cx="149225" cy="254000"/>
                </a:xfrm>
                <a:custGeom>
                  <a:avLst/>
                  <a:gdLst>
                    <a:gd name="T0" fmla="*/ 5 w 94"/>
                    <a:gd name="T1" fmla="*/ 0 h 160"/>
                    <a:gd name="T2" fmla="*/ 5 w 94"/>
                    <a:gd name="T3" fmla="*/ 0 h 160"/>
                    <a:gd name="T4" fmla="*/ 94 w 94"/>
                    <a:gd name="T5" fmla="*/ 0 h 160"/>
                    <a:gd name="T6" fmla="*/ 94 w 94"/>
                    <a:gd name="T7" fmla="*/ 0 h 160"/>
                    <a:gd name="T8" fmla="*/ 77 w 94"/>
                    <a:gd name="T9" fmla="*/ 140 h 160"/>
                    <a:gd name="T10" fmla="*/ 77 w 94"/>
                    <a:gd name="T11" fmla="*/ 140 h 160"/>
                    <a:gd name="T12" fmla="*/ 76 w 94"/>
                    <a:gd name="T13" fmla="*/ 147 h 160"/>
                    <a:gd name="T14" fmla="*/ 71 w 94"/>
                    <a:gd name="T15" fmla="*/ 152 h 160"/>
                    <a:gd name="T16" fmla="*/ 66 w 94"/>
                    <a:gd name="T17" fmla="*/ 157 h 160"/>
                    <a:gd name="T18" fmla="*/ 59 w 94"/>
                    <a:gd name="T19" fmla="*/ 160 h 160"/>
                    <a:gd name="T20" fmla="*/ 59 w 94"/>
                    <a:gd name="T21" fmla="*/ 160 h 160"/>
                    <a:gd name="T22" fmla="*/ 0 w 94"/>
                    <a:gd name="T23" fmla="*/ 102 h 160"/>
                    <a:gd name="T24" fmla="*/ 0 w 94"/>
                    <a:gd name="T25" fmla="*/ 102 h 160"/>
                    <a:gd name="T26" fmla="*/ 5 w 94"/>
                    <a:gd name="T27" fmla="*/ 0 h 160"/>
                    <a:gd name="T28" fmla="*/ 5 w 94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94"/>
                    <a:gd name="T46" fmla="*/ 0 h 160"/>
                    <a:gd name="T47" fmla="*/ 94 w 94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94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77" y="140"/>
                      </a:lnTo>
                      <a:lnTo>
                        <a:pt x="77" y="140"/>
                      </a:lnTo>
                      <a:lnTo>
                        <a:pt x="76" y="147"/>
                      </a:lnTo>
                      <a:lnTo>
                        <a:pt x="71" y="152"/>
                      </a:lnTo>
                      <a:lnTo>
                        <a:pt x="66" y="157"/>
                      </a:lnTo>
                      <a:lnTo>
                        <a:pt x="59" y="160"/>
                      </a:lnTo>
                      <a:lnTo>
                        <a:pt x="59" y="160"/>
                      </a:lnTo>
                      <a:lnTo>
                        <a:pt x="0" y="102"/>
                      </a:lnTo>
                      <a:lnTo>
                        <a:pt x="0" y="10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9B9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0" name="Freeform 81"/>
                <p:cNvSpPr>
                  <a:spLocks noChangeArrowheads="1"/>
                </p:cNvSpPr>
                <p:nvPr/>
              </p:nvSpPr>
              <p:spPr bwMode="auto">
                <a:xfrm>
                  <a:off x="1271587" y="152400"/>
                  <a:ext cx="142875" cy="254000"/>
                </a:xfrm>
                <a:custGeom>
                  <a:avLst/>
                  <a:gdLst>
                    <a:gd name="T0" fmla="*/ 5 w 90"/>
                    <a:gd name="T1" fmla="*/ 0 h 160"/>
                    <a:gd name="T2" fmla="*/ 5 w 90"/>
                    <a:gd name="T3" fmla="*/ 0 h 160"/>
                    <a:gd name="T4" fmla="*/ 90 w 90"/>
                    <a:gd name="T5" fmla="*/ 0 h 160"/>
                    <a:gd name="T6" fmla="*/ 90 w 90"/>
                    <a:gd name="T7" fmla="*/ 0 h 160"/>
                    <a:gd name="T8" fmla="*/ 73 w 90"/>
                    <a:gd name="T9" fmla="*/ 140 h 160"/>
                    <a:gd name="T10" fmla="*/ 73 w 90"/>
                    <a:gd name="T11" fmla="*/ 140 h 160"/>
                    <a:gd name="T12" fmla="*/ 72 w 90"/>
                    <a:gd name="T13" fmla="*/ 147 h 160"/>
                    <a:gd name="T14" fmla="*/ 67 w 90"/>
                    <a:gd name="T15" fmla="*/ 152 h 160"/>
                    <a:gd name="T16" fmla="*/ 62 w 90"/>
                    <a:gd name="T17" fmla="*/ 157 h 160"/>
                    <a:gd name="T18" fmla="*/ 55 w 90"/>
                    <a:gd name="T19" fmla="*/ 160 h 160"/>
                    <a:gd name="T20" fmla="*/ 55 w 90"/>
                    <a:gd name="T21" fmla="*/ 160 h 160"/>
                    <a:gd name="T22" fmla="*/ 0 w 90"/>
                    <a:gd name="T23" fmla="*/ 101 h 160"/>
                    <a:gd name="T24" fmla="*/ 0 w 90"/>
                    <a:gd name="T25" fmla="*/ 101 h 160"/>
                    <a:gd name="T26" fmla="*/ 5 w 90"/>
                    <a:gd name="T27" fmla="*/ 0 h 160"/>
                    <a:gd name="T28" fmla="*/ 5 w 90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90"/>
                    <a:gd name="T46" fmla="*/ 0 h 160"/>
                    <a:gd name="T47" fmla="*/ 90 w 90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90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73" y="140"/>
                      </a:lnTo>
                      <a:lnTo>
                        <a:pt x="73" y="140"/>
                      </a:lnTo>
                      <a:lnTo>
                        <a:pt x="72" y="147"/>
                      </a:lnTo>
                      <a:lnTo>
                        <a:pt x="67" y="152"/>
                      </a:lnTo>
                      <a:lnTo>
                        <a:pt x="62" y="157"/>
                      </a:lnTo>
                      <a:lnTo>
                        <a:pt x="55" y="160"/>
                      </a:lnTo>
                      <a:lnTo>
                        <a:pt x="55" y="160"/>
                      </a:lnTo>
                      <a:lnTo>
                        <a:pt x="0" y="101"/>
                      </a:lnTo>
                      <a:lnTo>
                        <a:pt x="0" y="101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9B9B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1" name="Freeform 82"/>
                <p:cNvSpPr>
                  <a:spLocks noChangeArrowheads="1"/>
                </p:cNvSpPr>
                <p:nvPr/>
              </p:nvSpPr>
              <p:spPr bwMode="auto">
                <a:xfrm>
                  <a:off x="1274762" y="152400"/>
                  <a:ext cx="139700" cy="254000"/>
                </a:xfrm>
                <a:custGeom>
                  <a:avLst/>
                  <a:gdLst>
                    <a:gd name="T0" fmla="*/ 7 w 88"/>
                    <a:gd name="T1" fmla="*/ 0 h 160"/>
                    <a:gd name="T2" fmla="*/ 7 w 88"/>
                    <a:gd name="T3" fmla="*/ 0 h 160"/>
                    <a:gd name="T4" fmla="*/ 88 w 88"/>
                    <a:gd name="T5" fmla="*/ 0 h 160"/>
                    <a:gd name="T6" fmla="*/ 88 w 88"/>
                    <a:gd name="T7" fmla="*/ 0 h 160"/>
                    <a:gd name="T8" fmla="*/ 71 w 88"/>
                    <a:gd name="T9" fmla="*/ 140 h 160"/>
                    <a:gd name="T10" fmla="*/ 71 w 88"/>
                    <a:gd name="T11" fmla="*/ 140 h 160"/>
                    <a:gd name="T12" fmla="*/ 70 w 88"/>
                    <a:gd name="T13" fmla="*/ 147 h 160"/>
                    <a:gd name="T14" fmla="*/ 65 w 88"/>
                    <a:gd name="T15" fmla="*/ 152 h 160"/>
                    <a:gd name="T16" fmla="*/ 60 w 88"/>
                    <a:gd name="T17" fmla="*/ 157 h 160"/>
                    <a:gd name="T18" fmla="*/ 55 w 88"/>
                    <a:gd name="T19" fmla="*/ 160 h 160"/>
                    <a:gd name="T20" fmla="*/ 55 w 88"/>
                    <a:gd name="T21" fmla="*/ 160 h 160"/>
                    <a:gd name="T22" fmla="*/ 0 w 88"/>
                    <a:gd name="T23" fmla="*/ 99 h 160"/>
                    <a:gd name="T24" fmla="*/ 0 w 88"/>
                    <a:gd name="T25" fmla="*/ 99 h 160"/>
                    <a:gd name="T26" fmla="*/ 7 w 88"/>
                    <a:gd name="T27" fmla="*/ 0 h 160"/>
                    <a:gd name="T28" fmla="*/ 7 w 88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88"/>
                    <a:gd name="T46" fmla="*/ 0 h 160"/>
                    <a:gd name="T47" fmla="*/ 88 w 88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88" h="160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88" y="0"/>
                      </a:lnTo>
                      <a:lnTo>
                        <a:pt x="88" y="0"/>
                      </a:lnTo>
                      <a:lnTo>
                        <a:pt x="71" y="140"/>
                      </a:lnTo>
                      <a:lnTo>
                        <a:pt x="71" y="140"/>
                      </a:lnTo>
                      <a:lnTo>
                        <a:pt x="70" y="147"/>
                      </a:lnTo>
                      <a:lnTo>
                        <a:pt x="65" y="152"/>
                      </a:lnTo>
                      <a:lnTo>
                        <a:pt x="60" y="157"/>
                      </a:lnTo>
                      <a:lnTo>
                        <a:pt x="55" y="160"/>
                      </a:lnTo>
                      <a:lnTo>
                        <a:pt x="55" y="160"/>
                      </a:ln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BABA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2" name="Freeform 83"/>
                <p:cNvSpPr>
                  <a:spLocks noChangeArrowheads="1"/>
                </p:cNvSpPr>
                <p:nvPr/>
              </p:nvSpPr>
              <p:spPr bwMode="auto">
                <a:xfrm>
                  <a:off x="1282700" y="152400"/>
                  <a:ext cx="131763" cy="254000"/>
                </a:xfrm>
                <a:custGeom>
                  <a:avLst/>
                  <a:gdLst>
                    <a:gd name="T0" fmla="*/ 6 w 83"/>
                    <a:gd name="T1" fmla="*/ 0 h 160"/>
                    <a:gd name="T2" fmla="*/ 6 w 83"/>
                    <a:gd name="T3" fmla="*/ 0 h 160"/>
                    <a:gd name="T4" fmla="*/ 83 w 83"/>
                    <a:gd name="T5" fmla="*/ 0 h 160"/>
                    <a:gd name="T6" fmla="*/ 83 w 83"/>
                    <a:gd name="T7" fmla="*/ 0 h 160"/>
                    <a:gd name="T8" fmla="*/ 66 w 83"/>
                    <a:gd name="T9" fmla="*/ 140 h 160"/>
                    <a:gd name="T10" fmla="*/ 66 w 83"/>
                    <a:gd name="T11" fmla="*/ 140 h 160"/>
                    <a:gd name="T12" fmla="*/ 65 w 83"/>
                    <a:gd name="T13" fmla="*/ 147 h 160"/>
                    <a:gd name="T14" fmla="*/ 60 w 83"/>
                    <a:gd name="T15" fmla="*/ 152 h 160"/>
                    <a:gd name="T16" fmla="*/ 55 w 83"/>
                    <a:gd name="T17" fmla="*/ 156 h 160"/>
                    <a:gd name="T18" fmla="*/ 50 w 83"/>
                    <a:gd name="T19" fmla="*/ 160 h 160"/>
                    <a:gd name="T20" fmla="*/ 50 w 83"/>
                    <a:gd name="T21" fmla="*/ 160 h 160"/>
                    <a:gd name="T22" fmla="*/ 0 w 83"/>
                    <a:gd name="T23" fmla="*/ 99 h 160"/>
                    <a:gd name="T24" fmla="*/ 0 w 83"/>
                    <a:gd name="T25" fmla="*/ 99 h 160"/>
                    <a:gd name="T26" fmla="*/ 6 w 83"/>
                    <a:gd name="T27" fmla="*/ 0 h 160"/>
                    <a:gd name="T28" fmla="*/ 6 w 83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83"/>
                    <a:gd name="T46" fmla="*/ 0 h 160"/>
                    <a:gd name="T47" fmla="*/ 83 w 83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83" h="160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83" y="0"/>
                      </a:lnTo>
                      <a:lnTo>
                        <a:pt x="83" y="0"/>
                      </a:lnTo>
                      <a:lnTo>
                        <a:pt x="66" y="140"/>
                      </a:lnTo>
                      <a:lnTo>
                        <a:pt x="66" y="140"/>
                      </a:lnTo>
                      <a:lnTo>
                        <a:pt x="65" y="147"/>
                      </a:lnTo>
                      <a:lnTo>
                        <a:pt x="60" y="152"/>
                      </a:lnTo>
                      <a:lnTo>
                        <a:pt x="55" y="156"/>
                      </a:lnTo>
                      <a:lnTo>
                        <a:pt x="50" y="160"/>
                      </a:lnTo>
                      <a:lnTo>
                        <a:pt x="50" y="160"/>
                      </a:ln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BBBB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3" name="Freeform 84"/>
                <p:cNvSpPr>
                  <a:spLocks noChangeArrowheads="1"/>
                </p:cNvSpPr>
                <p:nvPr/>
              </p:nvSpPr>
              <p:spPr bwMode="auto">
                <a:xfrm>
                  <a:off x="1289050" y="152400"/>
                  <a:ext cx="125413" cy="254000"/>
                </a:xfrm>
                <a:custGeom>
                  <a:avLst/>
                  <a:gdLst>
                    <a:gd name="T0" fmla="*/ 5 w 79"/>
                    <a:gd name="T1" fmla="*/ 0 h 160"/>
                    <a:gd name="T2" fmla="*/ 5 w 79"/>
                    <a:gd name="T3" fmla="*/ 0 h 160"/>
                    <a:gd name="T4" fmla="*/ 79 w 79"/>
                    <a:gd name="T5" fmla="*/ 0 h 160"/>
                    <a:gd name="T6" fmla="*/ 79 w 79"/>
                    <a:gd name="T7" fmla="*/ 0 h 160"/>
                    <a:gd name="T8" fmla="*/ 62 w 79"/>
                    <a:gd name="T9" fmla="*/ 140 h 160"/>
                    <a:gd name="T10" fmla="*/ 62 w 79"/>
                    <a:gd name="T11" fmla="*/ 140 h 160"/>
                    <a:gd name="T12" fmla="*/ 61 w 79"/>
                    <a:gd name="T13" fmla="*/ 147 h 160"/>
                    <a:gd name="T14" fmla="*/ 56 w 79"/>
                    <a:gd name="T15" fmla="*/ 152 h 160"/>
                    <a:gd name="T16" fmla="*/ 51 w 79"/>
                    <a:gd name="T17" fmla="*/ 156 h 160"/>
                    <a:gd name="T18" fmla="*/ 46 w 79"/>
                    <a:gd name="T19" fmla="*/ 160 h 160"/>
                    <a:gd name="T20" fmla="*/ 46 w 79"/>
                    <a:gd name="T21" fmla="*/ 160 h 160"/>
                    <a:gd name="T22" fmla="*/ 0 w 79"/>
                    <a:gd name="T23" fmla="*/ 98 h 160"/>
                    <a:gd name="T24" fmla="*/ 0 w 79"/>
                    <a:gd name="T25" fmla="*/ 98 h 160"/>
                    <a:gd name="T26" fmla="*/ 5 w 79"/>
                    <a:gd name="T27" fmla="*/ 0 h 160"/>
                    <a:gd name="T28" fmla="*/ 5 w 79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9"/>
                    <a:gd name="T46" fmla="*/ 0 h 160"/>
                    <a:gd name="T47" fmla="*/ 79 w 79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9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79" y="0"/>
                      </a:lnTo>
                      <a:lnTo>
                        <a:pt x="79" y="0"/>
                      </a:lnTo>
                      <a:lnTo>
                        <a:pt x="62" y="140"/>
                      </a:lnTo>
                      <a:lnTo>
                        <a:pt x="62" y="140"/>
                      </a:lnTo>
                      <a:lnTo>
                        <a:pt x="61" y="147"/>
                      </a:lnTo>
                      <a:lnTo>
                        <a:pt x="56" y="152"/>
                      </a:lnTo>
                      <a:lnTo>
                        <a:pt x="51" y="156"/>
                      </a:lnTo>
                      <a:lnTo>
                        <a:pt x="46" y="160"/>
                      </a:lnTo>
                      <a:lnTo>
                        <a:pt x="46" y="160"/>
                      </a:lnTo>
                      <a:lnTo>
                        <a:pt x="0" y="98"/>
                      </a:lnTo>
                      <a:lnTo>
                        <a:pt x="0" y="98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BBB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4" name="Freeform 85"/>
                <p:cNvSpPr>
                  <a:spLocks noChangeArrowheads="1"/>
                </p:cNvSpPr>
                <p:nvPr/>
              </p:nvSpPr>
              <p:spPr bwMode="auto">
                <a:xfrm>
                  <a:off x="1295400" y="152400"/>
                  <a:ext cx="119063" cy="254000"/>
                </a:xfrm>
                <a:custGeom>
                  <a:avLst/>
                  <a:gdLst>
                    <a:gd name="T0" fmla="*/ 5 w 75"/>
                    <a:gd name="T1" fmla="*/ 0 h 160"/>
                    <a:gd name="T2" fmla="*/ 5 w 75"/>
                    <a:gd name="T3" fmla="*/ 0 h 160"/>
                    <a:gd name="T4" fmla="*/ 75 w 75"/>
                    <a:gd name="T5" fmla="*/ 0 h 160"/>
                    <a:gd name="T6" fmla="*/ 75 w 75"/>
                    <a:gd name="T7" fmla="*/ 0 h 160"/>
                    <a:gd name="T8" fmla="*/ 58 w 75"/>
                    <a:gd name="T9" fmla="*/ 140 h 160"/>
                    <a:gd name="T10" fmla="*/ 58 w 75"/>
                    <a:gd name="T11" fmla="*/ 140 h 160"/>
                    <a:gd name="T12" fmla="*/ 57 w 75"/>
                    <a:gd name="T13" fmla="*/ 147 h 160"/>
                    <a:gd name="T14" fmla="*/ 52 w 75"/>
                    <a:gd name="T15" fmla="*/ 152 h 160"/>
                    <a:gd name="T16" fmla="*/ 48 w 75"/>
                    <a:gd name="T17" fmla="*/ 156 h 160"/>
                    <a:gd name="T18" fmla="*/ 43 w 75"/>
                    <a:gd name="T19" fmla="*/ 160 h 160"/>
                    <a:gd name="T20" fmla="*/ 43 w 75"/>
                    <a:gd name="T21" fmla="*/ 160 h 160"/>
                    <a:gd name="T22" fmla="*/ 0 w 75"/>
                    <a:gd name="T23" fmla="*/ 96 h 160"/>
                    <a:gd name="T24" fmla="*/ 0 w 75"/>
                    <a:gd name="T25" fmla="*/ 96 h 160"/>
                    <a:gd name="T26" fmla="*/ 5 w 75"/>
                    <a:gd name="T27" fmla="*/ 0 h 160"/>
                    <a:gd name="T28" fmla="*/ 5 w 75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5"/>
                    <a:gd name="T46" fmla="*/ 0 h 160"/>
                    <a:gd name="T47" fmla="*/ 75 w 75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5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75" y="0"/>
                      </a:lnTo>
                      <a:lnTo>
                        <a:pt x="75" y="0"/>
                      </a:lnTo>
                      <a:lnTo>
                        <a:pt x="58" y="140"/>
                      </a:lnTo>
                      <a:lnTo>
                        <a:pt x="58" y="140"/>
                      </a:lnTo>
                      <a:lnTo>
                        <a:pt x="57" y="147"/>
                      </a:lnTo>
                      <a:lnTo>
                        <a:pt x="52" y="152"/>
                      </a:lnTo>
                      <a:lnTo>
                        <a:pt x="48" y="156"/>
                      </a:lnTo>
                      <a:lnTo>
                        <a:pt x="43" y="160"/>
                      </a:lnTo>
                      <a:lnTo>
                        <a:pt x="43" y="160"/>
                      </a:lnTo>
                      <a:lnTo>
                        <a:pt x="0" y="96"/>
                      </a:lnTo>
                      <a:lnTo>
                        <a:pt x="0" y="96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CB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5" name="Freeform 86"/>
                <p:cNvSpPr>
                  <a:spLocks noChangeArrowheads="1"/>
                </p:cNvSpPr>
                <p:nvPr/>
              </p:nvSpPr>
              <p:spPr bwMode="auto">
                <a:xfrm>
                  <a:off x="1301750" y="152400"/>
                  <a:ext cx="112713" cy="254000"/>
                </a:xfrm>
                <a:custGeom>
                  <a:avLst/>
                  <a:gdLst>
                    <a:gd name="T0" fmla="*/ 5 w 71"/>
                    <a:gd name="T1" fmla="*/ 0 h 160"/>
                    <a:gd name="T2" fmla="*/ 5 w 71"/>
                    <a:gd name="T3" fmla="*/ 0 h 160"/>
                    <a:gd name="T4" fmla="*/ 71 w 71"/>
                    <a:gd name="T5" fmla="*/ 0 h 160"/>
                    <a:gd name="T6" fmla="*/ 71 w 71"/>
                    <a:gd name="T7" fmla="*/ 0 h 160"/>
                    <a:gd name="T8" fmla="*/ 54 w 71"/>
                    <a:gd name="T9" fmla="*/ 140 h 160"/>
                    <a:gd name="T10" fmla="*/ 54 w 71"/>
                    <a:gd name="T11" fmla="*/ 140 h 160"/>
                    <a:gd name="T12" fmla="*/ 53 w 71"/>
                    <a:gd name="T13" fmla="*/ 147 h 160"/>
                    <a:gd name="T14" fmla="*/ 48 w 71"/>
                    <a:gd name="T15" fmla="*/ 152 h 160"/>
                    <a:gd name="T16" fmla="*/ 44 w 71"/>
                    <a:gd name="T17" fmla="*/ 156 h 160"/>
                    <a:gd name="T18" fmla="*/ 39 w 71"/>
                    <a:gd name="T19" fmla="*/ 160 h 160"/>
                    <a:gd name="T20" fmla="*/ 39 w 71"/>
                    <a:gd name="T21" fmla="*/ 160 h 160"/>
                    <a:gd name="T22" fmla="*/ 0 w 71"/>
                    <a:gd name="T23" fmla="*/ 95 h 160"/>
                    <a:gd name="T24" fmla="*/ 0 w 71"/>
                    <a:gd name="T25" fmla="*/ 95 h 160"/>
                    <a:gd name="T26" fmla="*/ 5 w 71"/>
                    <a:gd name="T27" fmla="*/ 0 h 160"/>
                    <a:gd name="T28" fmla="*/ 5 w 71"/>
                    <a:gd name="T29" fmla="*/ 0 h 16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1"/>
                    <a:gd name="T46" fmla="*/ 0 h 160"/>
                    <a:gd name="T47" fmla="*/ 71 w 71"/>
                    <a:gd name="T48" fmla="*/ 160 h 16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1" h="16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71" y="0"/>
                      </a:lnTo>
                      <a:lnTo>
                        <a:pt x="71" y="0"/>
                      </a:lnTo>
                      <a:lnTo>
                        <a:pt x="54" y="140"/>
                      </a:lnTo>
                      <a:lnTo>
                        <a:pt x="54" y="140"/>
                      </a:lnTo>
                      <a:lnTo>
                        <a:pt x="53" y="147"/>
                      </a:lnTo>
                      <a:lnTo>
                        <a:pt x="48" y="152"/>
                      </a:lnTo>
                      <a:lnTo>
                        <a:pt x="44" y="156"/>
                      </a:lnTo>
                      <a:lnTo>
                        <a:pt x="39" y="160"/>
                      </a:lnTo>
                      <a:lnTo>
                        <a:pt x="39" y="160"/>
                      </a:lnTo>
                      <a:lnTo>
                        <a:pt x="0" y="95"/>
                      </a:lnTo>
                      <a:lnTo>
                        <a:pt x="0" y="95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BCBC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6" name="Freeform 87"/>
                <p:cNvSpPr>
                  <a:spLocks noChangeArrowheads="1"/>
                </p:cNvSpPr>
                <p:nvPr/>
              </p:nvSpPr>
              <p:spPr bwMode="auto">
                <a:xfrm>
                  <a:off x="1304925" y="152400"/>
                  <a:ext cx="109538" cy="252413"/>
                </a:xfrm>
                <a:custGeom>
                  <a:avLst/>
                  <a:gdLst>
                    <a:gd name="T0" fmla="*/ 7 w 69"/>
                    <a:gd name="T1" fmla="*/ 0 h 159"/>
                    <a:gd name="T2" fmla="*/ 7 w 69"/>
                    <a:gd name="T3" fmla="*/ 0 h 159"/>
                    <a:gd name="T4" fmla="*/ 69 w 69"/>
                    <a:gd name="T5" fmla="*/ 0 h 159"/>
                    <a:gd name="T6" fmla="*/ 69 w 69"/>
                    <a:gd name="T7" fmla="*/ 0 h 159"/>
                    <a:gd name="T8" fmla="*/ 52 w 69"/>
                    <a:gd name="T9" fmla="*/ 140 h 159"/>
                    <a:gd name="T10" fmla="*/ 52 w 69"/>
                    <a:gd name="T11" fmla="*/ 140 h 159"/>
                    <a:gd name="T12" fmla="*/ 51 w 69"/>
                    <a:gd name="T13" fmla="*/ 147 h 159"/>
                    <a:gd name="T14" fmla="*/ 46 w 69"/>
                    <a:gd name="T15" fmla="*/ 152 h 159"/>
                    <a:gd name="T16" fmla="*/ 42 w 69"/>
                    <a:gd name="T17" fmla="*/ 156 h 159"/>
                    <a:gd name="T18" fmla="*/ 37 w 69"/>
                    <a:gd name="T19" fmla="*/ 159 h 159"/>
                    <a:gd name="T20" fmla="*/ 37 w 69"/>
                    <a:gd name="T21" fmla="*/ 159 h 159"/>
                    <a:gd name="T22" fmla="*/ 0 w 69"/>
                    <a:gd name="T23" fmla="*/ 94 h 159"/>
                    <a:gd name="T24" fmla="*/ 0 w 69"/>
                    <a:gd name="T25" fmla="*/ 94 h 159"/>
                    <a:gd name="T26" fmla="*/ 7 w 69"/>
                    <a:gd name="T27" fmla="*/ 0 h 159"/>
                    <a:gd name="T28" fmla="*/ 7 w 69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9"/>
                    <a:gd name="T46" fmla="*/ 0 h 159"/>
                    <a:gd name="T47" fmla="*/ 69 w 69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9" h="159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69" y="0"/>
                      </a:lnTo>
                      <a:lnTo>
                        <a:pt x="69" y="0"/>
                      </a:lnTo>
                      <a:lnTo>
                        <a:pt x="52" y="140"/>
                      </a:lnTo>
                      <a:lnTo>
                        <a:pt x="52" y="140"/>
                      </a:lnTo>
                      <a:lnTo>
                        <a:pt x="51" y="147"/>
                      </a:lnTo>
                      <a:lnTo>
                        <a:pt x="46" y="152"/>
                      </a:lnTo>
                      <a:lnTo>
                        <a:pt x="42" y="156"/>
                      </a:lnTo>
                      <a:lnTo>
                        <a:pt x="37" y="159"/>
                      </a:lnTo>
                      <a:lnTo>
                        <a:pt x="37" y="159"/>
                      </a:lnTo>
                      <a:lnTo>
                        <a:pt x="0" y="94"/>
                      </a:lnTo>
                      <a:lnTo>
                        <a:pt x="0" y="94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BDBD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7" name="Freeform 88"/>
                <p:cNvSpPr>
                  <a:spLocks noChangeArrowheads="1"/>
                </p:cNvSpPr>
                <p:nvPr/>
              </p:nvSpPr>
              <p:spPr bwMode="auto">
                <a:xfrm>
                  <a:off x="1311275" y="152400"/>
                  <a:ext cx="103188" cy="252413"/>
                </a:xfrm>
                <a:custGeom>
                  <a:avLst/>
                  <a:gdLst>
                    <a:gd name="T0" fmla="*/ 7 w 65"/>
                    <a:gd name="T1" fmla="*/ 0 h 159"/>
                    <a:gd name="T2" fmla="*/ 7 w 65"/>
                    <a:gd name="T3" fmla="*/ 0 h 159"/>
                    <a:gd name="T4" fmla="*/ 65 w 65"/>
                    <a:gd name="T5" fmla="*/ 0 h 159"/>
                    <a:gd name="T6" fmla="*/ 65 w 65"/>
                    <a:gd name="T7" fmla="*/ 0 h 159"/>
                    <a:gd name="T8" fmla="*/ 48 w 65"/>
                    <a:gd name="T9" fmla="*/ 140 h 159"/>
                    <a:gd name="T10" fmla="*/ 48 w 65"/>
                    <a:gd name="T11" fmla="*/ 140 h 159"/>
                    <a:gd name="T12" fmla="*/ 47 w 65"/>
                    <a:gd name="T13" fmla="*/ 147 h 159"/>
                    <a:gd name="T14" fmla="*/ 42 w 65"/>
                    <a:gd name="T15" fmla="*/ 152 h 159"/>
                    <a:gd name="T16" fmla="*/ 38 w 65"/>
                    <a:gd name="T17" fmla="*/ 156 h 159"/>
                    <a:gd name="T18" fmla="*/ 33 w 65"/>
                    <a:gd name="T19" fmla="*/ 159 h 159"/>
                    <a:gd name="T20" fmla="*/ 33 w 65"/>
                    <a:gd name="T21" fmla="*/ 159 h 159"/>
                    <a:gd name="T22" fmla="*/ 0 w 65"/>
                    <a:gd name="T23" fmla="*/ 92 h 159"/>
                    <a:gd name="T24" fmla="*/ 0 w 65"/>
                    <a:gd name="T25" fmla="*/ 92 h 159"/>
                    <a:gd name="T26" fmla="*/ 7 w 65"/>
                    <a:gd name="T27" fmla="*/ 0 h 159"/>
                    <a:gd name="T28" fmla="*/ 7 w 65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5"/>
                    <a:gd name="T46" fmla="*/ 0 h 159"/>
                    <a:gd name="T47" fmla="*/ 65 w 65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5" h="159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65" y="0"/>
                      </a:lnTo>
                      <a:lnTo>
                        <a:pt x="65" y="0"/>
                      </a:lnTo>
                      <a:lnTo>
                        <a:pt x="48" y="140"/>
                      </a:lnTo>
                      <a:lnTo>
                        <a:pt x="48" y="140"/>
                      </a:lnTo>
                      <a:lnTo>
                        <a:pt x="47" y="147"/>
                      </a:lnTo>
                      <a:lnTo>
                        <a:pt x="42" y="152"/>
                      </a:lnTo>
                      <a:lnTo>
                        <a:pt x="38" y="156"/>
                      </a:lnTo>
                      <a:lnTo>
                        <a:pt x="33" y="159"/>
                      </a:lnTo>
                      <a:lnTo>
                        <a:pt x="33" y="159"/>
                      </a:lnTo>
                      <a:lnTo>
                        <a:pt x="0" y="92"/>
                      </a:lnTo>
                      <a:lnTo>
                        <a:pt x="0" y="92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BEBEC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8" name="Freeform 89"/>
                <p:cNvSpPr>
                  <a:spLocks noChangeArrowheads="1"/>
                </p:cNvSpPr>
                <p:nvPr/>
              </p:nvSpPr>
              <p:spPr bwMode="auto">
                <a:xfrm>
                  <a:off x="1319212" y="152400"/>
                  <a:ext cx="95250" cy="252413"/>
                </a:xfrm>
                <a:custGeom>
                  <a:avLst/>
                  <a:gdLst>
                    <a:gd name="T0" fmla="*/ 6 w 60"/>
                    <a:gd name="T1" fmla="*/ 0 h 159"/>
                    <a:gd name="T2" fmla="*/ 6 w 60"/>
                    <a:gd name="T3" fmla="*/ 0 h 159"/>
                    <a:gd name="T4" fmla="*/ 60 w 60"/>
                    <a:gd name="T5" fmla="*/ 0 h 159"/>
                    <a:gd name="T6" fmla="*/ 60 w 60"/>
                    <a:gd name="T7" fmla="*/ 0 h 159"/>
                    <a:gd name="T8" fmla="*/ 43 w 60"/>
                    <a:gd name="T9" fmla="*/ 140 h 159"/>
                    <a:gd name="T10" fmla="*/ 43 w 60"/>
                    <a:gd name="T11" fmla="*/ 140 h 159"/>
                    <a:gd name="T12" fmla="*/ 42 w 60"/>
                    <a:gd name="T13" fmla="*/ 147 h 159"/>
                    <a:gd name="T14" fmla="*/ 39 w 60"/>
                    <a:gd name="T15" fmla="*/ 151 h 159"/>
                    <a:gd name="T16" fmla="*/ 33 w 60"/>
                    <a:gd name="T17" fmla="*/ 156 h 159"/>
                    <a:gd name="T18" fmla="*/ 29 w 60"/>
                    <a:gd name="T19" fmla="*/ 159 h 159"/>
                    <a:gd name="T20" fmla="*/ 29 w 60"/>
                    <a:gd name="T21" fmla="*/ 159 h 159"/>
                    <a:gd name="T22" fmla="*/ 0 w 60"/>
                    <a:gd name="T23" fmla="*/ 91 h 159"/>
                    <a:gd name="T24" fmla="*/ 0 w 60"/>
                    <a:gd name="T25" fmla="*/ 91 h 159"/>
                    <a:gd name="T26" fmla="*/ 6 w 60"/>
                    <a:gd name="T27" fmla="*/ 0 h 159"/>
                    <a:gd name="T28" fmla="*/ 6 w 60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0"/>
                    <a:gd name="T46" fmla="*/ 0 h 159"/>
                    <a:gd name="T47" fmla="*/ 60 w 60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0" h="159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3" y="140"/>
                      </a:lnTo>
                      <a:lnTo>
                        <a:pt x="43" y="140"/>
                      </a:lnTo>
                      <a:lnTo>
                        <a:pt x="42" y="147"/>
                      </a:lnTo>
                      <a:lnTo>
                        <a:pt x="39" y="151"/>
                      </a:lnTo>
                      <a:lnTo>
                        <a:pt x="33" y="156"/>
                      </a:lnTo>
                      <a:lnTo>
                        <a:pt x="29" y="159"/>
                      </a:lnTo>
                      <a:lnTo>
                        <a:pt x="29" y="159"/>
                      </a:lnTo>
                      <a:lnTo>
                        <a:pt x="0" y="91"/>
                      </a:lnTo>
                      <a:lnTo>
                        <a:pt x="0" y="91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BEBE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89" name="Freeform 90"/>
                <p:cNvSpPr>
                  <a:spLocks noChangeArrowheads="1"/>
                </p:cNvSpPr>
                <p:nvPr/>
              </p:nvSpPr>
              <p:spPr bwMode="auto">
                <a:xfrm>
                  <a:off x="1325562" y="152400"/>
                  <a:ext cx="88900" cy="252413"/>
                </a:xfrm>
                <a:custGeom>
                  <a:avLst/>
                  <a:gdLst>
                    <a:gd name="T0" fmla="*/ 6 w 56"/>
                    <a:gd name="T1" fmla="*/ 0 h 159"/>
                    <a:gd name="T2" fmla="*/ 6 w 56"/>
                    <a:gd name="T3" fmla="*/ 0 h 159"/>
                    <a:gd name="T4" fmla="*/ 56 w 56"/>
                    <a:gd name="T5" fmla="*/ 0 h 159"/>
                    <a:gd name="T6" fmla="*/ 56 w 56"/>
                    <a:gd name="T7" fmla="*/ 0 h 159"/>
                    <a:gd name="T8" fmla="*/ 39 w 56"/>
                    <a:gd name="T9" fmla="*/ 140 h 159"/>
                    <a:gd name="T10" fmla="*/ 39 w 56"/>
                    <a:gd name="T11" fmla="*/ 140 h 159"/>
                    <a:gd name="T12" fmla="*/ 38 w 56"/>
                    <a:gd name="T13" fmla="*/ 147 h 159"/>
                    <a:gd name="T14" fmla="*/ 35 w 56"/>
                    <a:gd name="T15" fmla="*/ 151 h 159"/>
                    <a:gd name="T16" fmla="*/ 29 w 56"/>
                    <a:gd name="T17" fmla="*/ 156 h 159"/>
                    <a:gd name="T18" fmla="*/ 25 w 56"/>
                    <a:gd name="T19" fmla="*/ 159 h 159"/>
                    <a:gd name="T20" fmla="*/ 25 w 56"/>
                    <a:gd name="T21" fmla="*/ 159 h 159"/>
                    <a:gd name="T22" fmla="*/ 0 w 56"/>
                    <a:gd name="T23" fmla="*/ 91 h 159"/>
                    <a:gd name="T24" fmla="*/ 0 w 56"/>
                    <a:gd name="T25" fmla="*/ 91 h 159"/>
                    <a:gd name="T26" fmla="*/ 6 w 56"/>
                    <a:gd name="T27" fmla="*/ 0 h 159"/>
                    <a:gd name="T28" fmla="*/ 6 w 56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56"/>
                    <a:gd name="T46" fmla="*/ 0 h 159"/>
                    <a:gd name="T47" fmla="*/ 56 w 56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56" h="159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56" y="0"/>
                      </a:lnTo>
                      <a:lnTo>
                        <a:pt x="56" y="0"/>
                      </a:lnTo>
                      <a:lnTo>
                        <a:pt x="39" y="140"/>
                      </a:lnTo>
                      <a:lnTo>
                        <a:pt x="39" y="140"/>
                      </a:lnTo>
                      <a:lnTo>
                        <a:pt x="38" y="147"/>
                      </a:lnTo>
                      <a:lnTo>
                        <a:pt x="35" y="151"/>
                      </a:lnTo>
                      <a:lnTo>
                        <a:pt x="29" y="156"/>
                      </a:lnTo>
                      <a:lnTo>
                        <a:pt x="25" y="159"/>
                      </a:lnTo>
                      <a:lnTo>
                        <a:pt x="25" y="159"/>
                      </a:lnTo>
                      <a:lnTo>
                        <a:pt x="0" y="91"/>
                      </a:lnTo>
                      <a:lnTo>
                        <a:pt x="0" y="91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BFBF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0" name="Freeform 91"/>
                <p:cNvSpPr>
                  <a:spLocks noChangeArrowheads="1"/>
                </p:cNvSpPr>
                <p:nvPr/>
              </p:nvSpPr>
              <p:spPr bwMode="auto">
                <a:xfrm>
                  <a:off x="1328737" y="152400"/>
                  <a:ext cx="85725" cy="252413"/>
                </a:xfrm>
                <a:custGeom>
                  <a:avLst/>
                  <a:gdLst>
                    <a:gd name="T0" fmla="*/ 7 w 54"/>
                    <a:gd name="T1" fmla="*/ 0 h 159"/>
                    <a:gd name="T2" fmla="*/ 7 w 54"/>
                    <a:gd name="T3" fmla="*/ 0 h 159"/>
                    <a:gd name="T4" fmla="*/ 54 w 54"/>
                    <a:gd name="T5" fmla="*/ 0 h 159"/>
                    <a:gd name="T6" fmla="*/ 54 w 54"/>
                    <a:gd name="T7" fmla="*/ 0 h 159"/>
                    <a:gd name="T8" fmla="*/ 37 w 54"/>
                    <a:gd name="T9" fmla="*/ 140 h 159"/>
                    <a:gd name="T10" fmla="*/ 37 w 54"/>
                    <a:gd name="T11" fmla="*/ 140 h 159"/>
                    <a:gd name="T12" fmla="*/ 36 w 54"/>
                    <a:gd name="T13" fmla="*/ 145 h 159"/>
                    <a:gd name="T14" fmla="*/ 33 w 54"/>
                    <a:gd name="T15" fmla="*/ 151 h 159"/>
                    <a:gd name="T16" fmla="*/ 29 w 54"/>
                    <a:gd name="T17" fmla="*/ 155 h 159"/>
                    <a:gd name="T18" fmla="*/ 23 w 54"/>
                    <a:gd name="T19" fmla="*/ 159 h 159"/>
                    <a:gd name="T20" fmla="*/ 23 w 54"/>
                    <a:gd name="T21" fmla="*/ 159 h 159"/>
                    <a:gd name="T22" fmla="*/ 0 w 54"/>
                    <a:gd name="T23" fmla="*/ 90 h 159"/>
                    <a:gd name="T24" fmla="*/ 0 w 54"/>
                    <a:gd name="T25" fmla="*/ 90 h 159"/>
                    <a:gd name="T26" fmla="*/ 7 w 54"/>
                    <a:gd name="T27" fmla="*/ 0 h 159"/>
                    <a:gd name="T28" fmla="*/ 7 w 54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54"/>
                    <a:gd name="T46" fmla="*/ 0 h 159"/>
                    <a:gd name="T47" fmla="*/ 54 w 54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54" h="159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54" y="0"/>
                      </a:lnTo>
                      <a:lnTo>
                        <a:pt x="54" y="0"/>
                      </a:lnTo>
                      <a:lnTo>
                        <a:pt x="37" y="140"/>
                      </a:lnTo>
                      <a:lnTo>
                        <a:pt x="37" y="140"/>
                      </a:lnTo>
                      <a:lnTo>
                        <a:pt x="36" y="145"/>
                      </a:lnTo>
                      <a:lnTo>
                        <a:pt x="33" y="151"/>
                      </a:lnTo>
                      <a:lnTo>
                        <a:pt x="29" y="155"/>
                      </a:lnTo>
                      <a:lnTo>
                        <a:pt x="23" y="159"/>
                      </a:lnTo>
                      <a:lnTo>
                        <a:pt x="23" y="159"/>
                      </a:lnTo>
                      <a:lnTo>
                        <a:pt x="0" y="90"/>
                      </a:lnTo>
                      <a:lnTo>
                        <a:pt x="0" y="90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BFBF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1" name="Freeform 92"/>
                <p:cNvSpPr>
                  <a:spLocks noChangeArrowheads="1"/>
                </p:cNvSpPr>
                <p:nvPr/>
              </p:nvSpPr>
              <p:spPr bwMode="auto">
                <a:xfrm>
                  <a:off x="1335087" y="152400"/>
                  <a:ext cx="79375" cy="252413"/>
                </a:xfrm>
                <a:custGeom>
                  <a:avLst/>
                  <a:gdLst>
                    <a:gd name="T0" fmla="*/ 7 w 50"/>
                    <a:gd name="T1" fmla="*/ 0 h 159"/>
                    <a:gd name="T2" fmla="*/ 7 w 50"/>
                    <a:gd name="T3" fmla="*/ 0 h 159"/>
                    <a:gd name="T4" fmla="*/ 50 w 50"/>
                    <a:gd name="T5" fmla="*/ 0 h 159"/>
                    <a:gd name="T6" fmla="*/ 50 w 50"/>
                    <a:gd name="T7" fmla="*/ 0 h 159"/>
                    <a:gd name="T8" fmla="*/ 33 w 50"/>
                    <a:gd name="T9" fmla="*/ 140 h 159"/>
                    <a:gd name="T10" fmla="*/ 33 w 50"/>
                    <a:gd name="T11" fmla="*/ 140 h 159"/>
                    <a:gd name="T12" fmla="*/ 32 w 50"/>
                    <a:gd name="T13" fmla="*/ 145 h 159"/>
                    <a:gd name="T14" fmla="*/ 29 w 50"/>
                    <a:gd name="T15" fmla="*/ 151 h 159"/>
                    <a:gd name="T16" fmla="*/ 25 w 50"/>
                    <a:gd name="T17" fmla="*/ 155 h 159"/>
                    <a:gd name="T18" fmla="*/ 19 w 50"/>
                    <a:gd name="T19" fmla="*/ 159 h 159"/>
                    <a:gd name="T20" fmla="*/ 19 w 50"/>
                    <a:gd name="T21" fmla="*/ 159 h 159"/>
                    <a:gd name="T22" fmla="*/ 0 w 50"/>
                    <a:gd name="T23" fmla="*/ 88 h 159"/>
                    <a:gd name="T24" fmla="*/ 0 w 50"/>
                    <a:gd name="T25" fmla="*/ 88 h 159"/>
                    <a:gd name="T26" fmla="*/ 7 w 50"/>
                    <a:gd name="T27" fmla="*/ 0 h 159"/>
                    <a:gd name="T28" fmla="*/ 7 w 50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50"/>
                    <a:gd name="T46" fmla="*/ 0 h 159"/>
                    <a:gd name="T47" fmla="*/ 50 w 50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50" h="159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33" y="140"/>
                      </a:lnTo>
                      <a:lnTo>
                        <a:pt x="33" y="140"/>
                      </a:lnTo>
                      <a:lnTo>
                        <a:pt x="32" y="145"/>
                      </a:lnTo>
                      <a:lnTo>
                        <a:pt x="29" y="151"/>
                      </a:lnTo>
                      <a:lnTo>
                        <a:pt x="25" y="155"/>
                      </a:lnTo>
                      <a:lnTo>
                        <a:pt x="19" y="159"/>
                      </a:lnTo>
                      <a:lnTo>
                        <a:pt x="19" y="159"/>
                      </a:lnTo>
                      <a:lnTo>
                        <a:pt x="0" y="88"/>
                      </a:lnTo>
                      <a:lnTo>
                        <a:pt x="0" y="88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C0C0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2" name="Freeform 93"/>
                <p:cNvSpPr>
                  <a:spLocks noChangeArrowheads="1"/>
                </p:cNvSpPr>
                <p:nvPr/>
              </p:nvSpPr>
              <p:spPr bwMode="auto">
                <a:xfrm>
                  <a:off x="1341437" y="152400"/>
                  <a:ext cx="73025" cy="252413"/>
                </a:xfrm>
                <a:custGeom>
                  <a:avLst/>
                  <a:gdLst>
                    <a:gd name="T0" fmla="*/ 7 w 46"/>
                    <a:gd name="T1" fmla="*/ 0 h 159"/>
                    <a:gd name="T2" fmla="*/ 7 w 46"/>
                    <a:gd name="T3" fmla="*/ 0 h 159"/>
                    <a:gd name="T4" fmla="*/ 46 w 46"/>
                    <a:gd name="T5" fmla="*/ 0 h 159"/>
                    <a:gd name="T6" fmla="*/ 46 w 46"/>
                    <a:gd name="T7" fmla="*/ 0 h 159"/>
                    <a:gd name="T8" fmla="*/ 29 w 46"/>
                    <a:gd name="T9" fmla="*/ 140 h 159"/>
                    <a:gd name="T10" fmla="*/ 29 w 46"/>
                    <a:gd name="T11" fmla="*/ 140 h 159"/>
                    <a:gd name="T12" fmla="*/ 28 w 46"/>
                    <a:gd name="T13" fmla="*/ 145 h 159"/>
                    <a:gd name="T14" fmla="*/ 25 w 46"/>
                    <a:gd name="T15" fmla="*/ 151 h 159"/>
                    <a:gd name="T16" fmla="*/ 21 w 46"/>
                    <a:gd name="T17" fmla="*/ 155 h 159"/>
                    <a:gd name="T18" fmla="*/ 17 w 46"/>
                    <a:gd name="T19" fmla="*/ 159 h 159"/>
                    <a:gd name="T20" fmla="*/ 17 w 46"/>
                    <a:gd name="T21" fmla="*/ 159 h 159"/>
                    <a:gd name="T22" fmla="*/ 0 w 46"/>
                    <a:gd name="T23" fmla="*/ 87 h 159"/>
                    <a:gd name="T24" fmla="*/ 0 w 46"/>
                    <a:gd name="T25" fmla="*/ 87 h 159"/>
                    <a:gd name="T26" fmla="*/ 7 w 46"/>
                    <a:gd name="T27" fmla="*/ 0 h 159"/>
                    <a:gd name="T28" fmla="*/ 7 w 46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46"/>
                    <a:gd name="T46" fmla="*/ 0 h 159"/>
                    <a:gd name="T47" fmla="*/ 46 w 46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46" h="159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46" y="0"/>
                      </a:lnTo>
                      <a:lnTo>
                        <a:pt x="46" y="0"/>
                      </a:lnTo>
                      <a:lnTo>
                        <a:pt x="29" y="140"/>
                      </a:lnTo>
                      <a:lnTo>
                        <a:pt x="29" y="140"/>
                      </a:lnTo>
                      <a:lnTo>
                        <a:pt x="28" y="145"/>
                      </a:lnTo>
                      <a:lnTo>
                        <a:pt x="25" y="151"/>
                      </a:lnTo>
                      <a:lnTo>
                        <a:pt x="21" y="155"/>
                      </a:lnTo>
                      <a:lnTo>
                        <a:pt x="17" y="159"/>
                      </a:lnTo>
                      <a:lnTo>
                        <a:pt x="17" y="159"/>
                      </a:lnTo>
                      <a:lnTo>
                        <a:pt x="0" y="87"/>
                      </a:lnTo>
                      <a:lnTo>
                        <a:pt x="0" y="87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C1C1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3" name="Freeform 94"/>
                <p:cNvSpPr>
                  <a:spLocks noChangeArrowheads="1"/>
                </p:cNvSpPr>
                <p:nvPr/>
              </p:nvSpPr>
              <p:spPr bwMode="auto">
                <a:xfrm>
                  <a:off x="1349375" y="152400"/>
                  <a:ext cx="65088" cy="252413"/>
                </a:xfrm>
                <a:custGeom>
                  <a:avLst/>
                  <a:gdLst>
                    <a:gd name="T0" fmla="*/ 6 w 41"/>
                    <a:gd name="T1" fmla="*/ 0 h 159"/>
                    <a:gd name="T2" fmla="*/ 6 w 41"/>
                    <a:gd name="T3" fmla="*/ 0 h 159"/>
                    <a:gd name="T4" fmla="*/ 41 w 41"/>
                    <a:gd name="T5" fmla="*/ 0 h 159"/>
                    <a:gd name="T6" fmla="*/ 41 w 41"/>
                    <a:gd name="T7" fmla="*/ 0 h 159"/>
                    <a:gd name="T8" fmla="*/ 24 w 41"/>
                    <a:gd name="T9" fmla="*/ 140 h 159"/>
                    <a:gd name="T10" fmla="*/ 24 w 41"/>
                    <a:gd name="T11" fmla="*/ 140 h 159"/>
                    <a:gd name="T12" fmla="*/ 23 w 41"/>
                    <a:gd name="T13" fmla="*/ 145 h 159"/>
                    <a:gd name="T14" fmla="*/ 20 w 41"/>
                    <a:gd name="T15" fmla="*/ 151 h 159"/>
                    <a:gd name="T16" fmla="*/ 16 w 41"/>
                    <a:gd name="T17" fmla="*/ 155 h 159"/>
                    <a:gd name="T18" fmla="*/ 12 w 41"/>
                    <a:gd name="T19" fmla="*/ 159 h 159"/>
                    <a:gd name="T20" fmla="*/ 12 w 41"/>
                    <a:gd name="T21" fmla="*/ 159 h 159"/>
                    <a:gd name="T22" fmla="*/ 0 w 41"/>
                    <a:gd name="T23" fmla="*/ 86 h 159"/>
                    <a:gd name="T24" fmla="*/ 0 w 41"/>
                    <a:gd name="T25" fmla="*/ 86 h 159"/>
                    <a:gd name="T26" fmla="*/ 6 w 41"/>
                    <a:gd name="T27" fmla="*/ 0 h 159"/>
                    <a:gd name="T28" fmla="*/ 6 w 41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41"/>
                    <a:gd name="T46" fmla="*/ 0 h 159"/>
                    <a:gd name="T47" fmla="*/ 41 w 41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41" h="159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41" y="0"/>
                      </a:lnTo>
                      <a:lnTo>
                        <a:pt x="41" y="0"/>
                      </a:lnTo>
                      <a:lnTo>
                        <a:pt x="24" y="140"/>
                      </a:lnTo>
                      <a:lnTo>
                        <a:pt x="24" y="140"/>
                      </a:lnTo>
                      <a:lnTo>
                        <a:pt x="23" y="145"/>
                      </a:lnTo>
                      <a:lnTo>
                        <a:pt x="20" y="151"/>
                      </a:lnTo>
                      <a:lnTo>
                        <a:pt x="16" y="155"/>
                      </a:lnTo>
                      <a:lnTo>
                        <a:pt x="12" y="159"/>
                      </a:lnTo>
                      <a:lnTo>
                        <a:pt x="12" y="159"/>
                      </a:lnTo>
                      <a:lnTo>
                        <a:pt x="0" y="86"/>
                      </a:lnTo>
                      <a:lnTo>
                        <a:pt x="0" y="86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1C1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4" name="Freeform 95"/>
                <p:cNvSpPr>
                  <a:spLocks noChangeArrowheads="1"/>
                </p:cNvSpPr>
                <p:nvPr/>
              </p:nvSpPr>
              <p:spPr bwMode="auto">
                <a:xfrm>
                  <a:off x="1352550" y="152400"/>
                  <a:ext cx="61913" cy="252413"/>
                </a:xfrm>
                <a:custGeom>
                  <a:avLst/>
                  <a:gdLst>
                    <a:gd name="T0" fmla="*/ 8 w 39"/>
                    <a:gd name="T1" fmla="*/ 0 h 159"/>
                    <a:gd name="T2" fmla="*/ 8 w 39"/>
                    <a:gd name="T3" fmla="*/ 0 h 159"/>
                    <a:gd name="T4" fmla="*/ 39 w 39"/>
                    <a:gd name="T5" fmla="*/ 0 h 159"/>
                    <a:gd name="T6" fmla="*/ 39 w 39"/>
                    <a:gd name="T7" fmla="*/ 0 h 159"/>
                    <a:gd name="T8" fmla="*/ 22 w 39"/>
                    <a:gd name="T9" fmla="*/ 140 h 159"/>
                    <a:gd name="T10" fmla="*/ 22 w 39"/>
                    <a:gd name="T11" fmla="*/ 140 h 159"/>
                    <a:gd name="T12" fmla="*/ 21 w 39"/>
                    <a:gd name="T13" fmla="*/ 145 h 159"/>
                    <a:gd name="T14" fmla="*/ 18 w 39"/>
                    <a:gd name="T15" fmla="*/ 151 h 159"/>
                    <a:gd name="T16" fmla="*/ 14 w 39"/>
                    <a:gd name="T17" fmla="*/ 155 h 159"/>
                    <a:gd name="T18" fmla="*/ 10 w 39"/>
                    <a:gd name="T19" fmla="*/ 159 h 159"/>
                    <a:gd name="T20" fmla="*/ 10 w 39"/>
                    <a:gd name="T21" fmla="*/ 159 h 159"/>
                    <a:gd name="T22" fmla="*/ 0 w 39"/>
                    <a:gd name="T23" fmla="*/ 84 h 159"/>
                    <a:gd name="T24" fmla="*/ 0 w 39"/>
                    <a:gd name="T25" fmla="*/ 84 h 159"/>
                    <a:gd name="T26" fmla="*/ 8 w 39"/>
                    <a:gd name="T27" fmla="*/ 0 h 159"/>
                    <a:gd name="T28" fmla="*/ 8 w 39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9"/>
                    <a:gd name="T46" fmla="*/ 0 h 159"/>
                    <a:gd name="T47" fmla="*/ 39 w 39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9" h="159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39" y="0"/>
                      </a:lnTo>
                      <a:lnTo>
                        <a:pt x="39" y="0"/>
                      </a:lnTo>
                      <a:lnTo>
                        <a:pt x="22" y="140"/>
                      </a:lnTo>
                      <a:lnTo>
                        <a:pt x="22" y="140"/>
                      </a:lnTo>
                      <a:lnTo>
                        <a:pt x="21" y="145"/>
                      </a:lnTo>
                      <a:lnTo>
                        <a:pt x="18" y="151"/>
                      </a:lnTo>
                      <a:lnTo>
                        <a:pt x="14" y="155"/>
                      </a:lnTo>
                      <a:lnTo>
                        <a:pt x="10" y="159"/>
                      </a:lnTo>
                      <a:lnTo>
                        <a:pt x="10" y="159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C2C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5" name="Freeform 96"/>
                <p:cNvSpPr>
                  <a:spLocks noChangeArrowheads="1"/>
                </p:cNvSpPr>
                <p:nvPr/>
              </p:nvSpPr>
              <p:spPr bwMode="auto">
                <a:xfrm>
                  <a:off x="1358900" y="152400"/>
                  <a:ext cx="55563" cy="252413"/>
                </a:xfrm>
                <a:custGeom>
                  <a:avLst/>
                  <a:gdLst>
                    <a:gd name="T0" fmla="*/ 8 w 35"/>
                    <a:gd name="T1" fmla="*/ 0 h 159"/>
                    <a:gd name="T2" fmla="*/ 8 w 35"/>
                    <a:gd name="T3" fmla="*/ 0 h 159"/>
                    <a:gd name="T4" fmla="*/ 35 w 35"/>
                    <a:gd name="T5" fmla="*/ 0 h 159"/>
                    <a:gd name="T6" fmla="*/ 35 w 35"/>
                    <a:gd name="T7" fmla="*/ 0 h 159"/>
                    <a:gd name="T8" fmla="*/ 18 w 35"/>
                    <a:gd name="T9" fmla="*/ 140 h 159"/>
                    <a:gd name="T10" fmla="*/ 18 w 35"/>
                    <a:gd name="T11" fmla="*/ 140 h 159"/>
                    <a:gd name="T12" fmla="*/ 17 w 35"/>
                    <a:gd name="T13" fmla="*/ 145 h 159"/>
                    <a:gd name="T14" fmla="*/ 14 w 35"/>
                    <a:gd name="T15" fmla="*/ 151 h 159"/>
                    <a:gd name="T16" fmla="*/ 11 w 35"/>
                    <a:gd name="T17" fmla="*/ 155 h 159"/>
                    <a:gd name="T18" fmla="*/ 7 w 35"/>
                    <a:gd name="T19" fmla="*/ 159 h 159"/>
                    <a:gd name="T20" fmla="*/ 7 w 35"/>
                    <a:gd name="T21" fmla="*/ 159 h 159"/>
                    <a:gd name="T22" fmla="*/ 0 w 35"/>
                    <a:gd name="T23" fmla="*/ 84 h 159"/>
                    <a:gd name="T24" fmla="*/ 0 w 35"/>
                    <a:gd name="T25" fmla="*/ 84 h 159"/>
                    <a:gd name="T26" fmla="*/ 8 w 35"/>
                    <a:gd name="T27" fmla="*/ 0 h 159"/>
                    <a:gd name="T28" fmla="*/ 8 w 35"/>
                    <a:gd name="T29" fmla="*/ 0 h 15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5"/>
                    <a:gd name="T46" fmla="*/ 0 h 159"/>
                    <a:gd name="T47" fmla="*/ 35 w 35"/>
                    <a:gd name="T48" fmla="*/ 159 h 15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5" h="159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35" y="0"/>
                      </a:lnTo>
                      <a:lnTo>
                        <a:pt x="35" y="0"/>
                      </a:lnTo>
                      <a:lnTo>
                        <a:pt x="18" y="140"/>
                      </a:lnTo>
                      <a:lnTo>
                        <a:pt x="18" y="140"/>
                      </a:lnTo>
                      <a:lnTo>
                        <a:pt x="17" y="145"/>
                      </a:lnTo>
                      <a:lnTo>
                        <a:pt x="14" y="151"/>
                      </a:lnTo>
                      <a:lnTo>
                        <a:pt x="11" y="155"/>
                      </a:lnTo>
                      <a:lnTo>
                        <a:pt x="7" y="159"/>
                      </a:lnTo>
                      <a:lnTo>
                        <a:pt x="7" y="159"/>
                      </a:lnTo>
                      <a:lnTo>
                        <a:pt x="0" y="84"/>
                      </a:lnTo>
                      <a:lnTo>
                        <a:pt x="0" y="84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C3C3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6" name="Freeform 97"/>
                <p:cNvSpPr>
                  <a:spLocks noChangeArrowheads="1"/>
                </p:cNvSpPr>
                <p:nvPr/>
              </p:nvSpPr>
              <p:spPr bwMode="auto">
                <a:xfrm>
                  <a:off x="1365250" y="152400"/>
                  <a:ext cx="49213" cy="249238"/>
                </a:xfrm>
                <a:custGeom>
                  <a:avLst/>
                  <a:gdLst>
                    <a:gd name="T0" fmla="*/ 7 w 31"/>
                    <a:gd name="T1" fmla="*/ 0 h 157"/>
                    <a:gd name="T2" fmla="*/ 7 w 31"/>
                    <a:gd name="T3" fmla="*/ 0 h 157"/>
                    <a:gd name="T4" fmla="*/ 31 w 31"/>
                    <a:gd name="T5" fmla="*/ 0 h 157"/>
                    <a:gd name="T6" fmla="*/ 31 w 31"/>
                    <a:gd name="T7" fmla="*/ 0 h 157"/>
                    <a:gd name="T8" fmla="*/ 14 w 31"/>
                    <a:gd name="T9" fmla="*/ 140 h 157"/>
                    <a:gd name="T10" fmla="*/ 14 w 31"/>
                    <a:gd name="T11" fmla="*/ 140 h 157"/>
                    <a:gd name="T12" fmla="*/ 13 w 31"/>
                    <a:gd name="T13" fmla="*/ 145 h 157"/>
                    <a:gd name="T14" fmla="*/ 10 w 31"/>
                    <a:gd name="T15" fmla="*/ 151 h 157"/>
                    <a:gd name="T16" fmla="*/ 7 w 31"/>
                    <a:gd name="T17" fmla="*/ 155 h 157"/>
                    <a:gd name="T18" fmla="*/ 3 w 31"/>
                    <a:gd name="T19" fmla="*/ 157 h 157"/>
                    <a:gd name="T20" fmla="*/ 3 w 31"/>
                    <a:gd name="T21" fmla="*/ 157 h 157"/>
                    <a:gd name="T22" fmla="*/ 0 w 31"/>
                    <a:gd name="T23" fmla="*/ 83 h 157"/>
                    <a:gd name="T24" fmla="*/ 0 w 31"/>
                    <a:gd name="T25" fmla="*/ 83 h 157"/>
                    <a:gd name="T26" fmla="*/ 7 w 31"/>
                    <a:gd name="T27" fmla="*/ 0 h 157"/>
                    <a:gd name="T28" fmla="*/ 7 w 31"/>
                    <a:gd name="T29" fmla="*/ 0 h 15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1"/>
                    <a:gd name="T46" fmla="*/ 0 h 157"/>
                    <a:gd name="T47" fmla="*/ 31 w 31"/>
                    <a:gd name="T48" fmla="*/ 157 h 15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1" h="15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31" y="0"/>
                      </a:lnTo>
                      <a:lnTo>
                        <a:pt x="31" y="0"/>
                      </a:lnTo>
                      <a:lnTo>
                        <a:pt x="14" y="140"/>
                      </a:lnTo>
                      <a:lnTo>
                        <a:pt x="14" y="140"/>
                      </a:lnTo>
                      <a:lnTo>
                        <a:pt x="13" y="145"/>
                      </a:lnTo>
                      <a:lnTo>
                        <a:pt x="10" y="151"/>
                      </a:lnTo>
                      <a:lnTo>
                        <a:pt x="7" y="155"/>
                      </a:lnTo>
                      <a:lnTo>
                        <a:pt x="3" y="157"/>
                      </a:lnTo>
                      <a:lnTo>
                        <a:pt x="3" y="157"/>
                      </a:lnTo>
                      <a:lnTo>
                        <a:pt x="0" y="83"/>
                      </a:lnTo>
                      <a:lnTo>
                        <a:pt x="0" y="83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C3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7" name="Freeform 98"/>
                <p:cNvSpPr>
                  <a:spLocks noChangeArrowheads="1"/>
                </p:cNvSpPr>
                <p:nvPr/>
              </p:nvSpPr>
              <p:spPr bwMode="auto">
                <a:xfrm>
                  <a:off x="1370012" y="152400"/>
                  <a:ext cx="44450" cy="249238"/>
                </a:xfrm>
                <a:custGeom>
                  <a:avLst/>
                  <a:gdLst>
                    <a:gd name="T0" fmla="*/ 8 w 28"/>
                    <a:gd name="T1" fmla="*/ 0 h 157"/>
                    <a:gd name="T2" fmla="*/ 8 w 28"/>
                    <a:gd name="T3" fmla="*/ 0 h 157"/>
                    <a:gd name="T4" fmla="*/ 28 w 28"/>
                    <a:gd name="T5" fmla="*/ 0 h 157"/>
                    <a:gd name="T6" fmla="*/ 28 w 28"/>
                    <a:gd name="T7" fmla="*/ 0 h 157"/>
                    <a:gd name="T8" fmla="*/ 11 w 28"/>
                    <a:gd name="T9" fmla="*/ 140 h 157"/>
                    <a:gd name="T10" fmla="*/ 11 w 28"/>
                    <a:gd name="T11" fmla="*/ 140 h 157"/>
                    <a:gd name="T12" fmla="*/ 10 w 28"/>
                    <a:gd name="T13" fmla="*/ 145 h 157"/>
                    <a:gd name="T14" fmla="*/ 7 w 28"/>
                    <a:gd name="T15" fmla="*/ 151 h 157"/>
                    <a:gd name="T16" fmla="*/ 4 w 28"/>
                    <a:gd name="T17" fmla="*/ 155 h 157"/>
                    <a:gd name="T18" fmla="*/ 0 w 28"/>
                    <a:gd name="T19" fmla="*/ 157 h 157"/>
                    <a:gd name="T20" fmla="*/ 0 w 28"/>
                    <a:gd name="T21" fmla="*/ 157 h 157"/>
                    <a:gd name="T22" fmla="*/ 1 w 28"/>
                    <a:gd name="T23" fmla="*/ 82 h 157"/>
                    <a:gd name="T24" fmla="*/ 1 w 28"/>
                    <a:gd name="T25" fmla="*/ 82 h 157"/>
                    <a:gd name="T26" fmla="*/ 8 w 28"/>
                    <a:gd name="T27" fmla="*/ 0 h 157"/>
                    <a:gd name="T28" fmla="*/ 8 w 28"/>
                    <a:gd name="T29" fmla="*/ 0 h 15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8"/>
                    <a:gd name="T46" fmla="*/ 0 h 157"/>
                    <a:gd name="T47" fmla="*/ 28 w 28"/>
                    <a:gd name="T48" fmla="*/ 157 h 15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8" h="157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28" y="0"/>
                      </a:lnTo>
                      <a:lnTo>
                        <a:pt x="28" y="0"/>
                      </a:lnTo>
                      <a:lnTo>
                        <a:pt x="11" y="140"/>
                      </a:lnTo>
                      <a:lnTo>
                        <a:pt x="11" y="140"/>
                      </a:lnTo>
                      <a:lnTo>
                        <a:pt x="10" y="145"/>
                      </a:lnTo>
                      <a:lnTo>
                        <a:pt x="7" y="151"/>
                      </a:lnTo>
                      <a:lnTo>
                        <a:pt x="4" y="155"/>
                      </a:lnTo>
                      <a:lnTo>
                        <a:pt x="0" y="157"/>
                      </a:lnTo>
                      <a:lnTo>
                        <a:pt x="0" y="157"/>
                      </a:lnTo>
                      <a:lnTo>
                        <a:pt x="1" y="82"/>
                      </a:lnTo>
                      <a:lnTo>
                        <a:pt x="1" y="82"/>
                      </a:lnTo>
                      <a:lnTo>
                        <a:pt x="8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C4C4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8" name="Freeform 99"/>
                <p:cNvSpPr>
                  <a:spLocks noChangeArrowheads="1"/>
                </p:cNvSpPr>
                <p:nvPr/>
              </p:nvSpPr>
              <p:spPr bwMode="auto">
                <a:xfrm>
                  <a:off x="1370012" y="152400"/>
                  <a:ext cx="44450" cy="249238"/>
                </a:xfrm>
                <a:custGeom>
                  <a:avLst/>
                  <a:gdLst>
                    <a:gd name="T0" fmla="*/ 12 w 28"/>
                    <a:gd name="T1" fmla="*/ 0 h 157"/>
                    <a:gd name="T2" fmla="*/ 12 w 28"/>
                    <a:gd name="T3" fmla="*/ 0 h 157"/>
                    <a:gd name="T4" fmla="*/ 28 w 28"/>
                    <a:gd name="T5" fmla="*/ 0 h 157"/>
                    <a:gd name="T6" fmla="*/ 28 w 28"/>
                    <a:gd name="T7" fmla="*/ 0 h 157"/>
                    <a:gd name="T8" fmla="*/ 11 w 28"/>
                    <a:gd name="T9" fmla="*/ 140 h 157"/>
                    <a:gd name="T10" fmla="*/ 11 w 28"/>
                    <a:gd name="T11" fmla="*/ 140 h 157"/>
                    <a:gd name="T12" fmla="*/ 10 w 28"/>
                    <a:gd name="T13" fmla="*/ 145 h 157"/>
                    <a:gd name="T14" fmla="*/ 8 w 28"/>
                    <a:gd name="T15" fmla="*/ 149 h 157"/>
                    <a:gd name="T16" fmla="*/ 4 w 28"/>
                    <a:gd name="T17" fmla="*/ 155 h 157"/>
                    <a:gd name="T18" fmla="*/ 0 w 28"/>
                    <a:gd name="T19" fmla="*/ 157 h 157"/>
                    <a:gd name="T20" fmla="*/ 0 w 28"/>
                    <a:gd name="T21" fmla="*/ 157 h 157"/>
                    <a:gd name="T22" fmla="*/ 5 w 28"/>
                    <a:gd name="T23" fmla="*/ 80 h 157"/>
                    <a:gd name="T24" fmla="*/ 5 w 28"/>
                    <a:gd name="T25" fmla="*/ 80 h 157"/>
                    <a:gd name="T26" fmla="*/ 12 w 28"/>
                    <a:gd name="T27" fmla="*/ 0 h 157"/>
                    <a:gd name="T28" fmla="*/ 12 w 28"/>
                    <a:gd name="T29" fmla="*/ 0 h 157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8"/>
                    <a:gd name="T46" fmla="*/ 0 h 157"/>
                    <a:gd name="T47" fmla="*/ 28 w 28"/>
                    <a:gd name="T48" fmla="*/ 157 h 157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8" h="157">
                      <a:moveTo>
                        <a:pt x="12" y="0"/>
                      </a:moveTo>
                      <a:lnTo>
                        <a:pt x="12" y="0"/>
                      </a:lnTo>
                      <a:lnTo>
                        <a:pt x="28" y="0"/>
                      </a:lnTo>
                      <a:lnTo>
                        <a:pt x="28" y="0"/>
                      </a:lnTo>
                      <a:lnTo>
                        <a:pt x="11" y="140"/>
                      </a:lnTo>
                      <a:lnTo>
                        <a:pt x="11" y="140"/>
                      </a:lnTo>
                      <a:lnTo>
                        <a:pt x="10" y="145"/>
                      </a:lnTo>
                      <a:lnTo>
                        <a:pt x="8" y="149"/>
                      </a:lnTo>
                      <a:lnTo>
                        <a:pt x="4" y="155"/>
                      </a:lnTo>
                      <a:lnTo>
                        <a:pt x="0" y="157"/>
                      </a:lnTo>
                      <a:lnTo>
                        <a:pt x="0" y="157"/>
                      </a:lnTo>
                      <a:lnTo>
                        <a:pt x="5" y="80"/>
                      </a:lnTo>
                      <a:lnTo>
                        <a:pt x="5" y="80"/>
                      </a:lnTo>
                      <a:lnTo>
                        <a:pt x="12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C4C4C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199" name="Freeform 100"/>
                <p:cNvSpPr>
                  <a:spLocks noChangeArrowheads="1"/>
                </p:cNvSpPr>
                <p:nvPr/>
              </p:nvSpPr>
              <p:spPr bwMode="auto">
                <a:xfrm>
                  <a:off x="1371600" y="152400"/>
                  <a:ext cx="42863" cy="249238"/>
                </a:xfrm>
                <a:custGeom>
                  <a:avLst/>
                  <a:gdLst>
                    <a:gd name="T0" fmla="*/ 15 w 27"/>
                    <a:gd name="T1" fmla="*/ 0 h 157"/>
                    <a:gd name="T2" fmla="*/ 27 w 27"/>
                    <a:gd name="T3" fmla="*/ 0 h 157"/>
                    <a:gd name="T4" fmla="*/ 10 w 27"/>
                    <a:gd name="T5" fmla="*/ 140 h 157"/>
                    <a:gd name="T6" fmla="*/ 10 w 27"/>
                    <a:gd name="T7" fmla="*/ 140 h 157"/>
                    <a:gd name="T8" fmla="*/ 9 w 27"/>
                    <a:gd name="T9" fmla="*/ 145 h 157"/>
                    <a:gd name="T10" fmla="*/ 7 w 27"/>
                    <a:gd name="T11" fmla="*/ 149 h 157"/>
                    <a:gd name="T12" fmla="*/ 3 w 27"/>
                    <a:gd name="T13" fmla="*/ 153 h 157"/>
                    <a:gd name="T14" fmla="*/ 0 w 27"/>
                    <a:gd name="T15" fmla="*/ 157 h 157"/>
                    <a:gd name="T16" fmla="*/ 15 w 27"/>
                    <a:gd name="T17" fmla="*/ 0 h 15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7"/>
                    <a:gd name="T28" fmla="*/ 0 h 157"/>
                    <a:gd name="T29" fmla="*/ 27 w 27"/>
                    <a:gd name="T30" fmla="*/ 157 h 15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7" h="157">
                      <a:moveTo>
                        <a:pt x="15" y="0"/>
                      </a:moveTo>
                      <a:lnTo>
                        <a:pt x="27" y="0"/>
                      </a:lnTo>
                      <a:lnTo>
                        <a:pt x="10" y="140"/>
                      </a:lnTo>
                      <a:lnTo>
                        <a:pt x="10" y="140"/>
                      </a:lnTo>
                      <a:lnTo>
                        <a:pt x="9" y="145"/>
                      </a:lnTo>
                      <a:lnTo>
                        <a:pt x="7" y="149"/>
                      </a:lnTo>
                      <a:lnTo>
                        <a:pt x="3" y="153"/>
                      </a:lnTo>
                      <a:lnTo>
                        <a:pt x="0" y="157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C5C5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00" name="Freeform 108"/>
                <p:cNvSpPr>
                  <a:spLocks noChangeArrowheads="1"/>
                </p:cNvSpPr>
                <p:nvPr/>
              </p:nvSpPr>
              <p:spPr bwMode="auto">
                <a:xfrm>
                  <a:off x="544512" y="0"/>
                  <a:ext cx="47625" cy="55563"/>
                </a:xfrm>
                <a:custGeom>
                  <a:avLst/>
                  <a:gdLst>
                    <a:gd name="T0" fmla="*/ 30 w 30"/>
                    <a:gd name="T1" fmla="*/ 2 h 35"/>
                    <a:gd name="T2" fmla="*/ 30 w 30"/>
                    <a:gd name="T3" fmla="*/ 2 h 35"/>
                    <a:gd name="T4" fmla="*/ 27 w 30"/>
                    <a:gd name="T5" fmla="*/ 14 h 35"/>
                    <a:gd name="T6" fmla="*/ 23 w 30"/>
                    <a:gd name="T7" fmla="*/ 30 h 35"/>
                    <a:gd name="T8" fmla="*/ 23 w 30"/>
                    <a:gd name="T9" fmla="*/ 30 h 35"/>
                    <a:gd name="T10" fmla="*/ 20 w 30"/>
                    <a:gd name="T11" fmla="*/ 34 h 35"/>
                    <a:gd name="T12" fmla="*/ 19 w 30"/>
                    <a:gd name="T13" fmla="*/ 35 h 35"/>
                    <a:gd name="T14" fmla="*/ 16 w 30"/>
                    <a:gd name="T15" fmla="*/ 34 h 35"/>
                    <a:gd name="T16" fmla="*/ 14 w 30"/>
                    <a:gd name="T17" fmla="*/ 31 h 35"/>
                    <a:gd name="T18" fmla="*/ 11 w 30"/>
                    <a:gd name="T19" fmla="*/ 26 h 35"/>
                    <a:gd name="T20" fmla="*/ 0 w 30"/>
                    <a:gd name="T21" fmla="*/ 7 h 35"/>
                    <a:gd name="T22" fmla="*/ 0 w 30"/>
                    <a:gd name="T23" fmla="*/ 7 h 35"/>
                    <a:gd name="T24" fmla="*/ 3 w 30"/>
                    <a:gd name="T25" fmla="*/ 6 h 35"/>
                    <a:gd name="T26" fmla="*/ 8 w 30"/>
                    <a:gd name="T27" fmla="*/ 2 h 35"/>
                    <a:gd name="T28" fmla="*/ 12 w 30"/>
                    <a:gd name="T29" fmla="*/ 0 h 35"/>
                    <a:gd name="T30" fmla="*/ 18 w 30"/>
                    <a:gd name="T31" fmla="*/ 0 h 35"/>
                    <a:gd name="T32" fmla="*/ 23 w 30"/>
                    <a:gd name="T33" fmla="*/ 0 h 35"/>
                    <a:gd name="T34" fmla="*/ 30 w 30"/>
                    <a:gd name="T35" fmla="*/ 2 h 35"/>
                    <a:gd name="T36" fmla="*/ 30 w 30"/>
                    <a:gd name="T37" fmla="*/ 2 h 3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0"/>
                    <a:gd name="T58" fmla="*/ 0 h 35"/>
                    <a:gd name="T59" fmla="*/ 30 w 30"/>
                    <a:gd name="T60" fmla="*/ 35 h 3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0" h="35">
                      <a:moveTo>
                        <a:pt x="30" y="2"/>
                      </a:moveTo>
                      <a:lnTo>
                        <a:pt x="30" y="2"/>
                      </a:lnTo>
                      <a:lnTo>
                        <a:pt x="27" y="14"/>
                      </a:lnTo>
                      <a:lnTo>
                        <a:pt x="23" y="30"/>
                      </a:lnTo>
                      <a:lnTo>
                        <a:pt x="23" y="30"/>
                      </a:lnTo>
                      <a:lnTo>
                        <a:pt x="20" y="34"/>
                      </a:lnTo>
                      <a:lnTo>
                        <a:pt x="19" y="35"/>
                      </a:lnTo>
                      <a:lnTo>
                        <a:pt x="16" y="34"/>
                      </a:lnTo>
                      <a:lnTo>
                        <a:pt x="14" y="31"/>
                      </a:lnTo>
                      <a:lnTo>
                        <a:pt x="11" y="26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3" y="6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18" y="0"/>
                      </a:lnTo>
                      <a:lnTo>
                        <a:pt x="23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close/>
                    </a:path>
                  </a:pathLst>
                </a:custGeom>
                <a:solidFill>
                  <a:srgbClr val="F246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01" name="组合 209"/>
              <p:cNvGrpSpPr/>
              <p:nvPr/>
            </p:nvGrpSpPr>
            <p:grpSpPr bwMode="auto">
              <a:xfrm>
                <a:off x="3651250" y="4211638"/>
                <a:ext cx="203200" cy="601662"/>
                <a:chOff x="0" y="0"/>
                <a:chExt cx="203200" cy="601663"/>
              </a:xfrm>
            </p:grpSpPr>
            <p:sp>
              <p:nvSpPr>
                <p:cNvPr id="4202" name="Freeform 105"/>
                <p:cNvSpPr>
                  <a:spLocks noChangeArrowheads="1"/>
                </p:cNvSpPr>
                <p:nvPr/>
              </p:nvSpPr>
              <p:spPr bwMode="auto">
                <a:xfrm>
                  <a:off x="26987" y="84138"/>
                  <a:ext cx="176213" cy="517525"/>
                </a:xfrm>
                <a:custGeom>
                  <a:avLst/>
                  <a:gdLst>
                    <a:gd name="T0" fmla="*/ 35 w 111"/>
                    <a:gd name="T1" fmla="*/ 266 h 326"/>
                    <a:gd name="T2" fmla="*/ 66 w 111"/>
                    <a:gd name="T3" fmla="*/ 326 h 326"/>
                    <a:gd name="T4" fmla="*/ 94 w 111"/>
                    <a:gd name="T5" fmla="*/ 322 h 326"/>
                    <a:gd name="T6" fmla="*/ 111 w 111"/>
                    <a:gd name="T7" fmla="*/ 256 h 326"/>
                    <a:gd name="T8" fmla="*/ 76 w 111"/>
                    <a:gd name="T9" fmla="*/ 0 h 326"/>
                    <a:gd name="T10" fmla="*/ 0 w 111"/>
                    <a:gd name="T11" fmla="*/ 11 h 326"/>
                    <a:gd name="T12" fmla="*/ 35 w 111"/>
                    <a:gd name="T13" fmla="*/ 266 h 3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1"/>
                    <a:gd name="T22" fmla="*/ 0 h 326"/>
                    <a:gd name="T23" fmla="*/ 111 w 111"/>
                    <a:gd name="T24" fmla="*/ 326 h 3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1" h="326">
                      <a:moveTo>
                        <a:pt x="35" y="266"/>
                      </a:moveTo>
                      <a:lnTo>
                        <a:pt x="66" y="326"/>
                      </a:lnTo>
                      <a:lnTo>
                        <a:pt x="94" y="322"/>
                      </a:lnTo>
                      <a:lnTo>
                        <a:pt x="111" y="256"/>
                      </a:lnTo>
                      <a:lnTo>
                        <a:pt x="76" y="0"/>
                      </a:lnTo>
                      <a:lnTo>
                        <a:pt x="0" y="11"/>
                      </a:lnTo>
                      <a:lnTo>
                        <a:pt x="35" y="266"/>
                      </a:lnTo>
                      <a:close/>
                    </a:path>
                  </a:pathLst>
                </a:custGeom>
                <a:solidFill>
                  <a:srgbClr val="F246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03" name="Freeform 106"/>
                <p:cNvSpPr>
                  <a:spLocks noChangeArrowheads="1"/>
                </p:cNvSpPr>
                <p:nvPr/>
              </p:nvSpPr>
              <p:spPr bwMode="auto">
                <a:xfrm>
                  <a:off x="20637" y="0"/>
                  <a:ext cx="127000" cy="146050"/>
                </a:xfrm>
                <a:custGeom>
                  <a:avLst/>
                  <a:gdLst>
                    <a:gd name="T0" fmla="*/ 4 w 80"/>
                    <a:gd name="T1" fmla="*/ 59 h 92"/>
                    <a:gd name="T2" fmla="*/ 4 w 80"/>
                    <a:gd name="T3" fmla="*/ 59 h 92"/>
                    <a:gd name="T4" fmla="*/ 5 w 80"/>
                    <a:gd name="T5" fmla="*/ 66 h 92"/>
                    <a:gd name="T6" fmla="*/ 9 w 80"/>
                    <a:gd name="T7" fmla="*/ 73 h 92"/>
                    <a:gd name="T8" fmla="*/ 13 w 80"/>
                    <a:gd name="T9" fmla="*/ 80 h 92"/>
                    <a:gd name="T10" fmla="*/ 19 w 80"/>
                    <a:gd name="T11" fmla="*/ 84 h 92"/>
                    <a:gd name="T12" fmla="*/ 24 w 80"/>
                    <a:gd name="T13" fmla="*/ 88 h 92"/>
                    <a:gd name="T14" fmla="*/ 31 w 80"/>
                    <a:gd name="T15" fmla="*/ 91 h 92"/>
                    <a:gd name="T16" fmla="*/ 39 w 80"/>
                    <a:gd name="T17" fmla="*/ 92 h 92"/>
                    <a:gd name="T18" fmla="*/ 46 w 80"/>
                    <a:gd name="T19" fmla="*/ 92 h 92"/>
                    <a:gd name="T20" fmla="*/ 47 w 80"/>
                    <a:gd name="T21" fmla="*/ 92 h 92"/>
                    <a:gd name="T22" fmla="*/ 47 w 80"/>
                    <a:gd name="T23" fmla="*/ 92 h 92"/>
                    <a:gd name="T24" fmla="*/ 55 w 80"/>
                    <a:gd name="T25" fmla="*/ 89 h 92"/>
                    <a:gd name="T26" fmla="*/ 62 w 80"/>
                    <a:gd name="T27" fmla="*/ 87 h 92"/>
                    <a:gd name="T28" fmla="*/ 67 w 80"/>
                    <a:gd name="T29" fmla="*/ 82 h 92"/>
                    <a:gd name="T30" fmla="*/ 71 w 80"/>
                    <a:gd name="T31" fmla="*/ 77 h 92"/>
                    <a:gd name="T32" fmla="*/ 75 w 80"/>
                    <a:gd name="T33" fmla="*/ 70 h 92"/>
                    <a:gd name="T34" fmla="*/ 78 w 80"/>
                    <a:gd name="T35" fmla="*/ 64 h 92"/>
                    <a:gd name="T36" fmla="*/ 80 w 80"/>
                    <a:gd name="T37" fmla="*/ 57 h 92"/>
                    <a:gd name="T38" fmla="*/ 80 w 80"/>
                    <a:gd name="T39" fmla="*/ 49 h 92"/>
                    <a:gd name="T40" fmla="*/ 75 w 80"/>
                    <a:gd name="T41" fmla="*/ 15 h 92"/>
                    <a:gd name="T42" fmla="*/ 75 w 80"/>
                    <a:gd name="T43" fmla="*/ 15 h 92"/>
                    <a:gd name="T44" fmla="*/ 73 w 80"/>
                    <a:gd name="T45" fmla="*/ 8 h 92"/>
                    <a:gd name="T46" fmla="*/ 70 w 80"/>
                    <a:gd name="T47" fmla="*/ 4 h 92"/>
                    <a:gd name="T48" fmla="*/ 66 w 80"/>
                    <a:gd name="T49" fmla="*/ 1 h 92"/>
                    <a:gd name="T50" fmla="*/ 62 w 80"/>
                    <a:gd name="T51" fmla="*/ 0 h 92"/>
                    <a:gd name="T52" fmla="*/ 50 w 80"/>
                    <a:gd name="T53" fmla="*/ 1 h 92"/>
                    <a:gd name="T54" fmla="*/ 35 w 80"/>
                    <a:gd name="T55" fmla="*/ 3 h 92"/>
                    <a:gd name="T56" fmla="*/ 35 w 80"/>
                    <a:gd name="T57" fmla="*/ 3 h 92"/>
                    <a:gd name="T58" fmla="*/ 35 w 80"/>
                    <a:gd name="T59" fmla="*/ 3 h 92"/>
                    <a:gd name="T60" fmla="*/ 20 w 80"/>
                    <a:gd name="T61" fmla="*/ 5 h 92"/>
                    <a:gd name="T62" fmla="*/ 8 w 80"/>
                    <a:gd name="T63" fmla="*/ 7 h 92"/>
                    <a:gd name="T64" fmla="*/ 4 w 80"/>
                    <a:gd name="T65" fmla="*/ 9 h 92"/>
                    <a:gd name="T66" fmla="*/ 1 w 80"/>
                    <a:gd name="T67" fmla="*/ 13 h 92"/>
                    <a:gd name="T68" fmla="*/ 0 w 80"/>
                    <a:gd name="T69" fmla="*/ 17 h 92"/>
                    <a:gd name="T70" fmla="*/ 0 w 80"/>
                    <a:gd name="T71" fmla="*/ 24 h 92"/>
                    <a:gd name="T72" fmla="*/ 4 w 80"/>
                    <a:gd name="T73" fmla="*/ 59 h 9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80"/>
                    <a:gd name="T112" fmla="*/ 0 h 92"/>
                    <a:gd name="T113" fmla="*/ 80 w 80"/>
                    <a:gd name="T114" fmla="*/ 92 h 9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80" h="92">
                      <a:moveTo>
                        <a:pt x="4" y="59"/>
                      </a:moveTo>
                      <a:lnTo>
                        <a:pt x="4" y="59"/>
                      </a:lnTo>
                      <a:lnTo>
                        <a:pt x="5" y="66"/>
                      </a:lnTo>
                      <a:lnTo>
                        <a:pt x="9" y="73"/>
                      </a:lnTo>
                      <a:lnTo>
                        <a:pt x="13" y="80"/>
                      </a:lnTo>
                      <a:lnTo>
                        <a:pt x="19" y="84"/>
                      </a:lnTo>
                      <a:lnTo>
                        <a:pt x="24" y="88"/>
                      </a:lnTo>
                      <a:lnTo>
                        <a:pt x="31" y="91"/>
                      </a:lnTo>
                      <a:lnTo>
                        <a:pt x="39" y="92"/>
                      </a:lnTo>
                      <a:lnTo>
                        <a:pt x="46" y="92"/>
                      </a:lnTo>
                      <a:lnTo>
                        <a:pt x="47" y="92"/>
                      </a:lnTo>
                      <a:lnTo>
                        <a:pt x="47" y="92"/>
                      </a:lnTo>
                      <a:lnTo>
                        <a:pt x="55" y="89"/>
                      </a:lnTo>
                      <a:lnTo>
                        <a:pt x="62" y="87"/>
                      </a:lnTo>
                      <a:lnTo>
                        <a:pt x="67" y="82"/>
                      </a:lnTo>
                      <a:lnTo>
                        <a:pt x="71" y="77"/>
                      </a:lnTo>
                      <a:lnTo>
                        <a:pt x="75" y="70"/>
                      </a:lnTo>
                      <a:lnTo>
                        <a:pt x="78" y="64"/>
                      </a:lnTo>
                      <a:lnTo>
                        <a:pt x="80" y="57"/>
                      </a:lnTo>
                      <a:lnTo>
                        <a:pt x="80" y="49"/>
                      </a:lnTo>
                      <a:lnTo>
                        <a:pt x="75" y="15"/>
                      </a:lnTo>
                      <a:lnTo>
                        <a:pt x="75" y="15"/>
                      </a:lnTo>
                      <a:lnTo>
                        <a:pt x="73" y="8"/>
                      </a:lnTo>
                      <a:lnTo>
                        <a:pt x="70" y="4"/>
                      </a:lnTo>
                      <a:lnTo>
                        <a:pt x="66" y="1"/>
                      </a:lnTo>
                      <a:lnTo>
                        <a:pt x="62" y="0"/>
                      </a:lnTo>
                      <a:lnTo>
                        <a:pt x="50" y="1"/>
                      </a:lnTo>
                      <a:lnTo>
                        <a:pt x="35" y="3"/>
                      </a:lnTo>
                      <a:lnTo>
                        <a:pt x="35" y="3"/>
                      </a:lnTo>
                      <a:lnTo>
                        <a:pt x="35" y="3"/>
                      </a:lnTo>
                      <a:lnTo>
                        <a:pt x="20" y="5"/>
                      </a:lnTo>
                      <a:lnTo>
                        <a:pt x="8" y="7"/>
                      </a:lnTo>
                      <a:lnTo>
                        <a:pt x="4" y="9"/>
                      </a:lnTo>
                      <a:lnTo>
                        <a:pt x="1" y="13"/>
                      </a:lnTo>
                      <a:lnTo>
                        <a:pt x="0" y="17"/>
                      </a:lnTo>
                      <a:lnTo>
                        <a:pt x="0" y="24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solidFill>
                  <a:srgbClr val="F246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04" name="Freeform 107"/>
                <p:cNvSpPr>
                  <a:spLocks noChangeArrowheads="1"/>
                </p:cNvSpPr>
                <p:nvPr/>
              </p:nvSpPr>
              <p:spPr bwMode="auto">
                <a:xfrm>
                  <a:off x="15875" y="49213"/>
                  <a:ext cx="150813" cy="144463"/>
                </a:xfrm>
                <a:custGeom>
                  <a:avLst/>
                  <a:gdLst>
                    <a:gd name="T0" fmla="*/ 11 w 95"/>
                    <a:gd name="T1" fmla="*/ 91 h 91"/>
                    <a:gd name="T2" fmla="*/ 95 w 95"/>
                    <a:gd name="T3" fmla="*/ 80 h 91"/>
                    <a:gd name="T4" fmla="*/ 84 w 95"/>
                    <a:gd name="T5" fmla="*/ 0 h 91"/>
                    <a:gd name="T6" fmla="*/ 0 w 95"/>
                    <a:gd name="T7" fmla="*/ 11 h 91"/>
                    <a:gd name="T8" fmla="*/ 11 w 95"/>
                    <a:gd name="T9" fmla="*/ 91 h 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91"/>
                    <a:gd name="T17" fmla="*/ 95 w 95"/>
                    <a:gd name="T18" fmla="*/ 91 h 9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91">
                      <a:moveTo>
                        <a:pt x="11" y="91"/>
                      </a:moveTo>
                      <a:lnTo>
                        <a:pt x="95" y="80"/>
                      </a:lnTo>
                      <a:lnTo>
                        <a:pt x="84" y="0"/>
                      </a:lnTo>
                      <a:lnTo>
                        <a:pt x="0" y="11"/>
                      </a:lnTo>
                      <a:lnTo>
                        <a:pt x="11" y="91"/>
                      </a:lnTo>
                      <a:close/>
                    </a:path>
                  </a:pathLst>
                </a:custGeom>
                <a:solidFill>
                  <a:srgbClr val="F246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05" name="Freeform 109"/>
                <p:cNvSpPr>
                  <a:spLocks noChangeArrowheads="1"/>
                </p:cNvSpPr>
                <p:nvPr/>
              </p:nvSpPr>
              <p:spPr bwMode="auto">
                <a:xfrm>
                  <a:off x="0" y="90488"/>
                  <a:ext cx="44450" cy="260350"/>
                </a:xfrm>
                <a:custGeom>
                  <a:avLst/>
                  <a:gdLst>
                    <a:gd name="T0" fmla="*/ 21 w 28"/>
                    <a:gd name="T1" fmla="*/ 0 h 164"/>
                    <a:gd name="T2" fmla="*/ 21 w 28"/>
                    <a:gd name="T3" fmla="*/ 0 h 164"/>
                    <a:gd name="T4" fmla="*/ 11 w 28"/>
                    <a:gd name="T5" fmla="*/ 7 h 164"/>
                    <a:gd name="T6" fmla="*/ 5 w 28"/>
                    <a:gd name="T7" fmla="*/ 13 h 164"/>
                    <a:gd name="T8" fmla="*/ 2 w 28"/>
                    <a:gd name="T9" fmla="*/ 17 h 164"/>
                    <a:gd name="T10" fmla="*/ 0 w 28"/>
                    <a:gd name="T11" fmla="*/ 20 h 164"/>
                    <a:gd name="T12" fmla="*/ 0 w 28"/>
                    <a:gd name="T13" fmla="*/ 20 h 164"/>
                    <a:gd name="T14" fmla="*/ 3 w 28"/>
                    <a:gd name="T15" fmla="*/ 44 h 164"/>
                    <a:gd name="T16" fmla="*/ 9 w 28"/>
                    <a:gd name="T17" fmla="*/ 90 h 164"/>
                    <a:gd name="T18" fmla="*/ 18 w 28"/>
                    <a:gd name="T19" fmla="*/ 154 h 164"/>
                    <a:gd name="T20" fmla="*/ 18 w 28"/>
                    <a:gd name="T21" fmla="*/ 154 h 164"/>
                    <a:gd name="T22" fmla="*/ 17 w 28"/>
                    <a:gd name="T23" fmla="*/ 155 h 164"/>
                    <a:gd name="T24" fmla="*/ 18 w 28"/>
                    <a:gd name="T25" fmla="*/ 160 h 164"/>
                    <a:gd name="T26" fmla="*/ 19 w 28"/>
                    <a:gd name="T27" fmla="*/ 161 h 164"/>
                    <a:gd name="T28" fmla="*/ 21 w 28"/>
                    <a:gd name="T29" fmla="*/ 162 h 164"/>
                    <a:gd name="T30" fmla="*/ 23 w 28"/>
                    <a:gd name="T31" fmla="*/ 164 h 164"/>
                    <a:gd name="T32" fmla="*/ 28 w 28"/>
                    <a:gd name="T33" fmla="*/ 164 h 164"/>
                    <a:gd name="T34" fmla="*/ 13 w 28"/>
                    <a:gd name="T35" fmla="*/ 58 h 164"/>
                    <a:gd name="T36" fmla="*/ 19 w 28"/>
                    <a:gd name="T37" fmla="*/ 44 h 164"/>
                    <a:gd name="T38" fmla="*/ 21 w 28"/>
                    <a:gd name="T39" fmla="*/ 0 h 164"/>
                    <a:gd name="T40" fmla="*/ 21 w 28"/>
                    <a:gd name="T41" fmla="*/ 0 h 16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8"/>
                    <a:gd name="T64" fmla="*/ 0 h 164"/>
                    <a:gd name="T65" fmla="*/ 28 w 28"/>
                    <a:gd name="T66" fmla="*/ 164 h 16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8" h="164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11" y="7"/>
                      </a:lnTo>
                      <a:lnTo>
                        <a:pt x="5" y="13"/>
                      </a:lnTo>
                      <a:lnTo>
                        <a:pt x="2" y="17"/>
                      </a:lnTo>
                      <a:lnTo>
                        <a:pt x="0" y="20"/>
                      </a:lnTo>
                      <a:lnTo>
                        <a:pt x="0" y="20"/>
                      </a:lnTo>
                      <a:lnTo>
                        <a:pt x="3" y="44"/>
                      </a:lnTo>
                      <a:lnTo>
                        <a:pt x="9" y="90"/>
                      </a:lnTo>
                      <a:lnTo>
                        <a:pt x="18" y="154"/>
                      </a:lnTo>
                      <a:lnTo>
                        <a:pt x="18" y="154"/>
                      </a:lnTo>
                      <a:lnTo>
                        <a:pt x="17" y="155"/>
                      </a:lnTo>
                      <a:lnTo>
                        <a:pt x="18" y="160"/>
                      </a:lnTo>
                      <a:lnTo>
                        <a:pt x="19" y="161"/>
                      </a:lnTo>
                      <a:lnTo>
                        <a:pt x="21" y="162"/>
                      </a:lnTo>
                      <a:lnTo>
                        <a:pt x="23" y="164"/>
                      </a:lnTo>
                      <a:lnTo>
                        <a:pt x="28" y="164"/>
                      </a:lnTo>
                      <a:lnTo>
                        <a:pt x="13" y="58"/>
                      </a:lnTo>
                      <a:lnTo>
                        <a:pt x="19" y="44"/>
                      </a:lnTo>
                      <a:lnTo>
                        <a:pt x="21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246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06" name="组合 207"/>
              <p:cNvGrpSpPr/>
              <p:nvPr/>
            </p:nvGrpSpPr>
            <p:grpSpPr bwMode="auto">
              <a:xfrm>
                <a:off x="4114800" y="4217988"/>
                <a:ext cx="796925" cy="612775"/>
                <a:chOff x="0" y="0"/>
                <a:chExt cx="796925" cy="612776"/>
              </a:xfrm>
            </p:grpSpPr>
            <p:sp>
              <p:nvSpPr>
                <p:cNvPr id="4207" name="Freeform 110"/>
                <p:cNvSpPr>
                  <a:spLocks noChangeArrowheads="1"/>
                </p:cNvSpPr>
                <p:nvPr/>
              </p:nvSpPr>
              <p:spPr bwMode="auto">
                <a:xfrm>
                  <a:off x="20637" y="0"/>
                  <a:ext cx="776288" cy="347663"/>
                </a:xfrm>
                <a:custGeom>
                  <a:avLst/>
                  <a:gdLst>
                    <a:gd name="T0" fmla="*/ 247 w 489"/>
                    <a:gd name="T1" fmla="*/ 219 h 219"/>
                    <a:gd name="T2" fmla="*/ 489 w 489"/>
                    <a:gd name="T3" fmla="*/ 110 h 219"/>
                    <a:gd name="T4" fmla="*/ 240 w 489"/>
                    <a:gd name="T5" fmla="*/ 0 h 219"/>
                    <a:gd name="T6" fmla="*/ 0 w 489"/>
                    <a:gd name="T7" fmla="*/ 107 h 219"/>
                    <a:gd name="T8" fmla="*/ 247 w 489"/>
                    <a:gd name="T9" fmla="*/ 219 h 2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9"/>
                    <a:gd name="T16" fmla="*/ 0 h 219"/>
                    <a:gd name="T17" fmla="*/ 489 w 489"/>
                    <a:gd name="T18" fmla="*/ 219 h 2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9" h="219">
                      <a:moveTo>
                        <a:pt x="247" y="219"/>
                      </a:moveTo>
                      <a:lnTo>
                        <a:pt x="489" y="110"/>
                      </a:lnTo>
                      <a:lnTo>
                        <a:pt x="240" y="0"/>
                      </a:lnTo>
                      <a:lnTo>
                        <a:pt x="0" y="107"/>
                      </a:lnTo>
                      <a:lnTo>
                        <a:pt x="247" y="219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08" name="Rectangle 111"/>
                <p:cNvSpPr>
                  <a:spLocks noChangeArrowheads="1"/>
                </p:cNvSpPr>
                <p:nvPr/>
              </p:nvSpPr>
              <p:spPr bwMode="auto">
                <a:xfrm>
                  <a:off x="30162" y="163513"/>
                  <a:ext cx="22225" cy="255588"/>
                </a:xfrm>
                <a:prstGeom prst="rect">
                  <a:avLst/>
                </a:pr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09" name="Freeform 112"/>
                <p:cNvSpPr>
                  <a:spLocks noChangeArrowheads="1"/>
                </p:cNvSpPr>
                <p:nvPr/>
              </p:nvSpPr>
              <p:spPr bwMode="auto">
                <a:xfrm>
                  <a:off x="3175" y="388938"/>
                  <a:ext cx="76200" cy="77788"/>
                </a:xfrm>
                <a:custGeom>
                  <a:avLst/>
                  <a:gdLst>
                    <a:gd name="T0" fmla="*/ 0 w 48"/>
                    <a:gd name="T1" fmla="*/ 24 h 49"/>
                    <a:gd name="T2" fmla="*/ 0 w 48"/>
                    <a:gd name="T3" fmla="*/ 24 h 49"/>
                    <a:gd name="T4" fmla="*/ 0 w 48"/>
                    <a:gd name="T5" fmla="*/ 20 h 49"/>
                    <a:gd name="T6" fmla="*/ 2 w 48"/>
                    <a:gd name="T7" fmla="*/ 15 h 49"/>
                    <a:gd name="T8" fmla="*/ 4 w 48"/>
                    <a:gd name="T9" fmla="*/ 11 h 49"/>
                    <a:gd name="T10" fmla="*/ 7 w 48"/>
                    <a:gd name="T11" fmla="*/ 8 h 49"/>
                    <a:gd name="T12" fmla="*/ 11 w 48"/>
                    <a:gd name="T13" fmla="*/ 4 h 49"/>
                    <a:gd name="T14" fmla="*/ 15 w 48"/>
                    <a:gd name="T15" fmla="*/ 3 h 49"/>
                    <a:gd name="T16" fmla="*/ 19 w 48"/>
                    <a:gd name="T17" fmla="*/ 1 h 49"/>
                    <a:gd name="T18" fmla="*/ 25 w 48"/>
                    <a:gd name="T19" fmla="*/ 0 h 49"/>
                    <a:gd name="T20" fmla="*/ 25 w 48"/>
                    <a:gd name="T21" fmla="*/ 0 h 49"/>
                    <a:gd name="T22" fmla="*/ 29 w 48"/>
                    <a:gd name="T23" fmla="*/ 1 h 49"/>
                    <a:gd name="T24" fmla="*/ 34 w 48"/>
                    <a:gd name="T25" fmla="*/ 3 h 49"/>
                    <a:gd name="T26" fmla="*/ 38 w 48"/>
                    <a:gd name="T27" fmla="*/ 4 h 49"/>
                    <a:gd name="T28" fmla="*/ 41 w 48"/>
                    <a:gd name="T29" fmla="*/ 8 h 49"/>
                    <a:gd name="T30" fmla="*/ 44 w 48"/>
                    <a:gd name="T31" fmla="*/ 11 h 49"/>
                    <a:gd name="T32" fmla="*/ 46 w 48"/>
                    <a:gd name="T33" fmla="*/ 15 h 49"/>
                    <a:gd name="T34" fmla="*/ 48 w 48"/>
                    <a:gd name="T35" fmla="*/ 20 h 49"/>
                    <a:gd name="T36" fmla="*/ 48 w 48"/>
                    <a:gd name="T37" fmla="*/ 24 h 49"/>
                    <a:gd name="T38" fmla="*/ 48 w 48"/>
                    <a:gd name="T39" fmla="*/ 24 h 49"/>
                    <a:gd name="T40" fmla="*/ 48 w 48"/>
                    <a:gd name="T41" fmla="*/ 30 h 49"/>
                    <a:gd name="T42" fmla="*/ 46 w 48"/>
                    <a:gd name="T43" fmla="*/ 34 h 49"/>
                    <a:gd name="T44" fmla="*/ 44 w 48"/>
                    <a:gd name="T45" fmla="*/ 38 h 49"/>
                    <a:gd name="T46" fmla="*/ 41 w 48"/>
                    <a:gd name="T47" fmla="*/ 42 h 49"/>
                    <a:gd name="T48" fmla="*/ 38 w 48"/>
                    <a:gd name="T49" fmla="*/ 45 h 49"/>
                    <a:gd name="T50" fmla="*/ 34 w 48"/>
                    <a:gd name="T51" fmla="*/ 47 h 49"/>
                    <a:gd name="T52" fmla="*/ 29 w 48"/>
                    <a:gd name="T53" fmla="*/ 49 h 49"/>
                    <a:gd name="T54" fmla="*/ 25 w 48"/>
                    <a:gd name="T55" fmla="*/ 49 h 49"/>
                    <a:gd name="T56" fmla="*/ 25 w 48"/>
                    <a:gd name="T57" fmla="*/ 49 h 49"/>
                    <a:gd name="T58" fmla="*/ 19 w 48"/>
                    <a:gd name="T59" fmla="*/ 49 h 49"/>
                    <a:gd name="T60" fmla="*/ 15 w 48"/>
                    <a:gd name="T61" fmla="*/ 47 h 49"/>
                    <a:gd name="T62" fmla="*/ 11 w 48"/>
                    <a:gd name="T63" fmla="*/ 45 h 49"/>
                    <a:gd name="T64" fmla="*/ 7 w 48"/>
                    <a:gd name="T65" fmla="*/ 42 h 49"/>
                    <a:gd name="T66" fmla="*/ 4 w 48"/>
                    <a:gd name="T67" fmla="*/ 38 h 49"/>
                    <a:gd name="T68" fmla="*/ 2 w 48"/>
                    <a:gd name="T69" fmla="*/ 34 h 49"/>
                    <a:gd name="T70" fmla="*/ 0 w 48"/>
                    <a:gd name="T71" fmla="*/ 30 h 49"/>
                    <a:gd name="T72" fmla="*/ 0 w 48"/>
                    <a:gd name="T73" fmla="*/ 24 h 49"/>
                    <a:gd name="T74" fmla="*/ 0 w 48"/>
                    <a:gd name="T75" fmla="*/ 24 h 49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48"/>
                    <a:gd name="T115" fmla="*/ 0 h 49"/>
                    <a:gd name="T116" fmla="*/ 48 w 48"/>
                    <a:gd name="T117" fmla="*/ 49 h 49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48" h="49">
                      <a:moveTo>
                        <a:pt x="0" y="24"/>
                      </a:moveTo>
                      <a:lnTo>
                        <a:pt x="0" y="24"/>
                      </a:lnTo>
                      <a:lnTo>
                        <a:pt x="0" y="20"/>
                      </a:lnTo>
                      <a:lnTo>
                        <a:pt x="2" y="15"/>
                      </a:lnTo>
                      <a:lnTo>
                        <a:pt x="4" y="11"/>
                      </a:lnTo>
                      <a:lnTo>
                        <a:pt x="7" y="8"/>
                      </a:lnTo>
                      <a:lnTo>
                        <a:pt x="11" y="4"/>
                      </a:lnTo>
                      <a:lnTo>
                        <a:pt x="15" y="3"/>
                      </a:lnTo>
                      <a:lnTo>
                        <a:pt x="19" y="1"/>
                      </a:lnTo>
                      <a:lnTo>
                        <a:pt x="25" y="0"/>
                      </a:lnTo>
                      <a:lnTo>
                        <a:pt x="25" y="0"/>
                      </a:lnTo>
                      <a:lnTo>
                        <a:pt x="29" y="1"/>
                      </a:lnTo>
                      <a:lnTo>
                        <a:pt x="34" y="3"/>
                      </a:lnTo>
                      <a:lnTo>
                        <a:pt x="38" y="4"/>
                      </a:lnTo>
                      <a:lnTo>
                        <a:pt x="41" y="8"/>
                      </a:lnTo>
                      <a:lnTo>
                        <a:pt x="44" y="11"/>
                      </a:lnTo>
                      <a:lnTo>
                        <a:pt x="46" y="15"/>
                      </a:lnTo>
                      <a:lnTo>
                        <a:pt x="48" y="20"/>
                      </a:lnTo>
                      <a:lnTo>
                        <a:pt x="48" y="24"/>
                      </a:lnTo>
                      <a:lnTo>
                        <a:pt x="48" y="24"/>
                      </a:lnTo>
                      <a:lnTo>
                        <a:pt x="48" y="30"/>
                      </a:lnTo>
                      <a:lnTo>
                        <a:pt x="46" y="34"/>
                      </a:lnTo>
                      <a:lnTo>
                        <a:pt x="44" y="38"/>
                      </a:lnTo>
                      <a:lnTo>
                        <a:pt x="41" y="42"/>
                      </a:lnTo>
                      <a:lnTo>
                        <a:pt x="38" y="45"/>
                      </a:lnTo>
                      <a:lnTo>
                        <a:pt x="34" y="47"/>
                      </a:lnTo>
                      <a:lnTo>
                        <a:pt x="29" y="49"/>
                      </a:lnTo>
                      <a:lnTo>
                        <a:pt x="25" y="49"/>
                      </a:lnTo>
                      <a:lnTo>
                        <a:pt x="25" y="49"/>
                      </a:lnTo>
                      <a:lnTo>
                        <a:pt x="19" y="49"/>
                      </a:lnTo>
                      <a:lnTo>
                        <a:pt x="15" y="47"/>
                      </a:lnTo>
                      <a:lnTo>
                        <a:pt x="11" y="45"/>
                      </a:lnTo>
                      <a:lnTo>
                        <a:pt x="7" y="42"/>
                      </a:lnTo>
                      <a:lnTo>
                        <a:pt x="4" y="38"/>
                      </a:lnTo>
                      <a:lnTo>
                        <a:pt x="2" y="34"/>
                      </a:lnTo>
                      <a:lnTo>
                        <a:pt x="0" y="30"/>
                      </a:lnTo>
                      <a:lnTo>
                        <a:pt x="0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10" name="Freeform 113"/>
                <p:cNvSpPr>
                  <a:spLocks noChangeArrowheads="1"/>
                </p:cNvSpPr>
                <p:nvPr/>
              </p:nvSpPr>
              <p:spPr bwMode="auto">
                <a:xfrm>
                  <a:off x="33337" y="431800"/>
                  <a:ext cx="46038" cy="169863"/>
                </a:xfrm>
                <a:custGeom>
                  <a:avLst/>
                  <a:gdLst>
                    <a:gd name="T0" fmla="*/ 17 w 29"/>
                    <a:gd name="T1" fmla="*/ 5 h 107"/>
                    <a:gd name="T2" fmla="*/ 17 w 29"/>
                    <a:gd name="T3" fmla="*/ 5 h 107"/>
                    <a:gd name="T4" fmla="*/ 19 w 29"/>
                    <a:gd name="T5" fmla="*/ 12 h 107"/>
                    <a:gd name="T6" fmla="*/ 22 w 29"/>
                    <a:gd name="T7" fmla="*/ 22 h 107"/>
                    <a:gd name="T8" fmla="*/ 25 w 29"/>
                    <a:gd name="T9" fmla="*/ 33 h 107"/>
                    <a:gd name="T10" fmla="*/ 27 w 29"/>
                    <a:gd name="T11" fmla="*/ 47 h 107"/>
                    <a:gd name="T12" fmla="*/ 29 w 29"/>
                    <a:gd name="T13" fmla="*/ 65 h 107"/>
                    <a:gd name="T14" fmla="*/ 29 w 29"/>
                    <a:gd name="T15" fmla="*/ 84 h 107"/>
                    <a:gd name="T16" fmla="*/ 27 w 29"/>
                    <a:gd name="T17" fmla="*/ 107 h 107"/>
                    <a:gd name="T18" fmla="*/ 0 w 29"/>
                    <a:gd name="T19" fmla="*/ 107 h 107"/>
                    <a:gd name="T20" fmla="*/ 0 w 29"/>
                    <a:gd name="T21" fmla="*/ 0 h 107"/>
                    <a:gd name="T22" fmla="*/ 0 w 29"/>
                    <a:gd name="T23" fmla="*/ 0 h 107"/>
                    <a:gd name="T24" fmla="*/ 8 w 29"/>
                    <a:gd name="T25" fmla="*/ 4 h 107"/>
                    <a:gd name="T26" fmla="*/ 14 w 29"/>
                    <a:gd name="T27" fmla="*/ 5 h 107"/>
                    <a:gd name="T28" fmla="*/ 15 w 29"/>
                    <a:gd name="T29" fmla="*/ 5 h 107"/>
                    <a:gd name="T30" fmla="*/ 17 w 29"/>
                    <a:gd name="T31" fmla="*/ 5 h 107"/>
                    <a:gd name="T32" fmla="*/ 17 w 29"/>
                    <a:gd name="T33" fmla="*/ 5 h 10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9"/>
                    <a:gd name="T52" fmla="*/ 0 h 107"/>
                    <a:gd name="T53" fmla="*/ 29 w 29"/>
                    <a:gd name="T54" fmla="*/ 107 h 10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9" h="107">
                      <a:moveTo>
                        <a:pt x="17" y="5"/>
                      </a:moveTo>
                      <a:lnTo>
                        <a:pt x="17" y="5"/>
                      </a:lnTo>
                      <a:lnTo>
                        <a:pt x="19" y="12"/>
                      </a:lnTo>
                      <a:lnTo>
                        <a:pt x="22" y="22"/>
                      </a:lnTo>
                      <a:lnTo>
                        <a:pt x="25" y="33"/>
                      </a:lnTo>
                      <a:lnTo>
                        <a:pt x="27" y="47"/>
                      </a:lnTo>
                      <a:lnTo>
                        <a:pt x="29" y="65"/>
                      </a:lnTo>
                      <a:lnTo>
                        <a:pt x="29" y="84"/>
                      </a:lnTo>
                      <a:lnTo>
                        <a:pt x="27" y="107"/>
                      </a:lnTo>
                      <a:lnTo>
                        <a:pt x="0" y="107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4"/>
                      </a:lnTo>
                      <a:lnTo>
                        <a:pt x="14" y="5"/>
                      </a:lnTo>
                      <a:lnTo>
                        <a:pt x="15" y="5"/>
                      </a:lnTo>
                      <a:lnTo>
                        <a:pt x="17" y="5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11" name="Freeform 114"/>
                <p:cNvSpPr>
                  <a:spLocks noChangeArrowheads="1"/>
                </p:cNvSpPr>
                <p:nvPr/>
              </p:nvSpPr>
              <p:spPr bwMode="auto">
                <a:xfrm>
                  <a:off x="0" y="431800"/>
                  <a:ext cx="46038" cy="169863"/>
                </a:xfrm>
                <a:custGeom>
                  <a:avLst/>
                  <a:gdLst>
                    <a:gd name="T0" fmla="*/ 13 w 29"/>
                    <a:gd name="T1" fmla="*/ 5 h 107"/>
                    <a:gd name="T2" fmla="*/ 13 w 29"/>
                    <a:gd name="T3" fmla="*/ 5 h 107"/>
                    <a:gd name="T4" fmla="*/ 10 w 29"/>
                    <a:gd name="T5" fmla="*/ 12 h 107"/>
                    <a:gd name="T6" fmla="*/ 4 w 29"/>
                    <a:gd name="T7" fmla="*/ 33 h 107"/>
                    <a:gd name="T8" fmla="*/ 2 w 29"/>
                    <a:gd name="T9" fmla="*/ 47 h 107"/>
                    <a:gd name="T10" fmla="*/ 0 w 29"/>
                    <a:gd name="T11" fmla="*/ 65 h 107"/>
                    <a:gd name="T12" fmla="*/ 0 w 29"/>
                    <a:gd name="T13" fmla="*/ 84 h 107"/>
                    <a:gd name="T14" fmla="*/ 1 w 29"/>
                    <a:gd name="T15" fmla="*/ 107 h 107"/>
                    <a:gd name="T16" fmla="*/ 29 w 29"/>
                    <a:gd name="T17" fmla="*/ 107 h 107"/>
                    <a:gd name="T18" fmla="*/ 29 w 29"/>
                    <a:gd name="T19" fmla="*/ 0 h 107"/>
                    <a:gd name="T20" fmla="*/ 29 w 29"/>
                    <a:gd name="T21" fmla="*/ 0 h 107"/>
                    <a:gd name="T22" fmla="*/ 21 w 29"/>
                    <a:gd name="T23" fmla="*/ 4 h 107"/>
                    <a:gd name="T24" fmla="*/ 16 w 29"/>
                    <a:gd name="T25" fmla="*/ 5 h 107"/>
                    <a:gd name="T26" fmla="*/ 13 w 29"/>
                    <a:gd name="T27" fmla="*/ 5 h 107"/>
                    <a:gd name="T28" fmla="*/ 13 w 29"/>
                    <a:gd name="T29" fmla="*/ 5 h 107"/>
                    <a:gd name="T30" fmla="*/ 13 w 29"/>
                    <a:gd name="T31" fmla="*/ 5 h 10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9"/>
                    <a:gd name="T49" fmla="*/ 0 h 107"/>
                    <a:gd name="T50" fmla="*/ 29 w 29"/>
                    <a:gd name="T51" fmla="*/ 107 h 10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9" h="107">
                      <a:moveTo>
                        <a:pt x="13" y="5"/>
                      </a:moveTo>
                      <a:lnTo>
                        <a:pt x="13" y="5"/>
                      </a:lnTo>
                      <a:lnTo>
                        <a:pt x="10" y="12"/>
                      </a:lnTo>
                      <a:lnTo>
                        <a:pt x="4" y="33"/>
                      </a:lnTo>
                      <a:lnTo>
                        <a:pt x="2" y="47"/>
                      </a:lnTo>
                      <a:lnTo>
                        <a:pt x="0" y="65"/>
                      </a:lnTo>
                      <a:lnTo>
                        <a:pt x="0" y="84"/>
                      </a:lnTo>
                      <a:lnTo>
                        <a:pt x="1" y="107"/>
                      </a:lnTo>
                      <a:lnTo>
                        <a:pt x="29" y="107"/>
                      </a:lnTo>
                      <a:lnTo>
                        <a:pt x="29" y="0"/>
                      </a:lnTo>
                      <a:lnTo>
                        <a:pt x="29" y="0"/>
                      </a:lnTo>
                      <a:lnTo>
                        <a:pt x="21" y="4"/>
                      </a:lnTo>
                      <a:lnTo>
                        <a:pt x="16" y="5"/>
                      </a:lnTo>
                      <a:lnTo>
                        <a:pt x="13" y="5"/>
                      </a:lnTo>
                      <a:lnTo>
                        <a:pt x="13" y="5"/>
                      </a:lnTo>
                      <a:lnTo>
                        <a:pt x="13" y="5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12" name="Freeform 115"/>
                <p:cNvSpPr>
                  <a:spLocks noChangeArrowheads="1"/>
                </p:cNvSpPr>
                <p:nvPr/>
              </p:nvSpPr>
              <p:spPr bwMode="auto">
                <a:xfrm>
                  <a:off x="192087" y="277813"/>
                  <a:ext cx="449263" cy="334963"/>
                </a:xfrm>
                <a:custGeom>
                  <a:avLst/>
                  <a:gdLst>
                    <a:gd name="T0" fmla="*/ 0 w 283"/>
                    <a:gd name="T1" fmla="*/ 0 h 211"/>
                    <a:gd name="T2" fmla="*/ 0 w 283"/>
                    <a:gd name="T3" fmla="*/ 0 h 211"/>
                    <a:gd name="T4" fmla="*/ 63 w 283"/>
                    <a:gd name="T5" fmla="*/ 29 h 211"/>
                    <a:gd name="T6" fmla="*/ 143 w 283"/>
                    <a:gd name="T7" fmla="*/ 67 h 211"/>
                    <a:gd name="T8" fmla="*/ 143 w 283"/>
                    <a:gd name="T9" fmla="*/ 67 h 211"/>
                    <a:gd name="T10" fmla="*/ 221 w 283"/>
                    <a:gd name="T11" fmla="*/ 29 h 211"/>
                    <a:gd name="T12" fmla="*/ 283 w 283"/>
                    <a:gd name="T13" fmla="*/ 0 h 211"/>
                    <a:gd name="T14" fmla="*/ 283 w 283"/>
                    <a:gd name="T15" fmla="*/ 163 h 211"/>
                    <a:gd name="T16" fmla="*/ 283 w 283"/>
                    <a:gd name="T17" fmla="*/ 163 h 211"/>
                    <a:gd name="T18" fmla="*/ 277 w 283"/>
                    <a:gd name="T19" fmla="*/ 170 h 211"/>
                    <a:gd name="T20" fmla="*/ 267 w 283"/>
                    <a:gd name="T21" fmla="*/ 177 h 211"/>
                    <a:gd name="T22" fmla="*/ 259 w 283"/>
                    <a:gd name="T23" fmla="*/ 182 h 211"/>
                    <a:gd name="T24" fmla="*/ 250 w 283"/>
                    <a:gd name="T25" fmla="*/ 188 h 211"/>
                    <a:gd name="T26" fmla="*/ 229 w 283"/>
                    <a:gd name="T27" fmla="*/ 196 h 211"/>
                    <a:gd name="T28" fmla="*/ 209 w 283"/>
                    <a:gd name="T29" fmla="*/ 201 h 211"/>
                    <a:gd name="T30" fmla="*/ 190 w 283"/>
                    <a:gd name="T31" fmla="*/ 205 h 211"/>
                    <a:gd name="T32" fmla="*/ 172 w 283"/>
                    <a:gd name="T33" fmla="*/ 208 h 211"/>
                    <a:gd name="T34" fmla="*/ 147 w 283"/>
                    <a:gd name="T35" fmla="*/ 211 h 211"/>
                    <a:gd name="T36" fmla="*/ 147 w 283"/>
                    <a:gd name="T37" fmla="*/ 211 h 211"/>
                    <a:gd name="T38" fmla="*/ 147 w 283"/>
                    <a:gd name="T39" fmla="*/ 211 h 211"/>
                    <a:gd name="T40" fmla="*/ 143 w 283"/>
                    <a:gd name="T41" fmla="*/ 211 h 211"/>
                    <a:gd name="T42" fmla="*/ 143 w 283"/>
                    <a:gd name="T43" fmla="*/ 211 h 211"/>
                    <a:gd name="T44" fmla="*/ 139 w 283"/>
                    <a:gd name="T45" fmla="*/ 211 h 211"/>
                    <a:gd name="T46" fmla="*/ 139 w 283"/>
                    <a:gd name="T47" fmla="*/ 211 h 211"/>
                    <a:gd name="T48" fmla="*/ 139 w 283"/>
                    <a:gd name="T49" fmla="*/ 211 h 211"/>
                    <a:gd name="T50" fmla="*/ 113 w 283"/>
                    <a:gd name="T51" fmla="*/ 208 h 211"/>
                    <a:gd name="T52" fmla="*/ 94 w 283"/>
                    <a:gd name="T53" fmla="*/ 205 h 211"/>
                    <a:gd name="T54" fmla="*/ 75 w 283"/>
                    <a:gd name="T55" fmla="*/ 201 h 211"/>
                    <a:gd name="T56" fmla="*/ 55 w 283"/>
                    <a:gd name="T57" fmla="*/ 196 h 211"/>
                    <a:gd name="T58" fmla="*/ 36 w 283"/>
                    <a:gd name="T59" fmla="*/ 188 h 211"/>
                    <a:gd name="T60" fmla="*/ 26 w 283"/>
                    <a:gd name="T61" fmla="*/ 182 h 211"/>
                    <a:gd name="T62" fmla="*/ 17 w 283"/>
                    <a:gd name="T63" fmla="*/ 177 h 211"/>
                    <a:gd name="T64" fmla="*/ 9 w 283"/>
                    <a:gd name="T65" fmla="*/ 170 h 211"/>
                    <a:gd name="T66" fmla="*/ 0 w 283"/>
                    <a:gd name="T67" fmla="*/ 163 h 211"/>
                    <a:gd name="T68" fmla="*/ 0 w 283"/>
                    <a:gd name="T69" fmla="*/ 0 h 21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83"/>
                    <a:gd name="T106" fmla="*/ 0 h 211"/>
                    <a:gd name="T107" fmla="*/ 283 w 283"/>
                    <a:gd name="T108" fmla="*/ 211 h 21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83" h="21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63" y="29"/>
                      </a:lnTo>
                      <a:lnTo>
                        <a:pt x="143" y="67"/>
                      </a:lnTo>
                      <a:lnTo>
                        <a:pt x="143" y="67"/>
                      </a:lnTo>
                      <a:lnTo>
                        <a:pt x="221" y="29"/>
                      </a:lnTo>
                      <a:lnTo>
                        <a:pt x="283" y="0"/>
                      </a:lnTo>
                      <a:lnTo>
                        <a:pt x="283" y="163"/>
                      </a:lnTo>
                      <a:lnTo>
                        <a:pt x="283" y="163"/>
                      </a:lnTo>
                      <a:lnTo>
                        <a:pt x="277" y="170"/>
                      </a:lnTo>
                      <a:lnTo>
                        <a:pt x="267" y="177"/>
                      </a:lnTo>
                      <a:lnTo>
                        <a:pt x="259" y="182"/>
                      </a:lnTo>
                      <a:lnTo>
                        <a:pt x="250" y="188"/>
                      </a:lnTo>
                      <a:lnTo>
                        <a:pt x="229" y="196"/>
                      </a:lnTo>
                      <a:lnTo>
                        <a:pt x="209" y="201"/>
                      </a:lnTo>
                      <a:lnTo>
                        <a:pt x="190" y="205"/>
                      </a:lnTo>
                      <a:lnTo>
                        <a:pt x="172" y="208"/>
                      </a:lnTo>
                      <a:lnTo>
                        <a:pt x="147" y="211"/>
                      </a:lnTo>
                      <a:lnTo>
                        <a:pt x="147" y="211"/>
                      </a:lnTo>
                      <a:lnTo>
                        <a:pt x="147" y="211"/>
                      </a:lnTo>
                      <a:lnTo>
                        <a:pt x="143" y="211"/>
                      </a:lnTo>
                      <a:lnTo>
                        <a:pt x="143" y="211"/>
                      </a:lnTo>
                      <a:lnTo>
                        <a:pt x="139" y="211"/>
                      </a:lnTo>
                      <a:lnTo>
                        <a:pt x="139" y="211"/>
                      </a:lnTo>
                      <a:lnTo>
                        <a:pt x="139" y="211"/>
                      </a:lnTo>
                      <a:lnTo>
                        <a:pt x="113" y="208"/>
                      </a:lnTo>
                      <a:lnTo>
                        <a:pt x="94" y="205"/>
                      </a:lnTo>
                      <a:lnTo>
                        <a:pt x="75" y="201"/>
                      </a:lnTo>
                      <a:lnTo>
                        <a:pt x="55" y="196"/>
                      </a:lnTo>
                      <a:lnTo>
                        <a:pt x="36" y="188"/>
                      </a:lnTo>
                      <a:lnTo>
                        <a:pt x="26" y="182"/>
                      </a:lnTo>
                      <a:lnTo>
                        <a:pt x="17" y="177"/>
                      </a:lnTo>
                      <a:lnTo>
                        <a:pt x="9" y="170"/>
                      </a:lnTo>
                      <a:lnTo>
                        <a:pt x="0" y="1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14" name="组合 204"/>
              <p:cNvGrpSpPr/>
              <p:nvPr/>
            </p:nvGrpSpPr>
            <p:grpSpPr bwMode="auto">
              <a:xfrm>
                <a:off x="2295525" y="1924050"/>
                <a:ext cx="406400" cy="611188"/>
                <a:chOff x="0" y="0"/>
                <a:chExt cx="404813" cy="611188"/>
              </a:xfrm>
            </p:grpSpPr>
            <p:sp>
              <p:nvSpPr>
                <p:cNvPr id="4215" name="Freeform 117"/>
                <p:cNvSpPr>
                  <a:spLocks noChangeArrowheads="1"/>
                </p:cNvSpPr>
                <p:nvPr/>
              </p:nvSpPr>
              <p:spPr bwMode="auto">
                <a:xfrm>
                  <a:off x="123825" y="49212"/>
                  <a:ext cx="139700" cy="139700"/>
                </a:xfrm>
                <a:custGeom>
                  <a:avLst/>
                  <a:gdLst>
                    <a:gd name="T0" fmla="*/ 88 w 88"/>
                    <a:gd name="T1" fmla="*/ 44 h 88"/>
                    <a:gd name="T2" fmla="*/ 88 w 88"/>
                    <a:gd name="T3" fmla="*/ 44 h 88"/>
                    <a:gd name="T4" fmla="*/ 86 w 88"/>
                    <a:gd name="T5" fmla="*/ 36 h 88"/>
                    <a:gd name="T6" fmla="*/ 83 w 88"/>
                    <a:gd name="T7" fmla="*/ 27 h 88"/>
                    <a:gd name="T8" fmla="*/ 79 w 88"/>
                    <a:gd name="T9" fmla="*/ 19 h 88"/>
                    <a:gd name="T10" fmla="*/ 74 w 88"/>
                    <a:gd name="T11" fmla="*/ 13 h 88"/>
                    <a:gd name="T12" fmla="*/ 67 w 88"/>
                    <a:gd name="T13" fmla="*/ 7 h 88"/>
                    <a:gd name="T14" fmla="*/ 60 w 88"/>
                    <a:gd name="T15" fmla="*/ 3 h 88"/>
                    <a:gd name="T16" fmla="*/ 52 w 88"/>
                    <a:gd name="T17" fmla="*/ 0 h 88"/>
                    <a:gd name="T18" fmla="*/ 43 w 88"/>
                    <a:gd name="T19" fmla="*/ 0 h 88"/>
                    <a:gd name="T20" fmla="*/ 43 w 88"/>
                    <a:gd name="T21" fmla="*/ 0 h 88"/>
                    <a:gd name="T22" fmla="*/ 35 w 88"/>
                    <a:gd name="T23" fmla="*/ 0 h 88"/>
                    <a:gd name="T24" fmla="*/ 27 w 88"/>
                    <a:gd name="T25" fmla="*/ 3 h 88"/>
                    <a:gd name="T26" fmla="*/ 18 w 88"/>
                    <a:gd name="T27" fmla="*/ 7 h 88"/>
                    <a:gd name="T28" fmla="*/ 12 w 88"/>
                    <a:gd name="T29" fmla="*/ 13 h 88"/>
                    <a:gd name="T30" fmla="*/ 6 w 88"/>
                    <a:gd name="T31" fmla="*/ 19 h 88"/>
                    <a:gd name="T32" fmla="*/ 2 w 88"/>
                    <a:gd name="T33" fmla="*/ 27 h 88"/>
                    <a:gd name="T34" fmla="*/ 0 w 88"/>
                    <a:gd name="T35" fmla="*/ 36 h 88"/>
                    <a:gd name="T36" fmla="*/ 0 w 88"/>
                    <a:gd name="T37" fmla="*/ 44 h 88"/>
                    <a:gd name="T38" fmla="*/ 0 w 88"/>
                    <a:gd name="T39" fmla="*/ 44 h 88"/>
                    <a:gd name="T40" fmla="*/ 0 w 88"/>
                    <a:gd name="T41" fmla="*/ 53 h 88"/>
                    <a:gd name="T42" fmla="*/ 2 w 88"/>
                    <a:gd name="T43" fmla="*/ 61 h 88"/>
                    <a:gd name="T44" fmla="*/ 6 w 88"/>
                    <a:gd name="T45" fmla="*/ 68 h 88"/>
                    <a:gd name="T46" fmla="*/ 12 w 88"/>
                    <a:gd name="T47" fmla="*/ 75 h 88"/>
                    <a:gd name="T48" fmla="*/ 18 w 88"/>
                    <a:gd name="T49" fmla="*/ 80 h 88"/>
                    <a:gd name="T50" fmla="*/ 27 w 88"/>
                    <a:gd name="T51" fmla="*/ 84 h 88"/>
                    <a:gd name="T52" fmla="*/ 35 w 88"/>
                    <a:gd name="T53" fmla="*/ 87 h 88"/>
                    <a:gd name="T54" fmla="*/ 43 w 88"/>
                    <a:gd name="T55" fmla="*/ 88 h 88"/>
                    <a:gd name="T56" fmla="*/ 43 w 88"/>
                    <a:gd name="T57" fmla="*/ 88 h 88"/>
                    <a:gd name="T58" fmla="*/ 52 w 88"/>
                    <a:gd name="T59" fmla="*/ 87 h 88"/>
                    <a:gd name="T60" fmla="*/ 60 w 88"/>
                    <a:gd name="T61" fmla="*/ 84 h 88"/>
                    <a:gd name="T62" fmla="*/ 67 w 88"/>
                    <a:gd name="T63" fmla="*/ 80 h 88"/>
                    <a:gd name="T64" fmla="*/ 74 w 88"/>
                    <a:gd name="T65" fmla="*/ 75 h 88"/>
                    <a:gd name="T66" fmla="*/ 79 w 88"/>
                    <a:gd name="T67" fmla="*/ 68 h 88"/>
                    <a:gd name="T68" fmla="*/ 83 w 88"/>
                    <a:gd name="T69" fmla="*/ 61 h 88"/>
                    <a:gd name="T70" fmla="*/ 86 w 88"/>
                    <a:gd name="T71" fmla="*/ 53 h 88"/>
                    <a:gd name="T72" fmla="*/ 88 w 88"/>
                    <a:gd name="T73" fmla="*/ 44 h 88"/>
                    <a:gd name="T74" fmla="*/ 88 w 88"/>
                    <a:gd name="T75" fmla="*/ 44 h 8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88"/>
                    <a:gd name="T115" fmla="*/ 0 h 88"/>
                    <a:gd name="T116" fmla="*/ 88 w 88"/>
                    <a:gd name="T117" fmla="*/ 88 h 8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88" h="88">
                      <a:moveTo>
                        <a:pt x="88" y="44"/>
                      </a:moveTo>
                      <a:lnTo>
                        <a:pt x="88" y="44"/>
                      </a:lnTo>
                      <a:lnTo>
                        <a:pt x="86" y="36"/>
                      </a:lnTo>
                      <a:lnTo>
                        <a:pt x="83" y="27"/>
                      </a:lnTo>
                      <a:lnTo>
                        <a:pt x="79" y="19"/>
                      </a:lnTo>
                      <a:lnTo>
                        <a:pt x="74" y="13"/>
                      </a:lnTo>
                      <a:lnTo>
                        <a:pt x="67" y="7"/>
                      </a:lnTo>
                      <a:lnTo>
                        <a:pt x="60" y="3"/>
                      </a:lnTo>
                      <a:lnTo>
                        <a:pt x="52" y="0"/>
                      </a:lnTo>
                      <a:lnTo>
                        <a:pt x="43" y="0"/>
                      </a:lnTo>
                      <a:lnTo>
                        <a:pt x="43" y="0"/>
                      </a:lnTo>
                      <a:lnTo>
                        <a:pt x="35" y="0"/>
                      </a:lnTo>
                      <a:lnTo>
                        <a:pt x="27" y="3"/>
                      </a:lnTo>
                      <a:lnTo>
                        <a:pt x="18" y="7"/>
                      </a:lnTo>
                      <a:lnTo>
                        <a:pt x="12" y="13"/>
                      </a:lnTo>
                      <a:lnTo>
                        <a:pt x="6" y="19"/>
                      </a:lnTo>
                      <a:lnTo>
                        <a:pt x="2" y="27"/>
                      </a:lnTo>
                      <a:lnTo>
                        <a:pt x="0" y="36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0" y="53"/>
                      </a:lnTo>
                      <a:lnTo>
                        <a:pt x="2" y="61"/>
                      </a:lnTo>
                      <a:lnTo>
                        <a:pt x="6" y="68"/>
                      </a:lnTo>
                      <a:lnTo>
                        <a:pt x="12" y="75"/>
                      </a:lnTo>
                      <a:lnTo>
                        <a:pt x="18" y="80"/>
                      </a:lnTo>
                      <a:lnTo>
                        <a:pt x="27" y="84"/>
                      </a:lnTo>
                      <a:lnTo>
                        <a:pt x="35" y="87"/>
                      </a:lnTo>
                      <a:lnTo>
                        <a:pt x="43" y="88"/>
                      </a:lnTo>
                      <a:lnTo>
                        <a:pt x="43" y="88"/>
                      </a:lnTo>
                      <a:lnTo>
                        <a:pt x="52" y="87"/>
                      </a:lnTo>
                      <a:lnTo>
                        <a:pt x="60" y="84"/>
                      </a:lnTo>
                      <a:lnTo>
                        <a:pt x="67" y="80"/>
                      </a:lnTo>
                      <a:lnTo>
                        <a:pt x="74" y="75"/>
                      </a:lnTo>
                      <a:lnTo>
                        <a:pt x="79" y="68"/>
                      </a:lnTo>
                      <a:lnTo>
                        <a:pt x="83" y="61"/>
                      </a:lnTo>
                      <a:lnTo>
                        <a:pt x="86" y="53"/>
                      </a:lnTo>
                      <a:lnTo>
                        <a:pt x="88" y="44"/>
                      </a:lnTo>
                      <a:lnTo>
                        <a:pt x="88" y="44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16" name="Freeform 118"/>
                <p:cNvSpPr>
                  <a:spLocks noChangeArrowheads="1"/>
                </p:cNvSpPr>
                <p:nvPr/>
              </p:nvSpPr>
              <p:spPr bwMode="auto">
                <a:xfrm>
                  <a:off x="0" y="152400"/>
                  <a:ext cx="212725" cy="458788"/>
                </a:xfrm>
                <a:custGeom>
                  <a:avLst/>
                  <a:gdLst>
                    <a:gd name="T0" fmla="*/ 134 w 134"/>
                    <a:gd name="T1" fmla="*/ 7 h 289"/>
                    <a:gd name="T2" fmla="*/ 134 w 134"/>
                    <a:gd name="T3" fmla="*/ 7 h 289"/>
                    <a:gd name="T4" fmla="*/ 88 w 134"/>
                    <a:gd name="T5" fmla="*/ 129 h 289"/>
                    <a:gd name="T6" fmla="*/ 42 w 134"/>
                    <a:gd name="T7" fmla="*/ 248 h 289"/>
                    <a:gd name="T8" fmla="*/ 42 w 134"/>
                    <a:gd name="T9" fmla="*/ 248 h 289"/>
                    <a:gd name="T10" fmla="*/ 22 w 134"/>
                    <a:gd name="T11" fmla="*/ 268 h 289"/>
                    <a:gd name="T12" fmla="*/ 8 w 134"/>
                    <a:gd name="T13" fmla="*/ 282 h 289"/>
                    <a:gd name="T14" fmla="*/ 3 w 134"/>
                    <a:gd name="T15" fmla="*/ 286 h 289"/>
                    <a:gd name="T16" fmla="*/ 0 w 134"/>
                    <a:gd name="T17" fmla="*/ 289 h 289"/>
                    <a:gd name="T18" fmla="*/ 0 w 134"/>
                    <a:gd name="T19" fmla="*/ 289 h 289"/>
                    <a:gd name="T20" fmla="*/ 3 w 134"/>
                    <a:gd name="T21" fmla="*/ 275 h 289"/>
                    <a:gd name="T22" fmla="*/ 15 w 134"/>
                    <a:gd name="T23" fmla="*/ 243 h 289"/>
                    <a:gd name="T24" fmla="*/ 50 w 134"/>
                    <a:gd name="T25" fmla="*/ 144 h 289"/>
                    <a:gd name="T26" fmla="*/ 105 w 134"/>
                    <a:gd name="T27" fmla="*/ 0 h 289"/>
                    <a:gd name="T28" fmla="*/ 134 w 134"/>
                    <a:gd name="T29" fmla="*/ 7 h 28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34"/>
                    <a:gd name="T46" fmla="*/ 0 h 289"/>
                    <a:gd name="T47" fmla="*/ 134 w 134"/>
                    <a:gd name="T48" fmla="*/ 289 h 28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34" h="289">
                      <a:moveTo>
                        <a:pt x="134" y="7"/>
                      </a:moveTo>
                      <a:lnTo>
                        <a:pt x="134" y="7"/>
                      </a:lnTo>
                      <a:lnTo>
                        <a:pt x="88" y="129"/>
                      </a:lnTo>
                      <a:lnTo>
                        <a:pt x="42" y="248"/>
                      </a:lnTo>
                      <a:lnTo>
                        <a:pt x="42" y="248"/>
                      </a:lnTo>
                      <a:lnTo>
                        <a:pt x="22" y="268"/>
                      </a:lnTo>
                      <a:lnTo>
                        <a:pt x="8" y="282"/>
                      </a:lnTo>
                      <a:lnTo>
                        <a:pt x="3" y="286"/>
                      </a:lnTo>
                      <a:lnTo>
                        <a:pt x="0" y="289"/>
                      </a:lnTo>
                      <a:lnTo>
                        <a:pt x="0" y="289"/>
                      </a:lnTo>
                      <a:lnTo>
                        <a:pt x="3" y="275"/>
                      </a:lnTo>
                      <a:lnTo>
                        <a:pt x="15" y="243"/>
                      </a:lnTo>
                      <a:lnTo>
                        <a:pt x="50" y="144"/>
                      </a:lnTo>
                      <a:lnTo>
                        <a:pt x="105" y="0"/>
                      </a:lnTo>
                      <a:lnTo>
                        <a:pt x="134" y="7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17" name="Freeform 119"/>
                <p:cNvSpPr>
                  <a:spLocks noChangeArrowheads="1"/>
                </p:cNvSpPr>
                <p:nvPr/>
              </p:nvSpPr>
              <p:spPr bwMode="auto">
                <a:xfrm>
                  <a:off x="169863" y="152400"/>
                  <a:ext cx="234950" cy="449263"/>
                </a:xfrm>
                <a:custGeom>
                  <a:avLst/>
                  <a:gdLst>
                    <a:gd name="T0" fmla="*/ 2 w 148"/>
                    <a:gd name="T1" fmla="*/ 13 h 283"/>
                    <a:gd name="T2" fmla="*/ 109 w 148"/>
                    <a:gd name="T3" fmla="*/ 244 h 283"/>
                    <a:gd name="T4" fmla="*/ 148 w 148"/>
                    <a:gd name="T5" fmla="*/ 283 h 283"/>
                    <a:gd name="T6" fmla="*/ 137 w 148"/>
                    <a:gd name="T7" fmla="*/ 229 h 283"/>
                    <a:gd name="T8" fmla="*/ 33 w 148"/>
                    <a:gd name="T9" fmla="*/ 0 h 283"/>
                    <a:gd name="T10" fmla="*/ 0 w 148"/>
                    <a:gd name="T11" fmla="*/ 10 h 283"/>
                    <a:gd name="T12" fmla="*/ 2 w 148"/>
                    <a:gd name="T13" fmla="*/ 13 h 28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8"/>
                    <a:gd name="T22" fmla="*/ 0 h 283"/>
                    <a:gd name="T23" fmla="*/ 148 w 148"/>
                    <a:gd name="T24" fmla="*/ 283 h 28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8" h="283">
                      <a:moveTo>
                        <a:pt x="2" y="13"/>
                      </a:moveTo>
                      <a:lnTo>
                        <a:pt x="109" y="244"/>
                      </a:lnTo>
                      <a:lnTo>
                        <a:pt x="148" y="283"/>
                      </a:lnTo>
                      <a:lnTo>
                        <a:pt x="137" y="229"/>
                      </a:lnTo>
                      <a:lnTo>
                        <a:pt x="33" y="0"/>
                      </a:lnTo>
                      <a:lnTo>
                        <a:pt x="0" y="10"/>
                      </a:lnTo>
                      <a:lnTo>
                        <a:pt x="2" y="13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18" name="Freeform 120"/>
                <p:cNvSpPr>
                  <a:spLocks noChangeArrowheads="1"/>
                </p:cNvSpPr>
                <p:nvPr/>
              </p:nvSpPr>
              <p:spPr bwMode="auto">
                <a:xfrm>
                  <a:off x="174625" y="0"/>
                  <a:ext cx="25400" cy="77788"/>
                </a:xfrm>
                <a:custGeom>
                  <a:avLst/>
                  <a:gdLst>
                    <a:gd name="T0" fmla="*/ 0 w 16"/>
                    <a:gd name="T1" fmla="*/ 41 h 49"/>
                    <a:gd name="T2" fmla="*/ 0 w 16"/>
                    <a:gd name="T3" fmla="*/ 41 h 49"/>
                    <a:gd name="T4" fmla="*/ 0 w 16"/>
                    <a:gd name="T5" fmla="*/ 44 h 49"/>
                    <a:gd name="T6" fmla="*/ 3 w 16"/>
                    <a:gd name="T7" fmla="*/ 46 h 49"/>
                    <a:gd name="T8" fmla="*/ 4 w 16"/>
                    <a:gd name="T9" fmla="*/ 48 h 49"/>
                    <a:gd name="T10" fmla="*/ 8 w 16"/>
                    <a:gd name="T11" fmla="*/ 49 h 49"/>
                    <a:gd name="T12" fmla="*/ 8 w 16"/>
                    <a:gd name="T13" fmla="*/ 49 h 49"/>
                    <a:gd name="T14" fmla="*/ 11 w 16"/>
                    <a:gd name="T15" fmla="*/ 48 h 49"/>
                    <a:gd name="T16" fmla="*/ 14 w 16"/>
                    <a:gd name="T17" fmla="*/ 46 h 49"/>
                    <a:gd name="T18" fmla="*/ 15 w 16"/>
                    <a:gd name="T19" fmla="*/ 44 h 49"/>
                    <a:gd name="T20" fmla="*/ 16 w 16"/>
                    <a:gd name="T21" fmla="*/ 41 h 49"/>
                    <a:gd name="T22" fmla="*/ 16 w 16"/>
                    <a:gd name="T23" fmla="*/ 8 h 49"/>
                    <a:gd name="T24" fmla="*/ 16 w 16"/>
                    <a:gd name="T25" fmla="*/ 8 h 49"/>
                    <a:gd name="T26" fmla="*/ 15 w 16"/>
                    <a:gd name="T27" fmla="*/ 6 h 49"/>
                    <a:gd name="T28" fmla="*/ 14 w 16"/>
                    <a:gd name="T29" fmla="*/ 3 h 49"/>
                    <a:gd name="T30" fmla="*/ 11 w 16"/>
                    <a:gd name="T31" fmla="*/ 0 h 49"/>
                    <a:gd name="T32" fmla="*/ 8 w 16"/>
                    <a:gd name="T33" fmla="*/ 0 h 49"/>
                    <a:gd name="T34" fmla="*/ 8 w 16"/>
                    <a:gd name="T35" fmla="*/ 0 h 49"/>
                    <a:gd name="T36" fmla="*/ 4 w 16"/>
                    <a:gd name="T37" fmla="*/ 0 h 49"/>
                    <a:gd name="T38" fmla="*/ 3 w 16"/>
                    <a:gd name="T39" fmla="*/ 3 h 49"/>
                    <a:gd name="T40" fmla="*/ 0 w 16"/>
                    <a:gd name="T41" fmla="*/ 6 h 49"/>
                    <a:gd name="T42" fmla="*/ 0 w 16"/>
                    <a:gd name="T43" fmla="*/ 8 h 49"/>
                    <a:gd name="T44" fmla="*/ 0 w 16"/>
                    <a:gd name="T45" fmla="*/ 41 h 4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6"/>
                    <a:gd name="T70" fmla="*/ 0 h 49"/>
                    <a:gd name="T71" fmla="*/ 16 w 16"/>
                    <a:gd name="T72" fmla="*/ 49 h 4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6" h="49">
                      <a:moveTo>
                        <a:pt x="0" y="41"/>
                      </a:moveTo>
                      <a:lnTo>
                        <a:pt x="0" y="41"/>
                      </a:lnTo>
                      <a:lnTo>
                        <a:pt x="0" y="44"/>
                      </a:lnTo>
                      <a:lnTo>
                        <a:pt x="3" y="46"/>
                      </a:lnTo>
                      <a:lnTo>
                        <a:pt x="4" y="48"/>
                      </a:lnTo>
                      <a:lnTo>
                        <a:pt x="8" y="49"/>
                      </a:lnTo>
                      <a:lnTo>
                        <a:pt x="8" y="49"/>
                      </a:lnTo>
                      <a:lnTo>
                        <a:pt x="11" y="48"/>
                      </a:lnTo>
                      <a:lnTo>
                        <a:pt x="14" y="46"/>
                      </a:lnTo>
                      <a:lnTo>
                        <a:pt x="15" y="44"/>
                      </a:lnTo>
                      <a:lnTo>
                        <a:pt x="16" y="41"/>
                      </a:lnTo>
                      <a:lnTo>
                        <a:pt x="16" y="8"/>
                      </a:lnTo>
                      <a:lnTo>
                        <a:pt x="16" y="8"/>
                      </a:lnTo>
                      <a:lnTo>
                        <a:pt x="15" y="6"/>
                      </a:lnTo>
                      <a:lnTo>
                        <a:pt x="14" y="3"/>
                      </a:lnTo>
                      <a:lnTo>
                        <a:pt x="11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3" y="3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19" name="组合 201"/>
              <p:cNvGrpSpPr/>
              <p:nvPr/>
            </p:nvGrpSpPr>
            <p:grpSpPr bwMode="auto">
              <a:xfrm>
                <a:off x="3206750" y="1584325"/>
                <a:ext cx="601663" cy="601663"/>
                <a:chOff x="0" y="0"/>
                <a:chExt cx="601663" cy="601663"/>
              </a:xfrm>
            </p:grpSpPr>
            <p:sp>
              <p:nvSpPr>
                <p:cNvPr id="4220" name="Freeform 121"/>
                <p:cNvSpPr>
                  <a:spLocks noEditPoints="1" noChangeArrowheads="1"/>
                </p:cNvSpPr>
                <p:nvPr/>
              </p:nvSpPr>
              <p:spPr bwMode="auto">
                <a:xfrm>
                  <a:off x="188912" y="0"/>
                  <a:ext cx="223838" cy="601663"/>
                </a:xfrm>
                <a:custGeom>
                  <a:avLst/>
                  <a:gdLst>
                    <a:gd name="T0" fmla="*/ 71 w 141"/>
                    <a:gd name="T1" fmla="*/ 0 h 379"/>
                    <a:gd name="T2" fmla="*/ 84 w 141"/>
                    <a:gd name="T3" fmla="*/ 4 h 379"/>
                    <a:gd name="T4" fmla="*/ 98 w 141"/>
                    <a:gd name="T5" fmla="*/ 15 h 379"/>
                    <a:gd name="T6" fmla="*/ 110 w 141"/>
                    <a:gd name="T7" fmla="*/ 33 h 379"/>
                    <a:gd name="T8" fmla="*/ 119 w 141"/>
                    <a:gd name="T9" fmla="*/ 56 h 379"/>
                    <a:gd name="T10" fmla="*/ 136 w 141"/>
                    <a:gd name="T11" fmla="*/ 117 h 379"/>
                    <a:gd name="T12" fmla="*/ 141 w 141"/>
                    <a:gd name="T13" fmla="*/ 190 h 379"/>
                    <a:gd name="T14" fmla="*/ 140 w 141"/>
                    <a:gd name="T15" fmla="*/ 228 h 379"/>
                    <a:gd name="T16" fmla="*/ 129 w 141"/>
                    <a:gd name="T17" fmla="*/ 295 h 379"/>
                    <a:gd name="T18" fmla="*/ 115 w 141"/>
                    <a:gd name="T19" fmla="*/ 336 h 379"/>
                    <a:gd name="T20" fmla="*/ 105 w 141"/>
                    <a:gd name="T21" fmla="*/ 356 h 379"/>
                    <a:gd name="T22" fmla="*/ 91 w 141"/>
                    <a:gd name="T23" fmla="*/ 371 h 379"/>
                    <a:gd name="T24" fmla="*/ 77 w 141"/>
                    <a:gd name="T25" fmla="*/ 378 h 379"/>
                    <a:gd name="T26" fmla="*/ 71 w 141"/>
                    <a:gd name="T27" fmla="*/ 379 h 379"/>
                    <a:gd name="T28" fmla="*/ 71 w 141"/>
                    <a:gd name="T29" fmla="*/ 348 h 379"/>
                    <a:gd name="T30" fmla="*/ 71 w 141"/>
                    <a:gd name="T31" fmla="*/ 348 h 379"/>
                    <a:gd name="T32" fmla="*/ 83 w 141"/>
                    <a:gd name="T33" fmla="*/ 346 h 379"/>
                    <a:gd name="T34" fmla="*/ 94 w 141"/>
                    <a:gd name="T35" fmla="*/ 336 h 379"/>
                    <a:gd name="T36" fmla="*/ 103 w 141"/>
                    <a:gd name="T37" fmla="*/ 321 h 379"/>
                    <a:gd name="T38" fmla="*/ 119 w 141"/>
                    <a:gd name="T39" fmla="*/ 279 h 379"/>
                    <a:gd name="T40" fmla="*/ 128 w 141"/>
                    <a:gd name="T41" fmla="*/ 222 h 379"/>
                    <a:gd name="T42" fmla="*/ 129 w 141"/>
                    <a:gd name="T43" fmla="*/ 190 h 379"/>
                    <a:gd name="T44" fmla="*/ 125 w 141"/>
                    <a:gd name="T45" fmla="*/ 128 h 379"/>
                    <a:gd name="T46" fmla="*/ 113 w 141"/>
                    <a:gd name="T47" fmla="*/ 77 h 379"/>
                    <a:gd name="T48" fmla="*/ 99 w 141"/>
                    <a:gd name="T49" fmla="*/ 50 h 379"/>
                    <a:gd name="T50" fmla="*/ 88 w 141"/>
                    <a:gd name="T51" fmla="*/ 38 h 379"/>
                    <a:gd name="T52" fmla="*/ 76 w 141"/>
                    <a:gd name="T53" fmla="*/ 31 h 379"/>
                    <a:gd name="T54" fmla="*/ 71 w 141"/>
                    <a:gd name="T55" fmla="*/ 31 h 379"/>
                    <a:gd name="T56" fmla="*/ 71 w 141"/>
                    <a:gd name="T57" fmla="*/ 0 h 379"/>
                    <a:gd name="T58" fmla="*/ 71 w 141"/>
                    <a:gd name="T59" fmla="*/ 379 h 379"/>
                    <a:gd name="T60" fmla="*/ 57 w 141"/>
                    <a:gd name="T61" fmla="*/ 375 h 379"/>
                    <a:gd name="T62" fmla="*/ 44 w 141"/>
                    <a:gd name="T63" fmla="*/ 365 h 379"/>
                    <a:gd name="T64" fmla="*/ 31 w 141"/>
                    <a:gd name="T65" fmla="*/ 347 h 379"/>
                    <a:gd name="T66" fmla="*/ 22 w 141"/>
                    <a:gd name="T67" fmla="*/ 324 h 379"/>
                    <a:gd name="T68" fmla="*/ 7 w 141"/>
                    <a:gd name="T69" fmla="*/ 264 h 379"/>
                    <a:gd name="T70" fmla="*/ 0 w 141"/>
                    <a:gd name="T71" fmla="*/ 190 h 379"/>
                    <a:gd name="T72" fmla="*/ 3 w 141"/>
                    <a:gd name="T73" fmla="*/ 152 h 379"/>
                    <a:gd name="T74" fmla="*/ 12 w 141"/>
                    <a:gd name="T75" fmla="*/ 84 h 379"/>
                    <a:gd name="T76" fmla="*/ 26 w 141"/>
                    <a:gd name="T77" fmla="*/ 44 h 379"/>
                    <a:gd name="T78" fmla="*/ 37 w 141"/>
                    <a:gd name="T79" fmla="*/ 23 h 379"/>
                    <a:gd name="T80" fmla="*/ 50 w 141"/>
                    <a:gd name="T81" fmla="*/ 8 h 379"/>
                    <a:gd name="T82" fmla="*/ 64 w 141"/>
                    <a:gd name="T83" fmla="*/ 2 h 379"/>
                    <a:gd name="T84" fmla="*/ 71 w 141"/>
                    <a:gd name="T85" fmla="*/ 31 h 379"/>
                    <a:gd name="T86" fmla="*/ 65 w 141"/>
                    <a:gd name="T87" fmla="*/ 31 h 379"/>
                    <a:gd name="T88" fmla="*/ 53 w 141"/>
                    <a:gd name="T89" fmla="*/ 38 h 379"/>
                    <a:gd name="T90" fmla="*/ 42 w 141"/>
                    <a:gd name="T91" fmla="*/ 50 h 379"/>
                    <a:gd name="T92" fmla="*/ 29 w 141"/>
                    <a:gd name="T93" fmla="*/ 77 h 379"/>
                    <a:gd name="T94" fmla="*/ 17 w 141"/>
                    <a:gd name="T95" fmla="*/ 128 h 379"/>
                    <a:gd name="T96" fmla="*/ 12 w 141"/>
                    <a:gd name="T97" fmla="*/ 190 h 379"/>
                    <a:gd name="T98" fmla="*/ 14 w 141"/>
                    <a:gd name="T99" fmla="*/ 222 h 379"/>
                    <a:gd name="T100" fmla="*/ 22 w 141"/>
                    <a:gd name="T101" fmla="*/ 279 h 379"/>
                    <a:gd name="T102" fmla="*/ 38 w 141"/>
                    <a:gd name="T103" fmla="*/ 321 h 379"/>
                    <a:gd name="T104" fmla="*/ 48 w 141"/>
                    <a:gd name="T105" fmla="*/ 336 h 379"/>
                    <a:gd name="T106" fmla="*/ 59 w 141"/>
                    <a:gd name="T107" fmla="*/ 346 h 379"/>
                    <a:gd name="T108" fmla="*/ 71 w 141"/>
                    <a:gd name="T109" fmla="*/ 348 h 379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41"/>
                    <a:gd name="T166" fmla="*/ 0 h 379"/>
                    <a:gd name="T167" fmla="*/ 141 w 141"/>
                    <a:gd name="T168" fmla="*/ 379 h 379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41" h="379">
                      <a:moveTo>
                        <a:pt x="71" y="0"/>
                      </a:moveTo>
                      <a:lnTo>
                        <a:pt x="71" y="0"/>
                      </a:lnTo>
                      <a:lnTo>
                        <a:pt x="77" y="2"/>
                      </a:lnTo>
                      <a:lnTo>
                        <a:pt x="84" y="4"/>
                      </a:lnTo>
                      <a:lnTo>
                        <a:pt x="91" y="8"/>
                      </a:lnTo>
                      <a:lnTo>
                        <a:pt x="98" y="15"/>
                      </a:lnTo>
                      <a:lnTo>
                        <a:pt x="105" y="23"/>
                      </a:lnTo>
                      <a:lnTo>
                        <a:pt x="110" y="33"/>
                      </a:lnTo>
                      <a:lnTo>
                        <a:pt x="115" y="44"/>
                      </a:lnTo>
                      <a:lnTo>
                        <a:pt x="119" y="56"/>
                      </a:lnTo>
                      <a:lnTo>
                        <a:pt x="129" y="84"/>
                      </a:lnTo>
                      <a:lnTo>
                        <a:pt x="136" y="117"/>
                      </a:lnTo>
                      <a:lnTo>
                        <a:pt x="140" y="152"/>
                      </a:lnTo>
                      <a:lnTo>
                        <a:pt x="141" y="190"/>
                      </a:lnTo>
                      <a:lnTo>
                        <a:pt x="141" y="190"/>
                      </a:lnTo>
                      <a:lnTo>
                        <a:pt x="140" y="228"/>
                      </a:lnTo>
                      <a:lnTo>
                        <a:pt x="136" y="264"/>
                      </a:lnTo>
                      <a:lnTo>
                        <a:pt x="129" y="295"/>
                      </a:lnTo>
                      <a:lnTo>
                        <a:pt x="119" y="324"/>
                      </a:lnTo>
                      <a:lnTo>
                        <a:pt x="115" y="336"/>
                      </a:lnTo>
                      <a:lnTo>
                        <a:pt x="110" y="347"/>
                      </a:lnTo>
                      <a:lnTo>
                        <a:pt x="105" y="356"/>
                      </a:lnTo>
                      <a:lnTo>
                        <a:pt x="98" y="365"/>
                      </a:lnTo>
                      <a:lnTo>
                        <a:pt x="91" y="371"/>
                      </a:lnTo>
                      <a:lnTo>
                        <a:pt x="84" y="375"/>
                      </a:lnTo>
                      <a:lnTo>
                        <a:pt x="77" y="378"/>
                      </a:lnTo>
                      <a:lnTo>
                        <a:pt x="71" y="379"/>
                      </a:lnTo>
                      <a:lnTo>
                        <a:pt x="71" y="379"/>
                      </a:lnTo>
                      <a:lnTo>
                        <a:pt x="71" y="348"/>
                      </a:lnTo>
                      <a:lnTo>
                        <a:pt x="71" y="348"/>
                      </a:lnTo>
                      <a:lnTo>
                        <a:pt x="71" y="348"/>
                      </a:lnTo>
                      <a:lnTo>
                        <a:pt x="71" y="348"/>
                      </a:lnTo>
                      <a:lnTo>
                        <a:pt x="76" y="348"/>
                      </a:lnTo>
                      <a:lnTo>
                        <a:pt x="83" y="346"/>
                      </a:lnTo>
                      <a:lnTo>
                        <a:pt x="88" y="342"/>
                      </a:lnTo>
                      <a:lnTo>
                        <a:pt x="94" y="336"/>
                      </a:lnTo>
                      <a:lnTo>
                        <a:pt x="99" y="329"/>
                      </a:lnTo>
                      <a:lnTo>
                        <a:pt x="103" y="321"/>
                      </a:lnTo>
                      <a:lnTo>
                        <a:pt x="113" y="302"/>
                      </a:lnTo>
                      <a:lnTo>
                        <a:pt x="119" y="279"/>
                      </a:lnTo>
                      <a:lnTo>
                        <a:pt x="125" y="252"/>
                      </a:lnTo>
                      <a:lnTo>
                        <a:pt x="128" y="222"/>
                      </a:lnTo>
                      <a:lnTo>
                        <a:pt x="129" y="190"/>
                      </a:lnTo>
                      <a:lnTo>
                        <a:pt x="129" y="190"/>
                      </a:lnTo>
                      <a:lnTo>
                        <a:pt x="128" y="157"/>
                      </a:lnTo>
                      <a:lnTo>
                        <a:pt x="125" y="128"/>
                      </a:lnTo>
                      <a:lnTo>
                        <a:pt x="119" y="102"/>
                      </a:lnTo>
                      <a:lnTo>
                        <a:pt x="113" y="77"/>
                      </a:lnTo>
                      <a:lnTo>
                        <a:pt x="103" y="59"/>
                      </a:lnTo>
                      <a:lnTo>
                        <a:pt x="99" y="50"/>
                      </a:lnTo>
                      <a:lnTo>
                        <a:pt x="94" y="44"/>
                      </a:lnTo>
                      <a:lnTo>
                        <a:pt x="88" y="38"/>
                      </a:lnTo>
                      <a:lnTo>
                        <a:pt x="83" y="34"/>
                      </a:lnTo>
                      <a:lnTo>
                        <a:pt x="76" y="31"/>
                      </a:lnTo>
                      <a:lnTo>
                        <a:pt x="71" y="31"/>
                      </a:lnTo>
                      <a:lnTo>
                        <a:pt x="71" y="31"/>
                      </a:lnTo>
                      <a:lnTo>
                        <a:pt x="71" y="0"/>
                      </a:lnTo>
                      <a:lnTo>
                        <a:pt x="71" y="0"/>
                      </a:lnTo>
                      <a:close/>
                      <a:moveTo>
                        <a:pt x="71" y="379"/>
                      </a:moveTo>
                      <a:lnTo>
                        <a:pt x="71" y="379"/>
                      </a:lnTo>
                      <a:lnTo>
                        <a:pt x="64" y="378"/>
                      </a:lnTo>
                      <a:lnTo>
                        <a:pt x="57" y="375"/>
                      </a:lnTo>
                      <a:lnTo>
                        <a:pt x="50" y="371"/>
                      </a:lnTo>
                      <a:lnTo>
                        <a:pt x="44" y="365"/>
                      </a:lnTo>
                      <a:lnTo>
                        <a:pt x="37" y="356"/>
                      </a:lnTo>
                      <a:lnTo>
                        <a:pt x="31" y="347"/>
                      </a:lnTo>
                      <a:lnTo>
                        <a:pt x="26" y="336"/>
                      </a:lnTo>
                      <a:lnTo>
                        <a:pt x="22" y="324"/>
                      </a:lnTo>
                      <a:lnTo>
                        <a:pt x="12" y="295"/>
                      </a:lnTo>
                      <a:lnTo>
                        <a:pt x="7" y="264"/>
                      </a:lnTo>
                      <a:lnTo>
                        <a:pt x="3" y="228"/>
                      </a:lnTo>
                      <a:lnTo>
                        <a:pt x="0" y="190"/>
                      </a:lnTo>
                      <a:lnTo>
                        <a:pt x="0" y="190"/>
                      </a:lnTo>
                      <a:lnTo>
                        <a:pt x="3" y="152"/>
                      </a:lnTo>
                      <a:lnTo>
                        <a:pt x="7" y="117"/>
                      </a:lnTo>
                      <a:lnTo>
                        <a:pt x="12" y="84"/>
                      </a:lnTo>
                      <a:lnTo>
                        <a:pt x="22" y="56"/>
                      </a:lnTo>
                      <a:lnTo>
                        <a:pt x="26" y="44"/>
                      </a:lnTo>
                      <a:lnTo>
                        <a:pt x="31" y="33"/>
                      </a:lnTo>
                      <a:lnTo>
                        <a:pt x="37" y="23"/>
                      </a:lnTo>
                      <a:lnTo>
                        <a:pt x="44" y="15"/>
                      </a:lnTo>
                      <a:lnTo>
                        <a:pt x="50" y="8"/>
                      </a:lnTo>
                      <a:lnTo>
                        <a:pt x="57" y="4"/>
                      </a:lnTo>
                      <a:lnTo>
                        <a:pt x="64" y="2"/>
                      </a:lnTo>
                      <a:lnTo>
                        <a:pt x="71" y="0"/>
                      </a:lnTo>
                      <a:lnTo>
                        <a:pt x="71" y="31"/>
                      </a:lnTo>
                      <a:lnTo>
                        <a:pt x="71" y="31"/>
                      </a:lnTo>
                      <a:lnTo>
                        <a:pt x="65" y="31"/>
                      </a:lnTo>
                      <a:lnTo>
                        <a:pt x="59" y="34"/>
                      </a:lnTo>
                      <a:lnTo>
                        <a:pt x="53" y="38"/>
                      </a:lnTo>
                      <a:lnTo>
                        <a:pt x="48" y="44"/>
                      </a:lnTo>
                      <a:lnTo>
                        <a:pt x="42" y="50"/>
                      </a:lnTo>
                      <a:lnTo>
                        <a:pt x="38" y="59"/>
                      </a:lnTo>
                      <a:lnTo>
                        <a:pt x="29" y="77"/>
                      </a:lnTo>
                      <a:lnTo>
                        <a:pt x="22" y="102"/>
                      </a:lnTo>
                      <a:lnTo>
                        <a:pt x="17" y="128"/>
                      </a:lnTo>
                      <a:lnTo>
                        <a:pt x="14" y="157"/>
                      </a:lnTo>
                      <a:lnTo>
                        <a:pt x="12" y="190"/>
                      </a:lnTo>
                      <a:lnTo>
                        <a:pt x="12" y="190"/>
                      </a:lnTo>
                      <a:lnTo>
                        <a:pt x="14" y="222"/>
                      </a:lnTo>
                      <a:lnTo>
                        <a:pt x="17" y="252"/>
                      </a:lnTo>
                      <a:lnTo>
                        <a:pt x="22" y="279"/>
                      </a:lnTo>
                      <a:lnTo>
                        <a:pt x="29" y="302"/>
                      </a:lnTo>
                      <a:lnTo>
                        <a:pt x="38" y="321"/>
                      </a:lnTo>
                      <a:lnTo>
                        <a:pt x="42" y="329"/>
                      </a:lnTo>
                      <a:lnTo>
                        <a:pt x="48" y="336"/>
                      </a:lnTo>
                      <a:lnTo>
                        <a:pt x="53" y="342"/>
                      </a:lnTo>
                      <a:lnTo>
                        <a:pt x="59" y="346"/>
                      </a:lnTo>
                      <a:lnTo>
                        <a:pt x="65" y="348"/>
                      </a:lnTo>
                      <a:lnTo>
                        <a:pt x="71" y="348"/>
                      </a:lnTo>
                      <a:lnTo>
                        <a:pt x="71" y="379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21" name="Freeform 122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192087"/>
                  <a:ext cx="601663" cy="220663"/>
                </a:xfrm>
                <a:custGeom>
                  <a:avLst/>
                  <a:gdLst>
                    <a:gd name="T0" fmla="*/ 190 w 379"/>
                    <a:gd name="T1" fmla="*/ 0 h 139"/>
                    <a:gd name="T2" fmla="*/ 228 w 379"/>
                    <a:gd name="T3" fmla="*/ 1 h 139"/>
                    <a:gd name="T4" fmla="*/ 295 w 379"/>
                    <a:gd name="T5" fmla="*/ 11 h 139"/>
                    <a:gd name="T6" fmla="*/ 336 w 379"/>
                    <a:gd name="T7" fmla="*/ 24 h 139"/>
                    <a:gd name="T8" fmla="*/ 356 w 379"/>
                    <a:gd name="T9" fmla="*/ 35 h 139"/>
                    <a:gd name="T10" fmla="*/ 371 w 379"/>
                    <a:gd name="T11" fmla="*/ 49 h 139"/>
                    <a:gd name="T12" fmla="*/ 378 w 379"/>
                    <a:gd name="T13" fmla="*/ 62 h 139"/>
                    <a:gd name="T14" fmla="*/ 379 w 379"/>
                    <a:gd name="T15" fmla="*/ 69 h 139"/>
                    <a:gd name="T16" fmla="*/ 375 w 379"/>
                    <a:gd name="T17" fmla="*/ 82 h 139"/>
                    <a:gd name="T18" fmla="*/ 364 w 379"/>
                    <a:gd name="T19" fmla="*/ 96 h 139"/>
                    <a:gd name="T20" fmla="*/ 347 w 379"/>
                    <a:gd name="T21" fmla="*/ 108 h 139"/>
                    <a:gd name="T22" fmla="*/ 324 w 379"/>
                    <a:gd name="T23" fmla="*/ 119 h 139"/>
                    <a:gd name="T24" fmla="*/ 264 w 379"/>
                    <a:gd name="T25" fmla="*/ 134 h 139"/>
                    <a:gd name="T26" fmla="*/ 190 w 379"/>
                    <a:gd name="T27" fmla="*/ 139 h 139"/>
                    <a:gd name="T28" fmla="*/ 190 w 379"/>
                    <a:gd name="T29" fmla="*/ 127 h 139"/>
                    <a:gd name="T30" fmla="*/ 190 w 379"/>
                    <a:gd name="T31" fmla="*/ 127 h 139"/>
                    <a:gd name="T32" fmla="*/ 252 w 379"/>
                    <a:gd name="T33" fmla="*/ 123 h 139"/>
                    <a:gd name="T34" fmla="*/ 302 w 379"/>
                    <a:gd name="T35" fmla="*/ 111 h 139"/>
                    <a:gd name="T36" fmla="*/ 329 w 379"/>
                    <a:gd name="T37" fmla="*/ 97 h 139"/>
                    <a:gd name="T38" fmla="*/ 341 w 379"/>
                    <a:gd name="T39" fmla="*/ 86 h 139"/>
                    <a:gd name="T40" fmla="*/ 348 w 379"/>
                    <a:gd name="T41" fmla="*/ 74 h 139"/>
                    <a:gd name="T42" fmla="*/ 348 w 379"/>
                    <a:gd name="T43" fmla="*/ 69 h 139"/>
                    <a:gd name="T44" fmla="*/ 348 w 379"/>
                    <a:gd name="T45" fmla="*/ 63 h 139"/>
                    <a:gd name="T46" fmla="*/ 341 w 379"/>
                    <a:gd name="T47" fmla="*/ 51 h 139"/>
                    <a:gd name="T48" fmla="*/ 329 w 379"/>
                    <a:gd name="T49" fmla="*/ 40 h 139"/>
                    <a:gd name="T50" fmla="*/ 302 w 379"/>
                    <a:gd name="T51" fmla="*/ 28 h 139"/>
                    <a:gd name="T52" fmla="*/ 252 w 379"/>
                    <a:gd name="T53" fmla="*/ 15 h 139"/>
                    <a:gd name="T54" fmla="*/ 190 w 379"/>
                    <a:gd name="T55" fmla="*/ 11 h 139"/>
                    <a:gd name="T56" fmla="*/ 190 w 379"/>
                    <a:gd name="T57" fmla="*/ 0 h 139"/>
                    <a:gd name="T58" fmla="*/ 0 w 379"/>
                    <a:gd name="T59" fmla="*/ 69 h 139"/>
                    <a:gd name="T60" fmla="*/ 4 w 379"/>
                    <a:gd name="T61" fmla="*/ 55 h 139"/>
                    <a:gd name="T62" fmla="*/ 15 w 379"/>
                    <a:gd name="T63" fmla="*/ 42 h 139"/>
                    <a:gd name="T64" fmla="*/ 33 w 379"/>
                    <a:gd name="T65" fmla="*/ 30 h 139"/>
                    <a:gd name="T66" fmla="*/ 56 w 379"/>
                    <a:gd name="T67" fmla="*/ 20 h 139"/>
                    <a:gd name="T68" fmla="*/ 117 w 379"/>
                    <a:gd name="T69" fmla="*/ 5 h 139"/>
                    <a:gd name="T70" fmla="*/ 190 w 379"/>
                    <a:gd name="T71" fmla="*/ 0 h 139"/>
                    <a:gd name="T72" fmla="*/ 190 w 379"/>
                    <a:gd name="T73" fmla="*/ 11 h 139"/>
                    <a:gd name="T74" fmla="*/ 127 w 379"/>
                    <a:gd name="T75" fmla="*/ 15 h 139"/>
                    <a:gd name="T76" fmla="*/ 77 w 379"/>
                    <a:gd name="T77" fmla="*/ 28 h 139"/>
                    <a:gd name="T78" fmla="*/ 50 w 379"/>
                    <a:gd name="T79" fmla="*/ 40 h 139"/>
                    <a:gd name="T80" fmla="*/ 38 w 379"/>
                    <a:gd name="T81" fmla="*/ 51 h 139"/>
                    <a:gd name="T82" fmla="*/ 31 w 379"/>
                    <a:gd name="T83" fmla="*/ 63 h 139"/>
                    <a:gd name="T84" fmla="*/ 31 w 379"/>
                    <a:gd name="T85" fmla="*/ 69 h 139"/>
                    <a:gd name="T86" fmla="*/ 34 w 379"/>
                    <a:gd name="T87" fmla="*/ 81 h 139"/>
                    <a:gd name="T88" fmla="*/ 43 w 379"/>
                    <a:gd name="T89" fmla="*/ 92 h 139"/>
                    <a:gd name="T90" fmla="*/ 58 w 379"/>
                    <a:gd name="T91" fmla="*/ 101 h 139"/>
                    <a:gd name="T92" fmla="*/ 102 w 379"/>
                    <a:gd name="T93" fmla="*/ 118 h 139"/>
                    <a:gd name="T94" fmla="*/ 157 w 379"/>
                    <a:gd name="T95" fmla="*/ 126 h 139"/>
                    <a:gd name="T96" fmla="*/ 190 w 379"/>
                    <a:gd name="T97" fmla="*/ 139 h 139"/>
                    <a:gd name="T98" fmla="*/ 152 w 379"/>
                    <a:gd name="T99" fmla="*/ 138 h 139"/>
                    <a:gd name="T100" fmla="*/ 84 w 379"/>
                    <a:gd name="T101" fmla="*/ 127 h 139"/>
                    <a:gd name="T102" fmla="*/ 43 w 379"/>
                    <a:gd name="T103" fmla="*/ 114 h 139"/>
                    <a:gd name="T104" fmla="*/ 23 w 379"/>
                    <a:gd name="T105" fmla="*/ 103 h 139"/>
                    <a:gd name="T106" fmla="*/ 8 w 379"/>
                    <a:gd name="T107" fmla="*/ 89 h 139"/>
                    <a:gd name="T108" fmla="*/ 1 w 379"/>
                    <a:gd name="T109" fmla="*/ 76 h 139"/>
                    <a:gd name="T110" fmla="*/ 0 w 379"/>
                    <a:gd name="T111" fmla="*/ 69 h 139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379"/>
                    <a:gd name="T169" fmla="*/ 0 h 139"/>
                    <a:gd name="T170" fmla="*/ 379 w 379"/>
                    <a:gd name="T171" fmla="*/ 139 h 139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379" h="139">
                      <a:moveTo>
                        <a:pt x="19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8" y="1"/>
                      </a:lnTo>
                      <a:lnTo>
                        <a:pt x="264" y="5"/>
                      </a:lnTo>
                      <a:lnTo>
                        <a:pt x="295" y="11"/>
                      </a:lnTo>
                      <a:lnTo>
                        <a:pt x="324" y="20"/>
                      </a:lnTo>
                      <a:lnTo>
                        <a:pt x="336" y="24"/>
                      </a:lnTo>
                      <a:lnTo>
                        <a:pt x="347" y="30"/>
                      </a:lnTo>
                      <a:lnTo>
                        <a:pt x="356" y="35"/>
                      </a:lnTo>
                      <a:lnTo>
                        <a:pt x="364" y="42"/>
                      </a:lnTo>
                      <a:lnTo>
                        <a:pt x="371" y="49"/>
                      </a:lnTo>
                      <a:lnTo>
                        <a:pt x="375" y="55"/>
                      </a:lnTo>
                      <a:lnTo>
                        <a:pt x="378" y="62"/>
                      </a:lnTo>
                      <a:lnTo>
                        <a:pt x="379" y="69"/>
                      </a:lnTo>
                      <a:lnTo>
                        <a:pt x="379" y="69"/>
                      </a:lnTo>
                      <a:lnTo>
                        <a:pt x="378" y="76"/>
                      </a:lnTo>
                      <a:lnTo>
                        <a:pt x="375" y="82"/>
                      </a:lnTo>
                      <a:lnTo>
                        <a:pt x="371" y="89"/>
                      </a:lnTo>
                      <a:lnTo>
                        <a:pt x="364" y="96"/>
                      </a:lnTo>
                      <a:lnTo>
                        <a:pt x="356" y="103"/>
                      </a:lnTo>
                      <a:lnTo>
                        <a:pt x="347" y="108"/>
                      </a:lnTo>
                      <a:lnTo>
                        <a:pt x="336" y="114"/>
                      </a:lnTo>
                      <a:lnTo>
                        <a:pt x="324" y="119"/>
                      </a:lnTo>
                      <a:lnTo>
                        <a:pt x="295" y="127"/>
                      </a:lnTo>
                      <a:lnTo>
                        <a:pt x="264" y="134"/>
                      </a:lnTo>
                      <a:lnTo>
                        <a:pt x="228" y="138"/>
                      </a:lnTo>
                      <a:lnTo>
                        <a:pt x="190" y="139"/>
                      </a:lnTo>
                      <a:lnTo>
                        <a:pt x="190" y="139"/>
                      </a:lnTo>
                      <a:lnTo>
                        <a:pt x="190" y="127"/>
                      </a:lnTo>
                      <a:lnTo>
                        <a:pt x="190" y="127"/>
                      </a:lnTo>
                      <a:lnTo>
                        <a:pt x="190" y="127"/>
                      </a:lnTo>
                      <a:lnTo>
                        <a:pt x="222" y="126"/>
                      </a:lnTo>
                      <a:lnTo>
                        <a:pt x="252" y="123"/>
                      </a:lnTo>
                      <a:lnTo>
                        <a:pt x="279" y="118"/>
                      </a:lnTo>
                      <a:lnTo>
                        <a:pt x="302" y="111"/>
                      </a:lnTo>
                      <a:lnTo>
                        <a:pt x="321" y="101"/>
                      </a:lnTo>
                      <a:lnTo>
                        <a:pt x="329" y="97"/>
                      </a:lnTo>
                      <a:lnTo>
                        <a:pt x="336" y="92"/>
                      </a:lnTo>
                      <a:lnTo>
                        <a:pt x="341" y="86"/>
                      </a:lnTo>
                      <a:lnTo>
                        <a:pt x="345" y="81"/>
                      </a:lnTo>
                      <a:lnTo>
                        <a:pt x="348" y="74"/>
                      </a:lnTo>
                      <a:lnTo>
                        <a:pt x="348" y="69"/>
                      </a:lnTo>
                      <a:lnTo>
                        <a:pt x="348" y="69"/>
                      </a:lnTo>
                      <a:lnTo>
                        <a:pt x="348" y="69"/>
                      </a:lnTo>
                      <a:lnTo>
                        <a:pt x="348" y="63"/>
                      </a:lnTo>
                      <a:lnTo>
                        <a:pt x="345" y="57"/>
                      </a:lnTo>
                      <a:lnTo>
                        <a:pt x="341" y="51"/>
                      </a:lnTo>
                      <a:lnTo>
                        <a:pt x="336" y="46"/>
                      </a:lnTo>
                      <a:lnTo>
                        <a:pt x="329" y="40"/>
                      </a:lnTo>
                      <a:lnTo>
                        <a:pt x="321" y="36"/>
                      </a:lnTo>
                      <a:lnTo>
                        <a:pt x="302" y="28"/>
                      </a:lnTo>
                      <a:lnTo>
                        <a:pt x="279" y="20"/>
                      </a:lnTo>
                      <a:lnTo>
                        <a:pt x="252" y="15"/>
                      </a:lnTo>
                      <a:lnTo>
                        <a:pt x="222" y="12"/>
                      </a:lnTo>
                      <a:lnTo>
                        <a:pt x="190" y="11"/>
                      </a:lnTo>
                      <a:lnTo>
                        <a:pt x="190" y="11"/>
                      </a:lnTo>
                      <a:lnTo>
                        <a:pt x="190" y="0"/>
                      </a:lnTo>
                      <a:close/>
                      <a:moveTo>
                        <a:pt x="0" y="69"/>
                      </a:moveTo>
                      <a:lnTo>
                        <a:pt x="0" y="69"/>
                      </a:lnTo>
                      <a:lnTo>
                        <a:pt x="1" y="62"/>
                      </a:lnTo>
                      <a:lnTo>
                        <a:pt x="4" y="55"/>
                      </a:lnTo>
                      <a:lnTo>
                        <a:pt x="8" y="49"/>
                      </a:lnTo>
                      <a:lnTo>
                        <a:pt x="15" y="42"/>
                      </a:lnTo>
                      <a:lnTo>
                        <a:pt x="23" y="36"/>
                      </a:lnTo>
                      <a:lnTo>
                        <a:pt x="33" y="30"/>
                      </a:lnTo>
                      <a:lnTo>
                        <a:pt x="43" y="24"/>
                      </a:lnTo>
                      <a:lnTo>
                        <a:pt x="56" y="20"/>
                      </a:lnTo>
                      <a:lnTo>
                        <a:pt x="84" y="11"/>
                      </a:lnTo>
                      <a:lnTo>
                        <a:pt x="117" y="5"/>
                      </a:lnTo>
                      <a:lnTo>
                        <a:pt x="152" y="1"/>
                      </a:lnTo>
                      <a:lnTo>
                        <a:pt x="190" y="0"/>
                      </a:lnTo>
                      <a:lnTo>
                        <a:pt x="190" y="11"/>
                      </a:lnTo>
                      <a:lnTo>
                        <a:pt x="190" y="11"/>
                      </a:lnTo>
                      <a:lnTo>
                        <a:pt x="157" y="12"/>
                      </a:lnTo>
                      <a:lnTo>
                        <a:pt x="127" y="15"/>
                      </a:lnTo>
                      <a:lnTo>
                        <a:pt x="102" y="20"/>
                      </a:lnTo>
                      <a:lnTo>
                        <a:pt x="77" y="28"/>
                      </a:lnTo>
                      <a:lnTo>
                        <a:pt x="58" y="36"/>
                      </a:lnTo>
                      <a:lnTo>
                        <a:pt x="50" y="40"/>
                      </a:lnTo>
                      <a:lnTo>
                        <a:pt x="43" y="46"/>
                      </a:lnTo>
                      <a:lnTo>
                        <a:pt x="38" y="51"/>
                      </a:lnTo>
                      <a:lnTo>
                        <a:pt x="34" y="57"/>
                      </a:lnTo>
                      <a:lnTo>
                        <a:pt x="31" y="63"/>
                      </a:lnTo>
                      <a:lnTo>
                        <a:pt x="31" y="69"/>
                      </a:lnTo>
                      <a:lnTo>
                        <a:pt x="31" y="69"/>
                      </a:lnTo>
                      <a:lnTo>
                        <a:pt x="31" y="74"/>
                      </a:lnTo>
                      <a:lnTo>
                        <a:pt x="34" y="81"/>
                      </a:lnTo>
                      <a:lnTo>
                        <a:pt x="38" y="86"/>
                      </a:lnTo>
                      <a:lnTo>
                        <a:pt x="43" y="92"/>
                      </a:lnTo>
                      <a:lnTo>
                        <a:pt x="50" y="97"/>
                      </a:lnTo>
                      <a:lnTo>
                        <a:pt x="58" y="101"/>
                      </a:lnTo>
                      <a:lnTo>
                        <a:pt x="77" y="111"/>
                      </a:lnTo>
                      <a:lnTo>
                        <a:pt x="102" y="118"/>
                      </a:lnTo>
                      <a:lnTo>
                        <a:pt x="127" y="123"/>
                      </a:lnTo>
                      <a:lnTo>
                        <a:pt x="157" y="126"/>
                      </a:lnTo>
                      <a:lnTo>
                        <a:pt x="190" y="127"/>
                      </a:lnTo>
                      <a:lnTo>
                        <a:pt x="190" y="139"/>
                      </a:lnTo>
                      <a:lnTo>
                        <a:pt x="190" y="139"/>
                      </a:lnTo>
                      <a:lnTo>
                        <a:pt x="152" y="138"/>
                      </a:lnTo>
                      <a:lnTo>
                        <a:pt x="117" y="134"/>
                      </a:lnTo>
                      <a:lnTo>
                        <a:pt x="84" y="127"/>
                      </a:lnTo>
                      <a:lnTo>
                        <a:pt x="56" y="119"/>
                      </a:lnTo>
                      <a:lnTo>
                        <a:pt x="43" y="114"/>
                      </a:lnTo>
                      <a:lnTo>
                        <a:pt x="33" y="108"/>
                      </a:lnTo>
                      <a:lnTo>
                        <a:pt x="23" y="103"/>
                      </a:lnTo>
                      <a:lnTo>
                        <a:pt x="15" y="96"/>
                      </a:lnTo>
                      <a:lnTo>
                        <a:pt x="8" y="89"/>
                      </a:lnTo>
                      <a:lnTo>
                        <a:pt x="4" y="82"/>
                      </a:lnTo>
                      <a:lnTo>
                        <a:pt x="1" y="76"/>
                      </a:lnTo>
                      <a:lnTo>
                        <a:pt x="0" y="69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22" name="Freeform 123"/>
                <p:cNvSpPr>
                  <a:spLocks noEditPoints="1" noChangeArrowheads="1"/>
                </p:cNvSpPr>
                <p:nvPr/>
              </p:nvSpPr>
              <p:spPr bwMode="auto">
                <a:xfrm>
                  <a:off x="76200" y="76200"/>
                  <a:ext cx="450850" cy="452438"/>
                </a:xfrm>
                <a:custGeom>
                  <a:avLst/>
                  <a:gdLst>
                    <a:gd name="T0" fmla="*/ 142 w 284"/>
                    <a:gd name="T1" fmla="*/ 50 h 285"/>
                    <a:gd name="T2" fmla="*/ 190 w 284"/>
                    <a:gd name="T3" fmla="*/ 93 h 285"/>
                    <a:gd name="T4" fmla="*/ 218 w 284"/>
                    <a:gd name="T5" fmla="*/ 120 h 285"/>
                    <a:gd name="T6" fmla="*/ 258 w 284"/>
                    <a:gd name="T7" fmla="*/ 176 h 285"/>
                    <a:gd name="T8" fmla="*/ 277 w 284"/>
                    <a:gd name="T9" fmla="*/ 214 h 285"/>
                    <a:gd name="T10" fmla="*/ 283 w 284"/>
                    <a:gd name="T11" fmla="*/ 237 h 285"/>
                    <a:gd name="T12" fmla="*/ 284 w 284"/>
                    <a:gd name="T13" fmla="*/ 256 h 285"/>
                    <a:gd name="T14" fmla="*/ 280 w 284"/>
                    <a:gd name="T15" fmla="*/ 271 h 285"/>
                    <a:gd name="T16" fmla="*/ 276 w 284"/>
                    <a:gd name="T17" fmla="*/ 276 h 285"/>
                    <a:gd name="T18" fmla="*/ 266 w 284"/>
                    <a:gd name="T19" fmla="*/ 283 h 285"/>
                    <a:gd name="T20" fmla="*/ 254 w 284"/>
                    <a:gd name="T21" fmla="*/ 285 h 285"/>
                    <a:gd name="T22" fmla="*/ 223 w 284"/>
                    <a:gd name="T23" fmla="*/ 280 h 285"/>
                    <a:gd name="T24" fmla="*/ 184 w 284"/>
                    <a:gd name="T25" fmla="*/ 262 h 285"/>
                    <a:gd name="T26" fmla="*/ 142 w 284"/>
                    <a:gd name="T27" fmla="*/ 235 h 285"/>
                    <a:gd name="T28" fmla="*/ 142 w 284"/>
                    <a:gd name="T29" fmla="*/ 219 h 285"/>
                    <a:gd name="T30" fmla="*/ 177 w 284"/>
                    <a:gd name="T31" fmla="*/ 243 h 285"/>
                    <a:gd name="T32" fmla="*/ 209 w 284"/>
                    <a:gd name="T33" fmla="*/ 257 h 285"/>
                    <a:gd name="T34" fmla="*/ 235 w 284"/>
                    <a:gd name="T35" fmla="*/ 261 h 285"/>
                    <a:gd name="T36" fmla="*/ 246 w 284"/>
                    <a:gd name="T37" fmla="*/ 260 h 285"/>
                    <a:gd name="T38" fmla="*/ 254 w 284"/>
                    <a:gd name="T39" fmla="*/ 254 h 285"/>
                    <a:gd name="T40" fmla="*/ 254 w 284"/>
                    <a:gd name="T41" fmla="*/ 254 h 285"/>
                    <a:gd name="T42" fmla="*/ 260 w 284"/>
                    <a:gd name="T43" fmla="*/ 243 h 285"/>
                    <a:gd name="T44" fmla="*/ 261 w 284"/>
                    <a:gd name="T45" fmla="*/ 230 h 285"/>
                    <a:gd name="T46" fmla="*/ 258 w 284"/>
                    <a:gd name="T47" fmla="*/ 212 h 285"/>
                    <a:gd name="T48" fmla="*/ 239 w 284"/>
                    <a:gd name="T49" fmla="*/ 170 h 285"/>
                    <a:gd name="T50" fmla="*/ 205 w 284"/>
                    <a:gd name="T51" fmla="*/ 124 h 285"/>
                    <a:gd name="T52" fmla="*/ 184 w 284"/>
                    <a:gd name="T53" fmla="*/ 101 h 285"/>
                    <a:gd name="T54" fmla="*/ 142 w 284"/>
                    <a:gd name="T55" fmla="*/ 65 h 285"/>
                    <a:gd name="T56" fmla="*/ 8 w 284"/>
                    <a:gd name="T57" fmla="*/ 8 h 285"/>
                    <a:gd name="T58" fmla="*/ 12 w 284"/>
                    <a:gd name="T59" fmla="*/ 5 h 285"/>
                    <a:gd name="T60" fmla="*/ 23 w 284"/>
                    <a:gd name="T61" fmla="*/ 0 h 285"/>
                    <a:gd name="T62" fmla="*/ 44 w 284"/>
                    <a:gd name="T63" fmla="*/ 0 h 285"/>
                    <a:gd name="T64" fmla="*/ 79 w 284"/>
                    <a:gd name="T65" fmla="*/ 11 h 285"/>
                    <a:gd name="T66" fmla="*/ 120 w 284"/>
                    <a:gd name="T67" fmla="*/ 34 h 285"/>
                    <a:gd name="T68" fmla="*/ 142 w 284"/>
                    <a:gd name="T69" fmla="*/ 65 h 285"/>
                    <a:gd name="T70" fmla="*/ 124 w 284"/>
                    <a:gd name="T71" fmla="*/ 51 h 285"/>
                    <a:gd name="T72" fmla="*/ 89 w 284"/>
                    <a:gd name="T73" fmla="*/ 32 h 285"/>
                    <a:gd name="T74" fmla="*/ 60 w 284"/>
                    <a:gd name="T75" fmla="*/ 23 h 285"/>
                    <a:gd name="T76" fmla="*/ 43 w 284"/>
                    <a:gd name="T77" fmla="*/ 23 h 285"/>
                    <a:gd name="T78" fmla="*/ 33 w 284"/>
                    <a:gd name="T79" fmla="*/ 27 h 285"/>
                    <a:gd name="T80" fmla="*/ 29 w 284"/>
                    <a:gd name="T81" fmla="*/ 29 h 285"/>
                    <a:gd name="T82" fmla="*/ 24 w 284"/>
                    <a:gd name="T83" fmla="*/ 40 h 285"/>
                    <a:gd name="T84" fmla="*/ 23 w 284"/>
                    <a:gd name="T85" fmla="*/ 55 h 285"/>
                    <a:gd name="T86" fmla="*/ 25 w 284"/>
                    <a:gd name="T87" fmla="*/ 71 h 285"/>
                    <a:gd name="T88" fmla="*/ 44 w 284"/>
                    <a:gd name="T89" fmla="*/ 113 h 285"/>
                    <a:gd name="T90" fmla="*/ 78 w 284"/>
                    <a:gd name="T91" fmla="*/ 159 h 285"/>
                    <a:gd name="T92" fmla="*/ 100 w 284"/>
                    <a:gd name="T93" fmla="*/ 184 h 285"/>
                    <a:gd name="T94" fmla="*/ 142 w 284"/>
                    <a:gd name="T95" fmla="*/ 219 h 285"/>
                    <a:gd name="T96" fmla="*/ 142 w 284"/>
                    <a:gd name="T97" fmla="*/ 235 h 285"/>
                    <a:gd name="T98" fmla="*/ 93 w 284"/>
                    <a:gd name="T99" fmla="*/ 192 h 285"/>
                    <a:gd name="T100" fmla="*/ 66 w 284"/>
                    <a:gd name="T101" fmla="*/ 164 h 285"/>
                    <a:gd name="T102" fmla="*/ 25 w 284"/>
                    <a:gd name="T103" fmla="*/ 108 h 285"/>
                    <a:gd name="T104" fmla="*/ 6 w 284"/>
                    <a:gd name="T105" fmla="*/ 70 h 285"/>
                    <a:gd name="T106" fmla="*/ 1 w 284"/>
                    <a:gd name="T107" fmla="*/ 47 h 285"/>
                    <a:gd name="T108" fmla="*/ 0 w 284"/>
                    <a:gd name="T109" fmla="*/ 28 h 285"/>
                    <a:gd name="T110" fmla="*/ 4 w 284"/>
                    <a:gd name="T111" fmla="*/ 13 h 285"/>
                    <a:gd name="T112" fmla="*/ 8 w 284"/>
                    <a:gd name="T113" fmla="*/ 8 h 285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84"/>
                    <a:gd name="T172" fmla="*/ 0 h 285"/>
                    <a:gd name="T173" fmla="*/ 284 w 284"/>
                    <a:gd name="T174" fmla="*/ 285 h 285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84" h="285">
                      <a:moveTo>
                        <a:pt x="142" y="50"/>
                      </a:moveTo>
                      <a:lnTo>
                        <a:pt x="142" y="50"/>
                      </a:lnTo>
                      <a:lnTo>
                        <a:pt x="166" y="70"/>
                      </a:lnTo>
                      <a:lnTo>
                        <a:pt x="190" y="93"/>
                      </a:lnTo>
                      <a:lnTo>
                        <a:pt x="190" y="93"/>
                      </a:lnTo>
                      <a:lnTo>
                        <a:pt x="218" y="120"/>
                      </a:lnTo>
                      <a:lnTo>
                        <a:pt x="239" y="149"/>
                      </a:lnTo>
                      <a:lnTo>
                        <a:pt x="258" y="176"/>
                      </a:lnTo>
                      <a:lnTo>
                        <a:pt x="272" y="201"/>
                      </a:lnTo>
                      <a:lnTo>
                        <a:pt x="277" y="214"/>
                      </a:lnTo>
                      <a:lnTo>
                        <a:pt x="280" y="226"/>
                      </a:lnTo>
                      <a:lnTo>
                        <a:pt x="283" y="237"/>
                      </a:lnTo>
                      <a:lnTo>
                        <a:pt x="284" y="246"/>
                      </a:lnTo>
                      <a:lnTo>
                        <a:pt x="284" y="256"/>
                      </a:lnTo>
                      <a:lnTo>
                        <a:pt x="283" y="264"/>
                      </a:lnTo>
                      <a:lnTo>
                        <a:pt x="280" y="271"/>
                      </a:lnTo>
                      <a:lnTo>
                        <a:pt x="276" y="276"/>
                      </a:lnTo>
                      <a:lnTo>
                        <a:pt x="276" y="276"/>
                      </a:lnTo>
                      <a:lnTo>
                        <a:pt x="272" y="280"/>
                      </a:lnTo>
                      <a:lnTo>
                        <a:pt x="266" y="283"/>
                      </a:lnTo>
                      <a:lnTo>
                        <a:pt x="261" y="284"/>
                      </a:lnTo>
                      <a:lnTo>
                        <a:pt x="254" y="285"/>
                      </a:lnTo>
                      <a:lnTo>
                        <a:pt x="239" y="284"/>
                      </a:lnTo>
                      <a:lnTo>
                        <a:pt x="223" y="280"/>
                      </a:lnTo>
                      <a:lnTo>
                        <a:pt x="204" y="273"/>
                      </a:lnTo>
                      <a:lnTo>
                        <a:pt x="184" y="262"/>
                      </a:lnTo>
                      <a:lnTo>
                        <a:pt x="163" y="250"/>
                      </a:lnTo>
                      <a:lnTo>
                        <a:pt x="142" y="235"/>
                      </a:lnTo>
                      <a:lnTo>
                        <a:pt x="142" y="219"/>
                      </a:lnTo>
                      <a:lnTo>
                        <a:pt x="142" y="219"/>
                      </a:lnTo>
                      <a:lnTo>
                        <a:pt x="159" y="233"/>
                      </a:lnTo>
                      <a:lnTo>
                        <a:pt x="177" y="243"/>
                      </a:lnTo>
                      <a:lnTo>
                        <a:pt x="195" y="252"/>
                      </a:lnTo>
                      <a:lnTo>
                        <a:pt x="209" y="257"/>
                      </a:lnTo>
                      <a:lnTo>
                        <a:pt x="223" y="261"/>
                      </a:lnTo>
                      <a:lnTo>
                        <a:pt x="235" y="261"/>
                      </a:lnTo>
                      <a:lnTo>
                        <a:pt x="241" y="261"/>
                      </a:lnTo>
                      <a:lnTo>
                        <a:pt x="246" y="260"/>
                      </a:lnTo>
                      <a:lnTo>
                        <a:pt x="250" y="257"/>
                      </a:lnTo>
                      <a:lnTo>
                        <a:pt x="254" y="254"/>
                      </a:lnTo>
                      <a:lnTo>
                        <a:pt x="254" y="254"/>
                      </a:lnTo>
                      <a:lnTo>
                        <a:pt x="254" y="254"/>
                      </a:lnTo>
                      <a:lnTo>
                        <a:pt x="258" y="249"/>
                      </a:lnTo>
                      <a:lnTo>
                        <a:pt x="260" y="243"/>
                      </a:lnTo>
                      <a:lnTo>
                        <a:pt x="261" y="237"/>
                      </a:lnTo>
                      <a:lnTo>
                        <a:pt x="261" y="230"/>
                      </a:lnTo>
                      <a:lnTo>
                        <a:pt x="260" y="220"/>
                      </a:lnTo>
                      <a:lnTo>
                        <a:pt x="258" y="212"/>
                      </a:lnTo>
                      <a:lnTo>
                        <a:pt x="250" y="192"/>
                      </a:lnTo>
                      <a:lnTo>
                        <a:pt x="239" y="170"/>
                      </a:lnTo>
                      <a:lnTo>
                        <a:pt x="223" y="147"/>
                      </a:lnTo>
                      <a:lnTo>
                        <a:pt x="205" y="124"/>
                      </a:lnTo>
                      <a:lnTo>
                        <a:pt x="184" y="101"/>
                      </a:lnTo>
                      <a:lnTo>
                        <a:pt x="184" y="101"/>
                      </a:lnTo>
                      <a:lnTo>
                        <a:pt x="162" y="81"/>
                      </a:lnTo>
                      <a:lnTo>
                        <a:pt x="142" y="65"/>
                      </a:lnTo>
                      <a:lnTo>
                        <a:pt x="142" y="50"/>
                      </a:lnTo>
                      <a:close/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12" y="5"/>
                      </a:lnTo>
                      <a:lnTo>
                        <a:pt x="17" y="2"/>
                      </a:lnTo>
                      <a:lnTo>
                        <a:pt x="23" y="0"/>
                      </a:lnTo>
                      <a:lnTo>
                        <a:pt x="29" y="0"/>
                      </a:lnTo>
                      <a:lnTo>
                        <a:pt x="44" y="0"/>
                      </a:lnTo>
                      <a:lnTo>
                        <a:pt x="60" y="4"/>
                      </a:lnTo>
                      <a:lnTo>
                        <a:pt x="79" y="11"/>
                      </a:lnTo>
                      <a:lnTo>
                        <a:pt x="100" y="21"/>
                      </a:lnTo>
                      <a:lnTo>
                        <a:pt x="120" y="34"/>
                      </a:lnTo>
                      <a:lnTo>
                        <a:pt x="142" y="50"/>
                      </a:lnTo>
                      <a:lnTo>
                        <a:pt x="142" y="65"/>
                      </a:lnTo>
                      <a:lnTo>
                        <a:pt x="142" y="65"/>
                      </a:lnTo>
                      <a:lnTo>
                        <a:pt x="124" y="51"/>
                      </a:lnTo>
                      <a:lnTo>
                        <a:pt x="107" y="40"/>
                      </a:lnTo>
                      <a:lnTo>
                        <a:pt x="89" y="32"/>
                      </a:lnTo>
                      <a:lnTo>
                        <a:pt x="74" y="27"/>
                      </a:lnTo>
                      <a:lnTo>
                        <a:pt x="60" y="23"/>
                      </a:lnTo>
                      <a:lnTo>
                        <a:pt x="48" y="23"/>
                      </a:lnTo>
                      <a:lnTo>
                        <a:pt x="43" y="23"/>
                      </a:lnTo>
                      <a:lnTo>
                        <a:pt x="37" y="24"/>
                      </a:lnTo>
                      <a:lnTo>
                        <a:pt x="33" y="27"/>
                      </a:lnTo>
                      <a:lnTo>
                        <a:pt x="29" y="29"/>
                      </a:lnTo>
                      <a:lnTo>
                        <a:pt x="29" y="29"/>
                      </a:lnTo>
                      <a:lnTo>
                        <a:pt x="25" y="35"/>
                      </a:lnTo>
                      <a:lnTo>
                        <a:pt x="24" y="40"/>
                      </a:lnTo>
                      <a:lnTo>
                        <a:pt x="23" y="47"/>
                      </a:lnTo>
                      <a:lnTo>
                        <a:pt x="23" y="55"/>
                      </a:lnTo>
                      <a:lnTo>
                        <a:pt x="24" y="63"/>
                      </a:lnTo>
                      <a:lnTo>
                        <a:pt x="25" y="71"/>
                      </a:lnTo>
                      <a:lnTo>
                        <a:pt x="33" y="92"/>
                      </a:lnTo>
                      <a:lnTo>
                        <a:pt x="44" y="113"/>
                      </a:lnTo>
                      <a:lnTo>
                        <a:pt x="60" y="136"/>
                      </a:lnTo>
                      <a:lnTo>
                        <a:pt x="78" y="159"/>
                      </a:lnTo>
                      <a:lnTo>
                        <a:pt x="100" y="184"/>
                      </a:lnTo>
                      <a:lnTo>
                        <a:pt x="100" y="184"/>
                      </a:lnTo>
                      <a:lnTo>
                        <a:pt x="121" y="203"/>
                      </a:lnTo>
                      <a:lnTo>
                        <a:pt x="142" y="219"/>
                      </a:lnTo>
                      <a:lnTo>
                        <a:pt x="142" y="235"/>
                      </a:lnTo>
                      <a:lnTo>
                        <a:pt x="142" y="235"/>
                      </a:lnTo>
                      <a:lnTo>
                        <a:pt x="117" y="215"/>
                      </a:lnTo>
                      <a:lnTo>
                        <a:pt x="93" y="192"/>
                      </a:lnTo>
                      <a:lnTo>
                        <a:pt x="93" y="192"/>
                      </a:lnTo>
                      <a:lnTo>
                        <a:pt x="66" y="164"/>
                      </a:lnTo>
                      <a:lnTo>
                        <a:pt x="44" y="135"/>
                      </a:lnTo>
                      <a:lnTo>
                        <a:pt x="25" y="108"/>
                      </a:lnTo>
                      <a:lnTo>
                        <a:pt x="12" y="82"/>
                      </a:lnTo>
                      <a:lnTo>
                        <a:pt x="6" y="70"/>
                      </a:lnTo>
                      <a:lnTo>
                        <a:pt x="4" y="58"/>
                      </a:lnTo>
                      <a:lnTo>
                        <a:pt x="1" y="47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1" y="20"/>
                      </a:lnTo>
                      <a:lnTo>
                        <a:pt x="4" y="13"/>
                      </a:lnTo>
                      <a:lnTo>
                        <a:pt x="8" y="8"/>
                      </a:lnTo>
                      <a:lnTo>
                        <a:pt x="8" y="8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23" name="Freeform 124"/>
                <p:cNvSpPr>
                  <a:spLocks noEditPoints="1" noChangeArrowheads="1"/>
                </p:cNvSpPr>
                <p:nvPr/>
              </p:nvSpPr>
              <p:spPr bwMode="auto">
                <a:xfrm>
                  <a:off x="76200" y="76200"/>
                  <a:ext cx="450850" cy="452438"/>
                </a:xfrm>
                <a:custGeom>
                  <a:avLst/>
                  <a:gdLst>
                    <a:gd name="T0" fmla="*/ 142 w 284"/>
                    <a:gd name="T1" fmla="*/ 50 h 285"/>
                    <a:gd name="T2" fmla="*/ 184 w 284"/>
                    <a:gd name="T3" fmla="*/ 21 h 285"/>
                    <a:gd name="T4" fmla="*/ 223 w 284"/>
                    <a:gd name="T5" fmla="*/ 4 h 285"/>
                    <a:gd name="T6" fmla="*/ 254 w 284"/>
                    <a:gd name="T7" fmla="*/ 0 h 285"/>
                    <a:gd name="T8" fmla="*/ 266 w 284"/>
                    <a:gd name="T9" fmla="*/ 2 h 285"/>
                    <a:gd name="T10" fmla="*/ 276 w 284"/>
                    <a:gd name="T11" fmla="*/ 8 h 285"/>
                    <a:gd name="T12" fmla="*/ 280 w 284"/>
                    <a:gd name="T13" fmla="*/ 13 h 285"/>
                    <a:gd name="T14" fmla="*/ 284 w 284"/>
                    <a:gd name="T15" fmla="*/ 28 h 285"/>
                    <a:gd name="T16" fmla="*/ 283 w 284"/>
                    <a:gd name="T17" fmla="*/ 47 h 285"/>
                    <a:gd name="T18" fmla="*/ 277 w 284"/>
                    <a:gd name="T19" fmla="*/ 70 h 285"/>
                    <a:gd name="T20" fmla="*/ 258 w 284"/>
                    <a:gd name="T21" fmla="*/ 108 h 285"/>
                    <a:gd name="T22" fmla="*/ 218 w 284"/>
                    <a:gd name="T23" fmla="*/ 164 h 285"/>
                    <a:gd name="T24" fmla="*/ 190 w 284"/>
                    <a:gd name="T25" fmla="*/ 192 h 285"/>
                    <a:gd name="T26" fmla="*/ 142 w 284"/>
                    <a:gd name="T27" fmla="*/ 235 h 285"/>
                    <a:gd name="T28" fmla="*/ 142 w 284"/>
                    <a:gd name="T29" fmla="*/ 219 h 285"/>
                    <a:gd name="T30" fmla="*/ 184 w 284"/>
                    <a:gd name="T31" fmla="*/ 184 h 285"/>
                    <a:gd name="T32" fmla="*/ 205 w 284"/>
                    <a:gd name="T33" fmla="*/ 159 h 285"/>
                    <a:gd name="T34" fmla="*/ 239 w 284"/>
                    <a:gd name="T35" fmla="*/ 113 h 285"/>
                    <a:gd name="T36" fmla="*/ 258 w 284"/>
                    <a:gd name="T37" fmla="*/ 71 h 285"/>
                    <a:gd name="T38" fmla="*/ 261 w 284"/>
                    <a:gd name="T39" fmla="*/ 55 h 285"/>
                    <a:gd name="T40" fmla="*/ 260 w 284"/>
                    <a:gd name="T41" fmla="*/ 40 h 285"/>
                    <a:gd name="T42" fmla="*/ 254 w 284"/>
                    <a:gd name="T43" fmla="*/ 29 h 285"/>
                    <a:gd name="T44" fmla="*/ 254 w 284"/>
                    <a:gd name="T45" fmla="*/ 29 h 285"/>
                    <a:gd name="T46" fmla="*/ 246 w 284"/>
                    <a:gd name="T47" fmla="*/ 24 h 285"/>
                    <a:gd name="T48" fmla="*/ 235 w 284"/>
                    <a:gd name="T49" fmla="*/ 23 h 285"/>
                    <a:gd name="T50" fmla="*/ 209 w 284"/>
                    <a:gd name="T51" fmla="*/ 27 h 285"/>
                    <a:gd name="T52" fmla="*/ 177 w 284"/>
                    <a:gd name="T53" fmla="*/ 40 h 285"/>
                    <a:gd name="T54" fmla="*/ 142 w 284"/>
                    <a:gd name="T55" fmla="*/ 65 h 285"/>
                    <a:gd name="T56" fmla="*/ 8 w 284"/>
                    <a:gd name="T57" fmla="*/ 276 h 285"/>
                    <a:gd name="T58" fmla="*/ 4 w 284"/>
                    <a:gd name="T59" fmla="*/ 271 h 285"/>
                    <a:gd name="T60" fmla="*/ 0 w 284"/>
                    <a:gd name="T61" fmla="*/ 256 h 285"/>
                    <a:gd name="T62" fmla="*/ 1 w 284"/>
                    <a:gd name="T63" fmla="*/ 237 h 285"/>
                    <a:gd name="T64" fmla="*/ 6 w 284"/>
                    <a:gd name="T65" fmla="*/ 214 h 285"/>
                    <a:gd name="T66" fmla="*/ 25 w 284"/>
                    <a:gd name="T67" fmla="*/ 176 h 285"/>
                    <a:gd name="T68" fmla="*/ 66 w 284"/>
                    <a:gd name="T69" fmla="*/ 120 h 285"/>
                    <a:gd name="T70" fmla="*/ 93 w 284"/>
                    <a:gd name="T71" fmla="*/ 93 h 285"/>
                    <a:gd name="T72" fmla="*/ 142 w 284"/>
                    <a:gd name="T73" fmla="*/ 50 h 285"/>
                    <a:gd name="T74" fmla="*/ 142 w 284"/>
                    <a:gd name="T75" fmla="*/ 65 h 285"/>
                    <a:gd name="T76" fmla="*/ 100 w 284"/>
                    <a:gd name="T77" fmla="*/ 101 h 285"/>
                    <a:gd name="T78" fmla="*/ 78 w 284"/>
                    <a:gd name="T79" fmla="*/ 124 h 285"/>
                    <a:gd name="T80" fmla="*/ 44 w 284"/>
                    <a:gd name="T81" fmla="*/ 170 h 285"/>
                    <a:gd name="T82" fmla="*/ 25 w 284"/>
                    <a:gd name="T83" fmla="*/ 212 h 285"/>
                    <a:gd name="T84" fmla="*/ 23 w 284"/>
                    <a:gd name="T85" fmla="*/ 230 h 285"/>
                    <a:gd name="T86" fmla="*/ 24 w 284"/>
                    <a:gd name="T87" fmla="*/ 243 h 285"/>
                    <a:gd name="T88" fmla="*/ 29 w 284"/>
                    <a:gd name="T89" fmla="*/ 254 h 285"/>
                    <a:gd name="T90" fmla="*/ 33 w 284"/>
                    <a:gd name="T91" fmla="*/ 257 h 285"/>
                    <a:gd name="T92" fmla="*/ 43 w 284"/>
                    <a:gd name="T93" fmla="*/ 261 h 285"/>
                    <a:gd name="T94" fmla="*/ 60 w 284"/>
                    <a:gd name="T95" fmla="*/ 261 h 285"/>
                    <a:gd name="T96" fmla="*/ 89 w 284"/>
                    <a:gd name="T97" fmla="*/ 252 h 285"/>
                    <a:gd name="T98" fmla="*/ 124 w 284"/>
                    <a:gd name="T99" fmla="*/ 233 h 285"/>
                    <a:gd name="T100" fmla="*/ 142 w 284"/>
                    <a:gd name="T101" fmla="*/ 235 h 285"/>
                    <a:gd name="T102" fmla="*/ 120 w 284"/>
                    <a:gd name="T103" fmla="*/ 250 h 285"/>
                    <a:gd name="T104" fmla="*/ 79 w 284"/>
                    <a:gd name="T105" fmla="*/ 273 h 285"/>
                    <a:gd name="T106" fmla="*/ 44 w 284"/>
                    <a:gd name="T107" fmla="*/ 284 h 285"/>
                    <a:gd name="T108" fmla="*/ 23 w 284"/>
                    <a:gd name="T109" fmla="*/ 284 h 285"/>
                    <a:gd name="T110" fmla="*/ 12 w 284"/>
                    <a:gd name="T111" fmla="*/ 280 h 285"/>
                    <a:gd name="T112" fmla="*/ 8 w 284"/>
                    <a:gd name="T113" fmla="*/ 276 h 285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84"/>
                    <a:gd name="T172" fmla="*/ 0 h 285"/>
                    <a:gd name="T173" fmla="*/ 284 w 284"/>
                    <a:gd name="T174" fmla="*/ 285 h 285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84" h="285">
                      <a:moveTo>
                        <a:pt x="142" y="50"/>
                      </a:moveTo>
                      <a:lnTo>
                        <a:pt x="142" y="50"/>
                      </a:lnTo>
                      <a:lnTo>
                        <a:pt x="163" y="34"/>
                      </a:lnTo>
                      <a:lnTo>
                        <a:pt x="184" y="21"/>
                      </a:lnTo>
                      <a:lnTo>
                        <a:pt x="204" y="11"/>
                      </a:lnTo>
                      <a:lnTo>
                        <a:pt x="223" y="4"/>
                      </a:lnTo>
                      <a:lnTo>
                        <a:pt x="239" y="0"/>
                      </a:lnTo>
                      <a:lnTo>
                        <a:pt x="254" y="0"/>
                      </a:lnTo>
                      <a:lnTo>
                        <a:pt x="261" y="0"/>
                      </a:lnTo>
                      <a:lnTo>
                        <a:pt x="266" y="2"/>
                      </a:lnTo>
                      <a:lnTo>
                        <a:pt x="272" y="4"/>
                      </a:lnTo>
                      <a:lnTo>
                        <a:pt x="276" y="8"/>
                      </a:lnTo>
                      <a:lnTo>
                        <a:pt x="276" y="8"/>
                      </a:lnTo>
                      <a:lnTo>
                        <a:pt x="280" y="13"/>
                      </a:lnTo>
                      <a:lnTo>
                        <a:pt x="283" y="20"/>
                      </a:lnTo>
                      <a:lnTo>
                        <a:pt x="284" y="28"/>
                      </a:lnTo>
                      <a:lnTo>
                        <a:pt x="284" y="38"/>
                      </a:lnTo>
                      <a:lnTo>
                        <a:pt x="283" y="47"/>
                      </a:lnTo>
                      <a:lnTo>
                        <a:pt x="280" y="58"/>
                      </a:lnTo>
                      <a:lnTo>
                        <a:pt x="277" y="70"/>
                      </a:lnTo>
                      <a:lnTo>
                        <a:pt x="272" y="82"/>
                      </a:lnTo>
                      <a:lnTo>
                        <a:pt x="258" y="108"/>
                      </a:lnTo>
                      <a:lnTo>
                        <a:pt x="239" y="135"/>
                      </a:lnTo>
                      <a:lnTo>
                        <a:pt x="218" y="164"/>
                      </a:lnTo>
                      <a:lnTo>
                        <a:pt x="190" y="192"/>
                      </a:lnTo>
                      <a:lnTo>
                        <a:pt x="190" y="192"/>
                      </a:lnTo>
                      <a:lnTo>
                        <a:pt x="166" y="215"/>
                      </a:lnTo>
                      <a:lnTo>
                        <a:pt x="142" y="235"/>
                      </a:lnTo>
                      <a:lnTo>
                        <a:pt x="142" y="219"/>
                      </a:lnTo>
                      <a:lnTo>
                        <a:pt x="142" y="219"/>
                      </a:lnTo>
                      <a:lnTo>
                        <a:pt x="162" y="203"/>
                      </a:lnTo>
                      <a:lnTo>
                        <a:pt x="184" y="184"/>
                      </a:lnTo>
                      <a:lnTo>
                        <a:pt x="184" y="184"/>
                      </a:lnTo>
                      <a:lnTo>
                        <a:pt x="205" y="159"/>
                      </a:lnTo>
                      <a:lnTo>
                        <a:pt x="223" y="136"/>
                      </a:lnTo>
                      <a:lnTo>
                        <a:pt x="239" y="113"/>
                      </a:lnTo>
                      <a:lnTo>
                        <a:pt x="250" y="92"/>
                      </a:lnTo>
                      <a:lnTo>
                        <a:pt x="258" y="71"/>
                      </a:lnTo>
                      <a:lnTo>
                        <a:pt x="260" y="63"/>
                      </a:lnTo>
                      <a:lnTo>
                        <a:pt x="261" y="55"/>
                      </a:lnTo>
                      <a:lnTo>
                        <a:pt x="261" y="47"/>
                      </a:lnTo>
                      <a:lnTo>
                        <a:pt x="260" y="40"/>
                      </a:lnTo>
                      <a:lnTo>
                        <a:pt x="258" y="35"/>
                      </a:lnTo>
                      <a:lnTo>
                        <a:pt x="254" y="29"/>
                      </a:lnTo>
                      <a:lnTo>
                        <a:pt x="254" y="29"/>
                      </a:lnTo>
                      <a:lnTo>
                        <a:pt x="254" y="29"/>
                      </a:lnTo>
                      <a:lnTo>
                        <a:pt x="250" y="27"/>
                      </a:lnTo>
                      <a:lnTo>
                        <a:pt x="246" y="24"/>
                      </a:lnTo>
                      <a:lnTo>
                        <a:pt x="241" y="23"/>
                      </a:lnTo>
                      <a:lnTo>
                        <a:pt x="235" y="23"/>
                      </a:lnTo>
                      <a:lnTo>
                        <a:pt x="223" y="23"/>
                      </a:lnTo>
                      <a:lnTo>
                        <a:pt x="209" y="27"/>
                      </a:lnTo>
                      <a:lnTo>
                        <a:pt x="195" y="32"/>
                      </a:lnTo>
                      <a:lnTo>
                        <a:pt x="177" y="40"/>
                      </a:lnTo>
                      <a:lnTo>
                        <a:pt x="159" y="51"/>
                      </a:lnTo>
                      <a:lnTo>
                        <a:pt x="142" y="65"/>
                      </a:lnTo>
                      <a:lnTo>
                        <a:pt x="142" y="50"/>
                      </a:lnTo>
                      <a:close/>
                      <a:moveTo>
                        <a:pt x="8" y="276"/>
                      </a:moveTo>
                      <a:lnTo>
                        <a:pt x="8" y="276"/>
                      </a:lnTo>
                      <a:lnTo>
                        <a:pt x="4" y="271"/>
                      </a:lnTo>
                      <a:lnTo>
                        <a:pt x="1" y="264"/>
                      </a:lnTo>
                      <a:lnTo>
                        <a:pt x="0" y="256"/>
                      </a:lnTo>
                      <a:lnTo>
                        <a:pt x="0" y="246"/>
                      </a:lnTo>
                      <a:lnTo>
                        <a:pt x="1" y="237"/>
                      </a:lnTo>
                      <a:lnTo>
                        <a:pt x="4" y="226"/>
                      </a:lnTo>
                      <a:lnTo>
                        <a:pt x="6" y="214"/>
                      </a:lnTo>
                      <a:lnTo>
                        <a:pt x="12" y="201"/>
                      </a:lnTo>
                      <a:lnTo>
                        <a:pt x="25" y="176"/>
                      </a:lnTo>
                      <a:lnTo>
                        <a:pt x="44" y="149"/>
                      </a:lnTo>
                      <a:lnTo>
                        <a:pt x="66" y="120"/>
                      </a:lnTo>
                      <a:lnTo>
                        <a:pt x="93" y="93"/>
                      </a:lnTo>
                      <a:lnTo>
                        <a:pt x="93" y="93"/>
                      </a:lnTo>
                      <a:lnTo>
                        <a:pt x="117" y="70"/>
                      </a:lnTo>
                      <a:lnTo>
                        <a:pt x="142" y="50"/>
                      </a:lnTo>
                      <a:lnTo>
                        <a:pt x="142" y="65"/>
                      </a:lnTo>
                      <a:lnTo>
                        <a:pt x="142" y="65"/>
                      </a:lnTo>
                      <a:lnTo>
                        <a:pt x="121" y="81"/>
                      </a:lnTo>
                      <a:lnTo>
                        <a:pt x="100" y="101"/>
                      </a:lnTo>
                      <a:lnTo>
                        <a:pt x="100" y="101"/>
                      </a:lnTo>
                      <a:lnTo>
                        <a:pt x="78" y="124"/>
                      </a:lnTo>
                      <a:lnTo>
                        <a:pt x="60" y="147"/>
                      </a:lnTo>
                      <a:lnTo>
                        <a:pt x="44" y="170"/>
                      </a:lnTo>
                      <a:lnTo>
                        <a:pt x="33" y="192"/>
                      </a:lnTo>
                      <a:lnTo>
                        <a:pt x="25" y="212"/>
                      </a:lnTo>
                      <a:lnTo>
                        <a:pt x="24" y="220"/>
                      </a:lnTo>
                      <a:lnTo>
                        <a:pt x="23" y="230"/>
                      </a:lnTo>
                      <a:lnTo>
                        <a:pt x="23" y="237"/>
                      </a:lnTo>
                      <a:lnTo>
                        <a:pt x="24" y="243"/>
                      </a:lnTo>
                      <a:lnTo>
                        <a:pt x="25" y="249"/>
                      </a:lnTo>
                      <a:lnTo>
                        <a:pt x="29" y="254"/>
                      </a:lnTo>
                      <a:lnTo>
                        <a:pt x="29" y="254"/>
                      </a:lnTo>
                      <a:lnTo>
                        <a:pt x="33" y="257"/>
                      </a:lnTo>
                      <a:lnTo>
                        <a:pt x="37" y="260"/>
                      </a:lnTo>
                      <a:lnTo>
                        <a:pt x="43" y="261"/>
                      </a:lnTo>
                      <a:lnTo>
                        <a:pt x="48" y="261"/>
                      </a:lnTo>
                      <a:lnTo>
                        <a:pt x="60" y="261"/>
                      </a:lnTo>
                      <a:lnTo>
                        <a:pt x="74" y="257"/>
                      </a:lnTo>
                      <a:lnTo>
                        <a:pt x="89" y="252"/>
                      </a:lnTo>
                      <a:lnTo>
                        <a:pt x="107" y="243"/>
                      </a:lnTo>
                      <a:lnTo>
                        <a:pt x="124" y="233"/>
                      </a:lnTo>
                      <a:lnTo>
                        <a:pt x="142" y="219"/>
                      </a:lnTo>
                      <a:lnTo>
                        <a:pt x="142" y="235"/>
                      </a:lnTo>
                      <a:lnTo>
                        <a:pt x="142" y="235"/>
                      </a:lnTo>
                      <a:lnTo>
                        <a:pt x="120" y="250"/>
                      </a:lnTo>
                      <a:lnTo>
                        <a:pt x="100" y="262"/>
                      </a:lnTo>
                      <a:lnTo>
                        <a:pt x="79" y="273"/>
                      </a:lnTo>
                      <a:lnTo>
                        <a:pt x="60" y="280"/>
                      </a:lnTo>
                      <a:lnTo>
                        <a:pt x="44" y="284"/>
                      </a:lnTo>
                      <a:lnTo>
                        <a:pt x="29" y="285"/>
                      </a:lnTo>
                      <a:lnTo>
                        <a:pt x="23" y="284"/>
                      </a:lnTo>
                      <a:lnTo>
                        <a:pt x="17" y="283"/>
                      </a:lnTo>
                      <a:lnTo>
                        <a:pt x="12" y="280"/>
                      </a:lnTo>
                      <a:lnTo>
                        <a:pt x="8" y="276"/>
                      </a:lnTo>
                      <a:lnTo>
                        <a:pt x="8" y="276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24" name="Freeform 125"/>
                <p:cNvSpPr>
                  <a:spLocks noChangeArrowheads="1"/>
                </p:cNvSpPr>
                <p:nvPr/>
              </p:nvSpPr>
              <p:spPr bwMode="auto">
                <a:xfrm>
                  <a:off x="254000" y="254000"/>
                  <a:ext cx="92075" cy="95250"/>
                </a:xfrm>
                <a:custGeom>
                  <a:avLst/>
                  <a:gdLst>
                    <a:gd name="T0" fmla="*/ 0 w 58"/>
                    <a:gd name="T1" fmla="*/ 30 h 60"/>
                    <a:gd name="T2" fmla="*/ 0 w 58"/>
                    <a:gd name="T3" fmla="*/ 30 h 60"/>
                    <a:gd name="T4" fmla="*/ 1 w 58"/>
                    <a:gd name="T5" fmla="*/ 24 h 60"/>
                    <a:gd name="T6" fmla="*/ 3 w 58"/>
                    <a:gd name="T7" fmla="*/ 19 h 60"/>
                    <a:gd name="T8" fmla="*/ 5 w 58"/>
                    <a:gd name="T9" fmla="*/ 14 h 60"/>
                    <a:gd name="T10" fmla="*/ 9 w 58"/>
                    <a:gd name="T11" fmla="*/ 10 h 60"/>
                    <a:gd name="T12" fmla="*/ 13 w 58"/>
                    <a:gd name="T13" fmla="*/ 6 h 60"/>
                    <a:gd name="T14" fmla="*/ 18 w 58"/>
                    <a:gd name="T15" fmla="*/ 3 h 60"/>
                    <a:gd name="T16" fmla="*/ 24 w 58"/>
                    <a:gd name="T17" fmla="*/ 1 h 60"/>
                    <a:gd name="T18" fmla="*/ 30 w 58"/>
                    <a:gd name="T19" fmla="*/ 0 h 60"/>
                    <a:gd name="T20" fmla="*/ 30 w 58"/>
                    <a:gd name="T21" fmla="*/ 0 h 60"/>
                    <a:gd name="T22" fmla="*/ 35 w 58"/>
                    <a:gd name="T23" fmla="*/ 1 h 60"/>
                    <a:gd name="T24" fmla="*/ 41 w 58"/>
                    <a:gd name="T25" fmla="*/ 3 h 60"/>
                    <a:gd name="T26" fmla="*/ 46 w 58"/>
                    <a:gd name="T27" fmla="*/ 6 h 60"/>
                    <a:gd name="T28" fmla="*/ 50 w 58"/>
                    <a:gd name="T29" fmla="*/ 10 h 60"/>
                    <a:gd name="T30" fmla="*/ 54 w 58"/>
                    <a:gd name="T31" fmla="*/ 14 h 60"/>
                    <a:gd name="T32" fmla="*/ 57 w 58"/>
                    <a:gd name="T33" fmla="*/ 19 h 60"/>
                    <a:gd name="T34" fmla="*/ 58 w 58"/>
                    <a:gd name="T35" fmla="*/ 24 h 60"/>
                    <a:gd name="T36" fmla="*/ 58 w 58"/>
                    <a:gd name="T37" fmla="*/ 30 h 60"/>
                    <a:gd name="T38" fmla="*/ 58 w 58"/>
                    <a:gd name="T39" fmla="*/ 30 h 60"/>
                    <a:gd name="T40" fmla="*/ 58 w 58"/>
                    <a:gd name="T41" fmla="*/ 35 h 60"/>
                    <a:gd name="T42" fmla="*/ 57 w 58"/>
                    <a:gd name="T43" fmla="*/ 41 h 60"/>
                    <a:gd name="T44" fmla="*/ 54 w 58"/>
                    <a:gd name="T45" fmla="*/ 46 h 60"/>
                    <a:gd name="T46" fmla="*/ 50 w 58"/>
                    <a:gd name="T47" fmla="*/ 50 h 60"/>
                    <a:gd name="T48" fmla="*/ 46 w 58"/>
                    <a:gd name="T49" fmla="*/ 54 h 60"/>
                    <a:gd name="T50" fmla="*/ 41 w 58"/>
                    <a:gd name="T51" fmla="*/ 57 h 60"/>
                    <a:gd name="T52" fmla="*/ 35 w 58"/>
                    <a:gd name="T53" fmla="*/ 58 h 60"/>
                    <a:gd name="T54" fmla="*/ 30 w 58"/>
                    <a:gd name="T55" fmla="*/ 60 h 60"/>
                    <a:gd name="T56" fmla="*/ 30 w 58"/>
                    <a:gd name="T57" fmla="*/ 60 h 60"/>
                    <a:gd name="T58" fmla="*/ 24 w 58"/>
                    <a:gd name="T59" fmla="*/ 58 h 60"/>
                    <a:gd name="T60" fmla="*/ 18 w 58"/>
                    <a:gd name="T61" fmla="*/ 57 h 60"/>
                    <a:gd name="T62" fmla="*/ 13 w 58"/>
                    <a:gd name="T63" fmla="*/ 54 h 60"/>
                    <a:gd name="T64" fmla="*/ 9 w 58"/>
                    <a:gd name="T65" fmla="*/ 50 h 60"/>
                    <a:gd name="T66" fmla="*/ 5 w 58"/>
                    <a:gd name="T67" fmla="*/ 46 h 60"/>
                    <a:gd name="T68" fmla="*/ 3 w 58"/>
                    <a:gd name="T69" fmla="*/ 41 h 60"/>
                    <a:gd name="T70" fmla="*/ 1 w 58"/>
                    <a:gd name="T71" fmla="*/ 35 h 60"/>
                    <a:gd name="T72" fmla="*/ 0 w 58"/>
                    <a:gd name="T73" fmla="*/ 30 h 60"/>
                    <a:gd name="T74" fmla="*/ 0 w 58"/>
                    <a:gd name="T75" fmla="*/ 30 h 6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8"/>
                    <a:gd name="T115" fmla="*/ 0 h 60"/>
                    <a:gd name="T116" fmla="*/ 58 w 58"/>
                    <a:gd name="T117" fmla="*/ 60 h 6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8" h="60">
                      <a:moveTo>
                        <a:pt x="0" y="30"/>
                      </a:moveTo>
                      <a:lnTo>
                        <a:pt x="0" y="30"/>
                      </a:lnTo>
                      <a:lnTo>
                        <a:pt x="1" y="24"/>
                      </a:lnTo>
                      <a:lnTo>
                        <a:pt x="3" y="19"/>
                      </a:lnTo>
                      <a:lnTo>
                        <a:pt x="5" y="14"/>
                      </a:lnTo>
                      <a:lnTo>
                        <a:pt x="9" y="10"/>
                      </a:lnTo>
                      <a:lnTo>
                        <a:pt x="13" y="6"/>
                      </a:lnTo>
                      <a:lnTo>
                        <a:pt x="18" y="3"/>
                      </a:lnTo>
                      <a:lnTo>
                        <a:pt x="24" y="1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5" y="1"/>
                      </a:lnTo>
                      <a:lnTo>
                        <a:pt x="41" y="3"/>
                      </a:lnTo>
                      <a:lnTo>
                        <a:pt x="46" y="6"/>
                      </a:lnTo>
                      <a:lnTo>
                        <a:pt x="50" y="10"/>
                      </a:lnTo>
                      <a:lnTo>
                        <a:pt x="54" y="14"/>
                      </a:lnTo>
                      <a:lnTo>
                        <a:pt x="57" y="19"/>
                      </a:lnTo>
                      <a:lnTo>
                        <a:pt x="58" y="24"/>
                      </a:lnTo>
                      <a:lnTo>
                        <a:pt x="58" y="30"/>
                      </a:lnTo>
                      <a:lnTo>
                        <a:pt x="58" y="30"/>
                      </a:lnTo>
                      <a:lnTo>
                        <a:pt x="58" y="35"/>
                      </a:lnTo>
                      <a:lnTo>
                        <a:pt x="57" y="41"/>
                      </a:lnTo>
                      <a:lnTo>
                        <a:pt x="54" y="46"/>
                      </a:lnTo>
                      <a:lnTo>
                        <a:pt x="50" y="50"/>
                      </a:lnTo>
                      <a:lnTo>
                        <a:pt x="46" y="54"/>
                      </a:lnTo>
                      <a:lnTo>
                        <a:pt x="41" y="57"/>
                      </a:lnTo>
                      <a:lnTo>
                        <a:pt x="35" y="58"/>
                      </a:lnTo>
                      <a:lnTo>
                        <a:pt x="30" y="60"/>
                      </a:lnTo>
                      <a:lnTo>
                        <a:pt x="30" y="60"/>
                      </a:lnTo>
                      <a:lnTo>
                        <a:pt x="24" y="58"/>
                      </a:lnTo>
                      <a:lnTo>
                        <a:pt x="18" y="57"/>
                      </a:lnTo>
                      <a:lnTo>
                        <a:pt x="13" y="54"/>
                      </a:lnTo>
                      <a:lnTo>
                        <a:pt x="9" y="50"/>
                      </a:lnTo>
                      <a:lnTo>
                        <a:pt x="5" y="46"/>
                      </a:lnTo>
                      <a:lnTo>
                        <a:pt x="3" y="41"/>
                      </a:lnTo>
                      <a:lnTo>
                        <a:pt x="1" y="35"/>
                      </a:lnTo>
                      <a:lnTo>
                        <a:pt x="0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25" name="组合 203"/>
              <p:cNvGrpSpPr/>
              <p:nvPr/>
            </p:nvGrpSpPr>
            <p:grpSpPr bwMode="auto">
              <a:xfrm>
                <a:off x="2587625" y="1412875"/>
                <a:ext cx="381000" cy="484188"/>
                <a:chOff x="0" y="0"/>
                <a:chExt cx="381000" cy="484187"/>
              </a:xfrm>
            </p:grpSpPr>
            <p:sp>
              <p:nvSpPr>
                <p:cNvPr id="4226" name="Freeform 126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4762"/>
                  <a:ext cx="254000" cy="479425"/>
                </a:xfrm>
                <a:custGeom>
                  <a:avLst/>
                  <a:gdLst>
                    <a:gd name="T0" fmla="*/ 160 w 160"/>
                    <a:gd name="T1" fmla="*/ 0 h 302"/>
                    <a:gd name="T2" fmla="*/ 160 w 160"/>
                    <a:gd name="T3" fmla="*/ 302 h 302"/>
                    <a:gd name="T4" fmla="*/ 94 w 160"/>
                    <a:gd name="T5" fmla="*/ 302 h 302"/>
                    <a:gd name="T6" fmla="*/ 94 w 160"/>
                    <a:gd name="T7" fmla="*/ 261 h 302"/>
                    <a:gd name="T8" fmla="*/ 136 w 160"/>
                    <a:gd name="T9" fmla="*/ 261 h 302"/>
                    <a:gd name="T10" fmla="*/ 136 w 160"/>
                    <a:gd name="T11" fmla="*/ 116 h 302"/>
                    <a:gd name="T12" fmla="*/ 136 w 160"/>
                    <a:gd name="T13" fmla="*/ 116 h 302"/>
                    <a:gd name="T14" fmla="*/ 94 w 160"/>
                    <a:gd name="T15" fmla="*/ 189 h 302"/>
                    <a:gd name="T16" fmla="*/ 94 w 160"/>
                    <a:gd name="T17" fmla="*/ 124 h 302"/>
                    <a:gd name="T18" fmla="*/ 160 w 160"/>
                    <a:gd name="T19" fmla="*/ 0 h 302"/>
                    <a:gd name="T20" fmla="*/ 94 w 160"/>
                    <a:gd name="T21" fmla="*/ 302 h 302"/>
                    <a:gd name="T22" fmla="*/ 0 w 160"/>
                    <a:gd name="T23" fmla="*/ 302 h 302"/>
                    <a:gd name="T24" fmla="*/ 94 w 160"/>
                    <a:gd name="T25" fmla="*/ 124 h 302"/>
                    <a:gd name="T26" fmla="*/ 94 w 160"/>
                    <a:gd name="T27" fmla="*/ 189 h 302"/>
                    <a:gd name="T28" fmla="*/ 53 w 160"/>
                    <a:gd name="T29" fmla="*/ 261 h 302"/>
                    <a:gd name="T30" fmla="*/ 94 w 160"/>
                    <a:gd name="T31" fmla="*/ 261 h 302"/>
                    <a:gd name="T32" fmla="*/ 94 w 160"/>
                    <a:gd name="T33" fmla="*/ 302 h 30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60"/>
                    <a:gd name="T52" fmla="*/ 0 h 302"/>
                    <a:gd name="T53" fmla="*/ 160 w 160"/>
                    <a:gd name="T54" fmla="*/ 302 h 30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60" h="302">
                      <a:moveTo>
                        <a:pt x="160" y="0"/>
                      </a:moveTo>
                      <a:lnTo>
                        <a:pt x="160" y="302"/>
                      </a:lnTo>
                      <a:lnTo>
                        <a:pt x="94" y="302"/>
                      </a:lnTo>
                      <a:lnTo>
                        <a:pt x="94" y="261"/>
                      </a:lnTo>
                      <a:lnTo>
                        <a:pt x="136" y="261"/>
                      </a:lnTo>
                      <a:lnTo>
                        <a:pt x="136" y="116"/>
                      </a:lnTo>
                      <a:lnTo>
                        <a:pt x="136" y="116"/>
                      </a:lnTo>
                      <a:lnTo>
                        <a:pt x="94" y="189"/>
                      </a:lnTo>
                      <a:lnTo>
                        <a:pt x="94" y="124"/>
                      </a:lnTo>
                      <a:lnTo>
                        <a:pt x="160" y="0"/>
                      </a:lnTo>
                      <a:close/>
                      <a:moveTo>
                        <a:pt x="94" y="302"/>
                      </a:moveTo>
                      <a:lnTo>
                        <a:pt x="0" y="302"/>
                      </a:lnTo>
                      <a:lnTo>
                        <a:pt x="94" y="124"/>
                      </a:lnTo>
                      <a:lnTo>
                        <a:pt x="94" y="189"/>
                      </a:lnTo>
                      <a:lnTo>
                        <a:pt x="53" y="261"/>
                      </a:lnTo>
                      <a:lnTo>
                        <a:pt x="94" y="261"/>
                      </a:lnTo>
                      <a:lnTo>
                        <a:pt x="94" y="302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27" name="Rectangle 127"/>
                <p:cNvSpPr>
                  <a:spLocks noChangeArrowheads="1"/>
                </p:cNvSpPr>
                <p:nvPr/>
              </p:nvSpPr>
              <p:spPr bwMode="auto">
                <a:xfrm>
                  <a:off x="317500" y="0"/>
                  <a:ext cx="63500" cy="471488"/>
                </a:xfrm>
                <a:prstGeom prst="rect">
                  <a:avLst/>
                </a:pr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28" name="Freeform 128"/>
              <p:cNvSpPr>
                <a:spLocks noEditPoints="1" noChangeArrowheads="1"/>
              </p:cNvSpPr>
              <p:nvPr/>
            </p:nvSpPr>
            <p:spPr bwMode="auto">
              <a:xfrm>
                <a:off x="4505325" y="3779838"/>
                <a:ext cx="508000" cy="396875"/>
              </a:xfrm>
              <a:custGeom>
                <a:avLst/>
                <a:gdLst>
                  <a:gd name="T0" fmla="*/ 298 w 320"/>
                  <a:gd name="T1" fmla="*/ 57 h 250"/>
                  <a:gd name="T2" fmla="*/ 320 w 320"/>
                  <a:gd name="T3" fmla="*/ 138 h 250"/>
                  <a:gd name="T4" fmla="*/ 303 w 320"/>
                  <a:gd name="T5" fmla="*/ 212 h 250"/>
                  <a:gd name="T6" fmla="*/ 271 w 320"/>
                  <a:gd name="T7" fmla="*/ 245 h 250"/>
                  <a:gd name="T8" fmla="*/ 263 w 320"/>
                  <a:gd name="T9" fmla="*/ 233 h 250"/>
                  <a:gd name="T10" fmla="*/ 279 w 320"/>
                  <a:gd name="T11" fmla="*/ 214 h 250"/>
                  <a:gd name="T12" fmla="*/ 276 w 320"/>
                  <a:gd name="T13" fmla="*/ 191 h 250"/>
                  <a:gd name="T14" fmla="*/ 261 w 320"/>
                  <a:gd name="T15" fmla="*/ 165 h 250"/>
                  <a:gd name="T16" fmla="*/ 287 w 320"/>
                  <a:gd name="T17" fmla="*/ 165 h 250"/>
                  <a:gd name="T18" fmla="*/ 299 w 320"/>
                  <a:gd name="T19" fmla="*/ 153 h 250"/>
                  <a:gd name="T20" fmla="*/ 299 w 320"/>
                  <a:gd name="T21" fmla="*/ 126 h 250"/>
                  <a:gd name="T22" fmla="*/ 283 w 320"/>
                  <a:gd name="T23" fmla="*/ 112 h 250"/>
                  <a:gd name="T24" fmla="*/ 261 w 320"/>
                  <a:gd name="T25" fmla="*/ 100 h 250"/>
                  <a:gd name="T26" fmla="*/ 278 w 320"/>
                  <a:gd name="T27" fmla="*/ 96 h 250"/>
                  <a:gd name="T28" fmla="*/ 287 w 320"/>
                  <a:gd name="T29" fmla="*/ 74 h 250"/>
                  <a:gd name="T30" fmla="*/ 280 w 320"/>
                  <a:gd name="T31" fmla="*/ 58 h 250"/>
                  <a:gd name="T32" fmla="*/ 238 w 320"/>
                  <a:gd name="T33" fmla="*/ 8 h 250"/>
                  <a:gd name="T34" fmla="*/ 261 w 320"/>
                  <a:gd name="T35" fmla="*/ 50 h 250"/>
                  <a:gd name="T36" fmla="*/ 242 w 320"/>
                  <a:gd name="T37" fmla="*/ 59 h 250"/>
                  <a:gd name="T38" fmla="*/ 238 w 320"/>
                  <a:gd name="T39" fmla="*/ 34 h 250"/>
                  <a:gd name="T40" fmla="*/ 261 w 320"/>
                  <a:gd name="T41" fmla="*/ 247 h 250"/>
                  <a:gd name="T42" fmla="*/ 244 w 320"/>
                  <a:gd name="T43" fmla="*/ 235 h 250"/>
                  <a:gd name="T44" fmla="*/ 261 w 320"/>
                  <a:gd name="T45" fmla="*/ 247 h 250"/>
                  <a:gd name="T46" fmla="*/ 261 w 320"/>
                  <a:gd name="T47" fmla="*/ 113 h 250"/>
                  <a:gd name="T48" fmla="*/ 245 w 320"/>
                  <a:gd name="T49" fmla="*/ 135 h 250"/>
                  <a:gd name="T50" fmla="*/ 252 w 320"/>
                  <a:gd name="T51" fmla="*/ 155 h 250"/>
                  <a:gd name="T52" fmla="*/ 256 w 320"/>
                  <a:gd name="T53" fmla="*/ 174 h 250"/>
                  <a:gd name="T54" fmla="*/ 238 w 320"/>
                  <a:gd name="T55" fmla="*/ 82 h 250"/>
                  <a:gd name="T56" fmla="*/ 255 w 320"/>
                  <a:gd name="T57" fmla="*/ 100 h 250"/>
                  <a:gd name="T58" fmla="*/ 238 w 320"/>
                  <a:gd name="T59" fmla="*/ 8 h 250"/>
                  <a:gd name="T60" fmla="*/ 234 w 320"/>
                  <a:gd name="T61" fmla="*/ 20 h 250"/>
                  <a:gd name="T62" fmla="*/ 219 w 320"/>
                  <a:gd name="T63" fmla="*/ 2 h 250"/>
                  <a:gd name="T64" fmla="*/ 219 w 320"/>
                  <a:gd name="T65" fmla="*/ 215 h 250"/>
                  <a:gd name="T66" fmla="*/ 229 w 320"/>
                  <a:gd name="T67" fmla="*/ 227 h 250"/>
                  <a:gd name="T68" fmla="*/ 238 w 320"/>
                  <a:gd name="T69" fmla="*/ 39 h 250"/>
                  <a:gd name="T70" fmla="*/ 238 w 320"/>
                  <a:gd name="T71" fmla="*/ 174 h 250"/>
                  <a:gd name="T72" fmla="*/ 226 w 320"/>
                  <a:gd name="T73" fmla="*/ 184 h 250"/>
                  <a:gd name="T74" fmla="*/ 225 w 320"/>
                  <a:gd name="T75" fmla="*/ 51 h 250"/>
                  <a:gd name="T76" fmla="*/ 238 w 320"/>
                  <a:gd name="T77" fmla="*/ 39 h 250"/>
                  <a:gd name="T78" fmla="*/ 134 w 320"/>
                  <a:gd name="T79" fmla="*/ 8 h 250"/>
                  <a:gd name="T80" fmla="*/ 219 w 320"/>
                  <a:gd name="T81" fmla="*/ 2 h 250"/>
                  <a:gd name="T82" fmla="*/ 211 w 320"/>
                  <a:gd name="T83" fmla="*/ 16 h 250"/>
                  <a:gd name="T84" fmla="*/ 203 w 320"/>
                  <a:gd name="T85" fmla="*/ 42 h 250"/>
                  <a:gd name="T86" fmla="*/ 219 w 320"/>
                  <a:gd name="T87" fmla="*/ 53 h 250"/>
                  <a:gd name="T88" fmla="*/ 218 w 320"/>
                  <a:gd name="T89" fmla="*/ 210 h 250"/>
                  <a:gd name="T90" fmla="*/ 194 w 320"/>
                  <a:gd name="T91" fmla="*/ 230 h 250"/>
                  <a:gd name="T92" fmla="*/ 125 w 320"/>
                  <a:gd name="T93" fmla="*/ 192 h 250"/>
                  <a:gd name="T94" fmla="*/ 68 w 320"/>
                  <a:gd name="T95" fmla="*/ 164 h 250"/>
                  <a:gd name="T96" fmla="*/ 84 w 320"/>
                  <a:gd name="T97" fmla="*/ 159 h 250"/>
                  <a:gd name="T98" fmla="*/ 104 w 320"/>
                  <a:gd name="T99" fmla="*/ 131 h 250"/>
                  <a:gd name="T100" fmla="*/ 95 w 320"/>
                  <a:gd name="T101" fmla="*/ 100 h 250"/>
                  <a:gd name="T102" fmla="*/ 0 w 320"/>
                  <a:gd name="T103" fmla="*/ 136 h 250"/>
                  <a:gd name="T104" fmla="*/ 5 w 320"/>
                  <a:gd name="T105" fmla="*/ 96 h 250"/>
                  <a:gd name="T106" fmla="*/ 45 w 320"/>
                  <a:gd name="T107" fmla="*/ 44 h 250"/>
                  <a:gd name="T108" fmla="*/ 68 w 320"/>
                  <a:gd name="T109" fmla="*/ 88 h 250"/>
                  <a:gd name="T110" fmla="*/ 38 w 320"/>
                  <a:gd name="T111" fmla="*/ 101 h 250"/>
                  <a:gd name="T112" fmla="*/ 31 w 320"/>
                  <a:gd name="T113" fmla="*/ 135 h 250"/>
                  <a:gd name="T114" fmla="*/ 57 w 320"/>
                  <a:gd name="T115" fmla="*/ 162 h 250"/>
                  <a:gd name="T116" fmla="*/ 42 w 320"/>
                  <a:gd name="T117" fmla="*/ 189 h 250"/>
                  <a:gd name="T118" fmla="*/ 3 w 320"/>
                  <a:gd name="T119" fmla="*/ 150 h 25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20"/>
                  <a:gd name="T181" fmla="*/ 0 h 250"/>
                  <a:gd name="T182" fmla="*/ 320 w 320"/>
                  <a:gd name="T183" fmla="*/ 250 h 250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20" h="250">
                    <a:moveTo>
                      <a:pt x="261" y="19"/>
                    </a:moveTo>
                    <a:lnTo>
                      <a:pt x="261" y="19"/>
                    </a:lnTo>
                    <a:lnTo>
                      <a:pt x="276" y="30"/>
                    </a:lnTo>
                    <a:lnTo>
                      <a:pt x="288" y="42"/>
                    </a:lnTo>
                    <a:lnTo>
                      <a:pt x="298" y="57"/>
                    </a:lnTo>
                    <a:lnTo>
                      <a:pt x="306" y="71"/>
                    </a:lnTo>
                    <a:lnTo>
                      <a:pt x="312" y="88"/>
                    </a:lnTo>
                    <a:lnTo>
                      <a:pt x="316" y="104"/>
                    </a:lnTo>
                    <a:lnTo>
                      <a:pt x="318" y="120"/>
                    </a:lnTo>
                    <a:lnTo>
                      <a:pt x="320" y="138"/>
                    </a:lnTo>
                    <a:lnTo>
                      <a:pt x="320" y="154"/>
                    </a:lnTo>
                    <a:lnTo>
                      <a:pt x="317" y="170"/>
                    </a:lnTo>
                    <a:lnTo>
                      <a:pt x="314" y="185"/>
                    </a:lnTo>
                    <a:lnTo>
                      <a:pt x="310" y="200"/>
                    </a:lnTo>
                    <a:lnTo>
                      <a:pt x="303" y="212"/>
                    </a:lnTo>
                    <a:lnTo>
                      <a:pt x="297" y="223"/>
                    </a:lnTo>
                    <a:lnTo>
                      <a:pt x="290" y="233"/>
                    </a:lnTo>
                    <a:lnTo>
                      <a:pt x="282" y="239"/>
                    </a:lnTo>
                    <a:lnTo>
                      <a:pt x="282" y="239"/>
                    </a:lnTo>
                    <a:lnTo>
                      <a:pt x="271" y="245"/>
                    </a:lnTo>
                    <a:lnTo>
                      <a:pt x="261" y="247"/>
                    </a:lnTo>
                    <a:lnTo>
                      <a:pt x="261" y="233"/>
                    </a:lnTo>
                    <a:lnTo>
                      <a:pt x="261" y="233"/>
                    </a:lnTo>
                    <a:lnTo>
                      <a:pt x="263" y="233"/>
                    </a:lnTo>
                    <a:lnTo>
                      <a:pt x="263" y="233"/>
                    </a:lnTo>
                    <a:lnTo>
                      <a:pt x="263" y="233"/>
                    </a:lnTo>
                    <a:lnTo>
                      <a:pt x="268" y="229"/>
                    </a:lnTo>
                    <a:lnTo>
                      <a:pt x="272" y="224"/>
                    </a:lnTo>
                    <a:lnTo>
                      <a:pt x="276" y="219"/>
                    </a:lnTo>
                    <a:lnTo>
                      <a:pt x="279" y="214"/>
                    </a:lnTo>
                    <a:lnTo>
                      <a:pt x="280" y="208"/>
                    </a:lnTo>
                    <a:lnTo>
                      <a:pt x="280" y="203"/>
                    </a:lnTo>
                    <a:lnTo>
                      <a:pt x="279" y="196"/>
                    </a:lnTo>
                    <a:lnTo>
                      <a:pt x="276" y="191"/>
                    </a:lnTo>
                    <a:lnTo>
                      <a:pt x="276" y="191"/>
                    </a:lnTo>
                    <a:lnTo>
                      <a:pt x="274" y="185"/>
                    </a:lnTo>
                    <a:lnTo>
                      <a:pt x="271" y="181"/>
                    </a:lnTo>
                    <a:lnTo>
                      <a:pt x="267" y="178"/>
                    </a:lnTo>
                    <a:lnTo>
                      <a:pt x="261" y="176"/>
                    </a:lnTo>
                    <a:lnTo>
                      <a:pt x="261" y="165"/>
                    </a:lnTo>
                    <a:lnTo>
                      <a:pt x="261" y="165"/>
                    </a:lnTo>
                    <a:lnTo>
                      <a:pt x="268" y="168"/>
                    </a:lnTo>
                    <a:lnTo>
                      <a:pt x="275" y="168"/>
                    </a:lnTo>
                    <a:lnTo>
                      <a:pt x="280" y="168"/>
                    </a:lnTo>
                    <a:lnTo>
                      <a:pt x="287" y="165"/>
                    </a:lnTo>
                    <a:lnTo>
                      <a:pt x="287" y="165"/>
                    </a:lnTo>
                    <a:lnTo>
                      <a:pt x="287" y="165"/>
                    </a:lnTo>
                    <a:lnTo>
                      <a:pt x="293" y="162"/>
                    </a:lnTo>
                    <a:lnTo>
                      <a:pt x="297" y="158"/>
                    </a:lnTo>
                    <a:lnTo>
                      <a:pt x="299" y="153"/>
                    </a:lnTo>
                    <a:lnTo>
                      <a:pt x="302" y="149"/>
                    </a:lnTo>
                    <a:lnTo>
                      <a:pt x="303" y="143"/>
                    </a:lnTo>
                    <a:lnTo>
                      <a:pt x="303" y="136"/>
                    </a:lnTo>
                    <a:lnTo>
                      <a:pt x="302" y="131"/>
                    </a:lnTo>
                    <a:lnTo>
                      <a:pt x="299" y="126"/>
                    </a:lnTo>
                    <a:lnTo>
                      <a:pt x="299" y="126"/>
                    </a:lnTo>
                    <a:lnTo>
                      <a:pt x="297" y="122"/>
                    </a:lnTo>
                    <a:lnTo>
                      <a:pt x="293" y="118"/>
                    </a:lnTo>
                    <a:lnTo>
                      <a:pt x="288" y="113"/>
                    </a:lnTo>
                    <a:lnTo>
                      <a:pt x="283" y="112"/>
                    </a:lnTo>
                    <a:lnTo>
                      <a:pt x="279" y="111"/>
                    </a:lnTo>
                    <a:lnTo>
                      <a:pt x="272" y="109"/>
                    </a:lnTo>
                    <a:lnTo>
                      <a:pt x="267" y="111"/>
                    </a:lnTo>
                    <a:lnTo>
                      <a:pt x="261" y="112"/>
                    </a:lnTo>
                    <a:lnTo>
                      <a:pt x="261" y="100"/>
                    </a:lnTo>
                    <a:lnTo>
                      <a:pt x="261" y="100"/>
                    </a:lnTo>
                    <a:lnTo>
                      <a:pt x="268" y="100"/>
                    </a:lnTo>
                    <a:lnTo>
                      <a:pt x="274" y="99"/>
                    </a:lnTo>
                    <a:lnTo>
                      <a:pt x="274" y="99"/>
                    </a:lnTo>
                    <a:lnTo>
                      <a:pt x="278" y="96"/>
                    </a:lnTo>
                    <a:lnTo>
                      <a:pt x="282" y="92"/>
                    </a:lnTo>
                    <a:lnTo>
                      <a:pt x="284" y="88"/>
                    </a:lnTo>
                    <a:lnTo>
                      <a:pt x="286" y="84"/>
                    </a:lnTo>
                    <a:lnTo>
                      <a:pt x="287" y="78"/>
                    </a:lnTo>
                    <a:lnTo>
                      <a:pt x="287" y="74"/>
                    </a:lnTo>
                    <a:lnTo>
                      <a:pt x="286" y="69"/>
                    </a:lnTo>
                    <a:lnTo>
                      <a:pt x="284" y="63"/>
                    </a:lnTo>
                    <a:lnTo>
                      <a:pt x="284" y="63"/>
                    </a:lnTo>
                    <a:lnTo>
                      <a:pt x="284" y="63"/>
                    </a:lnTo>
                    <a:lnTo>
                      <a:pt x="280" y="58"/>
                    </a:lnTo>
                    <a:lnTo>
                      <a:pt x="275" y="54"/>
                    </a:lnTo>
                    <a:lnTo>
                      <a:pt x="270" y="51"/>
                    </a:lnTo>
                    <a:lnTo>
                      <a:pt x="261" y="50"/>
                    </a:lnTo>
                    <a:lnTo>
                      <a:pt x="261" y="19"/>
                    </a:lnTo>
                    <a:close/>
                    <a:moveTo>
                      <a:pt x="238" y="8"/>
                    </a:moveTo>
                    <a:lnTo>
                      <a:pt x="238" y="8"/>
                    </a:lnTo>
                    <a:lnTo>
                      <a:pt x="251" y="12"/>
                    </a:lnTo>
                    <a:lnTo>
                      <a:pt x="261" y="19"/>
                    </a:lnTo>
                    <a:lnTo>
                      <a:pt x="261" y="50"/>
                    </a:lnTo>
                    <a:lnTo>
                      <a:pt x="261" y="50"/>
                    </a:lnTo>
                    <a:lnTo>
                      <a:pt x="256" y="50"/>
                    </a:lnTo>
                    <a:lnTo>
                      <a:pt x="251" y="53"/>
                    </a:lnTo>
                    <a:lnTo>
                      <a:pt x="251" y="53"/>
                    </a:lnTo>
                    <a:lnTo>
                      <a:pt x="247" y="55"/>
                    </a:lnTo>
                    <a:lnTo>
                      <a:pt x="242" y="59"/>
                    </a:lnTo>
                    <a:lnTo>
                      <a:pt x="240" y="63"/>
                    </a:lnTo>
                    <a:lnTo>
                      <a:pt x="238" y="67"/>
                    </a:lnTo>
                    <a:lnTo>
                      <a:pt x="238" y="39"/>
                    </a:lnTo>
                    <a:lnTo>
                      <a:pt x="238" y="39"/>
                    </a:lnTo>
                    <a:lnTo>
                      <a:pt x="238" y="34"/>
                    </a:lnTo>
                    <a:lnTo>
                      <a:pt x="238" y="27"/>
                    </a:lnTo>
                    <a:lnTo>
                      <a:pt x="238" y="8"/>
                    </a:lnTo>
                    <a:lnTo>
                      <a:pt x="238" y="8"/>
                    </a:lnTo>
                    <a:close/>
                    <a:moveTo>
                      <a:pt x="261" y="247"/>
                    </a:moveTo>
                    <a:lnTo>
                      <a:pt x="261" y="247"/>
                    </a:lnTo>
                    <a:lnTo>
                      <a:pt x="249" y="250"/>
                    </a:lnTo>
                    <a:lnTo>
                      <a:pt x="238" y="250"/>
                    </a:lnTo>
                    <a:lnTo>
                      <a:pt x="238" y="233"/>
                    </a:lnTo>
                    <a:lnTo>
                      <a:pt x="238" y="233"/>
                    </a:lnTo>
                    <a:lnTo>
                      <a:pt x="244" y="235"/>
                    </a:lnTo>
                    <a:lnTo>
                      <a:pt x="249" y="235"/>
                    </a:lnTo>
                    <a:lnTo>
                      <a:pt x="256" y="235"/>
                    </a:lnTo>
                    <a:lnTo>
                      <a:pt x="261" y="233"/>
                    </a:lnTo>
                    <a:lnTo>
                      <a:pt x="261" y="247"/>
                    </a:lnTo>
                    <a:lnTo>
                      <a:pt x="261" y="247"/>
                    </a:lnTo>
                    <a:close/>
                    <a:moveTo>
                      <a:pt x="261" y="100"/>
                    </a:moveTo>
                    <a:lnTo>
                      <a:pt x="261" y="112"/>
                    </a:lnTo>
                    <a:lnTo>
                      <a:pt x="261" y="112"/>
                    </a:lnTo>
                    <a:lnTo>
                      <a:pt x="261" y="113"/>
                    </a:lnTo>
                    <a:lnTo>
                      <a:pt x="261" y="113"/>
                    </a:lnTo>
                    <a:lnTo>
                      <a:pt x="256" y="116"/>
                    </a:lnTo>
                    <a:lnTo>
                      <a:pt x="252" y="120"/>
                    </a:lnTo>
                    <a:lnTo>
                      <a:pt x="249" y="124"/>
                    </a:lnTo>
                    <a:lnTo>
                      <a:pt x="247" y="130"/>
                    </a:lnTo>
                    <a:lnTo>
                      <a:pt x="245" y="135"/>
                    </a:lnTo>
                    <a:lnTo>
                      <a:pt x="245" y="141"/>
                    </a:lnTo>
                    <a:lnTo>
                      <a:pt x="247" y="146"/>
                    </a:lnTo>
                    <a:lnTo>
                      <a:pt x="249" y="151"/>
                    </a:lnTo>
                    <a:lnTo>
                      <a:pt x="249" y="151"/>
                    </a:lnTo>
                    <a:lnTo>
                      <a:pt x="252" y="155"/>
                    </a:lnTo>
                    <a:lnTo>
                      <a:pt x="255" y="159"/>
                    </a:lnTo>
                    <a:lnTo>
                      <a:pt x="261" y="165"/>
                    </a:lnTo>
                    <a:lnTo>
                      <a:pt x="261" y="176"/>
                    </a:lnTo>
                    <a:lnTo>
                      <a:pt x="261" y="176"/>
                    </a:lnTo>
                    <a:lnTo>
                      <a:pt x="256" y="174"/>
                    </a:lnTo>
                    <a:lnTo>
                      <a:pt x="251" y="173"/>
                    </a:lnTo>
                    <a:lnTo>
                      <a:pt x="244" y="173"/>
                    </a:lnTo>
                    <a:lnTo>
                      <a:pt x="238" y="174"/>
                    </a:lnTo>
                    <a:lnTo>
                      <a:pt x="238" y="82"/>
                    </a:lnTo>
                    <a:lnTo>
                      <a:pt x="238" y="82"/>
                    </a:lnTo>
                    <a:lnTo>
                      <a:pt x="240" y="86"/>
                    </a:lnTo>
                    <a:lnTo>
                      <a:pt x="240" y="86"/>
                    </a:lnTo>
                    <a:lnTo>
                      <a:pt x="244" y="92"/>
                    </a:lnTo>
                    <a:lnTo>
                      <a:pt x="249" y="97"/>
                    </a:lnTo>
                    <a:lnTo>
                      <a:pt x="255" y="100"/>
                    </a:lnTo>
                    <a:lnTo>
                      <a:pt x="261" y="100"/>
                    </a:lnTo>
                    <a:lnTo>
                      <a:pt x="261" y="100"/>
                    </a:lnTo>
                    <a:close/>
                    <a:moveTo>
                      <a:pt x="219" y="2"/>
                    </a:moveTo>
                    <a:lnTo>
                      <a:pt x="219" y="2"/>
                    </a:lnTo>
                    <a:lnTo>
                      <a:pt x="238" y="8"/>
                    </a:lnTo>
                    <a:lnTo>
                      <a:pt x="238" y="27"/>
                    </a:lnTo>
                    <a:lnTo>
                      <a:pt x="238" y="27"/>
                    </a:lnTo>
                    <a:lnTo>
                      <a:pt x="237" y="24"/>
                    </a:lnTo>
                    <a:lnTo>
                      <a:pt x="237" y="24"/>
                    </a:lnTo>
                    <a:lnTo>
                      <a:pt x="234" y="20"/>
                    </a:lnTo>
                    <a:lnTo>
                      <a:pt x="230" y="17"/>
                    </a:lnTo>
                    <a:lnTo>
                      <a:pt x="225" y="15"/>
                    </a:lnTo>
                    <a:lnTo>
                      <a:pt x="219" y="15"/>
                    </a:lnTo>
                    <a:lnTo>
                      <a:pt x="219" y="2"/>
                    </a:lnTo>
                    <a:lnTo>
                      <a:pt x="219" y="2"/>
                    </a:lnTo>
                    <a:close/>
                    <a:moveTo>
                      <a:pt x="238" y="250"/>
                    </a:moveTo>
                    <a:lnTo>
                      <a:pt x="238" y="250"/>
                    </a:lnTo>
                    <a:lnTo>
                      <a:pt x="229" y="247"/>
                    </a:lnTo>
                    <a:lnTo>
                      <a:pt x="219" y="245"/>
                    </a:lnTo>
                    <a:lnTo>
                      <a:pt x="219" y="215"/>
                    </a:lnTo>
                    <a:lnTo>
                      <a:pt x="219" y="215"/>
                    </a:lnTo>
                    <a:lnTo>
                      <a:pt x="221" y="218"/>
                    </a:lnTo>
                    <a:lnTo>
                      <a:pt x="221" y="218"/>
                    </a:lnTo>
                    <a:lnTo>
                      <a:pt x="225" y="223"/>
                    </a:lnTo>
                    <a:lnTo>
                      <a:pt x="229" y="227"/>
                    </a:lnTo>
                    <a:lnTo>
                      <a:pt x="233" y="231"/>
                    </a:lnTo>
                    <a:lnTo>
                      <a:pt x="238" y="233"/>
                    </a:lnTo>
                    <a:lnTo>
                      <a:pt x="238" y="250"/>
                    </a:lnTo>
                    <a:lnTo>
                      <a:pt x="238" y="250"/>
                    </a:lnTo>
                    <a:close/>
                    <a:moveTo>
                      <a:pt x="238" y="39"/>
                    </a:moveTo>
                    <a:lnTo>
                      <a:pt x="238" y="67"/>
                    </a:lnTo>
                    <a:lnTo>
                      <a:pt x="238" y="67"/>
                    </a:lnTo>
                    <a:lnTo>
                      <a:pt x="237" y="74"/>
                    </a:lnTo>
                    <a:lnTo>
                      <a:pt x="238" y="82"/>
                    </a:lnTo>
                    <a:lnTo>
                      <a:pt x="238" y="174"/>
                    </a:lnTo>
                    <a:lnTo>
                      <a:pt x="238" y="174"/>
                    </a:lnTo>
                    <a:lnTo>
                      <a:pt x="236" y="176"/>
                    </a:lnTo>
                    <a:lnTo>
                      <a:pt x="236" y="176"/>
                    </a:lnTo>
                    <a:lnTo>
                      <a:pt x="230" y="180"/>
                    </a:lnTo>
                    <a:lnTo>
                      <a:pt x="226" y="184"/>
                    </a:lnTo>
                    <a:lnTo>
                      <a:pt x="222" y="188"/>
                    </a:lnTo>
                    <a:lnTo>
                      <a:pt x="219" y="193"/>
                    </a:lnTo>
                    <a:lnTo>
                      <a:pt x="219" y="53"/>
                    </a:lnTo>
                    <a:lnTo>
                      <a:pt x="219" y="53"/>
                    </a:lnTo>
                    <a:lnTo>
                      <a:pt x="225" y="51"/>
                    </a:lnTo>
                    <a:lnTo>
                      <a:pt x="229" y="50"/>
                    </a:lnTo>
                    <a:lnTo>
                      <a:pt x="229" y="50"/>
                    </a:lnTo>
                    <a:lnTo>
                      <a:pt x="234" y="46"/>
                    </a:lnTo>
                    <a:lnTo>
                      <a:pt x="238" y="39"/>
                    </a:lnTo>
                    <a:lnTo>
                      <a:pt x="238" y="39"/>
                    </a:lnTo>
                    <a:close/>
                    <a:moveTo>
                      <a:pt x="68" y="31"/>
                    </a:moveTo>
                    <a:lnTo>
                      <a:pt x="68" y="31"/>
                    </a:lnTo>
                    <a:lnTo>
                      <a:pt x="91" y="21"/>
                    </a:lnTo>
                    <a:lnTo>
                      <a:pt x="112" y="13"/>
                    </a:lnTo>
                    <a:lnTo>
                      <a:pt x="134" y="8"/>
                    </a:lnTo>
                    <a:lnTo>
                      <a:pt x="153" y="4"/>
                    </a:lnTo>
                    <a:lnTo>
                      <a:pt x="172" y="1"/>
                    </a:lnTo>
                    <a:lnTo>
                      <a:pt x="190" y="0"/>
                    </a:lnTo>
                    <a:lnTo>
                      <a:pt x="205" y="1"/>
                    </a:lnTo>
                    <a:lnTo>
                      <a:pt x="219" y="2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5" y="15"/>
                    </a:lnTo>
                    <a:lnTo>
                      <a:pt x="211" y="16"/>
                    </a:lnTo>
                    <a:lnTo>
                      <a:pt x="211" y="16"/>
                    </a:lnTo>
                    <a:lnTo>
                      <a:pt x="211" y="16"/>
                    </a:lnTo>
                    <a:lnTo>
                      <a:pt x="206" y="20"/>
                    </a:lnTo>
                    <a:lnTo>
                      <a:pt x="202" y="27"/>
                    </a:lnTo>
                    <a:lnTo>
                      <a:pt x="200" y="34"/>
                    </a:lnTo>
                    <a:lnTo>
                      <a:pt x="203" y="42"/>
                    </a:lnTo>
                    <a:lnTo>
                      <a:pt x="203" y="42"/>
                    </a:lnTo>
                    <a:lnTo>
                      <a:pt x="206" y="46"/>
                    </a:lnTo>
                    <a:lnTo>
                      <a:pt x="210" y="50"/>
                    </a:lnTo>
                    <a:lnTo>
                      <a:pt x="215" y="51"/>
                    </a:lnTo>
                    <a:lnTo>
                      <a:pt x="219" y="53"/>
                    </a:lnTo>
                    <a:lnTo>
                      <a:pt x="219" y="193"/>
                    </a:lnTo>
                    <a:lnTo>
                      <a:pt x="219" y="193"/>
                    </a:lnTo>
                    <a:lnTo>
                      <a:pt x="218" y="199"/>
                    </a:lnTo>
                    <a:lnTo>
                      <a:pt x="218" y="204"/>
                    </a:lnTo>
                    <a:lnTo>
                      <a:pt x="218" y="210"/>
                    </a:lnTo>
                    <a:lnTo>
                      <a:pt x="219" y="215"/>
                    </a:lnTo>
                    <a:lnTo>
                      <a:pt x="219" y="245"/>
                    </a:lnTo>
                    <a:lnTo>
                      <a:pt x="219" y="245"/>
                    </a:lnTo>
                    <a:lnTo>
                      <a:pt x="207" y="238"/>
                    </a:lnTo>
                    <a:lnTo>
                      <a:pt x="194" y="230"/>
                    </a:lnTo>
                    <a:lnTo>
                      <a:pt x="169" y="212"/>
                    </a:lnTo>
                    <a:lnTo>
                      <a:pt x="157" y="203"/>
                    </a:lnTo>
                    <a:lnTo>
                      <a:pt x="145" y="196"/>
                    </a:lnTo>
                    <a:lnTo>
                      <a:pt x="131" y="192"/>
                    </a:lnTo>
                    <a:lnTo>
                      <a:pt x="125" y="192"/>
                    </a:lnTo>
                    <a:lnTo>
                      <a:pt x="118" y="192"/>
                    </a:lnTo>
                    <a:lnTo>
                      <a:pt x="118" y="192"/>
                    </a:lnTo>
                    <a:lnTo>
                      <a:pt x="92" y="193"/>
                    </a:lnTo>
                    <a:lnTo>
                      <a:pt x="68" y="193"/>
                    </a:lnTo>
                    <a:lnTo>
                      <a:pt x="68" y="164"/>
                    </a:lnTo>
                    <a:lnTo>
                      <a:pt x="68" y="164"/>
                    </a:lnTo>
                    <a:lnTo>
                      <a:pt x="76" y="162"/>
                    </a:lnTo>
                    <a:lnTo>
                      <a:pt x="84" y="159"/>
                    </a:lnTo>
                    <a:lnTo>
                      <a:pt x="84" y="159"/>
                    </a:lnTo>
                    <a:lnTo>
                      <a:pt x="84" y="159"/>
                    </a:lnTo>
                    <a:lnTo>
                      <a:pt x="91" y="155"/>
                    </a:lnTo>
                    <a:lnTo>
                      <a:pt x="96" y="150"/>
                    </a:lnTo>
                    <a:lnTo>
                      <a:pt x="100" y="145"/>
                    </a:lnTo>
                    <a:lnTo>
                      <a:pt x="103" y="138"/>
                    </a:lnTo>
                    <a:lnTo>
                      <a:pt x="104" y="131"/>
                    </a:lnTo>
                    <a:lnTo>
                      <a:pt x="104" y="123"/>
                    </a:lnTo>
                    <a:lnTo>
                      <a:pt x="103" y="116"/>
                    </a:lnTo>
                    <a:lnTo>
                      <a:pt x="100" y="109"/>
                    </a:lnTo>
                    <a:lnTo>
                      <a:pt x="100" y="109"/>
                    </a:lnTo>
                    <a:lnTo>
                      <a:pt x="95" y="100"/>
                    </a:lnTo>
                    <a:lnTo>
                      <a:pt x="87" y="93"/>
                    </a:lnTo>
                    <a:lnTo>
                      <a:pt x="77" y="89"/>
                    </a:lnTo>
                    <a:lnTo>
                      <a:pt x="68" y="88"/>
                    </a:lnTo>
                    <a:lnTo>
                      <a:pt x="68" y="31"/>
                    </a:lnTo>
                    <a:close/>
                    <a:moveTo>
                      <a:pt x="0" y="136"/>
                    </a:moveTo>
                    <a:lnTo>
                      <a:pt x="0" y="136"/>
                    </a:lnTo>
                    <a:lnTo>
                      <a:pt x="0" y="124"/>
                    </a:lnTo>
                    <a:lnTo>
                      <a:pt x="0" y="115"/>
                    </a:lnTo>
                    <a:lnTo>
                      <a:pt x="3" y="104"/>
                    </a:lnTo>
                    <a:lnTo>
                      <a:pt x="5" y="96"/>
                    </a:lnTo>
                    <a:lnTo>
                      <a:pt x="10" y="86"/>
                    </a:lnTo>
                    <a:lnTo>
                      <a:pt x="14" y="78"/>
                    </a:lnTo>
                    <a:lnTo>
                      <a:pt x="24" y="65"/>
                    </a:lnTo>
                    <a:lnTo>
                      <a:pt x="35" y="53"/>
                    </a:lnTo>
                    <a:lnTo>
                      <a:pt x="45" y="44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68" y="31"/>
                    </a:lnTo>
                    <a:lnTo>
                      <a:pt x="68" y="88"/>
                    </a:lnTo>
                    <a:lnTo>
                      <a:pt x="68" y="88"/>
                    </a:lnTo>
                    <a:lnTo>
                      <a:pt x="58" y="89"/>
                    </a:lnTo>
                    <a:lnTo>
                      <a:pt x="50" y="92"/>
                    </a:lnTo>
                    <a:lnTo>
                      <a:pt x="50" y="92"/>
                    </a:lnTo>
                    <a:lnTo>
                      <a:pt x="43" y="96"/>
                    </a:lnTo>
                    <a:lnTo>
                      <a:pt x="38" y="101"/>
                    </a:lnTo>
                    <a:lnTo>
                      <a:pt x="34" y="108"/>
                    </a:lnTo>
                    <a:lnTo>
                      <a:pt x="31" y="113"/>
                    </a:lnTo>
                    <a:lnTo>
                      <a:pt x="30" y="122"/>
                    </a:lnTo>
                    <a:lnTo>
                      <a:pt x="30" y="128"/>
                    </a:lnTo>
                    <a:lnTo>
                      <a:pt x="31" y="135"/>
                    </a:lnTo>
                    <a:lnTo>
                      <a:pt x="34" y="143"/>
                    </a:lnTo>
                    <a:lnTo>
                      <a:pt x="34" y="143"/>
                    </a:lnTo>
                    <a:lnTo>
                      <a:pt x="39" y="151"/>
                    </a:lnTo>
                    <a:lnTo>
                      <a:pt x="47" y="158"/>
                    </a:lnTo>
                    <a:lnTo>
                      <a:pt x="57" y="162"/>
                    </a:lnTo>
                    <a:lnTo>
                      <a:pt x="68" y="164"/>
                    </a:lnTo>
                    <a:lnTo>
                      <a:pt x="68" y="193"/>
                    </a:lnTo>
                    <a:lnTo>
                      <a:pt x="68" y="193"/>
                    </a:lnTo>
                    <a:lnTo>
                      <a:pt x="54" y="192"/>
                    </a:lnTo>
                    <a:lnTo>
                      <a:pt x="42" y="189"/>
                    </a:lnTo>
                    <a:lnTo>
                      <a:pt x="31" y="185"/>
                    </a:lnTo>
                    <a:lnTo>
                      <a:pt x="22" y="178"/>
                    </a:lnTo>
                    <a:lnTo>
                      <a:pt x="14" y="172"/>
                    </a:lnTo>
                    <a:lnTo>
                      <a:pt x="8" y="162"/>
                    </a:lnTo>
                    <a:lnTo>
                      <a:pt x="3" y="150"/>
                    </a:lnTo>
                    <a:lnTo>
                      <a:pt x="0" y="136"/>
                    </a:lnTo>
                    <a:lnTo>
                      <a:pt x="0" y="136"/>
                    </a:lnTo>
                    <a:close/>
                  </a:path>
                </a:pathLst>
              </a:custGeom>
              <a:solidFill>
                <a:srgbClr val="EDCD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229" name="组合 206"/>
              <p:cNvGrpSpPr/>
              <p:nvPr/>
            </p:nvGrpSpPr>
            <p:grpSpPr bwMode="auto">
              <a:xfrm>
                <a:off x="2987675" y="4176713"/>
                <a:ext cx="495300" cy="644525"/>
                <a:chOff x="0" y="0"/>
                <a:chExt cx="495300" cy="644526"/>
              </a:xfrm>
            </p:grpSpPr>
            <p:sp>
              <p:nvSpPr>
                <p:cNvPr id="4230" name="Freeform 1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5300" cy="496888"/>
                </a:xfrm>
                <a:custGeom>
                  <a:avLst/>
                  <a:gdLst>
                    <a:gd name="T0" fmla="*/ 83 w 312"/>
                    <a:gd name="T1" fmla="*/ 16 h 313"/>
                    <a:gd name="T2" fmla="*/ 57 w 312"/>
                    <a:gd name="T3" fmla="*/ 41 h 313"/>
                    <a:gd name="T4" fmla="*/ 37 w 312"/>
                    <a:gd name="T5" fmla="*/ 71 h 313"/>
                    <a:gd name="T6" fmla="*/ 25 w 312"/>
                    <a:gd name="T7" fmla="*/ 103 h 313"/>
                    <a:gd name="T8" fmla="*/ 21 w 312"/>
                    <a:gd name="T9" fmla="*/ 140 h 313"/>
                    <a:gd name="T10" fmla="*/ 21 w 312"/>
                    <a:gd name="T11" fmla="*/ 156 h 313"/>
                    <a:gd name="T12" fmla="*/ 27 w 312"/>
                    <a:gd name="T13" fmla="*/ 186 h 313"/>
                    <a:gd name="T14" fmla="*/ 40 w 312"/>
                    <a:gd name="T15" fmla="*/ 213 h 313"/>
                    <a:gd name="T16" fmla="*/ 56 w 312"/>
                    <a:gd name="T17" fmla="*/ 237 h 313"/>
                    <a:gd name="T18" fmla="*/ 76 w 312"/>
                    <a:gd name="T19" fmla="*/ 259 h 313"/>
                    <a:gd name="T20" fmla="*/ 101 w 312"/>
                    <a:gd name="T21" fmla="*/ 275 h 313"/>
                    <a:gd name="T22" fmla="*/ 128 w 312"/>
                    <a:gd name="T23" fmla="*/ 287 h 313"/>
                    <a:gd name="T24" fmla="*/ 157 w 312"/>
                    <a:gd name="T25" fmla="*/ 293 h 313"/>
                    <a:gd name="T26" fmla="*/ 174 w 312"/>
                    <a:gd name="T27" fmla="*/ 294 h 313"/>
                    <a:gd name="T28" fmla="*/ 210 w 312"/>
                    <a:gd name="T29" fmla="*/ 289 h 313"/>
                    <a:gd name="T30" fmla="*/ 243 w 312"/>
                    <a:gd name="T31" fmla="*/ 276 h 313"/>
                    <a:gd name="T32" fmla="*/ 273 w 312"/>
                    <a:gd name="T33" fmla="*/ 257 h 313"/>
                    <a:gd name="T34" fmla="*/ 296 w 312"/>
                    <a:gd name="T35" fmla="*/ 233 h 313"/>
                    <a:gd name="T36" fmla="*/ 312 w 312"/>
                    <a:gd name="T37" fmla="*/ 245 h 313"/>
                    <a:gd name="T38" fmla="*/ 285 w 312"/>
                    <a:gd name="T39" fmla="*/ 274 h 313"/>
                    <a:gd name="T40" fmla="*/ 252 w 312"/>
                    <a:gd name="T41" fmla="*/ 295 h 313"/>
                    <a:gd name="T42" fmla="*/ 214 w 312"/>
                    <a:gd name="T43" fmla="*/ 309 h 313"/>
                    <a:gd name="T44" fmla="*/ 174 w 312"/>
                    <a:gd name="T45" fmla="*/ 313 h 313"/>
                    <a:gd name="T46" fmla="*/ 156 w 312"/>
                    <a:gd name="T47" fmla="*/ 313 h 313"/>
                    <a:gd name="T48" fmla="*/ 122 w 312"/>
                    <a:gd name="T49" fmla="*/ 306 h 313"/>
                    <a:gd name="T50" fmla="*/ 91 w 312"/>
                    <a:gd name="T51" fmla="*/ 293 h 313"/>
                    <a:gd name="T52" fmla="*/ 64 w 312"/>
                    <a:gd name="T53" fmla="*/ 274 h 313"/>
                    <a:gd name="T54" fmla="*/ 40 w 312"/>
                    <a:gd name="T55" fmla="*/ 251 h 313"/>
                    <a:gd name="T56" fmla="*/ 21 w 312"/>
                    <a:gd name="T57" fmla="*/ 222 h 313"/>
                    <a:gd name="T58" fmla="*/ 8 w 312"/>
                    <a:gd name="T59" fmla="*/ 191 h 313"/>
                    <a:gd name="T60" fmla="*/ 2 w 312"/>
                    <a:gd name="T61" fmla="*/ 159 h 313"/>
                    <a:gd name="T62" fmla="*/ 0 w 312"/>
                    <a:gd name="T63" fmla="*/ 140 h 313"/>
                    <a:gd name="T64" fmla="*/ 6 w 312"/>
                    <a:gd name="T65" fmla="*/ 99 h 313"/>
                    <a:gd name="T66" fmla="*/ 19 w 312"/>
                    <a:gd name="T67" fmla="*/ 61 h 313"/>
                    <a:gd name="T68" fmla="*/ 42 w 312"/>
                    <a:gd name="T69" fmla="*/ 27 h 313"/>
                    <a:gd name="T70" fmla="*/ 71 w 312"/>
                    <a:gd name="T71" fmla="*/ 0 h 31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312"/>
                    <a:gd name="T109" fmla="*/ 0 h 313"/>
                    <a:gd name="T110" fmla="*/ 312 w 312"/>
                    <a:gd name="T111" fmla="*/ 313 h 313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312" h="313">
                      <a:moveTo>
                        <a:pt x="83" y="16"/>
                      </a:moveTo>
                      <a:lnTo>
                        <a:pt x="83" y="16"/>
                      </a:lnTo>
                      <a:lnTo>
                        <a:pt x="69" y="29"/>
                      </a:lnTo>
                      <a:lnTo>
                        <a:pt x="57" y="41"/>
                      </a:lnTo>
                      <a:lnTo>
                        <a:pt x="46" y="54"/>
                      </a:lnTo>
                      <a:lnTo>
                        <a:pt x="37" y="71"/>
                      </a:lnTo>
                      <a:lnTo>
                        <a:pt x="30" y="87"/>
                      </a:lnTo>
                      <a:lnTo>
                        <a:pt x="25" y="103"/>
                      </a:lnTo>
                      <a:lnTo>
                        <a:pt x="22" y="122"/>
                      </a:lnTo>
                      <a:lnTo>
                        <a:pt x="21" y="140"/>
                      </a:lnTo>
                      <a:lnTo>
                        <a:pt x="21" y="140"/>
                      </a:lnTo>
                      <a:lnTo>
                        <a:pt x="21" y="156"/>
                      </a:lnTo>
                      <a:lnTo>
                        <a:pt x="23" y="171"/>
                      </a:lnTo>
                      <a:lnTo>
                        <a:pt x="27" y="186"/>
                      </a:lnTo>
                      <a:lnTo>
                        <a:pt x="33" y="199"/>
                      </a:lnTo>
                      <a:lnTo>
                        <a:pt x="40" y="213"/>
                      </a:lnTo>
                      <a:lnTo>
                        <a:pt x="46" y="226"/>
                      </a:lnTo>
                      <a:lnTo>
                        <a:pt x="56" y="237"/>
                      </a:lnTo>
                      <a:lnTo>
                        <a:pt x="65" y="248"/>
                      </a:lnTo>
                      <a:lnTo>
                        <a:pt x="76" y="259"/>
                      </a:lnTo>
                      <a:lnTo>
                        <a:pt x="88" y="267"/>
                      </a:lnTo>
                      <a:lnTo>
                        <a:pt x="101" y="275"/>
                      </a:lnTo>
                      <a:lnTo>
                        <a:pt x="114" y="282"/>
                      </a:lnTo>
                      <a:lnTo>
                        <a:pt x="128" y="287"/>
                      </a:lnTo>
                      <a:lnTo>
                        <a:pt x="143" y="290"/>
                      </a:lnTo>
                      <a:lnTo>
                        <a:pt x="157" y="293"/>
                      </a:lnTo>
                      <a:lnTo>
                        <a:pt x="174" y="294"/>
                      </a:lnTo>
                      <a:lnTo>
                        <a:pt x="174" y="294"/>
                      </a:lnTo>
                      <a:lnTo>
                        <a:pt x="193" y="293"/>
                      </a:lnTo>
                      <a:lnTo>
                        <a:pt x="210" y="289"/>
                      </a:lnTo>
                      <a:lnTo>
                        <a:pt x="227" y="285"/>
                      </a:lnTo>
                      <a:lnTo>
                        <a:pt x="243" y="276"/>
                      </a:lnTo>
                      <a:lnTo>
                        <a:pt x="258" y="268"/>
                      </a:lnTo>
                      <a:lnTo>
                        <a:pt x="273" y="257"/>
                      </a:lnTo>
                      <a:lnTo>
                        <a:pt x="285" y="247"/>
                      </a:lnTo>
                      <a:lnTo>
                        <a:pt x="296" y="233"/>
                      </a:lnTo>
                      <a:lnTo>
                        <a:pt x="312" y="245"/>
                      </a:lnTo>
                      <a:lnTo>
                        <a:pt x="312" y="245"/>
                      </a:lnTo>
                      <a:lnTo>
                        <a:pt x="298" y="260"/>
                      </a:lnTo>
                      <a:lnTo>
                        <a:pt x="285" y="274"/>
                      </a:lnTo>
                      <a:lnTo>
                        <a:pt x="268" y="285"/>
                      </a:lnTo>
                      <a:lnTo>
                        <a:pt x="252" y="295"/>
                      </a:lnTo>
                      <a:lnTo>
                        <a:pt x="233" y="303"/>
                      </a:lnTo>
                      <a:lnTo>
                        <a:pt x="214" y="309"/>
                      </a:lnTo>
                      <a:lnTo>
                        <a:pt x="194" y="312"/>
                      </a:lnTo>
                      <a:lnTo>
                        <a:pt x="174" y="313"/>
                      </a:lnTo>
                      <a:lnTo>
                        <a:pt x="174" y="313"/>
                      </a:lnTo>
                      <a:lnTo>
                        <a:pt x="156" y="313"/>
                      </a:lnTo>
                      <a:lnTo>
                        <a:pt x="138" y="310"/>
                      </a:lnTo>
                      <a:lnTo>
                        <a:pt x="122" y="306"/>
                      </a:lnTo>
                      <a:lnTo>
                        <a:pt x="106" y="299"/>
                      </a:lnTo>
                      <a:lnTo>
                        <a:pt x="91" y="293"/>
                      </a:lnTo>
                      <a:lnTo>
                        <a:pt x="76" y="285"/>
                      </a:lnTo>
                      <a:lnTo>
                        <a:pt x="64" y="274"/>
                      </a:lnTo>
                      <a:lnTo>
                        <a:pt x="52" y="263"/>
                      </a:lnTo>
                      <a:lnTo>
                        <a:pt x="40" y="251"/>
                      </a:lnTo>
                      <a:lnTo>
                        <a:pt x="30" y="237"/>
                      </a:lnTo>
                      <a:lnTo>
                        <a:pt x="21" y="222"/>
                      </a:lnTo>
                      <a:lnTo>
                        <a:pt x="14" y="207"/>
                      </a:lnTo>
                      <a:lnTo>
                        <a:pt x="8" y="191"/>
                      </a:lnTo>
                      <a:lnTo>
                        <a:pt x="4" y="175"/>
                      </a:lnTo>
                      <a:lnTo>
                        <a:pt x="2" y="159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2" y="119"/>
                      </a:lnTo>
                      <a:lnTo>
                        <a:pt x="6" y="99"/>
                      </a:lnTo>
                      <a:lnTo>
                        <a:pt x="11" y="79"/>
                      </a:lnTo>
                      <a:lnTo>
                        <a:pt x="19" y="61"/>
                      </a:lnTo>
                      <a:lnTo>
                        <a:pt x="30" y="44"/>
                      </a:lnTo>
                      <a:lnTo>
                        <a:pt x="42" y="27"/>
                      </a:lnTo>
                      <a:lnTo>
                        <a:pt x="56" y="14"/>
                      </a:lnTo>
                      <a:lnTo>
                        <a:pt x="71" y="0"/>
                      </a:lnTo>
                      <a:lnTo>
                        <a:pt x="83" y="16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31" name="Freeform 130"/>
                <p:cNvSpPr>
                  <a:spLocks noEditPoints="1" noChangeArrowheads="1"/>
                </p:cNvSpPr>
                <p:nvPr/>
              </p:nvSpPr>
              <p:spPr bwMode="auto">
                <a:xfrm>
                  <a:off x="53975" y="9525"/>
                  <a:ext cx="436563" cy="434975"/>
                </a:xfrm>
                <a:custGeom>
                  <a:avLst/>
                  <a:gdLst>
                    <a:gd name="T0" fmla="*/ 152 w 275"/>
                    <a:gd name="T1" fmla="*/ 1 h 274"/>
                    <a:gd name="T2" fmla="*/ 191 w 275"/>
                    <a:gd name="T3" fmla="*/ 10 h 274"/>
                    <a:gd name="T4" fmla="*/ 225 w 275"/>
                    <a:gd name="T5" fmla="*/ 32 h 274"/>
                    <a:gd name="T6" fmla="*/ 252 w 275"/>
                    <a:gd name="T7" fmla="*/ 61 h 274"/>
                    <a:gd name="T8" fmla="*/ 268 w 275"/>
                    <a:gd name="T9" fmla="*/ 97 h 274"/>
                    <a:gd name="T10" fmla="*/ 275 w 275"/>
                    <a:gd name="T11" fmla="*/ 138 h 274"/>
                    <a:gd name="T12" fmla="*/ 272 w 275"/>
                    <a:gd name="T13" fmla="*/ 165 h 274"/>
                    <a:gd name="T14" fmla="*/ 259 w 275"/>
                    <a:gd name="T15" fmla="*/ 203 h 274"/>
                    <a:gd name="T16" fmla="*/ 234 w 275"/>
                    <a:gd name="T17" fmla="*/ 235 h 274"/>
                    <a:gd name="T18" fmla="*/ 203 w 275"/>
                    <a:gd name="T19" fmla="*/ 258 h 274"/>
                    <a:gd name="T20" fmla="*/ 165 w 275"/>
                    <a:gd name="T21" fmla="*/ 272 h 274"/>
                    <a:gd name="T22" fmla="*/ 137 w 275"/>
                    <a:gd name="T23" fmla="*/ 274 h 274"/>
                    <a:gd name="T24" fmla="*/ 137 w 275"/>
                    <a:gd name="T25" fmla="*/ 269 h 274"/>
                    <a:gd name="T26" fmla="*/ 164 w 275"/>
                    <a:gd name="T27" fmla="*/ 266 h 274"/>
                    <a:gd name="T28" fmla="*/ 201 w 275"/>
                    <a:gd name="T29" fmla="*/ 253 h 274"/>
                    <a:gd name="T30" fmla="*/ 230 w 275"/>
                    <a:gd name="T31" fmla="*/ 230 h 274"/>
                    <a:gd name="T32" fmla="*/ 253 w 275"/>
                    <a:gd name="T33" fmla="*/ 200 h 274"/>
                    <a:gd name="T34" fmla="*/ 266 w 275"/>
                    <a:gd name="T35" fmla="*/ 163 h 274"/>
                    <a:gd name="T36" fmla="*/ 268 w 275"/>
                    <a:gd name="T37" fmla="*/ 138 h 274"/>
                    <a:gd name="T38" fmla="*/ 263 w 275"/>
                    <a:gd name="T39" fmla="*/ 98 h 274"/>
                    <a:gd name="T40" fmla="*/ 247 w 275"/>
                    <a:gd name="T41" fmla="*/ 65 h 274"/>
                    <a:gd name="T42" fmla="*/ 221 w 275"/>
                    <a:gd name="T43" fmla="*/ 36 h 274"/>
                    <a:gd name="T44" fmla="*/ 188 w 275"/>
                    <a:gd name="T45" fmla="*/ 17 h 274"/>
                    <a:gd name="T46" fmla="*/ 151 w 275"/>
                    <a:gd name="T47" fmla="*/ 8 h 274"/>
                    <a:gd name="T48" fmla="*/ 137 w 275"/>
                    <a:gd name="T49" fmla="*/ 0 h 274"/>
                    <a:gd name="T50" fmla="*/ 137 w 275"/>
                    <a:gd name="T51" fmla="*/ 274 h 274"/>
                    <a:gd name="T52" fmla="*/ 96 w 275"/>
                    <a:gd name="T53" fmla="*/ 269 h 274"/>
                    <a:gd name="T54" fmla="*/ 61 w 275"/>
                    <a:gd name="T55" fmla="*/ 251 h 274"/>
                    <a:gd name="T56" fmla="*/ 31 w 275"/>
                    <a:gd name="T57" fmla="*/ 224 h 274"/>
                    <a:gd name="T58" fmla="*/ 11 w 275"/>
                    <a:gd name="T59" fmla="*/ 191 h 274"/>
                    <a:gd name="T60" fmla="*/ 2 w 275"/>
                    <a:gd name="T61" fmla="*/ 151 h 274"/>
                    <a:gd name="T62" fmla="*/ 2 w 275"/>
                    <a:gd name="T63" fmla="*/ 123 h 274"/>
                    <a:gd name="T64" fmla="*/ 11 w 275"/>
                    <a:gd name="T65" fmla="*/ 84 h 274"/>
                    <a:gd name="T66" fmla="*/ 31 w 275"/>
                    <a:gd name="T67" fmla="*/ 50 h 274"/>
                    <a:gd name="T68" fmla="*/ 61 w 275"/>
                    <a:gd name="T69" fmla="*/ 24 h 274"/>
                    <a:gd name="T70" fmla="*/ 96 w 275"/>
                    <a:gd name="T71" fmla="*/ 6 h 274"/>
                    <a:gd name="T72" fmla="*/ 137 w 275"/>
                    <a:gd name="T73" fmla="*/ 0 h 274"/>
                    <a:gd name="T74" fmla="*/ 125 w 275"/>
                    <a:gd name="T75" fmla="*/ 8 h 274"/>
                    <a:gd name="T76" fmla="*/ 87 w 275"/>
                    <a:gd name="T77" fmla="*/ 17 h 274"/>
                    <a:gd name="T78" fmla="*/ 54 w 275"/>
                    <a:gd name="T79" fmla="*/ 36 h 274"/>
                    <a:gd name="T80" fmla="*/ 29 w 275"/>
                    <a:gd name="T81" fmla="*/ 65 h 274"/>
                    <a:gd name="T82" fmla="*/ 12 w 275"/>
                    <a:gd name="T83" fmla="*/ 98 h 274"/>
                    <a:gd name="T84" fmla="*/ 7 w 275"/>
                    <a:gd name="T85" fmla="*/ 138 h 274"/>
                    <a:gd name="T86" fmla="*/ 10 w 275"/>
                    <a:gd name="T87" fmla="*/ 163 h 274"/>
                    <a:gd name="T88" fmla="*/ 22 w 275"/>
                    <a:gd name="T89" fmla="*/ 200 h 274"/>
                    <a:gd name="T90" fmla="*/ 45 w 275"/>
                    <a:gd name="T91" fmla="*/ 230 h 274"/>
                    <a:gd name="T92" fmla="*/ 75 w 275"/>
                    <a:gd name="T93" fmla="*/ 253 h 274"/>
                    <a:gd name="T94" fmla="*/ 111 w 275"/>
                    <a:gd name="T95" fmla="*/ 266 h 274"/>
                    <a:gd name="T96" fmla="*/ 137 w 275"/>
                    <a:gd name="T97" fmla="*/ 274 h 27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75"/>
                    <a:gd name="T148" fmla="*/ 0 h 274"/>
                    <a:gd name="T149" fmla="*/ 275 w 275"/>
                    <a:gd name="T150" fmla="*/ 274 h 27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75" h="274">
                      <a:moveTo>
                        <a:pt x="137" y="0"/>
                      </a:moveTo>
                      <a:lnTo>
                        <a:pt x="137" y="0"/>
                      </a:lnTo>
                      <a:lnTo>
                        <a:pt x="152" y="1"/>
                      </a:lnTo>
                      <a:lnTo>
                        <a:pt x="165" y="2"/>
                      </a:lnTo>
                      <a:lnTo>
                        <a:pt x="179" y="6"/>
                      </a:lnTo>
                      <a:lnTo>
                        <a:pt x="191" y="10"/>
                      </a:lnTo>
                      <a:lnTo>
                        <a:pt x="203" y="17"/>
                      </a:lnTo>
                      <a:lnTo>
                        <a:pt x="214" y="24"/>
                      </a:lnTo>
                      <a:lnTo>
                        <a:pt x="225" y="32"/>
                      </a:lnTo>
                      <a:lnTo>
                        <a:pt x="234" y="40"/>
                      </a:lnTo>
                      <a:lnTo>
                        <a:pt x="244" y="50"/>
                      </a:lnTo>
                      <a:lnTo>
                        <a:pt x="252" y="61"/>
                      </a:lnTo>
                      <a:lnTo>
                        <a:pt x="259" y="71"/>
                      </a:lnTo>
                      <a:lnTo>
                        <a:pt x="264" y="84"/>
                      </a:lnTo>
                      <a:lnTo>
                        <a:pt x="268" y="97"/>
                      </a:lnTo>
                      <a:lnTo>
                        <a:pt x="272" y="109"/>
                      </a:lnTo>
                      <a:lnTo>
                        <a:pt x="274" y="123"/>
                      </a:lnTo>
                      <a:lnTo>
                        <a:pt x="275" y="138"/>
                      </a:lnTo>
                      <a:lnTo>
                        <a:pt x="275" y="138"/>
                      </a:lnTo>
                      <a:lnTo>
                        <a:pt x="274" y="151"/>
                      </a:lnTo>
                      <a:lnTo>
                        <a:pt x="272" y="165"/>
                      </a:lnTo>
                      <a:lnTo>
                        <a:pt x="268" y="178"/>
                      </a:lnTo>
                      <a:lnTo>
                        <a:pt x="264" y="191"/>
                      </a:lnTo>
                      <a:lnTo>
                        <a:pt x="259" y="203"/>
                      </a:lnTo>
                      <a:lnTo>
                        <a:pt x="252" y="215"/>
                      </a:lnTo>
                      <a:lnTo>
                        <a:pt x="244" y="224"/>
                      </a:lnTo>
                      <a:lnTo>
                        <a:pt x="234" y="235"/>
                      </a:lnTo>
                      <a:lnTo>
                        <a:pt x="225" y="243"/>
                      </a:lnTo>
                      <a:lnTo>
                        <a:pt x="214" y="251"/>
                      </a:lnTo>
                      <a:lnTo>
                        <a:pt x="203" y="258"/>
                      </a:lnTo>
                      <a:lnTo>
                        <a:pt x="191" y="264"/>
                      </a:lnTo>
                      <a:lnTo>
                        <a:pt x="179" y="269"/>
                      </a:lnTo>
                      <a:lnTo>
                        <a:pt x="165" y="272"/>
                      </a:lnTo>
                      <a:lnTo>
                        <a:pt x="152" y="274"/>
                      </a:lnTo>
                      <a:lnTo>
                        <a:pt x="137" y="274"/>
                      </a:lnTo>
                      <a:lnTo>
                        <a:pt x="137" y="274"/>
                      </a:lnTo>
                      <a:lnTo>
                        <a:pt x="137" y="269"/>
                      </a:lnTo>
                      <a:lnTo>
                        <a:pt x="137" y="269"/>
                      </a:lnTo>
                      <a:lnTo>
                        <a:pt x="137" y="269"/>
                      </a:lnTo>
                      <a:lnTo>
                        <a:pt x="137" y="269"/>
                      </a:lnTo>
                      <a:lnTo>
                        <a:pt x="151" y="268"/>
                      </a:lnTo>
                      <a:lnTo>
                        <a:pt x="164" y="266"/>
                      </a:lnTo>
                      <a:lnTo>
                        <a:pt x="176" y="262"/>
                      </a:lnTo>
                      <a:lnTo>
                        <a:pt x="188" y="258"/>
                      </a:lnTo>
                      <a:lnTo>
                        <a:pt x="201" y="253"/>
                      </a:lnTo>
                      <a:lnTo>
                        <a:pt x="211" y="246"/>
                      </a:lnTo>
                      <a:lnTo>
                        <a:pt x="221" y="238"/>
                      </a:lnTo>
                      <a:lnTo>
                        <a:pt x="230" y="230"/>
                      </a:lnTo>
                      <a:lnTo>
                        <a:pt x="239" y="220"/>
                      </a:lnTo>
                      <a:lnTo>
                        <a:pt x="247" y="211"/>
                      </a:lnTo>
                      <a:lnTo>
                        <a:pt x="253" y="200"/>
                      </a:lnTo>
                      <a:lnTo>
                        <a:pt x="259" y="188"/>
                      </a:lnTo>
                      <a:lnTo>
                        <a:pt x="263" y="177"/>
                      </a:lnTo>
                      <a:lnTo>
                        <a:pt x="266" y="163"/>
                      </a:lnTo>
                      <a:lnTo>
                        <a:pt x="268" y="151"/>
                      </a:lnTo>
                      <a:lnTo>
                        <a:pt x="268" y="138"/>
                      </a:lnTo>
                      <a:lnTo>
                        <a:pt x="268" y="138"/>
                      </a:lnTo>
                      <a:lnTo>
                        <a:pt x="268" y="124"/>
                      </a:lnTo>
                      <a:lnTo>
                        <a:pt x="266" y="111"/>
                      </a:lnTo>
                      <a:lnTo>
                        <a:pt x="263" y="98"/>
                      </a:lnTo>
                      <a:lnTo>
                        <a:pt x="259" y="86"/>
                      </a:lnTo>
                      <a:lnTo>
                        <a:pt x="253" y="75"/>
                      </a:lnTo>
                      <a:lnTo>
                        <a:pt x="247" y="65"/>
                      </a:lnTo>
                      <a:lnTo>
                        <a:pt x="239" y="54"/>
                      </a:lnTo>
                      <a:lnTo>
                        <a:pt x="230" y="44"/>
                      </a:lnTo>
                      <a:lnTo>
                        <a:pt x="221" y="36"/>
                      </a:lnTo>
                      <a:lnTo>
                        <a:pt x="211" y="29"/>
                      </a:lnTo>
                      <a:lnTo>
                        <a:pt x="201" y="23"/>
                      </a:lnTo>
                      <a:lnTo>
                        <a:pt x="188" y="17"/>
                      </a:lnTo>
                      <a:lnTo>
                        <a:pt x="176" y="12"/>
                      </a:lnTo>
                      <a:lnTo>
                        <a:pt x="164" y="9"/>
                      </a:lnTo>
                      <a:lnTo>
                        <a:pt x="151" y="8"/>
                      </a:lnTo>
                      <a:lnTo>
                        <a:pt x="137" y="6"/>
                      </a:lnTo>
                      <a:lnTo>
                        <a:pt x="137" y="6"/>
                      </a:lnTo>
                      <a:lnTo>
                        <a:pt x="137" y="0"/>
                      </a:lnTo>
                      <a:lnTo>
                        <a:pt x="137" y="0"/>
                      </a:lnTo>
                      <a:close/>
                      <a:moveTo>
                        <a:pt x="137" y="274"/>
                      </a:moveTo>
                      <a:lnTo>
                        <a:pt x="137" y="274"/>
                      </a:lnTo>
                      <a:lnTo>
                        <a:pt x="123" y="274"/>
                      </a:lnTo>
                      <a:lnTo>
                        <a:pt x="110" y="272"/>
                      </a:lnTo>
                      <a:lnTo>
                        <a:pt x="96" y="269"/>
                      </a:lnTo>
                      <a:lnTo>
                        <a:pt x="84" y="264"/>
                      </a:lnTo>
                      <a:lnTo>
                        <a:pt x="72" y="258"/>
                      </a:lnTo>
                      <a:lnTo>
                        <a:pt x="61" y="251"/>
                      </a:lnTo>
                      <a:lnTo>
                        <a:pt x="50" y="243"/>
                      </a:lnTo>
                      <a:lnTo>
                        <a:pt x="41" y="235"/>
                      </a:lnTo>
                      <a:lnTo>
                        <a:pt x="31" y="224"/>
                      </a:lnTo>
                      <a:lnTo>
                        <a:pt x="23" y="215"/>
                      </a:lnTo>
                      <a:lnTo>
                        <a:pt x="16" y="203"/>
                      </a:lnTo>
                      <a:lnTo>
                        <a:pt x="11" y="191"/>
                      </a:lnTo>
                      <a:lnTo>
                        <a:pt x="7" y="178"/>
                      </a:lnTo>
                      <a:lnTo>
                        <a:pt x="3" y="165"/>
                      </a:lnTo>
                      <a:lnTo>
                        <a:pt x="2" y="151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2" y="123"/>
                      </a:lnTo>
                      <a:lnTo>
                        <a:pt x="3" y="109"/>
                      </a:lnTo>
                      <a:lnTo>
                        <a:pt x="7" y="97"/>
                      </a:lnTo>
                      <a:lnTo>
                        <a:pt x="11" y="84"/>
                      </a:lnTo>
                      <a:lnTo>
                        <a:pt x="16" y="71"/>
                      </a:lnTo>
                      <a:lnTo>
                        <a:pt x="23" y="61"/>
                      </a:lnTo>
                      <a:lnTo>
                        <a:pt x="31" y="50"/>
                      </a:lnTo>
                      <a:lnTo>
                        <a:pt x="41" y="40"/>
                      </a:lnTo>
                      <a:lnTo>
                        <a:pt x="50" y="32"/>
                      </a:lnTo>
                      <a:lnTo>
                        <a:pt x="61" y="24"/>
                      </a:lnTo>
                      <a:lnTo>
                        <a:pt x="72" y="17"/>
                      </a:lnTo>
                      <a:lnTo>
                        <a:pt x="84" y="10"/>
                      </a:lnTo>
                      <a:lnTo>
                        <a:pt x="96" y="6"/>
                      </a:lnTo>
                      <a:lnTo>
                        <a:pt x="110" y="2"/>
                      </a:lnTo>
                      <a:lnTo>
                        <a:pt x="123" y="1"/>
                      </a:lnTo>
                      <a:lnTo>
                        <a:pt x="137" y="0"/>
                      </a:lnTo>
                      <a:lnTo>
                        <a:pt x="137" y="6"/>
                      </a:lnTo>
                      <a:lnTo>
                        <a:pt x="137" y="6"/>
                      </a:lnTo>
                      <a:lnTo>
                        <a:pt x="125" y="8"/>
                      </a:lnTo>
                      <a:lnTo>
                        <a:pt x="111" y="9"/>
                      </a:lnTo>
                      <a:lnTo>
                        <a:pt x="99" y="12"/>
                      </a:lnTo>
                      <a:lnTo>
                        <a:pt x="87" y="17"/>
                      </a:lnTo>
                      <a:lnTo>
                        <a:pt x="75" y="23"/>
                      </a:lnTo>
                      <a:lnTo>
                        <a:pt x="64" y="29"/>
                      </a:lnTo>
                      <a:lnTo>
                        <a:pt x="54" y="36"/>
                      </a:lnTo>
                      <a:lnTo>
                        <a:pt x="45" y="44"/>
                      </a:lnTo>
                      <a:lnTo>
                        <a:pt x="37" y="54"/>
                      </a:lnTo>
                      <a:lnTo>
                        <a:pt x="29" y="65"/>
                      </a:lnTo>
                      <a:lnTo>
                        <a:pt x="22" y="75"/>
                      </a:lnTo>
                      <a:lnTo>
                        <a:pt x="16" y="86"/>
                      </a:lnTo>
                      <a:lnTo>
                        <a:pt x="12" y="98"/>
                      </a:lnTo>
                      <a:lnTo>
                        <a:pt x="10" y="111"/>
                      </a:lnTo>
                      <a:lnTo>
                        <a:pt x="7" y="124"/>
                      </a:lnTo>
                      <a:lnTo>
                        <a:pt x="7" y="138"/>
                      </a:lnTo>
                      <a:lnTo>
                        <a:pt x="7" y="138"/>
                      </a:lnTo>
                      <a:lnTo>
                        <a:pt x="7" y="151"/>
                      </a:lnTo>
                      <a:lnTo>
                        <a:pt x="10" y="163"/>
                      </a:lnTo>
                      <a:lnTo>
                        <a:pt x="12" y="177"/>
                      </a:lnTo>
                      <a:lnTo>
                        <a:pt x="16" y="188"/>
                      </a:lnTo>
                      <a:lnTo>
                        <a:pt x="22" y="200"/>
                      </a:lnTo>
                      <a:lnTo>
                        <a:pt x="29" y="211"/>
                      </a:lnTo>
                      <a:lnTo>
                        <a:pt x="37" y="220"/>
                      </a:lnTo>
                      <a:lnTo>
                        <a:pt x="45" y="230"/>
                      </a:lnTo>
                      <a:lnTo>
                        <a:pt x="54" y="238"/>
                      </a:lnTo>
                      <a:lnTo>
                        <a:pt x="64" y="246"/>
                      </a:lnTo>
                      <a:lnTo>
                        <a:pt x="75" y="253"/>
                      </a:lnTo>
                      <a:lnTo>
                        <a:pt x="87" y="258"/>
                      </a:lnTo>
                      <a:lnTo>
                        <a:pt x="99" y="262"/>
                      </a:lnTo>
                      <a:lnTo>
                        <a:pt x="111" y="266"/>
                      </a:lnTo>
                      <a:lnTo>
                        <a:pt x="125" y="268"/>
                      </a:lnTo>
                      <a:lnTo>
                        <a:pt x="137" y="269"/>
                      </a:lnTo>
                      <a:lnTo>
                        <a:pt x="137" y="274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32" name="Freeform 131"/>
                <p:cNvSpPr>
                  <a:spLocks noChangeArrowheads="1"/>
                </p:cNvSpPr>
                <p:nvPr/>
              </p:nvSpPr>
              <p:spPr bwMode="auto">
                <a:xfrm>
                  <a:off x="47625" y="17463"/>
                  <a:ext cx="434975" cy="423863"/>
                </a:xfrm>
                <a:custGeom>
                  <a:avLst/>
                  <a:gdLst>
                    <a:gd name="T0" fmla="*/ 199 w 274"/>
                    <a:gd name="T1" fmla="*/ 18 h 267"/>
                    <a:gd name="T2" fmla="*/ 203 w 274"/>
                    <a:gd name="T3" fmla="*/ 37 h 267"/>
                    <a:gd name="T4" fmla="*/ 214 w 274"/>
                    <a:gd name="T5" fmla="*/ 35 h 267"/>
                    <a:gd name="T6" fmla="*/ 221 w 274"/>
                    <a:gd name="T7" fmla="*/ 43 h 267"/>
                    <a:gd name="T8" fmla="*/ 238 w 274"/>
                    <a:gd name="T9" fmla="*/ 56 h 267"/>
                    <a:gd name="T10" fmla="*/ 257 w 274"/>
                    <a:gd name="T11" fmla="*/ 80 h 267"/>
                    <a:gd name="T12" fmla="*/ 251 w 274"/>
                    <a:gd name="T13" fmla="*/ 91 h 267"/>
                    <a:gd name="T14" fmla="*/ 256 w 274"/>
                    <a:gd name="T15" fmla="*/ 93 h 267"/>
                    <a:gd name="T16" fmla="*/ 262 w 274"/>
                    <a:gd name="T17" fmla="*/ 85 h 267"/>
                    <a:gd name="T18" fmla="*/ 264 w 274"/>
                    <a:gd name="T19" fmla="*/ 93 h 267"/>
                    <a:gd name="T20" fmla="*/ 259 w 274"/>
                    <a:gd name="T21" fmla="*/ 110 h 267"/>
                    <a:gd name="T22" fmla="*/ 247 w 274"/>
                    <a:gd name="T23" fmla="*/ 112 h 267"/>
                    <a:gd name="T24" fmla="*/ 232 w 274"/>
                    <a:gd name="T25" fmla="*/ 127 h 267"/>
                    <a:gd name="T26" fmla="*/ 220 w 274"/>
                    <a:gd name="T27" fmla="*/ 141 h 267"/>
                    <a:gd name="T28" fmla="*/ 202 w 274"/>
                    <a:gd name="T29" fmla="*/ 154 h 267"/>
                    <a:gd name="T30" fmla="*/ 209 w 274"/>
                    <a:gd name="T31" fmla="*/ 183 h 267"/>
                    <a:gd name="T32" fmla="*/ 218 w 274"/>
                    <a:gd name="T33" fmla="*/ 214 h 267"/>
                    <a:gd name="T34" fmla="*/ 210 w 274"/>
                    <a:gd name="T35" fmla="*/ 237 h 267"/>
                    <a:gd name="T36" fmla="*/ 226 w 274"/>
                    <a:gd name="T37" fmla="*/ 228 h 267"/>
                    <a:gd name="T38" fmla="*/ 247 w 274"/>
                    <a:gd name="T39" fmla="*/ 192 h 267"/>
                    <a:gd name="T40" fmla="*/ 264 w 274"/>
                    <a:gd name="T41" fmla="*/ 141 h 267"/>
                    <a:gd name="T42" fmla="*/ 274 w 274"/>
                    <a:gd name="T43" fmla="*/ 115 h 267"/>
                    <a:gd name="T44" fmla="*/ 155 w 274"/>
                    <a:gd name="T45" fmla="*/ 267 h 267"/>
                    <a:gd name="T46" fmla="*/ 178 w 274"/>
                    <a:gd name="T47" fmla="*/ 246 h 267"/>
                    <a:gd name="T48" fmla="*/ 153 w 274"/>
                    <a:gd name="T49" fmla="*/ 245 h 267"/>
                    <a:gd name="T50" fmla="*/ 145 w 274"/>
                    <a:gd name="T51" fmla="*/ 252 h 267"/>
                    <a:gd name="T52" fmla="*/ 125 w 274"/>
                    <a:gd name="T53" fmla="*/ 248 h 267"/>
                    <a:gd name="T54" fmla="*/ 99 w 274"/>
                    <a:gd name="T55" fmla="*/ 249 h 267"/>
                    <a:gd name="T56" fmla="*/ 121 w 274"/>
                    <a:gd name="T57" fmla="*/ 267 h 267"/>
                    <a:gd name="T58" fmla="*/ 0 w 274"/>
                    <a:gd name="T59" fmla="*/ 129 h 267"/>
                    <a:gd name="T60" fmla="*/ 62 w 274"/>
                    <a:gd name="T61" fmla="*/ 26 h 267"/>
                    <a:gd name="T62" fmla="*/ 19 w 274"/>
                    <a:gd name="T63" fmla="*/ 87 h 267"/>
                    <a:gd name="T64" fmla="*/ 31 w 274"/>
                    <a:gd name="T65" fmla="*/ 84 h 267"/>
                    <a:gd name="T66" fmla="*/ 50 w 274"/>
                    <a:gd name="T67" fmla="*/ 91 h 267"/>
                    <a:gd name="T68" fmla="*/ 60 w 274"/>
                    <a:gd name="T69" fmla="*/ 88 h 267"/>
                    <a:gd name="T70" fmla="*/ 46 w 274"/>
                    <a:gd name="T71" fmla="*/ 106 h 267"/>
                    <a:gd name="T72" fmla="*/ 35 w 274"/>
                    <a:gd name="T73" fmla="*/ 122 h 267"/>
                    <a:gd name="T74" fmla="*/ 45 w 274"/>
                    <a:gd name="T75" fmla="*/ 157 h 267"/>
                    <a:gd name="T76" fmla="*/ 54 w 274"/>
                    <a:gd name="T77" fmla="*/ 180 h 267"/>
                    <a:gd name="T78" fmla="*/ 87 w 274"/>
                    <a:gd name="T79" fmla="*/ 210 h 267"/>
                    <a:gd name="T80" fmla="*/ 95 w 274"/>
                    <a:gd name="T81" fmla="*/ 188 h 267"/>
                    <a:gd name="T82" fmla="*/ 98 w 274"/>
                    <a:gd name="T83" fmla="*/ 169 h 267"/>
                    <a:gd name="T84" fmla="*/ 104 w 274"/>
                    <a:gd name="T85" fmla="*/ 137 h 267"/>
                    <a:gd name="T86" fmla="*/ 117 w 274"/>
                    <a:gd name="T87" fmla="*/ 122 h 267"/>
                    <a:gd name="T88" fmla="*/ 152 w 274"/>
                    <a:gd name="T89" fmla="*/ 125 h 267"/>
                    <a:gd name="T90" fmla="*/ 165 w 274"/>
                    <a:gd name="T91" fmla="*/ 106 h 267"/>
                    <a:gd name="T92" fmla="*/ 161 w 274"/>
                    <a:gd name="T93" fmla="*/ 81 h 267"/>
                    <a:gd name="T94" fmla="*/ 134 w 274"/>
                    <a:gd name="T95" fmla="*/ 58 h 267"/>
                    <a:gd name="T96" fmla="*/ 111 w 274"/>
                    <a:gd name="T97" fmla="*/ 57 h 267"/>
                    <a:gd name="T98" fmla="*/ 92 w 274"/>
                    <a:gd name="T99" fmla="*/ 68 h 267"/>
                    <a:gd name="T100" fmla="*/ 69 w 274"/>
                    <a:gd name="T101" fmla="*/ 64 h 267"/>
                    <a:gd name="T102" fmla="*/ 73 w 274"/>
                    <a:gd name="T103" fmla="*/ 56 h 267"/>
                    <a:gd name="T104" fmla="*/ 80 w 274"/>
                    <a:gd name="T105" fmla="*/ 45 h 267"/>
                    <a:gd name="T106" fmla="*/ 81 w 274"/>
                    <a:gd name="T107" fmla="*/ 38 h 267"/>
                    <a:gd name="T108" fmla="*/ 96 w 274"/>
                    <a:gd name="T109" fmla="*/ 49 h 267"/>
                    <a:gd name="T110" fmla="*/ 119 w 274"/>
                    <a:gd name="T111" fmla="*/ 47 h 267"/>
                    <a:gd name="T112" fmla="*/ 137 w 274"/>
                    <a:gd name="T113" fmla="*/ 45 h 267"/>
                    <a:gd name="T114" fmla="*/ 141 w 274"/>
                    <a:gd name="T115" fmla="*/ 28 h 267"/>
                    <a:gd name="T116" fmla="*/ 161 w 274"/>
                    <a:gd name="T117" fmla="*/ 22 h 267"/>
                    <a:gd name="T118" fmla="*/ 132 w 274"/>
                    <a:gd name="T119" fmla="*/ 8 h 267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74"/>
                    <a:gd name="T181" fmla="*/ 0 h 267"/>
                    <a:gd name="T182" fmla="*/ 274 w 274"/>
                    <a:gd name="T183" fmla="*/ 267 h 267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74" h="267">
                      <a:moveTo>
                        <a:pt x="161" y="1"/>
                      </a:moveTo>
                      <a:lnTo>
                        <a:pt x="161" y="1"/>
                      </a:lnTo>
                      <a:lnTo>
                        <a:pt x="169" y="3"/>
                      </a:lnTo>
                      <a:lnTo>
                        <a:pt x="178" y="5"/>
                      </a:lnTo>
                      <a:lnTo>
                        <a:pt x="188" y="8"/>
                      </a:lnTo>
                      <a:lnTo>
                        <a:pt x="201" y="14"/>
                      </a:lnTo>
                      <a:lnTo>
                        <a:pt x="214" y="22"/>
                      </a:lnTo>
                      <a:lnTo>
                        <a:pt x="226" y="31"/>
                      </a:lnTo>
                      <a:lnTo>
                        <a:pt x="238" y="43"/>
                      </a:lnTo>
                      <a:lnTo>
                        <a:pt x="238" y="43"/>
                      </a:lnTo>
                      <a:lnTo>
                        <a:pt x="234" y="39"/>
                      </a:lnTo>
                      <a:lnTo>
                        <a:pt x="225" y="31"/>
                      </a:lnTo>
                      <a:lnTo>
                        <a:pt x="213" y="22"/>
                      </a:lnTo>
                      <a:lnTo>
                        <a:pt x="206" y="19"/>
                      </a:lnTo>
                      <a:lnTo>
                        <a:pt x="199" y="18"/>
                      </a:lnTo>
                      <a:lnTo>
                        <a:pt x="197" y="19"/>
                      </a:lnTo>
                      <a:lnTo>
                        <a:pt x="197" y="19"/>
                      </a:lnTo>
                      <a:lnTo>
                        <a:pt x="198" y="22"/>
                      </a:lnTo>
                      <a:lnTo>
                        <a:pt x="198" y="22"/>
                      </a:lnTo>
                      <a:lnTo>
                        <a:pt x="199" y="24"/>
                      </a:lnTo>
                      <a:lnTo>
                        <a:pt x="199" y="24"/>
                      </a:lnTo>
                      <a:lnTo>
                        <a:pt x="199" y="27"/>
                      </a:lnTo>
                      <a:lnTo>
                        <a:pt x="201" y="30"/>
                      </a:lnTo>
                      <a:lnTo>
                        <a:pt x="201" y="30"/>
                      </a:lnTo>
                      <a:lnTo>
                        <a:pt x="202" y="30"/>
                      </a:lnTo>
                      <a:lnTo>
                        <a:pt x="202" y="30"/>
                      </a:lnTo>
                      <a:lnTo>
                        <a:pt x="203" y="33"/>
                      </a:lnTo>
                      <a:lnTo>
                        <a:pt x="203" y="33"/>
                      </a:lnTo>
                      <a:lnTo>
                        <a:pt x="203" y="34"/>
                      </a:lnTo>
                      <a:lnTo>
                        <a:pt x="203" y="37"/>
                      </a:lnTo>
                      <a:lnTo>
                        <a:pt x="203" y="39"/>
                      </a:lnTo>
                      <a:lnTo>
                        <a:pt x="206" y="39"/>
                      </a:lnTo>
                      <a:lnTo>
                        <a:pt x="206" y="39"/>
                      </a:lnTo>
                      <a:lnTo>
                        <a:pt x="209" y="39"/>
                      </a:lnTo>
                      <a:lnTo>
                        <a:pt x="209" y="39"/>
                      </a:lnTo>
                      <a:lnTo>
                        <a:pt x="210" y="38"/>
                      </a:lnTo>
                      <a:lnTo>
                        <a:pt x="210" y="38"/>
                      </a:lnTo>
                      <a:lnTo>
                        <a:pt x="207" y="35"/>
                      </a:lnTo>
                      <a:lnTo>
                        <a:pt x="207" y="35"/>
                      </a:lnTo>
                      <a:lnTo>
                        <a:pt x="207" y="35"/>
                      </a:lnTo>
                      <a:lnTo>
                        <a:pt x="207" y="35"/>
                      </a:lnTo>
                      <a:lnTo>
                        <a:pt x="209" y="34"/>
                      </a:lnTo>
                      <a:lnTo>
                        <a:pt x="210" y="33"/>
                      </a:lnTo>
                      <a:lnTo>
                        <a:pt x="210" y="33"/>
                      </a:lnTo>
                      <a:lnTo>
                        <a:pt x="214" y="35"/>
                      </a:lnTo>
                      <a:lnTo>
                        <a:pt x="215" y="37"/>
                      </a:lnTo>
                      <a:lnTo>
                        <a:pt x="215" y="37"/>
                      </a:lnTo>
                      <a:lnTo>
                        <a:pt x="217" y="39"/>
                      </a:lnTo>
                      <a:lnTo>
                        <a:pt x="217" y="39"/>
                      </a:lnTo>
                      <a:lnTo>
                        <a:pt x="215" y="41"/>
                      </a:lnTo>
                      <a:lnTo>
                        <a:pt x="215" y="41"/>
                      </a:lnTo>
                      <a:lnTo>
                        <a:pt x="214" y="42"/>
                      </a:lnTo>
                      <a:lnTo>
                        <a:pt x="214" y="42"/>
                      </a:lnTo>
                      <a:lnTo>
                        <a:pt x="215" y="45"/>
                      </a:lnTo>
                      <a:lnTo>
                        <a:pt x="215" y="45"/>
                      </a:lnTo>
                      <a:lnTo>
                        <a:pt x="215" y="45"/>
                      </a:lnTo>
                      <a:lnTo>
                        <a:pt x="217" y="45"/>
                      </a:lnTo>
                      <a:lnTo>
                        <a:pt x="217" y="45"/>
                      </a:lnTo>
                      <a:lnTo>
                        <a:pt x="221" y="43"/>
                      </a:lnTo>
                      <a:lnTo>
                        <a:pt x="221" y="43"/>
                      </a:lnTo>
                      <a:lnTo>
                        <a:pt x="224" y="43"/>
                      </a:lnTo>
                      <a:lnTo>
                        <a:pt x="224" y="43"/>
                      </a:lnTo>
                      <a:lnTo>
                        <a:pt x="225" y="45"/>
                      </a:lnTo>
                      <a:lnTo>
                        <a:pt x="225" y="45"/>
                      </a:lnTo>
                      <a:lnTo>
                        <a:pt x="229" y="47"/>
                      </a:lnTo>
                      <a:lnTo>
                        <a:pt x="229" y="47"/>
                      </a:lnTo>
                      <a:lnTo>
                        <a:pt x="230" y="47"/>
                      </a:lnTo>
                      <a:lnTo>
                        <a:pt x="230" y="47"/>
                      </a:lnTo>
                      <a:lnTo>
                        <a:pt x="232" y="51"/>
                      </a:lnTo>
                      <a:lnTo>
                        <a:pt x="232" y="51"/>
                      </a:lnTo>
                      <a:lnTo>
                        <a:pt x="234" y="53"/>
                      </a:lnTo>
                      <a:lnTo>
                        <a:pt x="234" y="53"/>
                      </a:lnTo>
                      <a:lnTo>
                        <a:pt x="237" y="54"/>
                      </a:lnTo>
                      <a:lnTo>
                        <a:pt x="238" y="56"/>
                      </a:lnTo>
                      <a:lnTo>
                        <a:pt x="238" y="56"/>
                      </a:lnTo>
                      <a:lnTo>
                        <a:pt x="240" y="58"/>
                      </a:lnTo>
                      <a:lnTo>
                        <a:pt x="240" y="58"/>
                      </a:lnTo>
                      <a:lnTo>
                        <a:pt x="245" y="62"/>
                      </a:lnTo>
                      <a:lnTo>
                        <a:pt x="245" y="62"/>
                      </a:lnTo>
                      <a:lnTo>
                        <a:pt x="248" y="65"/>
                      </a:lnTo>
                      <a:lnTo>
                        <a:pt x="248" y="65"/>
                      </a:lnTo>
                      <a:lnTo>
                        <a:pt x="248" y="69"/>
                      </a:lnTo>
                      <a:lnTo>
                        <a:pt x="248" y="69"/>
                      </a:lnTo>
                      <a:lnTo>
                        <a:pt x="249" y="73"/>
                      </a:lnTo>
                      <a:lnTo>
                        <a:pt x="249" y="73"/>
                      </a:lnTo>
                      <a:lnTo>
                        <a:pt x="251" y="76"/>
                      </a:lnTo>
                      <a:lnTo>
                        <a:pt x="251" y="76"/>
                      </a:lnTo>
                      <a:lnTo>
                        <a:pt x="253" y="77"/>
                      </a:lnTo>
                      <a:lnTo>
                        <a:pt x="253" y="77"/>
                      </a:lnTo>
                      <a:lnTo>
                        <a:pt x="257" y="80"/>
                      </a:lnTo>
                      <a:lnTo>
                        <a:pt x="257" y="80"/>
                      </a:lnTo>
                      <a:lnTo>
                        <a:pt x="259" y="81"/>
                      </a:lnTo>
                      <a:lnTo>
                        <a:pt x="259" y="83"/>
                      </a:lnTo>
                      <a:lnTo>
                        <a:pt x="259" y="83"/>
                      </a:lnTo>
                      <a:lnTo>
                        <a:pt x="257" y="84"/>
                      </a:lnTo>
                      <a:lnTo>
                        <a:pt x="257" y="84"/>
                      </a:lnTo>
                      <a:lnTo>
                        <a:pt x="255" y="84"/>
                      </a:lnTo>
                      <a:lnTo>
                        <a:pt x="255" y="84"/>
                      </a:lnTo>
                      <a:lnTo>
                        <a:pt x="255" y="87"/>
                      </a:lnTo>
                      <a:lnTo>
                        <a:pt x="255" y="87"/>
                      </a:lnTo>
                      <a:lnTo>
                        <a:pt x="255" y="88"/>
                      </a:lnTo>
                      <a:lnTo>
                        <a:pt x="255" y="89"/>
                      </a:lnTo>
                      <a:lnTo>
                        <a:pt x="255" y="89"/>
                      </a:lnTo>
                      <a:lnTo>
                        <a:pt x="252" y="91"/>
                      </a:lnTo>
                      <a:lnTo>
                        <a:pt x="251" y="91"/>
                      </a:lnTo>
                      <a:lnTo>
                        <a:pt x="248" y="92"/>
                      </a:lnTo>
                      <a:lnTo>
                        <a:pt x="247" y="93"/>
                      </a:lnTo>
                      <a:lnTo>
                        <a:pt x="247" y="93"/>
                      </a:lnTo>
                      <a:lnTo>
                        <a:pt x="247" y="95"/>
                      </a:lnTo>
                      <a:lnTo>
                        <a:pt x="247" y="95"/>
                      </a:lnTo>
                      <a:lnTo>
                        <a:pt x="249" y="96"/>
                      </a:lnTo>
                      <a:lnTo>
                        <a:pt x="249" y="96"/>
                      </a:lnTo>
                      <a:lnTo>
                        <a:pt x="249" y="95"/>
                      </a:lnTo>
                      <a:lnTo>
                        <a:pt x="249" y="95"/>
                      </a:lnTo>
                      <a:lnTo>
                        <a:pt x="249" y="93"/>
                      </a:lnTo>
                      <a:lnTo>
                        <a:pt x="251" y="93"/>
                      </a:lnTo>
                      <a:lnTo>
                        <a:pt x="251" y="93"/>
                      </a:lnTo>
                      <a:lnTo>
                        <a:pt x="253" y="93"/>
                      </a:lnTo>
                      <a:lnTo>
                        <a:pt x="253" y="93"/>
                      </a:lnTo>
                      <a:lnTo>
                        <a:pt x="256" y="93"/>
                      </a:lnTo>
                      <a:lnTo>
                        <a:pt x="256" y="93"/>
                      </a:lnTo>
                      <a:lnTo>
                        <a:pt x="256" y="92"/>
                      </a:lnTo>
                      <a:lnTo>
                        <a:pt x="256" y="92"/>
                      </a:lnTo>
                      <a:lnTo>
                        <a:pt x="256" y="92"/>
                      </a:lnTo>
                      <a:lnTo>
                        <a:pt x="256" y="89"/>
                      </a:lnTo>
                      <a:lnTo>
                        <a:pt x="256" y="89"/>
                      </a:lnTo>
                      <a:lnTo>
                        <a:pt x="257" y="87"/>
                      </a:lnTo>
                      <a:lnTo>
                        <a:pt x="257" y="87"/>
                      </a:lnTo>
                      <a:lnTo>
                        <a:pt x="257" y="88"/>
                      </a:lnTo>
                      <a:lnTo>
                        <a:pt x="259" y="87"/>
                      </a:lnTo>
                      <a:lnTo>
                        <a:pt x="259" y="87"/>
                      </a:lnTo>
                      <a:lnTo>
                        <a:pt x="260" y="85"/>
                      </a:lnTo>
                      <a:lnTo>
                        <a:pt x="260" y="85"/>
                      </a:lnTo>
                      <a:lnTo>
                        <a:pt x="262" y="85"/>
                      </a:lnTo>
                      <a:lnTo>
                        <a:pt x="262" y="85"/>
                      </a:lnTo>
                      <a:lnTo>
                        <a:pt x="262" y="85"/>
                      </a:lnTo>
                      <a:lnTo>
                        <a:pt x="262" y="83"/>
                      </a:lnTo>
                      <a:lnTo>
                        <a:pt x="262" y="83"/>
                      </a:lnTo>
                      <a:lnTo>
                        <a:pt x="260" y="80"/>
                      </a:lnTo>
                      <a:lnTo>
                        <a:pt x="260" y="80"/>
                      </a:lnTo>
                      <a:lnTo>
                        <a:pt x="260" y="75"/>
                      </a:lnTo>
                      <a:lnTo>
                        <a:pt x="260" y="75"/>
                      </a:lnTo>
                      <a:lnTo>
                        <a:pt x="263" y="80"/>
                      </a:lnTo>
                      <a:lnTo>
                        <a:pt x="266" y="89"/>
                      </a:lnTo>
                      <a:lnTo>
                        <a:pt x="266" y="89"/>
                      </a:lnTo>
                      <a:lnTo>
                        <a:pt x="264" y="89"/>
                      </a:lnTo>
                      <a:lnTo>
                        <a:pt x="264" y="91"/>
                      </a:lnTo>
                      <a:lnTo>
                        <a:pt x="264" y="91"/>
                      </a:lnTo>
                      <a:lnTo>
                        <a:pt x="264" y="93"/>
                      </a:lnTo>
                      <a:lnTo>
                        <a:pt x="264" y="93"/>
                      </a:lnTo>
                      <a:lnTo>
                        <a:pt x="264" y="98"/>
                      </a:lnTo>
                      <a:lnTo>
                        <a:pt x="264" y="98"/>
                      </a:lnTo>
                      <a:lnTo>
                        <a:pt x="264" y="103"/>
                      </a:lnTo>
                      <a:lnTo>
                        <a:pt x="264" y="103"/>
                      </a:lnTo>
                      <a:lnTo>
                        <a:pt x="264" y="107"/>
                      </a:lnTo>
                      <a:lnTo>
                        <a:pt x="264" y="107"/>
                      </a:lnTo>
                      <a:lnTo>
                        <a:pt x="264" y="112"/>
                      </a:lnTo>
                      <a:lnTo>
                        <a:pt x="264" y="112"/>
                      </a:lnTo>
                      <a:lnTo>
                        <a:pt x="263" y="114"/>
                      </a:lnTo>
                      <a:lnTo>
                        <a:pt x="263" y="114"/>
                      </a:lnTo>
                      <a:lnTo>
                        <a:pt x="263" y="115"/>
                      </a:lnTo>
                      <a:lnTo>
                        <a:pt x="262" y="114"/>
                      </a:lnTo>
                      <a:lnTo>
                        <a:pt x="262" y="114"/>
                      </a:lnTo>
                      <a:lnTo>
                        <a:pt x="260" y="110"/>
                      </a:lnTo>
                      <a:lnTo>
                        <a:pt x="259" y="110"/>
                      </a:lnTo>
                      <a:lnTo>
                        <a:pt x="259" y="110"/>
                      </a:lnTo>
                      <a:lnTo>
                        <a:pt x="259" y="108"/>
                      </a:lnTo>
                      <a:lnTo>
                        <a:pt x="256" y="108"/>
                      </a:lnTo>
                      <a:lnTo>
                        <a:pt x="256" y="108"/>
                      </a:lnTo>
                      <a:lnTo>
                        <a:pt x="255" y="108"/>
                      </a:lnTo>
                      <a:lnTo>
                        <a:pt x="253" y="108"/>
                      </a:lnTo>
                      <a:lnTo>
                        <a:pt x="253" y="108"/>
                      </a:lnTo>
                      <a:lnTo>
                        <a:pt x="253" y="111"/>
                      </a:lnTo>
                      <a:lnTo>
                        <a:pt x="253" y="112"/>
                      </a:lnTo>
                      <a:lnTo>
                        <a:pt x="253" y="112"/>
                      </a:lnTo>
                      <a:lnTo>
                        <a:pt x="248" y="111"/>
                      </a:lnTo>
                      <a:lnTo>
                        <a:pt x="248" y="111"/>
                      </a:lnTo>
                      <a:lnTo>
                        <a:pt x="247" y="111"/>
                      </a:lnTo>
                      <a:lnTo>
                        <a:pt x="247" y="112"/>
                      </a:lnTo>
                      <a:lnTo>
                        <a:pt x="247" y="112"/>
                      </a:lnTo>
                      <a:lnTo>
                        <a:pt x="245" y="115"/>
                      </a:lnTo>
                      <a:lnTo>
                        <a:pt x="244" y="116"/>
                      </a:lnTo>
                      <a:lnTo>
                        <a:pt x="244" y="116"/>
                      </a:lnTo>
                      <a:lnTo>
                        <a:pt x="244" y="118"/>
                      </a:lnTo>
                      <a:lnTo>
                        <a:pt x="243" y="121"/>
                      </a:lnTo>
                      <a:lnTo>
                        <a:pt x="243" y="121"/>
                      </a:lnTo>
                      <a:lnTo>
                        <a:pt x="241" y="122"/>
                      </a:lnTo>
                      <a:lnTo>
                        <a:pt x="238" y="122"/>
                      </a:lnTo>
                      <a:lnTo>
                        <a:pt x="238" y="122"/>
                      </a:lnTo>
                      <a:lnTo>
                        <a:pt x="234" y="123"/>
                      </a:lnTo>
                      <a:lnTo>
                        <a:pt x="234" y="123"/>
                      </a:lnTo>
                      <a:lnTo>
                        <a:pt x="234" y="125"/>
                      </a:lnTo>
                      <a:lnTo>
                        <a:pt x="233" y="126"/>
                      </a:lnTo>
                      <a:lnTo>
                        <a:pt x="233" y="126"/>
                      </a:lnTo>
                      <a:lnTo>
                        <a:pt x="232" y="127"/>
                      </a:lnTo>
                      <a:lnTo>
                        <a:pt x="230" y="129"/>
                      </a:lnTo>
                      <a:lnTo>
                        <a:pt x="230" y="129"/>
                      </a:lnTo>
                      <a:lnTo>
                        <a:pt x="230" y="133"/>
                      </a:lnTo>
                      <a:lnTo>
                        <a:pt x="230" y="133"/>
                      </a:lnTo>
                      <a:lnTo>
                        <a:pt x="230" y="134"/>
                      </a:lnTo>
                      <a:lnTo>
                        <a:pt x="230" y="135"/>
                      </a:lnTo>
                      <a:lnTo>
                        <a:pt x="230" y="135"/>
                      </a:lnTo>
                      <a:lnTo>
                        <a:pt x="226" y="137"/>
                      </a:lnTo>
                      <a:lnTo>
                        <a:pt x="226" y="137"/>
                      </a:lnTo>
                      <a:lnTo>
                        <a:pt x="226" y="137"/>
                      </a:lnTo>
                      <a:lnTo>
                        <a:pt x="226" y="138"/>
                      </a:lnTo>
                      <a:lnTo>
                        <a:pt x="225" y="139"/>
                      </a:lnTo>
                      <a:lnTo>
                        <a:pt x="225" y="139"/>
                      </a:lnTo>
                      <a:lnTo>
                        <a:pt x="220" y="141"/>
                      </a:lnTo>
                      <a:lnTo>
                        <a:pt x="220" y="141"/>
                      </a:lnTo>
                      <a:lnTo>
                        <a:pt x="220" y="142"/>
                      </a:lnTo>
                      <a:lnTo>
                        <a:pt x="220" y="144"/>
                      </a:lnTo>
                      <a:lnTo>
                        <a:pt x="218" y="144"/>
                      </a:lnTo>
                      <a:lnTo>
                        <a:pt x="218" y="144"/>
                      </a:lnTo>
                      <a:lnTo>
                        <a:pt x="215" y="144"/>
                      </a:lnTo>
                      <a:lnTo>
                        <a:pt x="213" y="144"/>
                      </a:lnTo>
                      <a:lnTo>
                        <a:pt x="213" y="144"/>
                      </a:lnTo>
                      <a:lnTo>
                        <a:pt x="211" y="145"/>
                      </a:lnTo>
                      <a:lnTo>
                        <a:pt x="209" y="148"/>
                      </a:lnTo>
                      <a:lnTo>
                        <a:pt x="209" y="148"/>
                      </a:lnTo>
                      <a:lnTo>
                        <a:pt x="203" y="152"/>
                      </a:lnTo>
                      <a:lnTo>
                        <a:pt x="203" y="152"/>
                      </a:lnTo>
                      <a:lnTo>
                        <a:pt x="202" y="152"/>
                      </a:lnTo>
                      <a:lnTo>
                        <a:pt x="202" y="154"/>
                      </a:lnTo>
                      <a:lnTo>
                        <a:pt x="202" y="154"/>
                      </a:lnTo>
                      <a:lnTo>
                        <a:pt x="202" y="157"/>
                      </a:lnTo>
                      <a:lnTo>
                        <a:pt x="203" y="158"/>
                      </a:lnTo>
                      <a:lnTo>
                        <a:pt x="203" y="158"/>
                      </a:lnTo>
                      <a:lnTo>
                        <a:pt x="207" y="164"/>
                      </a:lnTo>
                      <a:lnTo>
                        <a:pt x="207" y="164"/>
                      </a:lnTo>
                      <a:lnTo>
                        <a:pt x="209" y="167"/>
                      </a:lnTo>
                      <a:lnTo>
                        <a:pt x="207" y="169"/>
                      </a:lnTo>
                      <a:lnTo>
                        <a:pt x="207" y="169"/>
                      </a:lnTo>
                      <a:lnTo>
                        <a:pt x="206" y="173"/>
                      </a:lnTo>
                      <a:lnTo>
                        <a:pt x="206" y="173"/>
                      </a:lnTo>
                      <a:lnTo>
                        <a:pt x="206" y="176"/>
                      </a:lnTo>
                      <a:lnTo>
                        <a:pt x="206" y="179"/>
                      </a:lnTo>
                      <a:lnTo>
                        <a:pt x="206" y="179"/>
                      </a:lnTo>
                      <a:lnTo>
                        <a:pt x="209" y="183"/>
                      </a:lnTo>
                      <a:lnTo>
                        <a:pt x="209" y="183"/>
                      </a:lnTo>
                      <a:lnTo>
                        <a:pt x="207" y="184"/>
                      </a:lnTo>
                      <a:lnTo>
                        <a:pt x="207" y="186"/>
                      </a:lnTo>
                      <a:lnTo>
                        <a:pt x="207" y="187"/>
                      </a:lnTo>
                      <a:lnTo>
                        <a:pt x="207" y="187"/>
                      </a:lnTo>
                      <a:lnTo>
                        <a:pt x="213" y="191"/>
                      </a:lnTo>
                      <a:lnTo>
                        <a:pt x="213" y="191"/>
                      </a:lnTo>
                      <a:lnTo>
                        <a:pt x="217" y="194"/>
                      </a:lnTo>
                      <a:lnTo>
                        <a:pt x="217" y="194"/>
                      </a:lnTo>
                      <a:lnTo>
                        <a:pt x="217" y="199"/>
                      </a:lnTo>
                      <a:lnTo>
                        <a:pt x="217" y="199"/>
                      </a:lnTo>
                      <a:lnTo>
                        <a:pt x="220" y="204"/>
                      </a:lnTo>
                      <a:lnTo>
                        <a:pt x="221" y="209"/>
                      </a:lnTo>
                      <a:lnTo>
                        <a:pt x="220" y="211"/>
                      </a:lnTo>
                      <a:lnTo>
                        <a:pt x="220" y="211"/>
                      </a:lnTo>
                      <a:lnTo>
                        <a:pt x="218" y="214"/>
                      </a:lnTo>
                      <a:lnTo>
                        <a:pt x="218" y="215"/>
                      </a:lnTo>
                      <a:lnTo>
                        <a:pt x="218" y="215"/>
                      </a:lnTo>
                      <a:lnTo>
                        <a:pt x="220" y="218"/>
                      </a:lnTo>
                      <a:lnTo>
                        <a:pt x="220" y="218"/>
                      </a:lnTo>
                      <a:lnTo>
                        <a:pt x="222" y="219"/>
                      </a:lnTo>
                      <a:lnTo>
                        <a:pt x="222" y="219"/>
                      </a:lnTo>
                      <a:lnTo>
                        <a:pt x="222" y="221"/>
                      </a:lnTo>
                      <a:lnTo>
                        <a:pt x="222" y="221"/>
                      </a:lnTo>
                      <a:lnTo>
                        <a:pt x="218" y="226"/>
                      </a:lnTo>
                      <a:lnTo>
                        <a:pt x="218" y="226"/>
                      </a:lnTo>
                      <a:lnTo>
                        <a:pt x="217" y="230"/>
                      </a:lnTo>
                      <a:lnTo>
                        <a:pt x="217" y="230"/>
                      </a:lnTo>
                      <a:lnTo>
                        <a:pt x="213" y="236"/>
                      </a:lnTo>
                      <a:lnTo>
                        <a:pt x="213" y="236"/>
                      </a:lnTo>
                      <a:lnTo>
                        <a:pt x="210" y="237"/>
                      </a:lnTo>
                      <a:lnTo>
                        <a:pt x="210" y="238"/>
                      </a:lnTo>
                      <a:lnTo>
                        <a:pt x="210" y="238"/>
                      </a:lnTo>
                      <a:lnTo>
                        <a:pt x="209" y="241"/>
                      </a:lnTo>
                      <a:lnTo>
                        <a:pt x="209" y="242"/>
                      </a:lnTo>
                      <a:lnTo>
                        <a:pt x="210" y="241"/>
                      </a:lnTo>
                      <a:lnTo>
                        <a:pt x="210" y="241"/>
                      </a:lnTo>
                      <a:lnTo>
                        <a:pt x="215" y="237"/>
                      </a:lnTo>
                      <a:lnTo>
                        <a:pt x="215" y="237"/>
                      </a:lnTo>
                      <a:lnTo>
                        <a:pt x="221" y="234"/>
                      </a:lnTo>
                      <a:lnTo>
                        <a:pt x="224" y="232"/>
                      </a:lnTo>
                      <a:lnTo>
                        <a:pt x="224" y="232"/>
                      </a:lnTo>
                      <a:lnTo>
                        <a:pt x="225" y="232"/>
                      </a:lnTo>
                      <a:lnTo>
                        <a:pt x="225" y="233"/>
                      </a:lnTo>
                      <a:lnTo>
                        <a:pt x="226" y="228"/>
                      </a:lnTo>
                      <a:lnTo>
                        <a:pt x="226" y="228"/>
                      </a:lnTo>
                      <a:lnTo>
                        <a:pt x="230" y="219"/>
                      </a:lnTo>
                      <a:lnTo>
                        <a:pt x="233" y="217"/>
                      </a:lnTo>
                      <a:lnTo>
                        <a:pt x="233" y="217"/>
                      </a:lnTo>
                      <a:lnTo>
                        <a:pt x="236" y="211"/>
                      </a:lnTo>
                      <a:lnTo>
                        <a:pt x="236" y="211"/>
                      </a:lnTo>
                      <a:lnTo>
                        <a:pt x="238" y="206"/>
                      </a:lnTo>
                      <a:lnTo>
                        <a:pt x="238" y="206"/>
                      </a:lnTo>
                      <a:lnTo>
                        <a:pt x="240" y="204"/>
                      </a:lnTo>
                      <a:lnTo>
                        <a:pt x="241" y="204"/>
                      </a:lnTo>
                      <a:lnTo>
                        <a:pt x="243" y="204"/>
                      </a:lnTo>
                      <a:lnTo>
                        <a:pt x="243" y="200"/>
                      </a:lnTo>
                      <a:lnTo>
                        <a:pt x="243" y="200"/>
                      </a:lnTo>
                      <a:lnTo>
                        <a:pt x="244" y="196"/>
                      </a:lnTo>
                      <a:lnTo>
                        <a:pt x="247" y="192"/>
                      </a:lnTo>
                      <a:lnTo>
                        <a:pt x="247" y="192"/>
                      </a:lnTo>
                      <a:lnTo>
                        <a:pt x="247" y="188"/>
                      </a:lnTo>
                      <a:lnTo>
                        <a:pt x="247" y="186"/>
                      </a:lnTo>
                      <a:lnTo>
                        <a:pt x="247" y="184"/>
                      </a:lnTo>
                      <a:lnTo>
                        <a:pt x="248" y="181"/>
                      </a:lnTo>
                      <a:lnTo>
                        <a:pt x="248" y="181"/>
                      </a:lnTo>
                      <a:lnTo>
                        <a:pt x="252" y="179"/>
                      </a:lnTo>
                      <a:lnTo>
                        <a:pt x="253" y="177"/>
                      </a:lnTo>
                      <a:lnTo>
                        <a:pt x="253" y="177"/>
                      </a:lnTo>
                      <a:lnTo>
                        <a:pt x="256" y="172"/>
                      </a:lnTo>
                      <a:lnTo>
                        <a:pt x="256" y="172"/>
                      </a:lnTo>
                      <a:lnTo>
                        <a:pt x="262" y="164"/>
                      </a:lnTo>
                      <a:lnTo>
                        <a:pt x="263" y="160"/>
                      </a:lnTo>
                      <a:lnTo>
                        <a:pt x="264" y="153"/>
                      </a:lnTo>
                      <a:lnTo>
                        <a:pt x="264" y="153"/>
                      </a:lnTo>
                      <a:lnTo>
                        <a:pt x="264" y="141"/>
                      </a:lnTo>
                      <a:lnTo>
                        <a:pt x="264" y="141"/>
                      </a:lnTo>
                      <a:lnTo>
                        <a:pt x="266" y="138"/>
                      </a:lnTo>
                      <a:lnTo>
                        <a:pt x="267" y="135"/>
                      </a:lnTo>
                      <a:lnTo>
                        <a:pt x="267" y="131"/>
                      </a:lnTo>
                      <a:lnTo>
                        <a:pt x="267" y="131"/>
                      </a:lnTo>
                      <a:lnTo>
                        <a:pt x="266" y="127"/>
                      </a:lnTo>
                      <a:lnTo>
                        <a:pt x="266" y="126"/>
                      </a:lnTo>
                      <a:lnTo>
                        <a:pt x="266" y="126"/>
                      </a:lnTo>
                      <a:lnTo>
                        <a:pt x="267" y="123"/>
                      </a:lnTo>
                      <a:lnTo>
                        <a:pt x="268" y="122"/>
                      </a:lnTo>
                      <a:lnTo>
                        <a:pt x="268" y="122"/>
                      </a:lnTo>
                      <a:lnTo>
                        <a:pt x="271" y="118"/>
                      </a:lnTo>
                      <a:lnTo>
                        <a:pt x="271" y="118"/>
                      </a:lnTo>
                      <a:lnTo>
                        <a:pt x="272" y="114"/>
                      </a:lnTo>
                      <a:lnTo>
                        <a:pt x="274" y="115"/>
                      </a:lnTo>
                      <a:lnTo>
                        <a:pt x="274" y="115"/>
                      </a:lnTo>
                      <a:lnTo>
                        <a:pt x="274" y="121"/>
                      </a:lnTo>
                      <a:lnTo>
                        <a:pt x="274" y="135"/>
                      </a:lnTo>
                      <a:lnTo>
                        <a:pt x="270" y="157"/>
                      </a:lnTo>
                      <a:lnTo>
                        <a:pt x="267" y="171"/>
                      </a:lnTo>
                      <a:lnTo>
                        <a:pt x="263" y="183"/>
                      </a:lnTo>
                      <a:lnTo>
                        <a:pt x="257" y="196"/>
                      </a:lnTo>
                      <a:lnTo>
                        <a:pt x="249" y="210"/>
                      </a:lnTo>
                      <a:lnTo>
                        <a:pt x="240" y="223"/>
                      </a:lnTo>
                      <a:lnTo>
                        <a:pt x="229" y="234"/>
                      </a:lnTo>
                      <a:lnTo>
                        <a:pt x="214" y="245"/>
                      </a:lnTo>
                      <a:lnTo>
                        <a:pt x="198" y="255"/>
                      </a:lnTo>
                      <a:lnTo>
                        <a:pt x="178" y="261"/>
                      </a:lnTo>
                      <a:lnTo>
                        <a:pt x="155" y="267"/>
                      </a:lnTo>
                      <a:lnTo>
                        <a:pt x="155" y="267"/>
                      </a:lnTo>
                      <a:lnTo>
                        <a:pt x="169" y="263"/>
                      </a:lnTo>
                      <a:lnTo>
                        <a:pt x="182" y="259"/>
                      </a:lnTo>
                      <a:lnTo>
                        <a:pt x="186" y="256"/>
                      </a:lnTo>
                      <a:lnTo>
                        <a:pt x="187" y="255"/>
                      </a:lnTo>
                      <a:lnTo>
                        <a:pt x="187" y="255"/>
                      </a:lnTo>
                      <a:lnTo>
                        <a:pt x="187" y="252"/>
                      </a:lnTo>
                      <a:lnTo>
                        <a:pt x="187" y="249"/>
                      </a:lnTo>
                      <a:lnTo>
                        <a:pt x="187" y="249"/>
                      </a:lnTo>
                      <a:lnTo>
                        <a:pt x="187" y="249"/>
                      </a:lnTo>
                      <a:lnTo>
                        <a:pt x="184" y="249"/>
                      </a:lnTo>
                      <a:lnTo>
                        <a:pt x="182" y="248"/>
                      </a:lnTo>
                      <a:lnTo>
                        <a:pt x="182" y="248"/>
                      </a:lnTo>
                      <a:lnTo>
                        <a:pt x="178" y="245"/>
                      </a:lnTo>
                      <a:lnTo>
                        <a:pt x="178" y="246"/>
                      </a:lnTo>
                      <a:lnTo>
                        <a:pt x="178" y="246"/>
                      </a:lnTo>
                      <a:lnTo>
                        <a:pt x="173" y="246"/>
                      </a:lnTo>
                      <a:lnTo>
                        <a:pt x="173" y="246"/>
                      </a:lnTo>
                      <a:lnTo>
                        <a:pt x="168" y="246"/>
                      </a:lnTo>
                      <a:lnTo>
                        <a:pt x="165" y="245"/>
                      </a:lnTo>
                      <a:lnTo>
                        <a:pt x="165" y="245"/>
                      </a:lnTo>
                      <a:lnTo>
                        <a:pt x="161" y="242"/>
                      </a:lnTo>
                      <a:lnTo>
                        <a:pt x="160" y="241"/>
                      </a:lnTo>
                      <a:lnTo>
                        <a:pt x="159" y="242"/>
                      </a:lnTo>
                      <a:lnTo>
                        <a:pt x="159" y="242"/>
                      </a:lnTo>
                      <a:lnTo>
                        <a:pt x="159" y="244"/>
                      </a:lnTo>
                      <a:lnTo>
                        <a:pt x="159" y="244"/>
                      </a:lnTo>
                      <a:lnTo>
                        <a:pt x="157" y="245"/>
                      </a:lnTo>
                      <a:lnTo>
                        <a:pt x="157" y="245"/>
                      </a:lnTo>
                      <a:lnTo>
                        <a:pt x="156" y="245"/>
                      </a:lnTo>
                      <a:lnTo>
                        <a:pt x="153" y="245"/>
                      </a:lnTo>
                      <a:lnTo>
                        <a:pt x="149" y="245"/>
                      </a:lnTo>
                      <a:lnTo>
                        <a:pt x="149" y="245"/>
                      </a:lnTo>
                      <a:lnTo>
                        <a:pt x="145" y="245"/>
                      </a:lnTo>
                      <a:lnTo>
                        <a:pt x="140" y="244"/>
                      </a:lnTo>
                      <a:lnTo>
                        <a:pt x="140" y="244"/>
                      </a:lnTo>
                      <a:lnTo>
                        <a:pt x="138" y="242"/>
                      </a:lnTo>
                      <a:lnTo>
                        <a:pt x="137" y="242"/>
                      </a:lnTo>
                      <a:lnTo>
                        <a:pt x="137" y="242"/>
                      </a:lnTo>
                      <a:lnTo>
                        <a:pt x="136" y="244"/>
                      </a:lnTo>
                      <a:lnTo>
                        <a:pt x="134" y="245"/>
                      </a:lnTo>
                      <a:lnTo>
                        <a:pt x="140" y="248"/>
                      </a:lnTo>
                      <a:lnTo>
                        <a:pt x="144" y="251"/>
                      </a:lnTo>
                      <a:lnTo>
                        <a:pt x="144" y="251"/>
                      </a:lnTo>
                      <a:lnTo>
                        <a:pt x="145" y="252"/>
                      </a:lnTo>
                      <a:lnTo>
                        <a:pt x="145" y="252"/>
                      </a:lnTo>
                      <a:lnTo>
                        <a:pt x="145" y="253"/>
                      </a:lnTo>
                      <a:lnTo>
                        <a:pt x="145" y="253"/>
                      </a:lnTo>
                      <a:lnTo>
                        <a:pt x="142" y="253"/>
                      </a:lnTo>
                      <a:lnTo>
                        <a:pt x="140" y="253"/>
                      </a:lnTo>
                      <a:lnTo>
                        <a:pt x="140" y="253"/>
                      </a:lnTo>
                      <a:lnTo>
                        <a:pt x="134" y="256"/>
                      </a:lnTo>
                      <a:lnTo>
                        <a:pt x="133" y="256"/>
                      </a:lnTo>
                      <a:lnTo>
                        <a:pt x="130" y="256"/>
                      </a:lnTo>
                      <a:lnTo>
                        <a:pt x="130" y="256"/>
                      </a:lnTo>
                      <a:lnTo>
                        <a:pt x="127" y="251"/>
                      </a:lnTo>
                      <a:lnTo>
                        <a:pt x="127" y="251"/>
                      </a:lnTo>
                      <a:lnTo>
                        <a:pt x="127" y="249"/>
                      </a:lnTo>
                      <a:lnTo>
                        <a:pt x="126" y="248"/>
                      </a:lnTo>
                      <a:lnTo>
                        <a:pt x="125" y="248"/>
                      </a:lnTo>
                      <a:lnTo>
                        <a:pt x="125" y="248"/>
                      </a:lnTo>
                      <a:lnTo>
                        <a:pt x="121" y="248"/>
                      </a:lnTo>
                      <a:lnTo>
                        <a:pt x="123" y="252"/>
                      </a:lnTo>
                      <a:lnTo>
                        <a:pt x="123" y="252"/>
                      </a:lnTo>
                      <a:lnTo>
                        <a:pt x="118" y="252"/>
                      </a:lnTo>
                      <a:lnTo>
                        <a:pt x="118" y="252"/>
                      </a:lnTo>
                      <a:lnTo>
                        <a:pt x="115" y="253"/>
                      </a:lnTo>
                      <a:lnTo>
                        <a:pt x="115" y="253"/>
                      </a:lnTo>
                      <a:lnTo>
                        <a:pt x="114" y="252"/>
                      </a:lnTo>
                      <a:lnTo>
                        <a:pt x="114" y="252"/>
                      </a:lnTo>
                      <a:lnTo>
                        <a:pt x="111" y="251"/>
                      </a:lnTo>
                      <a:lnTo>
                        <a:pt x="108" y="251"/>
                      </a:lnTo>
                      <a:lnTo>
                        <a:pt x="108" y="251"/>
                      </a:lnTo>
                      <a:lnTo>
                        <a:pt x="102" y="249"/>
                      </a:lnTo>
                      <a:lnTo>
                        <a:pt x="102" y="249"/>
                      </a:lnTo>
                      <a:lnTo>
                        <a:pt x="99" y="249"/>
                      </a:lnTo>
                      <a:lnTo>
                        <a:pt x="99" y="249"/>
                      </a:lnTo>
                      <a:lnTo>
                        <a:pt x="95" y="252"/>
                      </a:lnTo>
                      <a:lnTo>
                        <a:pt x="92" y="252"/>
                      </a:lnTo>
                      <a:lnTo>
                        <a:pt x="92" y="252"/>
                      </a:lnTo>
                      <a:lnTo>
                        <a:pt x="88" y="252"/>
                      </a:lnTo>
                      <a:lnTo>
                        <a:pt x="85" y="252"/>
                      </a:lnTo>
                      <a:lnTo>
                        <a:pt x="85" y="252"/>
                      </a:lnTo>
                      <a:lnTo>
                        <a:pt x="88" y="255"/>
                      </a:lnTo>
                      <a:lnTo>
                        <a:pt x="98" y="259"/>
                      </a:lnTo>
                      <a:lnTo>
                        <a:pt x="104" y="261"/>
                      </a:lnTo>
                      <a:lnTo>
                        <a:pt x="113" y="264"/>
                      </a:lnTo>
                      <a:lnTo>
                        <a:pt x="122" y="265"/>
                      </a:lnTo>
                      <a:lnTo>
                        <a:pt x="133" y="267"/>
                      </a:lnTo>
                      <a:lnTo>
                        <a:pt x="133" y="267"/>
                      </a:lnTo>
                      <a:lnTo>
                        <a:pt x="121" y="267"/>
                      </a:lnTo>
                      <a:lnTo>
                        <a:pt x="108" y="264"/>
                      </a:lnTo>
                      <a:lnTo>
                        <a:pt x="92" y="260"/>
                      </a:lnTo>
                      <a:lnTo>
                        <a:pt x="73" y="252"/>
                      </a:lnTo>
                      <a:lnTo>
                        <a:pt x="64" y="246"/>
                      </a:lnTo>
                      <a:lnTo>
                        <a:pt x="54" y="240"/>
                      </a:lnTo>
                      <a:lnTo>
                        <a:pt x="45" y="232"/>
                      </a:lnTo>
                      <a:lnTo>
                        <a:pt x="35" y="222"/>
                      </a:lnTo>
                      <a:lnTo>
                        <a:pt x="27" y="211"/>
                      </a:lnTo>
                      <a:lnTo>
                        <a:pt x="19" y="199"/>
                      </a:lnTo>
                      <a:lnTo>
                        <a:pt x="19" y="199"/>
                      </a:lnTo>
                      <a:lnTo>
                        <a:pt x="12" y="186"/>
                      </a:lnTo>
                      <a:lnTo>
                        <a:pt x="7" y="172"/>
                      </a:lnTo>
                      <a:lnTo>
                        <a:pt x="3" y="157"/>
                      </a:lnTo>
                      <a:lnTo>
                        <a:pt x="2" y="142"/>
                      </a:lnTo>
                      <a:lnTo>
                        <a:pt x="0" y="129"/>
                      </a:lnTo>
                      <a:lnTo>
                        <a:pt x="2" y="114"/>
                      </a:lnTo>
                      <a:lnTo>
                        <a:pt x="4" y="100"/>
                      </a:lnTo>
                      <a:lnTo>
                        <a:pt x="10" y="87"/>
                      </a:lnTo>
                      <a:lnTo>
                        <a:pt x="15" y="73"/>
                      </a:lnTo>
                      <a:lnTo>
                        <a:pt x="23" y="61"/>
                      </a:lnTo>
                      <a:lnTo>
                        <a:pt x="31" y="49"/>
                      </a:lnTo>
                      <a:lnTo>
                        <a:pt x="42" y="38"/>
                      </a:lnTo>
                      <a:lnTo>
                        <a:pt x="54" y="28"/>
                      </a:lnTo>
                      <a:lnTo>
                        <a:pt x="68" y="19"/>
                      </a:lnTo>
                      <a:lnTo>
                        <a:pt x="84" y="11"/>
                      </a:lnTo>
                      <a:lnTo>
                        <a:pt x="100" y="4"/>
                      </a:lnTo>
                      <a:lnTo>
                        <a:pt x="100" y="4"/>
                      </a:lnTo>
                      <a:lnTo>
                        <a:pt x="90" y="10"/>
                      </a:lnTo>
                      <a:lnTo>
                        <a:pt x="77" y="16"/>
                      </a:lnTo>
                      <a:lnTo>
                        <a:pt x="62" y="26"/>
                      </a:lnTo>
                      <a:lnTo>
                        <a:pt x="48" y="38"/>
                      </a:lnTo>
                      <a:lnTo>
                        <a:pt x="41" y="46"/>
                      </a:lnTo>
                      <a:lnTo>
                        <a:pt x="33" y="54"/>
                      </a:lnTo>
                      <a:lnTo>
                        <a:pt x="27" y="64"/>
                      </a:lnTo>
                      <a:lnTo>
                        <a:pt x="20" y="75"/>
                      </a:lnTo>
                      <a:lnTo>
                        <a:pt x="15" y="85"/>
                      </a:lnTo>
                      <a:lnTo>
                        <a:pt x="11" y="98"/>
                      </a:lnTo>
                      <a:lnTo>
                        <a:pt x="12" y="99"/>
                      </a:lnTo>
                      <a:lnTo>
                        <a:pt x="12" y="99"/>
                      </a:lnTo>
                      <a:lnTo>
                        <a:pt x="14" y="98"/>
                      </a:lnTo>
                      <a:lnTo>
                        <a:pt x="15" y="95"/>
                      </a:lnTo>
                      <a:lnTo>
                        <a:pt x="15" y="95"/>
                      </a:lnTo>
                      <a:lnTo>
                        <a:pt x="18" y="89"/>
                      </a:lnTo>
                      <a:lnTo>
                        <a:pt x="18" y="89"/>
                      </a:lnTo>
                      <a:lnTo>
                        <a:pt x="19" y="87"/>
                      </a:lnTo>
                      <a:lnTo>
                        <a:pt x="19" y="87"/>
                      </a:lnTo>
                      <a:lnTo>
                        <a:pt x="23" y="84"/>
                      </a:lnTo>
                      <a:lnTo>
                        <a:pt x="23" y="84"/>
                      </a:lnTo>
                      <a:lnTo>
                        <a:pt x="26" y="77"/>
                      </a:lnTo>
                      <a:lnTo>
                        <a:pt x="26" y="77"/>
                      </a:lnTo>
                      <a:lnTo>
                        <a:pt x="29" y="76"/>
                      </a:lnTo>
                      <a:lnTo>
                        <a:pt x="31" y="76"/>
                      </a:lnTo>
                      <a:lnTo>
                        <a:pt x="31" y="76"/>
                      </a:lnTo>
                      <a:lnTo>
                        <a:pt x="33" y="75"/>
                      </a:lnTo>
                      <a:lnTo>
                        <a:pt x="33" y="75"/>
                      </a:lnTo>
                      <a:lnTo>
                        <a:pt x="33" y="75"/>
                      </a:lnTo>
                      <a:lnTo>
                        <a:pt x="31" y="77"/>
                      </a:lnTo>
                      <a:lnTo>
                        <a:pt x="31" y="80"/>
                      </a:lnTo>
                      <a:lnTo>
                        <a:pt x="31" y="84"/>
                      </a:lnTo>
                      <a:lnTo>
                        <a:pt x="31" y="84"/>
                      </a:lnTo>
                      <a:lnTo>
                        <a:pt x="29" y="91"/>
                      </a:lnTo>
                      <a:lnTo>
                        <a:pt x="29" y="91"/>
                      </a:lnTo>
                      <a:lnTo>
                        <a:pt x="30" y="95"/>
                      </a:lnTo>
                      <a:lnTo>
                        <a:pt x="30" y="95"/>
                      </a:lnTo>
                      <a:lnTo>
                        <a:pt x="31" y="98"/>
                      </a:lnTo>
                      <a:lnTo>
                        <a:pt x="33" y="99"/>
                      </a:lnTo>
                      <a:lnTo>
                        <a:pt x="33" y="99"/>
                      </a:lnTo>
                      <a:lnTo>
                        <a:pt x="41" y="102"/>
                      </a:lnTo>
                      <a:lnTo>
                        <a:pt x="41" y="102"/>
                      </a:lnTo>
                      <a:lnTo>
                        <a:pt x="45" y="96"/>
                      </a:lnTo>
                      <a:lnTo>
                        <a:pt x="45" y="96"/>
                      </a:lnTo>
                      <a:lnTo>
                        <a:pt x="48" y="95"/>
                      </a:lnTo>
                      <a:lnTo>
                        <a:pt x="50" y="93"/>
                      </a:lnTo>
                      <a:lnTo>
                        <a:pt x="50" y="93"/>
                      </a:lnTo>
                      <a:lnTo>
                        <a:pt x="50" y="91"/>
                      </a:lnTo>
                      <a:lnTo>
                        <a:pt x="50" y="89"/>
                      </a:lnTo>
                      <a:lnTo>
                        <a:pt x="52" y="88"/>
                      </a:lnTo>
                      <a:lnTo>
                        <a:pt x="52" y="88"/>
                      </a:lnTo>
                      <a:lnTo>
                        <a:pt x="53" y="85"/>
                      </a:lnTo>
                      <a:lnTo>
                        <a:pt x="54" y="84"/>
                      </a:lnTo>
                      <a:lnTo>
                        <a:pt x="54" y="84"/>
                      </a:lnTo>
                      <a:lnTo>
                        <a:pt x="56" y="81"/>
                      </a:lnTo>
                      <a:lnTo>
                        <a:pt x="56" y="81"/>
                      </a:lnTo>
                      <a:lnTo>
                        <a:pt x="58" y="81"/>
                      </a:lnTo>
                      <a:lnTo>
                        <a:pt x="60" y="81"/>
                      </a:lnTo>
                      <a:lnTo>
                        <a:pt x="60" y="83"/>
                      </a:lnTo>
                      <a:lnTo>
                        <a:pt x="60" y="83"/>
                      </a:lnTo>
                      <a:lnTo>
                        <a:pt x="60" y="85"/>
                      </a:lnTo>
                      <a:lnTo>
                        <a:pt x="60" y="87"/>
                      </a:lnTo>
                      <a:lnTo>
                        <a:pt x="60" y="88"/>
                      </a:lnTo>
                      <a:lnTo>
                        <a:pt x="58" y="89"/>
                      </a:lnTo>
                      <a:lnTo>
                        <a:pt x="58" y="89"/>
                      </a:lnTo>
                      <a:lnTo>
                        <a:pt x="57" y="89"/>
                      </a:lnTo>
                      <a:lnTo>
                        <a:pt x="56" y="91"/>
                      </a:lnTo>
                      <a:lnTo>
                        <a:pt x="56" y="91"/>
                      </a:lnTo>
                      <a:lnTo>
                        <a:pt x="53" y="96"/>
                      </a:lnTo>
                      <a:lnTo>
                        <a:pt x="53" y="96"/>
                      </a:lnTo>
                      <a:lnTo>
                        <a:pt x="52" y="99"/>
                      </a:lnTo>
                      <a:lnTo>
                        <a:pt x="50" y="102"/>
                      </a:lnTo>
                      <a:lnTo>
                        <a:pt x="50" y="102"/>
                      </a:lnTo>
                      <a:lnTo>
                        <a:pt x="48" y="102"/>
                      </a:lnTo>
                      <a:lnTo>
                        <a:pt x="46" y="103"/>
                      </a:lnTo>
                      <a:lnTo>
                        <a:pt x="46" y="103"/>
                      </a:lnTo>
                      <a:lnTo>
                        <a:pt x="46" y="103"/>
                      </a:lnTo>
                      <a:lnTo>
                        <a:pt x="46" y="106"/>
                      </a:lnTo>
                      <a:lnTo>
                        <a:pt x="46" y="107"/>
                      </a:lnTo>
                      <a:lnTo>
                        <a:pt x="46" y="107"/>
                      </a:lnTo>
                      <a:lnTo>
                        <a:pt x="46" y="107"/>
                      </a:lnTo>
                      <a:lnTo>
                        <a:pt x="43" y="108"/>
                      </a:lnTo>
                      <a:lnTo>
                        <a:pt x="42" y="108"/>
                      </a:lnTo>
                      <a:lnTo>
                        <a:pt x="42" y="10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lnTo>
                        <a:pt x="34" y="107"/>
                      </a:lnTo>
                      <a:lnTo>
                        <a:pt x="34" y="107"/>
                      </a:lnTo>
                      <a:lnTo>
                        <a:pt x="33" y="108"/>
                      </a:lnTo>
                      <a:lnTo>
                        <a:pt x="31" y="111"/>
                      </a:lnTo>
                      <a:lnTo>
                        <a:pt x="31" y="111"/>
                      </a:lnTo>
                      <a:lnTo>
                        <a:pt x="33" y="116"/>
                      </a:lnTo>
                      <a:lnTo>
                        <a:pt x="35" y="122"/>
                      </a:lnTo>
                      <a:lnTo>
                        <a:pt x="35" y="122"/>
                      </a:lnTo>
                      <a:lnTo>
                        <a:pt x="35" y="127"/>
                      </a:lnTo>
                      <a:lnTo>
                        <a:pt x="35" y="130"/>
                      </a:lnTo>
                      <a:lnTo>
                        <a:pt x="37" y="131"/>
                      </a:lnTo>
                      <a:lnTo>
                        <a:pt x="37" y="131"/>
                      </a:lnTo>
                      <a:lnTo>
                        <a:pt x="39" y="134"/>
                      </a:lnTo>
                      <a:lnTo>
                        <a:pt x="41" y="137"/>
                      </a:lnTo>
                      <a:lnTo>
                        <a:pt x="41" y="137"/>
                      </a:lnTo>
                      <a:lnTo>
                        <a:pt x="42" y="139"/>
                      </a:lnTo>
                      <a:lnTo>
                        <a:pt x="42" y="144"/>
                      </a:lnTo>
                      <a:lnTo>
                        <a:pt x="45" y="146"/>
                      </a:lnTo>
                      <a:lnTo>
                        <a:pt x="45" y="146"/>
                      </a:lnTo>
                      <a:lnTo>
                        <a:pt x="45" y="153"/>
                      </a:lnTo>
                      <a:lnTo>
                        <a:pt x="45" y="153"/>
                      </a:lnTo>
                      <a:lnTo>
                        <a:pt x="45" y="157"/>
                      </a:lnTo>
                      <a:lnTo>
                        <a:pt x="45" y="161"/>
                      </a:lnTo>
                      <a:lnTo>
                        <a:pt x="45" y="161"/>
                      </a:lnTo>
                      <a:lnTo>
                        <a:pt x="48" y="165"/>
                      </a:lnTo>
                      <a:lnTo>
                        <a:pt x="49" y="167"/>
                      </a:lnTo>
                      <a:lnTo>
                        <a:pt x="49" y="167"/>
                      </a:lnTo>
                      <a:lnTo>
                        <a:pt x="46" y="169"/>
                      </a:lnTo>
                      <a:lnTo>
                        <a:pt x="46" y="171"/>
                      </a:lnTo>
                      <a:lnTo>
                        <a:pt x="46" y="172"/>
                      </a:lnTo>
                      <a:lnTo>
                        <a:pt x="46" y="172"/>
                      </a:lnTo>
                      <a:lnTo>
                        <a:pt x="50" y="175"/>
                      </a:lnTo>
                      <a:lnTo>
                        <a:pt x="52" y="177"/>
                      </a:lnTo>
                      <a:lnTo>
                        <a:pt x="52" y="177"/>
                      </a:lnTo>
                      <a:lnTo>
                        <a:pt x="53" y="179"/>
                      </a:lnTo>
                      <a:lnTo>
                        <a:pt x="54" y="180"/>
                      </a:lnTo>
                      <a:lnTo>
                        <a:pt x="54" y="180"/>
                      </a:lnTo>
                      <a:lnTo>
                        <a:pt x="57" y="180"/>
                      </a:lnTo>
                      <a:lnTo>
                        <a:pt x="58" y="181"/>
                      </a:lnTo>
                      <a:lnTo>
                        <a:pt x="58" y="181"/>
                      </a:lnTo>
                      <a:lnTo>
                        <a:pt x="58" y="187"/>
                      </a:lnTo>
                      <a:lnTo>
                        <a:pt x="64" y="194"/>
                      </a:lnTo>
                      <a:lnTo>
                        <a:pt x="69" y="199"/>
                      </a:lnTo>
                      <a:lnTo>
                        <a:pt x="69" y="199"/>
                      </a:lnTo>
                      <a:lnTo>
                        <a:pt x="69" y="200"/>
                      </a:lnTo>
                      <a:lnTo>
                        <a:pt x="69" y="202"/>
                      </a:lnTo>
                      <a:lnTo>
                        <a:pt x="71" y="202"/>
                      </a:lnTo>
                      <a:lnTo>
                        <a:pt x="71" y="202"/>
                      </a:lnTo>
                      <a:lnTo>
                        <a:pt x="80" y="206"/>
                      </a:lnTo>
                      <a:lnTo>
                        <a:pt x="80" y="206"/>
                      </a:lnTo>
                      <a:lnTo>
                        <a:pt x="83" y="209"/>
                      </a:lnTo>
                      <a:lnTo>
                        <a:pt x="87" y="210"/>
                      </a:lnTo>
                      <a:lnTo>
                        <a:pt x="87" y="210"/>
                      </a:lnTo>
                      <a:lnTo>
                        <a:pt x="88" y="210"/>
                      </a:lnTo>
                      <a:lnTo>
                        <a:pt x="88" y="211"/>
                      </a:lnTo>
                      <a:lnTo>
                        <a:pt x="88" y="210"/>
                      </a:lnTo>
                      <a:lnTo>
                        <a:pt x="88" y="210"/>
                      </a:lnTo>
                      <a:lnTo>
                        <a:pt x="91" y="206"/>
                      </a:lnTo>
                      <a:lnTo>
                        <a:pt x="92" y="203"/>
                      </a:lnTo>
                      <a:lnTo>
                        <a:pt x="92" y="203"/>
                      </a:lnTo>
                      <a:lnTo>
                        <a:pt x="94" y="199"/>
                      </a:lnTo>
                      <a:lnTo>
                        <a:pt x="94" y="198"/>
                      </a:lnTo>
                      <a:lnTo>
                        <a:pt x="94" y="198"/>
                      </a:lnTo>
                      <a:lnTo>
                        <a:pt x="94" y="194"/>
                      </a:lnTo>
                      <a:lnTo>
                        <a:pt x="94" y="194"/>
                      </a:lnTo>
                      <a:lnTo>
                        <a:pt x="94" y="191"/>
                      </a:lnTo>
                      <a:lnTo>
                        <a:pt x="95" y="188"/>
                      </a:lnTo>
                      <a:lnTo>
                        <a:pt x="95" y="188"/>
                      </a:lnTo>
                      <a:lnTo>
                        <a:pt x="96" y="186"/>
                      </a:lnTo>
                      <a:lnTo>
                        <a:pt x="99" y="183"/>
                      </a:lnTo>
                      <a:lnTo>
                        <a:pt x="99" y="183"/>
                      </a:lnTo>
                      <a:lnTo>
                        <a:pt x="100" y="183"/>
                      </a:lnTo>
                      <a:lnTo>
                        <a:pt x="102" y="181"/>
                      </a:lnTo>
                      <a:lnTo>
                        <a:pt x="102" y="181"/>
                      </a:lnTo>
                      <a:lnTo>
                        <a:pt x="102" y="179"/>
                      </a:lnTo>
                      <a:lnTo>
                        <a:pt x="102" y="179"/>
                      </a:lnTo>
                      <a:lnTo>
                        <a:pt x="100" y="177"/>
                      </a:lnTo>
                      <a:lnTo>
                        <a:pt x="100" y="175"/>
                      </a:lnTo>
                      <a:lnTo>
                        <a:pt x="100" y="175"/>
                      </a:lnTo>
                      <a:lnTo>
                        <a:pt x="99" y="171"/>
                      </a:lnTo>
                      <a:lnTo>
                        <a:pt x="98" y="169"/>
                      </a:lnTo>
                      <a:lnTo>
                        <a:pt x="98" y="169"/>
                      </a:lnTo>
                      <a:lnTo>
                        <a:pt x="95" y="167"/>
                      </a:lnTo>
                      <a:lnTo>
                        <a:pt x="94" y="165"/>
                      </a:lnTo>
                      <a:lnTo>
                        <a:pt x="94" y="164"/>
                      </a:lnTo>
                      <a:lnTo>
                        <a:pt x="94" y="164"/>
                      </a:lnTo>
                      <a:lnTo>
                        <a:pt x="95" y="158"/>
                      </a:lnTo>
                      <a:lnTo>
                        <a:pt x="95" y="158"/>
                      </a:lnTo>
                      <a:lnTo>
                        <a:pt x="98" y="154"/>
                      </a:lnTo>
                      <a:lnTo>
                        <a:pt x="98" y="154"/>
                      </a:lnTo>
                      <a:lnTo>
                        <a:pt x="100" y="150"/>
                      </a:lnTo>
                      <a:lnTo>
                        <a:pt x="100" y="150"/>
                      </a:lnTo>
                      <a:lnTo>
                        <a:pt x="103" y="146"/>
                      </a:lnTo>
                      <a:lnTo>
                        <a:pt x="103" y="146"/>
                      </a:lnTo>
                      <a:lnTo>
                        <a:pt x="104" y="137"/>
                      </a:lnTo>
                      <a:lnTo>
                        <a:pt x="104" y="137"/>
                      </a:lnTo>
                      <a:lnTo>
                        <a:pt x="104" y="137"/>
                      </a:lnTo>
                      <a:lnTo>
                        <a:pt x="104" y="137"/>
                      </a:lnTo>
                      <a:lnTo>
                        <a:pt x="104" y="134"/>
                      </a:lnTo>
                      <a:lnTo>
                        <a:pt x="104" y="134"/>
                      </a:lnTo>
                      <a:lnTo>
                        <a:pt x="103" y="129"/>
                      </a:lnTo>
                      <a:lnTo>
                        <a:pt x="103" y="129"/>
                      </a:lnTo>
                      <a:lnTo>
                        <a:pt x="106" y="126"/>
                      </a:lnTo>
                      <a:lnTo>
                        <a:pt x="110" y="125"/>
                      </a:lnTo>
                      <a:lnTo>
                        <a:pt x="110" y="125"/>
                      </a:lnTo>
                      <a:lnTo>
                        <a:pt x="111" y="126"/>
                      </a:lnTo>
                      <a:lnTo>
                        <a:pt x="113" y="127"/>
                      </a:lnTo>
                      <a:lnTo>
                        <a:pt x="114" y="126"/>
                      </a:lnTo>
                      <a:lnTo>
                        <a:pt x="114" y="126"/>
                      </a:lnTo>
                      <a:lnTo>
                        <a:pt x="115" y="123"/>
                      </a:lnTo>
                      <a:lnTo>
                        <a:pt x="117" y="122"/>
                      </a:lnTo>
                      <a:lnTo>
                        <a:pt x="117" y="122"/>
                      </a:lnTo>
                      <a:lnTo>
                        <a:pt x="119" y="121"/>
                      </a:lnTo>
                      <a:lnTo>
                        <a:pt x="121" y="122"/>
                      </a:lnTo>
                      <a:lnTo>
                        <a:pt x="121" y="122"/>
                      </a:lnTo>
                      <a:lnTo>
                        <a:pt x="125" y="123"/>
                      </a:lnTo>
                      <a:lnTo>
                        <a:pt x="129" y="125"/>
                      </a:lnTo>
                      <a:lnTo>
                        <a:pt x="129" y="125"/>
                      </a:lnTo>
                      <a:lnTo>
                        <a:pt x="133" y="126"/>
                      </a:lnTo>
                      <a:lnTo>
                        <a:pt x="137" y="126"/>
                      </a:lnTo>
                      <a:lnTo>
                        <a:pt x="137" y="126"/>
                      </a:lnTo>
                      <a:lnTo>
                        <a:pt x="142" y="126"/>
                      </a:lnTo>
                      <a:lnTo>
                        <a:pt x="145" y="126"/>
                      </a:lnTo>
                      <a:lnTo>
                        <a:pt x="148" y="125"/>
                      </a:lnTo>
                      <a:lnTo>
                        <a:pt x="148" y="125"/>
                      </a:lnTo>
                      <a:lnTo>
                        <a:pt x="150" y="125"/>
                      </a:lnTo>
                      <a:lnTo>
                        <a:pt x="152" y="125"/>
                      </a:lnTo>
                      <a:lnTo>
                        <a:pt x="152" y="123"/>
                      </a:lnTo>
                      <a:lnTo>
                        <a:pt x="152" y="123"/>
                      </a:lnTo>
                      <a:lnTo>
                        <a:pt x="153" y="121"/>
                      </a:lnTo>
                      <a:lnTo>
                        <a:pt x="155" y="118"/>
                      </a:lnTo>
                      <a:lnTo>
                        <a:pt x="155" y="118"/>
                      </a:lnTo>
                      <a:lnTo>
                        <a:pt x="157" y="118"/>
                      </a:lnTo>
                      <a:lnTo>
                        <a:pt x="159" y="115"/>
                      </a:lnTo>
                      <a:lnTo>
                        <a:pt x="159" y="115"/>
                      </a:lnTo>
                      <a:lnTo>
                        <a:pt x="159" y="112"/>
                      </a:lnTo>
                      <a:lnTo>
                        <a:pt x="160" y="111"/>
                      </a:lnTo>
                      <a:lnTo>
                        <a:pt x="160" y="111"/>
                      </a:lnTo>
                      <a:lnTo>
                        <a:pt x="161" y="108"/>
                      </a:lnTo>
                      <a:lnTo>
                        <a:pt x="161" y="108"/>
                      </a:lnTo>
                      <a:lnTo>
                        <a:pt x="164" y="106"/>
                      </a:lnTo>
                      <a:lnTo>
                        <a:pt x="165" y="106"/>
                      </a:lnTo>
                      <a:lnTo>
                        <a:pt x="165" y="106"/>
                      </a:lnTo>
                      <a:lnTo>
                        <a:pt x="165" y="104"/>
                      </a:lnTo>
                      <a:lnTo>
                        <a:pt x="165" y="104"/>
                      </a:lnTo>
                      <a:lnTo>
                        <a:pt x="164" y="102"/>
                      </a:lnTo>
                      <a:lnTo>
                        <a:pt x="163" y="99"/>
                      </a:lnTo>
                      <a:lnTo>
                        <a:pt x="163" y="99"/>
                      </a:lnTo>
                      <a:lnTo>
                        <a:pt x="163" y="98"/>
                      </a:lnTo>
                      <a:lnTo>
                        <a:pt x="161" y="98"/>
                      </a:lnTo>
                      <a:lnTo>
                        <a:pt x="160" y="96"/>
                      </a:lnTo>
                      <a:lnTo>
                        <a:pt x="161" y="93"/>
                      </a:lnTo>
                      <a:lnTo>
                        <a:pt x="161" y="93"/>
                      </a:lnTo>
                      <a:lnTo>
                        <a:pt x="164" y="87"/>
                      </a:lnTo>
                      <a:lnTo>
                        <a:pt x="164" y="84"/>
                      </a:lnTo>
                      <a:lnTo>
                        <a:pt x="161" y="81"/>
                      </a:lnTo>
                      <a:lnTo>
                        <a:pt x="161" y="81"/>
                      </a:lnTo>
                      <a:lnTo>
                        <a:pt x="160" y="77"/>
                      </a:lnTo>
                      <a:lnTo>
                        <a:pt x="157" y="76"/>
                      </a:lnTo>
                      <a:lnTo>
                        <a:pt x="155" y="73"/>
                      </a:lnTo>
                      <a:lnTo>
                        <a:pt x="155" y="73"/>
                      </a:lnTo>
                      <a:lnTo>
                        <a:pt x="153" y="70"/>
                      </a:lnTo>
                      <a:lnTo>
                        <a:pt x="150" y="68"/>
                      </a:lnTo>
                      <a:lnTo>
                        <a:pt x="150" y="68"/>
                      </a:lnTo>
                      <a:lnTo>
                        <a:pt x="149" y="66"/>
                      </a:lnTo>
                      <a:lnTo>
                        <a:pt x="148" y="66"/>
                      </a:lnTo>
                      <a:lnTo>
                        <a:pt x="148" y="66"/>
                      </a:lnTo>
                      <a:lnTo>
                        <a:pt x="144" y="65"/>
                      </a:lnTo>
                      <a:lnTo>
                        <a:pt x="140" y="62"/>
                      </a:lnTo>
                      <a:lnTo>
                        <a:pt x="140" y="62"/>
                      </a:lnTo>
                      <a:lnTo>
                        <a:pt x="137" y="60"/>
                      </a:lnTo>
                      <a:lnTo>
                        <a:pt x="134" y="58"/>
                      </a:lnTo>
                      <a:lnTo>
                        <a:pt x="134" y="58"/>
                      </a:lnTo>
                      <a:lnTo>
                        <a:pt x="130" y="57"/>
                      </a:lnTo>
                      <a:lnTo>
                        <a:pt x="130" y="57"/>
                      </a:lnTo>
                      <a:lnTo>
                        <a:pt x="125" y="57"/>
                      </a:lnTo>
                      <a:lnTo>
                        <a:pt x="125" y="57"/>
                      </a:lnTo>
                      <a:lnTo>
                        <a:pt x="122" y="57"/>
                      </a:lnTo>
                      <a:lnTo>
                        <a:pt x="122" y="57"/>
                      </a:lnTo>
                      <a:lnTo>
                        <a:pt x="117" y="56"/>
                      </a:lnTo>
                      <a:lnTo>
                        <a:pt x="117" y="56"/>
                      </a:lnTo>
                      <a:lnTo>
                        <a:pt x="114" y="56"/>
                      </a:lnTo>
                      <a:lnTo>
                        <a:pt x="114" y="56"/>
                      </a:lnTo>
                      <a:lnTo>
                        <a:pt x="113" y="56"/>
                      </a:lnTo>
                      <a:lnTo>
                        <a:pt x="111" y="54"/>
                      </a:lnTo>
                      <a:lnTo>
                        <a:pt x="111" y="57"/>
                      </a:lnTo>
                      <a:lnTo>
                        <a:pt x="111" y="57"/>
                      </a:lnTo>
                      <a:lnTo>
                        <a:pt x="111" y="61"/>
                      </a:lnTo>
                      <a:lnTo>
                        <a:pt x="111" y="62"/>
                      </a:lnTo>
                      <a:lnTo>
                        <a:pt x="110" y="64"/>
                      </a:lnTo>
                      <a:lnTo>
                        <a:pt x="110" y="64"/>
                      </a:lnTo>
                      <a:lnTo>
                        <a:pt x="106" y="64"/>
                      </a:lnTo>
                      <a:lnTo>
                        <a:pt x="106" y="64"/>
                      </a:lnTo>
                      <a:lnTo>
                        <a:pt x="103" y="64"/>
                      </a:lnTo>
                      <a:lnTo>
                        <a:pt x="100" y="65"/>
                      </a:lnTo>
                      <a:lnTo>
                        <a:pt x="100" y="65"/>
                      </a:lnTo>
                      <a:lnTo>
                        <a:pt x="99" y="66"/>
                      </a:lnTo>
                      <a:lnTo>
                        <a:pt x="95" y="68"/>
                      </a:lnTo>
                      <a:lnTo>
                        <a:pt x="95" y="68"/>
                      </a:lnTo>
                      <a:lnTo>
                        <a:pt x="95" y="68"/>
                      </a:lnTo>
                      <a:lnTo>
                        <a:pt x="95" y="69"/>
                      </a:lnTo>
                      <a:lnTo>
                        <a:pt x="92" y="68"/>
                      </a:lnTo>
                      <a:lnTo>
                        <a:pt x="92" y="68"/>
                      </a:lnTo>
                      <a:lnTo>
                        <a:pt x="91" y="65"/>
                      </a:lnTo>
                      <a:lnTo>
                        <a:pt x="92" y="64"/>
                      </a:lnTo>
                      <a:lnTo>
                        <a:pt x="91" y="64"/>
                      </a:lnTo>
                      <a:lnTo>
                        <a:pt x="88" y="64"/>
                      </a:lnTo>
                      <a:lnTo>
                        <a:pt x="88" y="64"/>
                      </a:lnTo>
                      <a:lnTo>
                        <a:pt x="81" y="65"/>
                      </a:lnTo>
                      <a:lnTo>
                        <a:pt x="79" y="65"/>
                      </a:lnTo>
                      <a:lnTo>
                        <a:pt x="79" y="65"/>
                      </a:lnTo>
                      <a:lnTo>
                        <a:pt x="77" y="65"/>
                      </a:lnTo>
                      <a:lnTo>
                        <a:pt x="75" y="64"/>
                      </a:lnTo>
                      <a:lnTo>
                        <a:pt x="75" y="64"/>
                      </a:lnTo>
                      <a:lnTo>
                        <a:pt x="71" y="62"/>
                      </a:lnTo>
                      <a:lnTo>
                        <a:pt x="69" y="64"/>
                      </a:lnTo>
                      <a:lnTo>
                        <a:pt x="69" y="64"/>
                      </a:lnTo>
                      <a:lnTo>
                        <a:pt x="68" y="65"/>
                      </a:lnTo>
                      <a:lnTo>
                        <a:pt x="68" y="65"/>
                      </a:lnTo>
                      <a:lnTo>
                        <a:pt x="67" y="64"/>
                      </a:lnTo>
                      <a:lnTo>
                        <a:pt x="67" y="64"/>
                      </a:lnTo>
                      <a:lnTo>
                        <a:pt x="65" y="61"/>
                      </a:lnTo>
                      <a:lnTo>
                        <a:pt x="67" y="60"/>
                      </a:lnTo>
                      <a:lnTo>
                        <a:pt x="67" y="60"/>
                      </a:lnTo>
                      <a:lnTo>
                        <a:pt x="71" y="60"/>
                      </a:lnTo>
                      <a:lnTo>
                        <a:pt x="72" y="60"/>
                      </a:lnTo>
                      <a:lnTo>
                        <a:pt x="73" y="58"/>
                      </a:lnTo>
                      <a:lnTo>
                        <a:pt x="73" y="58"/>
                      </a:lnTo>
                      <a:lnTo>
                        <a:pt x="72" y="57"/>
                      </a:lnTo>
                      <a:lnTo>
                        <a:pt x="72" y="56"/>
                      </a:lnTo>
                      <a:lnTo>
                        <a:pt x="73" y="56"/>
                      </a:lnTo>
                      <a:lnTo>
                        <a:pt x="73" y="56"/>
                      </a:lnTo>
                      <a:lnTo>
                        <a:pt x="79" y="54"/>
                      </a:lnTo>
                      <a:lnTo>
                        <a:pt x="79" y="54"/>
                      </a:lnTo>
                      <a:lnTo>
                        <a:pt x="81" y="54"/>
                      </a:lnTo>
                      <a:lnTo>
                        <a:pt x="83" y="54"/>
                      </a:lnTo>
                      <a:lnTo>
                        <a:pt x="85" y="54"/>
                      </a:lnTo>
                      <a:lnTo>
                        <a:pt x="85" y="54"/>
                      </a:lnTo>
                      <a:lnTo>
                        <a:pt x="85" y="54"/>
                      </a:lnTo>
                      <a:lnTo>
                        <a:pt x="87" y="53"/>
                      </a:lnTo>
                      <a:lnTo>
                        <a:pt x="88" y="53"/>
                      </a:lnTo>
                      <a:lnTo>
                        <a:pt x="87" y="51"/>
                      </a:lnTo>
                      <a:lnTo>
                        <a:pt x="87" y="51"/>
                      </a:lnTo>
                      <a:lnTo>
                        <a:pt x="84" y="47"/>
                      </a:lnTo>
                      <a:lnTo>
                        <a:pt x="83" y="46"/>
                      </a:lnTo>
                      <a:lnTo>
                        <a:pt x="81" y="45"/>
                      </a:lnTo>
                      <a:lnTo>
                        <a:pt x="80" y="45"/>
                      </a:lnTo>
                      <a:lnTo>
                        <a:pt x="80" y="45"/>
                      </a:lnTo>
                      <a:lnTo>
                        <a:pt x="79" y="46"/>
                      </a:lnTo>
                      <a:lnTo>
                        <a:pt x="77" y="47"/>
                      </a:lnTo>
                      <a:lnTo>
                        <a:pt x="77" y="47"/>
                      </a:lnTo>
                      <a:lnTo>
                        <a:pt x="76" y="47"/>
                      </a:lnTo>
                      <a:lnTo>
                        <a:pt x="76" y="47"/>
                      </a:lnTo>
                      <a:lnTo>
                        <a:pt x="72" y="45"/>
                      </a:lnTo>
                      <a:lnTo>
                        <a:pt x="72" y="43"/>
                      </a:lnTo>
                      <a:lnTo>
                        <a:pt x="73" y="42"/>
                      </a:lnTo>
                      <a:lnTo>
                        <a:pt x="73" y="42"/>
                      </a:lnTo>
                      <a:lnTo>
                        <a:pt x="76" y="39"/>
                      </a:lnTo>
                      <a:lnTo>
                        <a:pt x="79" y="38"/>
                      </a:lnTo>
                      <a:lnTo>
                        <a:pt x="79" y="38"/>
                      </a:lnTo>
                      <a:lnTo>
                        <a:pt x="80" y="38"/>
                      </a:lnTo>
                      <a:lnTo>
                        <a:pt x="81" y="38"/>
                      </a:lnTo>
                      <a:lnTo>
                        <a:pt x="84" y="41"/>
                      </a:lnTo>
                      <a:lnTo>
                        <a:pt x="87" y="43"/>
                      </a:lnTo>
                      <a:lnTo>
                        <a:pt x="88" y="43"/>
                      </a:lnTo>
                      <a:lnTo>
                        <a:pt x="88" y="43"/>
                      </a:lnTo>
                      <a:lnTo>
                        <a:pt x="91" y="42"/>
                      </a:lnTo>
                      <a:lnTo>
                        <a:pt x="92" y="42"/>
                      </a:lnTo>
                      <a:lnTo>
                        <a:pt x="92" y="42"/>
                      </a:lnTo>
                      <a:lnTo>
                        <a:pt x="94" y="45"/>
                      </a:lnTo>
                      <a:lnTo>
                        <a:pt x="94" y="49"/>
                      </a:lnTo>
                      <a:lnTo>
                        <a:pt x="94" y="49"/>
                      </a:lnTo>
                      <a:lnTo>
                        <a:pt x="94" y="51"/>
                      </a:lnTo>
                      <a:lnTo>
                        <a:pt x="96" y="50"/>
                      </a:lnTo>
                      <a:lnTo>
                        <a:pt x="96" y="50"/>
                      </a:lnTo>
                      <a:lnTo>
                        <a:pt x="98" y="49"/>
                      </a:lnTo>
                      <a:lnTo>
                        <a:pt x="96" y="49"/>
                      </a:lnTo>
                      <a:lnTo>
                        <a:pt x="96" y="47"/>
                      </a:lnTo>
                      <a:lnTo>
                        <a:pt x="100" y="46"/>
                      </a:lnTo>
                      <a:lnTo>
                        <a:pt x="100" y="46"/>
                      </a:lnTo>
                      <a:lnTo>
                        <a:pt x="107" y="45"/>
                      </a:lnTo>
                      <a:lnTo>
                        <a:pt x="110" y="43"/>
                      </a:lnTo>
                      <a:lnTo>
                        <a:pt x="113" y="43"/>
                      </a:lnTo>
                      <a:lnTo>
                        <a:pt x="114" y="45"/>
                      </a:lnTo>
                      <a:lnTo>
                        <a:pt x="114" y="45"/>
                      </a:lnTo>
                      <a:lnTo>
                        <a:pt x="117" y="46"/>
                      </a:lnTo>
                      <a:lnTo>
                        <a:pt x="118" y="46"/>
                      </a:lnTo>
                      <a:lnTo>
                        <a:pt x="118" y="46"/>
                      </a:lnTo>
                      <a:lnTo>
                        <a:pt x="118" y="47"/>
                      </a:lnTo>
                      <a:lnTo>
                        <a:pt x="118" y="49"/>
                      </a:lnTo>
                      <a:lnTo>
                        <a:pt x="119" y="47"/>
                      </a:lnTo>
                      <a:lnTo>
                        <a:pt x="119" y="47"/>
                      </a:lnTo>
                      <a:lnTo>
                        <a:pt x="122" y="46"/>
                      </a:lnTo>
                      <a:lnTo>
                        <a:pt x="125" y="47"/>
                      </a:lnTo>
                      <a:lnTo>
                        <a:pt x="127" y="49"/>
                      </a:lnTo>
                      <a:lnTo>
                        <a:pt x="127" y="49"/>
                      </a:lnTo>
                      <a:lnTo>
                        <a:pt x="127" y="49"/>
                      </a:lnTo>
                      <a:lnTo>
                        <a:pt x="130" y="49"/>
                      </a:lnTo>
                      <a:lnTo>
                        <a:pt x="130" y="49"/>
                      </a:lnTo>
                      <a:lnTo>
                        <a:pt x="133" y="51"/>
                      </a:lnTo>
                      <a:lnTo>
                        <a:pt x="137" y="51"/>
                      </a:lnTo>
                      <a:lnTo>
                        <a:pt x="137" y="51"/>
                      </a:lnTo>
                      <a:lnTo>
                        <a:pt x="140" y="50"/>
                      </a:lnTo>
                      <a:lnTo>
                        <a:pt x="140" y="50"/>
                      </a:lnTo>
                      <a:lnTo>
                        <a:pt x="138" y="47"/>
                      </a:lnTo>
                      <a:lnTo>
                        <a:pt x="138" y="47"/>
                      </a:lnTo>
                      <a:lnTo>
                        <a:pt x="137" y="45"/>
                      </a:lnTo>
                      <a:lnTo>
                        <a:pt x="133" y="43"/>
                      </a:lnTo>
                      <a:lnTo>
                        <a:pt x="133" y="43"/>
                      </a:lnTo>
                      <a:lnTo>
                        <a:pt x="125" y="41"/>
                      </a:lnTo>
                      <a:lnTo>
                        <a:pt x="123" y="39"/>
                      </a:lnTo>
                      <a:lnTo>
                        <a:pt x="126" y="39"/>
                      </a:lnTo>
                      <a:lnTo>
                        <a:pt x="126" y="39"/>
                      </a:lnTo>
                      <a:lnTo>
                        <a:pt x="129" y="38"/>
                      </a:lnTo>
                      <a:lnTo>
                        <a:pt x="127" y="37"/>
                      </a:lnTo>
                      <a:lnTo>
                        <a:pt x="127" y="35"/>
                      </a:lnTo>
                      <a:lnTo>
                        <a:pt x="132" y="33"/>
                      </a:lnTo>
                      <a:lnTo>
                        <a:pt x="132" y="33"/>
                      </a:lnTo>
                      <a:lnTo>
                        <a:pt x="137" y="31"/>
                      </a:lnTo>
                      <a:lnTo>
                        <a:pt x="140" y="31"/>
                      </a:lnTo>
                      <a:lnTo>
                        <a:pt x="141" y="31"/>
                      </a:lnTo>
                      <a:lnTo>
                        <a:pt x="141" y="28"/>
                      </a:lnTo>
                      <a:lnTo>
                        <a:pt x="141" y="28"/>
                      </a:lnTo>
                      <a:lnTo>
                        <a:pt x="141" y="23"/>
                      </a:lnTo>
                      <a:lnTo>
                        <a:pt x="142" y="23"/>
                      </a:lnTo>
                      <a:lnTo>
                        <a:pt x="144" y="23"/>
                      </a:lnTo>
                      <a:lnTo>
                        <a:pt x="144" y="23"/>
                      </a:lnTo>
                      <a:lnTo>
                        <a:pt x="153" y="24"/>
                      </a:lnTo>
                      <a:lnTo>
                        <a:pt x="153" y="24"/>
                      </a:lnTo>
                      <a:lnTo>
                        <a:pt x="155" y="24"/>
                      </a:lnTo>
                      <a:lnTo>
                        <a:pt x="155" y="26"/>
                      </a:lnTo>
                      <a:lnTo>
                        <a:pt x="157" y="24"/>
                      </a:lnTo>
                      <a:lnTo>
                        <a:pt x="157" y="24"/>
                      </a:lnTo>
                      <a:lnTo>
                        <a:pt x="160" y="23"/>
                      </a:lnTo>
                      <a:lnTo>
                        <a:pt x="161" y="23"/>
                      </a:lnTo>
                      <a:lnTo>
                        <a:pt x="161" y="23"/>
                      </a:lnTo>
                      <a:lnTo>
                        <a:pt x="161" y="22"/>
                      </a:lnTo>
                      <a:lnTo>
                        <a:pt x="161" y="22"/>
                      </a:lnTo>
                      <a:lnTo>
                        <a:pt x="159" y="18"/>
                      </a:lnTo>
                      <a:lnTo>
                        <a:pt x="156" y="15"/>
                      </a:lnTo>
                      <a:lnTo>
                        <a:pt x="156" y="15"/>
                      </a:lnTo>
                      <a:lnTo>
                        <a:pt x="155" y="12"/>
                      </a:lnTo>
                      <a:lnTo>
                        <a:pt x="153" y="10"/>
                      </a:lnTo>
                      <a:lnTo>
                        <a:pt x="152" y="7"/>
                      </a:lnTo>
                      <a:lnTo>
                        <a:pt x="150" y="7"/>
                      </a:lnTo>
                      <a:lnTo>
                        <a:pt x="148" y="8"/>
                      </a:lnTo>
                      <a:lnTo>
                        <a:pt x="148" y="8"/>
                      </a:lnTo>
                      <a:lnTo>
                        <a:pt x="144" y="10"/>
                      </a:lnTo>
                      <a:lnTo>
                        <a:pt x="140" y="11"/>
                      </a:lnTo>
                      <a:lnTo>
                        <a:pt x="140" y="11"/>
                      </a:lnTo>
                      <a:lnTo>
                        <a:pt x="134" y="10"/>
                      </a:lnTo>
                      <a:lnTo>
                        <a:pt x="132" y="8"/>
                      </a:lnTo>
                      <a:lnTo>
                        <a:pt x="132" y="8"/>
                      </a:lnTo>
                      <a:lnTo>
                        <a:pt x="136" y="7"/>
                      </a:lnTo>
                      <a:lnTo>
                        <a:pt x="138" y="5"/>
                      </a:lnTo>
                      <a:lnTo>
                        <a:pt x="138" y="5"/>
                      </a:lnTo>
                      <a:lnTo>
                        <a:pt x="138" y="5"/>
                      </a:lnTo>
                      <a:lnTo>
                        <a:pt x="140" y="4"/>
                      </a:lnTo>
                      <a:lnTo>
                        <a:pt x="140" y="4"/>
                      </a:lnTo>
                      <a:lnTo>
                        <a:pt x="137" y="1"/>
                      </a:lnTo>
                      <a:lnTo>
                        <a:pt x="140" y="0"/>
                      </a:lnTo>
                      <a:lnTo>
                        <a:pt x="140" y="0"/>
                      </a:lnTo>
                      <a:lnTo>
                        <a:pt x="149" y="0"/>
                      </a:lnTo>
                      <a:lnTo>
                        <a:pt x="161" y="1"/>
                      </a:lnTo>
                      <a:lnTo>
                        <a:pt x="161" y="1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33" name="Freeform 132"/>
                <p:cNvSpPr>
                  <a:spLocks noChangeArrowheads="1"/>
                </p:cNvSpPr>
                <p:nvPr/>
              </p:nvSpPr>
              <p:spPr bwMode="auto">
                <a:xfrm>
                  <a:off x="246063" y="481013"/>
                  <a:ext cx="136525" cy="163513"/>
                </a:xfrm>
                <a:custGeom>
                  <a:avLst/>
                  <a:gdLst>
                    <a:gd name="T0" fmla="*/ 27 w 86"/>
                    <a:gd name="T1" fmla="*/ 6 h 103"/>
                    <a:gd name="T2" fmla="*/ 27 w 86"/>
                    <a:gd name="T3" fmla="*/ 38 h 103"/>
                    <a:gd name="T4" fmla="*/ 27 w 86"/>
                    <a:gd name="T5" fmla="*/ 38 h 103"/>
                    <a:gd name="T6" fmla="*/ 28 w 86"/>
                    <a:gd name="T7" fmla="*/ 41 h 103"/>
                    <a:gd name="T8" fmla="*/ 34 w 86"/>
                    <a:gd name="T9" fmla="*/ 47 h 103"/>
                    <a:gd name="T10" fmla="*/ 42 w 86"/>
                    <a:gd name="T11" fmla="*/ 55 h 103"/>
                    <a:gd name="T12" fmla="*/ 47 w 86"/>
                    <a:gd name="T13" fmla="*/ 57 h 103"/>
                    <a:gd name="T14" fmla="*/ 54 w 86"/>
                    <a:gd name="T15" fmla="*/ 60 h 103"/>
                    <a:gd name="T16" fmla="*/ 54 w 86"/>
                    <a:gd name="T17" fmla="*/ 60 h 103"/>
                    <a:gd name="T18" fmla="*/ 66 w 86"/>
                    <a:gd name="T19" fmla="*/ 65 h 103"/>
                    <a:gd name="T20" fmla="*/ 78 w 86"/>
                    <a:gd name="T21" fmla="*/ 72 h 103"/>
                    <a:gd name="T22" fmla="*/ 82 w 86"/>
                    <a:gd name="T23" fmla="*/ 75 h 103"/>
                    <a:gd name="T24" fmla="*/ 85 w 86"/>
                    <a:gd name="T25" fmla="*/ 79 h 103"/>
                    <a:gd name="T26" fmla="*/ 86 w 86"/>
                    <a:gd name="T27" fmla="*/ 82 h 103"/>
                    <a:gd name="T28" fmla="*/ 86 w 86"/>
                    <a:gd name="T29" fmla="*/ 86 h 103"/>
                    <a:gd name="T30" fmla="*/ 86 w 86"/>
                    <a:gd name="T31" fmla="*/ 86 h 103"/>
                    <a:gd name="T32" fmla="*/ 85 w 86"/>
                    <a:gd name="T33" fmla="*/ 90 h 103"/>
                    <a:gd name="T34" fmla="*/ 81 w 86"/>
                    <a:gd name="T35" fmla="*/ 93 h 103"/>
                    <a:gd name="T36" fmla="*/ 76 w 86"/>
                    <a:gd name="T37" fmla="*/ 95 h 103"/>
                    <a:gd name="T38" fmla="*/ 66 w 86"/>
                    <a:gd name="T39" fmla="*/ 98 h 103"/>
                    <a:gd name="T40" fmla="*/ 55 w 86"/>
                    <a:gd name="T41" fmla="*/ 101 h 103"/>
                    <a:gd name="T42" fmla="*/ 40 w 86"/>
                    <a:gd name="T43" fmla="*/ 102 h 103"/>
                    <a:gd name="T44" fmla="*/ 21 w 86"/>
                    <a:gd name="T45" fmla="*/ 103 h 103"/>
                    <a:gd name="T46" fmla="*/ 0 w 86"/>
                    <a:gd name="T47" fmla="*/ 103 h 103"/>
                    <a:gd name="T48" fmla="*/ 0 w 86"/>
                    <a:gd name="T49" fmla="*/ 0 h 103"/>
                    <a:gd name="T50" fmla="*/ 27 w 86"/>
                    <a:gd name="T51" fmla="*/ 6 h 10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86"/>
                    <a:gd name="T79" fmla="*/ 0 h 103"/>
                    <a:gd name="T80" fmla="*/ 86 w 86"/>
                    <a:gd name="T81" fmla="*/ 103 h 103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86" h="103">
                      <a:moveTo>
                        <a:pt x="27" y="6"/>
                      </a:moveTo>
                      <a:lnTo>
                        <a:pt x="27" y="38"/>
                      </a:lnTo>
                      <a:lnTo>
                        <a:pt x="27" y="38"/>
                      </a:lnTo>
                      <a:lnTo>
                        <a:pt x="28" y="41"/>
                      </a:lnTo>
                      <a:lnTo>
                        <a:pt x="34" y="47"/>
                      </a:lnTo>
                      <a:lnTo>
                        <a:pt x="42" y="55"/>
                      </a:lnTo>
                      <a:lnTo>
                        <a:pt x="47" y="57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66" y="65"/>
                      </a:lnTo>
                      <a:lnTo>
                        <a:pt x="78" y="72"/>
                      </a:lnTo>
                      <a:lnTo>
                        <a:pt x="82" y="75"/>
                      </a:lnTo>
                      <a:lnTo>
                        <a:pt x="85" y="79"/>
                      </a:lnTo>
                      <a:lnTo>
                        <a:pt x="86" y="82"/>
                      </a:lnTo>
                      <a:lnTo>
                        <a:pt x="86" y="86"/>
                      </a:lnTo>
                      <a:lnTo>
                        <a:pt x="86" y="86"/>
                      </a:lnTo>
                      <a:lnTo>
                        <a:pt x="85" y="90"/>
                      </a:lnTo>
                      <a:lnTo>
                        <a:pt x="81" y="93"/>
                      </a:lnTo>
                      <a:lnTo>
                        <a:pt x="76" y="95"/>
                      </a:lnTo>
                      <a:lnTo>
                        <a:pt x="66" y="98"/>
                      </a:lnTo>
                      <a:lnTo>
                        <a:pt x="55" y="101"/>
                      </a:lnTo>
                      <a:lnTo>
                        <a:pt x="40" y="102"/>
                      </a:lnTo>
                      <a:lnTo>
                        <a:pt x="21" y="103"/>
                      </a:lnTo>
                      <a:lnTo>
                        <a:pt x="0" y="103"/>
                      </a:lnTo>
                      <a:lnTo>
                        <a:pt x="0" y="0"/>
                      </a:lnTo>
                      <a:lnTo>
                        <a:pt x="27" y="6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34" name="Freeform 133"/>
                <p:cNvSpPr>
                  <a:spLocks noChangeArrowheads="1"/>
                </p:cNvSpPr>
                <p:nvPr/>
              </p:nvSpPr>
              <p:spPr bwMode="auto">
                <a:xfrm>
                  <a:off x="130175" y="481013"/>
                  <a:ext cx="130175" cy="163513"/>
                </a:xfrm>
                <a:custGeom>
                  <a:avLst/>
                  <a:gdLst>
                    <a:gd name="T0" fmla="*/ 63 w 82"/>
                    <a:gd name="T1" fmla="*/ 6 h 103"/>
                    <a:gd name="T2" fmla="*/ 63 w 82"/>
                    <a:gd name="T3" fmla="*/ 38 h 103"/>
                    <a:gd name="T4" fmla="*/ 63 w 82"/>
                    <a:gd name="T5" fmla="*/ 38 h 103"/>
                    <a:gd name="T6" fmla="*/ 62 w 82"/>
                    <a:gd name="T7" fmla="*/ 41 h 103"/>
                    <a:gd name="T8" fmla="*/ 58 w 82"/>
                    <a:gd name="T9" fmla="*/ 47 h 103"/>
                    <a:gd name="T10" fmla="*/ 51 w 82"/>
                    <a:gd name="T11" fmla="*/ 55 h 103"/>
                    <a:gd name="T12" fmla="*/ 46 w 82"/>
                    <a:gd name="T13" fmla="*/ 57 h 103"/>
                    <a:gd name="T14" fmla="*/ 39 w 82"/>
                    <a:gd name="T15" fmla="*/ 60 h 103"/>
                    <a:gd name="T16" fmla="*/ 39 w 82"/>
                    <a:gd name="T17" fmla="*/ 60 h 103"/>
                    <a:gd name="T18" fmla="*/ 25 w 82"/>
                    <a:gd name="T19" fmla="*/ 65 h 103"/>
                    <a:gd name="T20" fmla="*/ 12 w 82"/>
                    <a:gd name="T21" fmla="*/ 72 h 103"/>
                    <a:gd name="T22" fmla="*/ 6 w 82"/>
                    <a:gd name="T23" fmla="*/ 75 h 103"/>
                    <a:gd name="T24" fmla="*/ 4 w 82"/>
                    <a:gd name="T25" fmla="*/ 79 h 103"/>
                    <a:gd name="T26" fmla="*/ 1 w 82"/>
                    <a:gd name="T27" fmla="*/ 82 h 103"/>
                    <a:gd name="T28" fmla="*/ 0 w 82"/>
                    <a:gd name="T29" fmla="*/ 86 h 103"/>
                    <a:gd name="T30" fmla="*/ 0 w 82"/>
                    <a:gd name="T31" fmla="*/ 86 h 103"/>
                    <a:gd name="T32" fmla="*/ 2 w 82"/>
                    <a:gd name="T33" fmla="*/ 90 h 103"/>
                    <a:gd name="T34" fmla="*/ 8 w 82"/>
                    <a:gd name="T35" fmla="*/ 93 h 103"/>
                    <a:gd name="T36" fmla="*/ 15 w 82"/>
                    <a:gd name="T37" fmla="*/ 95 h 103"/>
                    <a:gd name="T38" fmla="*/ 24 w 82"/>
                    <a:gd name="T39" fmla="*/ 98 h 103"/>
                    <a:gd name="T40" fmla="*/ 36 w 82"/>
                    <a:gd name="T41" fmla="*/ 101 h 103"/>
                    <a:gd name="T42" fmla="*/ 50 w 82"/>
                    <a:gd name="T43" fmla="*/ 102 h 103"/>
                    <a:gd name="T44" fmla="*/ 82 w 82"/>
                    <a:gd name="T45" fmla="*/ 103 h 103"/>
                    <a:gd name="T46" fmla="*/ 82 w 82"/>
                    <a:gd name="T47" fmla="*/ 0 h 103"/>
                    <a:gd name="T48" fmla="*/ 63 w 82"/>
                    <a:gd name="T49" fmla="*/ 6 h 10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82"/>
                    <a:gd name="T76" fmla="*/ 0 h 103"/>
                    <a:gd name="T77" fmla="*/ 82 w 82"/>
                    <a:gd name="T78" fmla="*/ 103 h 103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82" h="103">
                      <a:moveTo>
                        <a:pt x="63" y="6"/>
                      </a:moveTo>
                      <a:lnTo>
                        <a:pt x="63" y="38"/>
                      </a:lnTo>
                      <a:lnTo>
                        <a:pt x="63" y="38"/>
                      </a:lnTo>
                      <a:lnTo>
                        <a:pt x="62" y="41"/>
                      </a:lnTo>
                      <a:lnTo>
                        <a:pt x="58" y="47"/>
                      </a:lnTo>
                      <a:lnTo>
                        <a:pt x="51" y="55"/>
                      </a:lnTo>
                      <a:lnTo>
                        <a:pt x="46" y="57"/>
                      </a:lnTo>
                      <a:lnTo>
                        <a:pt x="39" y="60"/>
                      </a:lnTo>
                      <a:lnTo>
                        <a:pt x="39" y="60"/>
                      </a:lnTo>
                      <a:lnTo>
                        <a:pt x="25" y="65"/>
                      </a:lnTo>
                      <a:lnTo>
                        <a:pt x="12" y="72"/>
                      </a:lnTo>
                      <a:lnTo>
                        <a:pt x="6" y="75"/>
                      </a:lnTo>
                      <a:lnTo>
                        <a:pt x="4" y="79"/>
                      </a:lnTo>
                      <a:lnTo>
                        <a:pt x="1" y="82"/>
                      </a:lnTo>
                      <a:lnTo>
                        <a:pt x="0" y="86"/>
                      </a:lnTo>
                      <a:lnTo>
                        <a:pt x="0" y="86"/>
                      </a:lnTo>
                      <a:lnTo>
                        <a:pt x="2" y="90"/>
                      </a:lnTo>
                      <a:lnTo>
                        <a:pt x="8" y="93"/>
                      </a:lnTo>
                      <a:lnTo>
                        <a:pt x="15" y="95"/>
                      </a:lnTo>
                      <a:lnTo>
                        <a:pt x="24" y="98"/>
                      </a:lnTo>
                      <a:lnTo>
                        <a:pt x="36" y="101"/>
                      </a:lnTo>
                      <a:lnTo>
                        <a:pt x="50" y="102"/>
                      </a:lnTo>
                      <a:lnTo>
                        <a:pt x="82" y="103"/>
                      </a:lnTo>
                      <a:lnTo>
                        <a:pt x="82" y="0"/>
                      </a:lnTo>
                      <a:lnTo>
                        <a:pt x="63" y="6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35" name="Freeform 1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95300" cy="496888"/>
                </a:xfrm>
                <a:custGeom>
                  <a:avLst/>
                  <a:gdLst>
                    <a:gd name="T0" fmla="*/ 83 w 312"/>
                    <a:gd name="T1" fmla="*/ 16 h 313"/>
                    <a:gd name="T2" fmla="*/ 57 w 312"/>
                    <a:gd name="T3" fmla="*/ 41 h 313"/>
                    <a:gd name="T4" fmla="*/ 37 w 312"/>
                    <a:gd name="T5" fmla="*/ 71 h 313"/>
                    <a:gd name="T6" fmla="*/ 25 w 312"/>
                    <a:gd name="T7" fmla="*/ 103 h 313"/>
                    <a:gd name="T8" fmla="*/ 21 w 312"/>
                    <a:gd name="T9" fmla="*/ 140 h 313"/>
                    <a:gd name="T10" fmla="*/ 21 w 312"/>
                    <a:gd name="T11" fmla="*/ 156 h 313"/>
                    <a:gd name="T12" fmla="*/ 27 w 312"/>
                    <a:gd name="T13" fmla="*/ 186 h 313"/>
                    <a:gd name="T14" fmla="*/ 40 w 312"/>
                    <a:gd name="T15" fmla="*/ 213 h 313"/>
                    <a:gd name="T16" fmla="*/ 56 w 312"/>
                    <a:gd name="T17" fmla="*/ 237 h 313"/>
                    <a:gd name="T18" fmla="*/ 76 w 312"/>
                    <a:gd name="T19" fmla="*/ 259 h 313"/>
                    <a:gd name="T20" fmla="*/ 101 w 312"/>
                    <a:gd name="T21" fmla="*/ 275 h 313"/>
                    <a:gd name="T22" fmla="*/ 128 w 312"/>
                    <a:gd name="T23" fmla="*/ 287 h 313"/>
                    <a:gd name="T24" fmla="*/ 157 w 312"/>
                    <a:gd name="T25" fmla="*/ 293 h 313"/>
                    <a:gd name="T26" fmla="*/ 174 w 312"/>
                    <a:gd name="T27" fmla="*/ 294 h 313"/>
                    <a:gd name="T28" fmla="*/ 210 w 312"/>
                    <a:gd name="T29" fmla="*/ 289 h 313"/>
                    <a:gd name="T30" fmla="*/ 243 w 312"/>
                    <a:gd name="T31" fmla="*/ 276 h 313"/>
                    <a:gd name="T32" fmla="*/ 273 w 312"/>
                    <a:gd name="T33" fmla="*/ 257 h 313"/>
                    <a:gd name="T34" fmla="*/ 296 w 312"/>
                    <a:gd name="T35" fmla="*/ 233 h 313"/>
                    <a:gd name="T36" fmla="*/ 312 w 312"/>
                    <a:gd name="T37" fmla="*/ 245 h 313"/>
                    <a:gd name="T38" fmla="*/ 285 w 312"/>
                    <a:gd name="T39" fmla="*/ 274 h 313"/>
                    <a:gd name="T40" fmla="*/ 252 w 312"/>
                    <a:gd name="T41" fmla="*/ 295 h 313"/>
                    <a:gd name="T42" fmla="*/ 214 w 312"/>
                    <a:gd name="T43" fmla="*/ 309 h 313"/>
                    <a:gd name="T44" fmla="*/ 174 w 312"/>
                    <a:gd name="T45" fmla="*/ 313 h 313"/>
                    <a:gd name="T46" fmla="*/ 156 w 312"/>
                    <a:gd name="T47" fmla="*/ 313 h 313"/>
                    <a:gd name="T48" fmla="*/ 122 w 312"/>
                    <a:gd name="T49" fmla="*/ 306 h 313"/>
                    <a:gd name="T50" fmla="*/ 91 w 312"/>
                    <a:gd name="T51" fmla="*/ 293 h 313"/>
                    <a:gd name="T52" fmla="*/ 64 w 312"/>
                    <a:gd name="T53" fmla="*/ 274 h 313"/>
                    <a:gd name="T54" fmla="*/ 40 w 312"/>
                    <a:gd name="T55" fmla="*/ 251 h 313"/>
                    <a:gd name="T56" fmla="*/ 21 w 312"/>
                    <a:gd name="T57" fmla="*/ 222 h 313"/>
                    <a:gd name="T58" fmla="*/ 8 w 312"/>
                    <a:gd name="T59" fmla="*/ 191 h 313"/>
                    <a:gd name="T60" fmla="*/ 2 w 312"/>
                    <a:gd name="T61" fmla="*/ 159 h 313"/>
                    <a:gd name="T62" fmla="*/ 0 w 312"/>
                    <a:gd name="T63" fmla="*/ 140 h 313"/>
                    <a:gd name="T64" fmla="*/ 6 w 312"/>
                    <a:gd name="T65" fmla="*/ 99 h 313"/>
                    <a:gd name="T66" fmla="*/ 19 w 312"/>
                    <a:gd name="T67" fmla="*/ 61 h 313"/>
                    <a:gd name="T68" fmla="*/ 42 w 312"/>
                    <a:gd name="T69" fmla="*/ 27 h 313"/>
                    <a:gd name="T70" fmla="*/ 71 w 312"/>
                    <a:gd name="T71" fmla="*/ 0 h 31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312"/>
                    <a:gd name="T109" fmla="*/ 0 h 313"/>
                    <a:gd name="T110" fmla="*/ 312 w 312"/>
                    <a:gd name="T111" fmla="*/ 313 h 313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312" h="313">
                      <a:moveTo>
                        <a:pt x="83" y="16"/>
                      </a:moveTo>
                      <a:lnTo>
                        <a:pt x="83" y="16"/>
                      </a:lnTo>
                      <a:lnTo>
                        <a:pt x="69" y="29"/>
                      </a:lnTo>
                      <a:lnTo>
                        <a:pt x="57" y="41"/>
                      </a:lnTo>
                      <a:lnTo>
                        <a:pt x="46" y="54"/>
                      </a:lnTo>
                      <a:lnTo>
                        <a:pt x="37" y="71"/>
                      </a:lnTo>
                      <a:lnTo>
                        <a:pt x="30" y="87"/>
                      </a:lnTo>
                      <a:lnTo>
                        <a:pt x="25" y="103"/>
                      </a:lnTo>
                      <a:lnTo>
                        <a:pt x="22" y="122"/>
                      </a:lnTo>
                      <a:lnTo>
                        <a:pt x="21" y="140"/>
                      </a:lnTo>
                      <a:lnTo>
                        <a:pt x="21" y="140"/>
                      </a:lnTo>
                      <a:lnTo>
                        <a:pt x="21" y="156"/>
                      </a:lnTo>
                      <a:lnTo>
                        <a:pt x="23" y="171"/>
                      </a:lnTo>
                      <a:lnTo>
                        <a:pt x="27" y="186"/>
                      </a:lnTo>
                      <a:lnTo>
                        <a:pt x="33" y="199"/>
                      </a:lnTo>
                      <a:lnTo>
                        <a:pt x="40" y="213"/>
                      </a:lnTo>
                      <a:lnTo>
                        <a:pt x="46" y="226"/>
                      </a:lnTo>
                      <a:lnTo>
                        <a:pt x="56" y="237"/>
                      </a:lnTo>
                      <a:lnTo>
                        <a:pt x="65" y="248"/>
                      </a:lnTo>
                      <a:lnTo>
                        <a:pt x="76" y="259"/>
                      </a:lnTo>
                      <a:lnTo>
                        <a:pt x="88" y="267"/>
                      </a:lnTo>
                      <a:lnTo>
                        <a:pt x="101" y="275"/>
                      </a:lnTo>
                      <a:lnTo>
                        <a:pt x="114" y="282"/>
                      </a:lnTo>
                      <a:lnTo>
                        <a:pt x="128" y="287"/>
                      </a:lnTo>
                      <a:lnTo>
                        <a:pt x="143" y="290"/>
                      </a:lnTo>
                      <a:lnTo>
                        <a:pt x="157" y="293"/>
                      </a:lnTo>
                      <a:lnTo>
                        <a:pt x="174" y="294"/>
                      </a:lnTo>
                      <a:lnTo>
                        <a:pt x="174" y="294"/>
                      </a:lnTo>
                      <a:lnTo>
                        <a:pt x="193" y="293"/>
                      </a:lnTo>
                      <a:lnTo>
                        <a:pt x="210" y="289"/>
                      </a:lnTo>
                      <a:lnTo>
                        <a:pt x="227" y="285"/>
                      </a:lnTo>
                      <a:lnTo>
                        <a:pt x="243" y="276"/>
                      </a:lnTo>
                      <a:lnTo>
                        <a:pt x="258" y="268"/>
                      </a:lnTo>
                      <a:lnTo>
                        <a:pt x="273" y="257"/>
                      </a:lnTo>
                      <a:lnTo>
                        <a:pt x="285" y="247"/>
                      </a:lnTo>
                      <a:lnTo>
                        <a:pt x="296" y="233"/>
                      </a:lnTo>
                      <a:lnTo>
                        <a:pt x="312" y="245"/>
                      </a:lnTo>
                      <a:lnTo>
                        <a:pt x="312" y="245"/>
                      </a:lnTo>
                      <a:lnTo>
                        <a:pt x="298" y="260"/>
                      </a:lnTo>
                      <a:lnTo>
                        <a:pt x="285" y="274"/>
                      </a:lnTo>
                      <a:lnTo>
                        <a:pt x="268" y="285"/>
                      </a:lnTo>
                      <a:lnTo>
                        <a:pt x="252" y="295"/>
                      </a:lnTo>
                      <a:lnTo>
                        <a:pt x="233" y="303"/>
                      </a:lnTo>
                      <a:lnTo>
                        <a:pt x="214" y="309"/>
                      </a:lnTo>
                      <a:lnTo>
                        <a:pt x="194" y="312"/>
                      </a:lnTo>
                      <a:lnTo>
                        <a:pt x="174" y="313"/>
                      </a:lnTo>
                      <a:lnTo>
                        <a:pt x="174" y="313"/>
                      </a:lnTo>
                      <a:lnTo>
                        <a:pt x="156" y="313"/>
                      </a:lnTo>
                      <a:lnTo>
                        <a:pt x="138" y="310"/>
                      </a:lnTo>
                      <a:lnTo>
                        <a:pt x="122" y="306"/>
                      </a:lnTo>
                      <a:lnTo>
                        <a:pt x="106" y="299"/>
                      </a:lnTo>
                      <a:lnTo>
                        <a:pt x="91" y="293"/>
                      </a:lnTo>
                      <a:lnTo>
                        <a:pt x="76" y="285"/>
                      </a:lnTo>
                      <a:lnTo>
                        <a:pt x="64" y="274"/>
                      </a:lnTo>
                      <a:lnTo>
                        <a:pt x="52" y="263"/>
                      </a:lnTo>
                      <a:lnTo>
                        <a:pt x="40" y="251"/>
                      </a:lnTo>
                      <a:lnTo>
                        <a:pt x="30" y="237"/>
                      </a:lnTo>
                      <a:lnTo>
                        <a:pt x="21" y="222"/>
                      </a:lnTo>
                      <a:lnTo>
                        <a:pt x="14" y="207"/>
                      </a:lnTo>
                      <a:lnTo>
                        <a:pt x="8" y="191"/>
                      </a:lnTo>
                      <a:lnTo>
                        <a:pt x="4" y="175"/>
                      </a:lnTo>
                      <a:lnTo>
                        <a:pt x="2" y="159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2" y="119"/>
                      </a:lnTo>
                      <a:lnTo>
                        <a:pt x="6" y="99"/>
                      </a:lnTo>
                      <a:lnTo>
                        <a:pt x="11" y="79"/>
                      </a:lnTo>
                      <a:lnTo>
                        <a:pt x="19" y="61"/>
                      </a:lnTo>
                      <a:lnTo>
                        <a:pt x="30" y="44"/>
                      </a:lnTo>
                      <a:lnTo>
                        <a:pt x="42" y="27"/>
                      </a:lnTo>
                      <a:lnTo>
                        <a:pt x="56" y="14"/>
                      </a:lnTo>
                      <a:lnTo>
                        <a:pt x="71" y="0"/>
                      </a:lnTo>
                      <a:lnTo>
                        <a:pt x="83" y="16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36" name="Freeform 135"/>
                <p:cNvSpPr>
                  <a:spLocks noEditPoints="1" noChangeArrowheads="1"/>
                </p:cNvSpPr>
                <p:nvPr/>
              </p:nvSpPr>
              <p:spPr bwMode="auto">
                <a:xfrm>
                  <a:off x="53975" y="9525"/>
                  <a:ext cx="436563" cy="434975"/>
                </a:xfrm>
                <a:custGeom>
                  <a:avLst/>
                  <a:gdLst>
                    <a:gd name="T0" fmla="*/ 152 w 275"/>
                    <a:gd name="T1" fmla="*/ 1 h 274"/>
                    <a:gd name="T2" fmla="*/ 191 w 275"/>
                    <a:gd name="T3" fmla="*/ 10 h 274"/>
                    <a:gd name="T4" fmla="*/ 225 w 275"/>
                    <a:gd name="T5" fmla="*/ 32 h 274"/>
                    <a:gd name="T6" fmla="*/ 252 w 275"/>
                    <a:gd name="T7" fmla="*/ 61 h 274"/>
                    <a:gd name="T8" fmla="*/ 268 w 275"/>
                    <a:gd name="T9" fmla="*/ 97 h 274"/>
                    <a:gd name="T10" fmla="*/ 275 w 275"/>
                    <a:gd name="T11" fmla="*/ 138 h 274"/>
                    <a:gd name="T12" fmla="*/ 272 w 275"/>
                    <a:gd name="T13" fmla="*/ 165 h 274"/>
                    <a:gd name="T14" fmla="*/ 259 w 275"/>
                    <a:gd name="T15" fmla="*/ 203 h 274"/>
                    <a:gd name="T16" fmla="*/ 234 w 275"/>
                    <a:gd name="T17" fmla="*/ 235 h 274"/>
                    <a:gd name="T18" fmla="*/ 203 w 275"/>
                    <a:gd name="T19" fmla="*/ 258 h 274"/>
                    <a:gd name="T20" fmla="*/ 165 w 275"/>
                    <a:gd name="T21" fmla="*/ 272 h 274"/>
                    <a:gd name="T22" fmla="*/ 137 w 275"/>
                    <a:gd name="T23" fmla="*/ 274 h 274"/>
                    <a:gd name="T24" fmla="*/ 137 w 275"/>
                    <a:gd name="T25" fmla="*/ 269 h 274"/>
                    <a:gd name="T26" fmla="*/ 164 w 275"/>
                    <a:gd name="T27" fmla="*/ 266 h 274"/>
                    <a:gd name="T28" fmla="*/ 201 w 275"/>
                    <a:gd name="T29" fmla="*/ 253 h 274"/>
                    <a:gd name="T30" fmla="*/ 230 w 275"/>
                    <a:gd name="T31" fmla="*/ 230 h 274"/>
                    <a:gd name="T32" fmla="*/ 253 w 275"/>
                    <a:gd name="T33" fmla="*/ 200 h 274"/>
                    <a:gd name="T34" fmla="*/ 266 w 275"/>
                    <a:gd name="T35" fmla="*/ 163 h 274"/>
                    <a:gd name="T36" fmla="*/ 268 w 275"/>
                    <a:gd name="T37" fmla="*/ 138 h 274"/>
                    <a:gd name="T38" fmla="*/ 263 w 275"/>
                    <a:gd name="T39" fmla="*/ 98 h 274"/>
                    <a:gd name="T40" fmla="*/ 247 w 275"/>
                    <a:gd name="T41" fmla="*/ 65 h 274"/>
                    <a:gd name="T42" fmla="*/ 221 w 275"/>
                    <a:gd name="T43" fmla="*/ 36 h 274"/>
                    <a:gd name="T44" fmla="*/ 188 w 275"/>
                    <a:gd name="T45" fmla="*/ 17 h 274"/>
                    <a:gd name="T46" fmla="*/ 151 w 275"/>
                    <a:gd name="T47" fmla="*/ 8 h 274"/>
                    <a:gd name="T48" fmla="*/ 137 w 275"/>
                    <a:gd name="T49" fmla="*/ 0 h 274"/>
                    <a:gd name="T50" fmla="*/ 137 w 275"/>
                    <a:gd name="T51" fmla="*/ 274 h 274"/>
                    <a:gd name="T52" fmla="*/ 96 w 275"/>
                    <a:gd name="T53" fmla="*/ 269 h 274"/>
                    <a:gd name="T54" fmla="*/ 61 w 275"/>
                    <a:gd name="T55" fmla="*/ 251 h 274"/>
                    <a:gd name="T56" fmla="*/ 31 w 275"/>
                    <a:gd name="T57" fmla="*/ 224 h 274"/>
                    <a:gd name="T58" fmla="*/ 11 w 275"/>
                    <a:gd name="T59" fmla="*/ 191 h 274"/>
                    <a:gd name="T60" fmla="*/ 2 w 275"/>
                    <a:gd name="T61" fmla="*/ 151 h 274"/>
                    <a:gd name="T62" fmla="*/ 2 w 275"/>
                    <a:gd name="T63" fmla="*/ 123 h 274"/>
                    <a:gd name="T64" fmla="*/ 11 w 275"/>
                    <a:gd name="T65" fmla="*/ 84 h 274"/>
                    <a:gd name="T66" fmla="*/ 31 w 275"/>
                    <a:gd name="T67" fmla="*/ 50 h 274"/>
                    <a:gd name="T68" fmla="*/ 61 w 275"/>
                    <a:gd name="T69" fmla="*/ 24 h 274"/>
                    <a:gd name="T70" fmla="*/ 96 w 275"/>
                    <a:gd name="T71" fmla="*/ 6 h 274"/>
                    <a:gd name="T72" fmla="*/ 137 w 275"/>
                    <a:gd name="T73" fmla="*/ 0 h 274"/>
                    <a:gd name="T74" fmla="*/ 125 w 275"/>
                    <a:gd name="T75" fmla="*/ 8 h 274"/>
                    <a:gd name="T76" fmla="*/ 87 w 275"/>
                    <a:gd name="T77" fmla="*/ 17 h 274"/>
                    <a:gd name="T78" fmla="*/ 54 w 275"/>
                    <a:gd name="T79" fmla="*/ 36 h 274"/>
                    <a:gd name="T80" fmla="*/ 29 w 275"/>
                    <a:gd name="T81" fmla="*/ 65 h 274"/>
                    <a:gd name="T82" fmla="*/ 12 w 275"/>
                    <a:gd name="T83" fmla="*/ 98 h 274"/>
                    <a:gd name="T84" fmla="*/ 7 w 275"/>
                    <a:gd name="T85" fmla="*/ 138 h 274"/>
                    <a:gd name="T86" fmla="*/ 10 w 275"/>
                    <a:gd name="T87" fmla="*/ 163 h 274"/>
                    <a:gd name="T88" fmla="*/ 22 w 275"/>
                    <a:gd name="T89" fmla="*/ 200 h 274"/>
                    <a:gd name="T90" fmla="*/ 45 w 275"/>
                    <a:gd name="T91" fmla="*/ 230 h 274"/>
                    <a:gd name="T92" fmla="*/ 75 w 275"/>
                    <a:gd name="T93" fmla="*/ 253 h 274"/>
                    <a:gd name="T94" fmla="*/ 111 w 275"/>
                    <a:gd name="T95" fmla="*/ 266 h 274"/>
                    <a:gd name="T96" fmla="*/ 137 w 275"/>
                    <a:gd name="T97" fmla="*/ 274 h 27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75"/>
                    <a:gd name="T148" fmla="*/ 0 h 274"/>
                    <a:gd name="T149" fmla="*/ 275 w 275"/>
                    <a:gd name="T150" fmla="*/ 274 h 27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75" h="274">
                      <a:moveTo>
                        <a:pt x="137" y="0"/>
                      </a:moveTo>
                      <a:lnTo>
                        <a:pt x="137" y="0"/>
                      </a:lnTo>
                      <a:lnTo>
                        <a:pt x="152" y="1"/>
                      </a:lnTo>
                      <a:lnTo>
                        <a:pt x="165" y="2"/>
                      </a:lnTo>
                      <a:lnTo>
                        <a:pt x="179" y="6"/>
                      </a:lnTo>
                      <a:lnTo>
                        <a:pt x="191" y="10"/>
                      </a:lnTo>
                      <a:lnTo>
                        <a:pt x="203" y="17"/>
                      </a:lnTo>
                      <a:lnTo>
                        <a:pt x="214" y="24"/>
                      </a:lnTo>
                      <a:lnTo>
                        <a:pt x="225" y="32"/>
                      </a:lnTo>
                      <a:lnTo>
                        <a:pt x="234" y="40"/>
                      </a:lnTo>
                      <a:lnTo>
                        <a:pt x="244" y="50"/>
                      </a:lnTo>
                      <a:lnTo>
                        <a:pt x="252" y="61"/>
                      </a:lnTo>
                      <a:lnTo>
                        <a:pt x="259" y="71"/>
                      </a:lnTo>
                      <a:lnTo>
                        <a:pt x="264" y="84"/>
                      </a:lnTo>
                      <a:lnTo>
                        <a:pt x="268" y="97"/>
                      </a:lnTo>
                      <a:lnTo>
                        <a:pt x="272" y="109"/>
                      </a:lnTo>
                      <a:lnTo>
                        <a:pt x="274" y="123"/>
                      </a:lnTo>
                      <a:lnTo>
                        <a:pt x="275" y="138"/>
                      </a:lnTo>
                      <a:lnTo>
                        <a:pt x="275" y="138"/>
                      </a:lnTo>
                      <a:lnTo>
                        <a:pt x="274" y="151"/>
                      </a:lnTo>
                      <a:lnTo>
                        <a:pt x="272" y="165"/>
                      </a:lnTo>
                      <a:lnTo>
                        <a:pt x="268" y="178"/>
                      </a:lnTo>
                      <a:lnTo>
                        <a:pt x="264" y="191"/>
                      </a:lnTo>
                      <a:lnTo>
                        <a:pt x="259" y="203"/>
                      </a:lnTo>
                      <a:lnTo>
                        <a:pt x="252" y="215"/>
                      </a:lnTo>
                      <a:lnTo>
                        <a:pt x="244" y="224"/>
                      </a:lnTo>
                      <a:lnTo>
                        <a:pt x="234" y="235"/>
                      </a:lnTo>
                      <a:lnTo>
                        <a:pt x="225" y="243"/>
                      </a:lnTo>
                      <a:lnTo>
                        <a:pt x="214" y="251"/>
                      </a:lnTo>
                      <a:lnTo>
                        <a:pt x="203" y="258"/>
                      </a:lnTo>
                      <a:lnTo>
                        <a:pt x="191" y="264"/>
                      </a:lnTo>
                      <a:lnTo>
                        <a:pt x="179" y="269"/>
                      </a:lnTo>
                      <a:lnTo>
                        <a:pt x="165" y="272"/>
                      </a:lnTo>
                      <a:lnTo>
                        <a:pt x="152" y="274"/>
                      </a:lnTo>
                      <a:lnTo>
                        <a:pt x="137" y="274"/>
                      </a:lnTo>
                      <a:lnTo>
                        <a:pt x="137" y="274"/>
                      </a:lnTo>
                      <a:lnTo>
                        <a:pt x="137" y="269"/>
                      </a:lnTo>
                      <a:lnTo>
                        <a:pt x="137" y="269"/>
                      </a:lnTo>
                      <a:lnTo>
                        <a:pt x="137" y="269"/>
                      </a:lnTo>
                      <a:lnTo>
                        <a:pt x="137" y="269"/>
                      </a:lnTo>
                      <a:lnTo>
                        <a:pt x="151" y="268"/>
                      </a:lnTo>
                      <a:lnTo>
                        <a:pt x="164" y="266"/>
                      </a:lnTo>
                      <a:lnTo>
                        <a:pt x="176" y="262"/>
                      </a:lnTo>
                      <a:lnTo>
                        <a:pt x="188" y="258"/>
                      </a:lnTo>
                      <a:lnTo>
                        <a:pt x="201" y="253"/>
                      </a:lnTo>
                      <a:lnTo>
                        <a:pt x="211" y="246"/>
                      </a:lnTo>
                      <a:lnTo>
                        <a:pt x="221" y="238"/>
                      </a:lnTo>
                      <a:lnTo>
                        <a:pt x="230" y="230"/>
                      </a:lnTo>
                      <a:lnTo>
                        <a:pt x="239" y="220"/>
                      </a:lnTo>
                      <a:lnTo>
                        <a:pt x="247" y="211"/>
                      </a:lnTo>
                      <a:lnTo>
                        <a:pt x="253" y="200"/>
                      </a:lnTo>
                      <a:lnTo>
                        <a:pt x="259" y="188"/>
                      </a:lnTo>
                      <a:lnTo>
                        <a:pt x="263" y="177"/>
                      </a:lnTo>
                      <a:lnTo>
                        <a:pt x="266" y="163"/>
                      </a:lnTo>
                      <a:lnTo>
                        <a:pt x="268" y="151"/>
                      </a:lnTo>
                      <a:lnTo>
                        <a:pt x="268" y="138"/>
                      </a:lnTo>
                      <a:lnTo>
                        <a:pt x="268" y="138"/>
                      </a:lnTo>
                      <a:lnTo>
                        <a:pt x="268" y="124"/>
                      </a:lnTo>
                      <a:lnTo>
                        <a:pt x="266" y="111"/>
                      </a:lnTo>
                      <a:lnTo>
                        <a:pt x="263" y="98"/>
                      </a:lnTo>
                      <a:lnTo>
                        <a:pt x="259" y="86"/>
                      </a:lnTo>
                      <a:lnTo>
                        <a:pt x="253" y="75"/>
                      </a:lnTo>
                      <a:lnTo>
                        <a:pt x="247" y="65"/>
                      </a:lnTo>
                      <a:lnTo>
                        <a:pt x="239" y="54"/>
                      </a:lnTo>
                      <a:lnTo>
                        <a:pt x="230" y="44"/>
                      </a:lnTo>
                      <a:lnTo>
                        <a:pt x="221" y="36"/>
                      </a:lnTo>
                      <a:lnTo>
                        <a:pt x="211" y="29"/>
                      </a:lnTo>
                      <a:lnTo>
                        <a:pt x="201" y="23"/>
                      </a:lnTo>
                      <a:lnTo>
                        <a:pt x="188" y="17"/>
                      </a:lnTo>
                      <a:lnTo>
                        <a:pt x="176" y="12"/>
                      </a:lnTo>
                      <a:lnTo>
                        <a:pt x="164" y="9"/>
                      </a:lnTo>
                      <a:lnTo>
                        <a:pt x="151" y="8"/>
                      </a:lnTo>
                      <a:lnTo>
                        <a:pt x="137" y="6"/>
                      </a:lnTo>
                      <a:lnTo>
                        <a:pt x="137" y="6"/>
                      </a:lnTo>
                      <a:lnTo>
                        <a:pt x="137" y="0"/>
                      </a:lnTo>
                      <a:lnTo>
                        <a:pt x="137" y="0"/>
                      </a:lnTo>
                      <a:close/>
                      <a:moveTo>
                        <a:pt x="137" y="274"/>
                      </a:moveTo>
                      <a:lnTo>
                        <a:pt x="137" y="274"/>
                      </a:lnTo>
                      <a:lnTo>
                        <a:pt x="123" y="274"/>
                      </a:lnTo>
                      <a:lnTo>
                        <a:pt x="110" y="272"/>
                      </a:lnTo>
                      <a:lnTo>
                        <a:pt x="96" y="269"/>
                      </a:lnTo>
                      <a:lnTo>
                        <a:pt x="84" y="264"/>
                      </a:lnTo>
                      <a:lnTo>
                        <a:pt x="72" y="258"/>
                      </a:lnTo>
                      <a:lnTo>
                        <a:pt x="61" y="251"/>
                      </a:lnTo>
                      <a:lnTo>
                        <a:pt x="50" y="243"/>
                      </a:lnTo>
                      <a:lnTo>
                        <a:pt x="41" y="235"/>
                      </a:lnTo>
                      <a:lnTo>
                        <a:pt x="31" y="224"/>
                      </a:lnTo>
                      <a:lnTo>
                        <a:pt x="23" y="215"/>
                      </a:lnTo>
                      <a:lnTo>
                        <a:pt x="16" y="203"/>
                      </a:lnTo>
                      <a:lnTo>
                        <a:pt x="11" y="191"/>
                      </a:lnTo>
                      <a:lnTo>
                        <a:pt x="7" y="178"/>
                      </a:lnTo>
                      <a:lnTo>
                        <a:pt x="3" y="165"/>
                      </a:lnTo>
                      <a:lnTo>
                        <a:pt x="2" y="151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2" y="123"/>
                      </a:lnTo>
                      <a:lnTo>
                        <a:pt x="3" y="109"/>
                      </a:lnTo>
                      <a:lnTo>
                        <a:pt x="7" y="97"/>
                      </a:lnTo>
                      <a:lnTo>
                        <a:pt x="11" y="84"/>
                      </a:lnTo>
                      <a:lnTo>
                        <a:pt x="16" y="71"/>
                      </a:lnTo>
                      <a:lnTo>
                        <a:pt x="23" y="61"/>
                      </a:lnTo>
                      <a:lnTo>
                        <a:pt x="31" y="50"/>
                      </a:lnTo>
                      <a:lnTo>
                        <a:pt x="41" y="40"/>
                      </a:lnTo>
                      <a:lnTo>
                        <a:pt x="50" y="32"/>
                      </a:lnTo>
                      <a:lnTo>
                        <a:pt x="61" y="24"/>
                      </a:lnTo>
                      <a:lnTo>
                        <a:pt x="72" y="17"/>
                      </a:lnTo>
                      <a:lnTo>
                        <a:pt x="84" y="10"/>
                      </a:lnTo>
                      <a:lnTo>
                        <a:pt x="96" y="6"/>
                      </a:lnTo>
                      <a:lnTo>
                        <a:pt x="110" y="2"/>
                      </a:lnTo>
                      <a:lnTo>
                        <a:pt x="123" y="1"/>
                      </a:lnTo>
                      <a:lnTo>
                        <a:pt x="137" y="0"/>
                      </a:lnTo>
                      <a:lnTo>
                        <a:pt x="137" y="6"/>
                      </a:lnTo>
                      <a:lnTo>
                        <a:pt x="137" y="6"/>
                      </a:lnTo>
                      <a:lnTo>
                        <a:pt x="125" y="8"/>
                      </a:lnTo>
                      <a:lnTo>
                        <a:pt x="111" y="9"/>
                      </a:lnTo>
                      <a:lnTo>
                        <a:pt x="99" y="12"/>
                      </a:lnTo>
                      <a:lnTo>
                        <a:pt x="87" y="17"/>
                      </a:lnTo>
                      <a:lnTo>
                        <a:pt x="75" y="23"/>
                      </a:lnTo>
                      <a:lnTo>
                        <a:pt x="64" y="29"/>
                      </a:lnTo>
                      <a:lnTo>
                        <a:pt x="54" y="36"/>
                      </a:lnTo>
                      <a:lnTo>
                        <a:pt x="45" y="44"/>
                      </a:lnTo>
                      <a:lnTo>
                        <a:pt x="37" y="54"/>
                      </a:lnTo>
                      <a:lnTo>
                        <a:pt x="29" y="65"/>
                      </a:lnTo>
                      <a:lnTo>
                        <a:pt x="22" y="75"/>
                      </a:lnTo>
                      <a:lnTo>
                        <a:pt x="16" y="86"/>
                      </a:lnTo>
                      <a:lnTo>
                        <a:pt x="12" y="98"/>
                      </a:lnTo>
                      <a:lnTo>
                        <a:pt x="10" y="111"/>
                      </a:lnTo>
                      <a:lnTo>
                        <a:pt x="7" y="124"/>
                      </a:lnTo>
                      <a:lnTo>
                        <a:pt x="7" y="138"/>
                      </a:lnTo>
                      <a:lnTo>
                        <a:pt x="7" y="138"/>
                      </a:lnTo>
                      <a:lnTo>
                        <a:pt x="7" y="151"/>
                      </a:lnTo>
                      <a:lnTo>
                        <a:pt x="10" y="163"/>
                      </a:lnTo>
                      <a:lnTo>
                        <a:pt x="12" y="177"/>
                      </a:lnTo>
                      <a:lnTo>
                        <a:pt x="16" y="188"/>
                      </a:lnTo>
                      <a:lnTo>
                        <a:pt x="22" y="200"/>
                      </a:lnTo>
                      <a:lnTo>
                        <a:pt x="29" y="211"/>
                      </a:lnTo>
                      <a:lnTo>
                        <a:pt x="37" y="220"/>
                      </a:lnTo>
                      <a:lnTo>
                        <a:pt x="45" y="230"/>
                      </a:lnTo>
                      <a:lnTo>
                        <a:pt x="54" y="238"/>
                      </a:lnTo>
                      <a:lnTo>
                        <a:pt x="64" y="246"/>
                      </a:lnTo>
                      <a:lnTo>
                        <a:pt x="75" y="253"/>
                      </a:lnTo>
                      <a:lnTo>
                        <a:pt x="87" y="258"/>
                      </a:lnTo>
                      <a:lnTo>
                        <a:pt x="99" y="262"/>
                      </a:lnTo>
                      <a:lnTo>
                        <a:pt x="111" y="266"/>
                      </a:lnTo>
                      <a:lnTo>
                        <a:pt x="125" y="268"/>
                      </a:lnTo>
                      <a:lnTo>
                        <a:pt x="137" y="269"/>
                      </a:lnTo>
                      <a:lnTo>
                        <a:pt x="137" y="274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37" name="Freeform 136"/>
                <p:cNvSpPr>
                  <a:spLocks noChangeArrowheads="1"/>
                </p:cNvSpPr>
                <p:nvPr/>
              </p:nvSpPr>
              <p:spPr bwMode="auto">
                <a:xfrm>
                  <a:off x="47625" y="17463"/>
                  <a:ext cx="434975" cy="423863"/>
                </a:xfrm>
                <a:custGeom>
                  <a:avLst/>
                  <a:gdLst>
                    <a:gd name="T0" fmla="*/ 199 w 274"/>
                    <a:gd name="T1" fmla="*/ 18 h 267"/>
                    <a:gd name="T2" fmla="*/ 203 w 274"/>
                    <a:gd name="T3" fmla="*/ 37 h 267"/>
                    <a:gd name="T4" fmla="*/ 214 w 274"/>
                    <a:gd name="T5" fmla="*/ 35 h 267"/>
                    <a:gd name="T6" fmla="*/ 221 w 274"/>
                    <a:gd name="T7" fmla="*/ 43 h 267"/>
                    <a:gd name="T8" fmla="*/ 238 w 274"/>
                    <a:gd name="T9" fmla="*/ 56 h 267"/>
                    <a:gd name="T10" fmla="*/ 257 w 274"/>
                    <a:gd name="T11" fmla="*/ 80 h 267"/>
                    <a:gd name="T12" fmla="*/ 251 w 274"/>
                    <a:gd name="T13" fmla="*/ 91 h 267"/>
                    <a:gd name="T14" fmla="*/ 256 w 274"/>
                    <a:gd name="T15" fmla="*/ 93 h 267"/>
                    <a:gd name="T16" fmla="*/ 262 w 274"/>
                    <a:gd name="T17" fmla="*/ 85 h 267"/>
                    <a:gd name="T18" fmla="*/ 264 w 274"/>
                    <a:gd name="T19" fmla="*/ 93 h 267"/>
                    <a:gd name="T20" fmla="*/ 259 w 274"/>
                    <a:gd name="T21" fmla="*/ 110 h 267"/>
                    <a:gd name="T22" fmla="*/ 247 w 274"/>
                    <a:gd name="T23" fmla="*/ 112 h 267"/>
                    <a:gd name="T24" fmla="*/ 232 w 274"/>
                    <a:gd name="T25" fmla="*/ 127 h 267"/>
                    <a:gd name="T26" fmla="*/ 220 w 274"/>
                    <a:gd name="T27" fmla="*/ 141 h 267"/>
                    <a:gd name="T28" fmla="*/ 202 w 274"/>
                    <a:gd name="T29" fmla="*/ 154 h 267"/>
                    <a:gd name="T30" fmla="*/ 209 w 274"/>
                    <a:gd name="T31" fmla="*/ 183 h 267"/>
                    <a:gd name="T32" fmla="*/ 218 w 274"/>
                    <a:gd name="T33" fmla="*/ 214 h 267"/>
                    <a:gd name="T34" fmla="*/ 210 w 274"/>
                    <a:gd name="T35" fmla="*/ 237 h 267"/>
                    <a:gd name="T36" fmla="*/ 226 w 274"/>
                    <a:gd name="T37" fmla="*/ 228 h 267"/>
                    <a:gd name="T38" fmla="*/ 247 w 274"/>
                    <a:gd name="T39" fmla="*/ 192 h 267"/>
                    <a:gd name="T40" fmla="*/ 264 w 274"/>
                    <a:gd name="T41" fmla="*/ 141 h 267"/>
                    <a:gd name="T42" fmla="*/ 274 w 274"/>
                    <a:gd name="T43" fmla="*/ 115 h 267"/>
                    <a:gd name="T44" fmla="*/ 155 w 274"/>
                    <a:gd name="T45" fmla="*/ 267 h 267"/>
                    <a:gd name="T46" fmla="*/ 178 w 274"/>
                    <a:gd name="T47" fmla="*/ 246 h 267"/>
                    <a:gd name="T48" fmla="*/ 153 w 274"/>
                    <a:gd name="T49" fmla="*/ 245 h 267"/>
                    <a:gd name="T50" fmla="*/ 145 w 274"/>
                    <a:gd name="T51" fmla="*/ 252 h 267"/>
                    <a:gd name="T52" fmla="*/ 125 w 274"/>
                    <a:gd name="T53" fmla="*/ 248 h 267"/>
                    <a:gd name="T54" fmla="*/ 99 w 274"/>
                    <a:gd name="T55" fmla="*/ 249 h 267"/>
                    <a:gd name="T56" fmla="*/ 121 w 274"/>
                    <a:gd name="T57" fmla="*/ 267 h 267"/>
                    <a:gd name="T58" fmla="*/ 0 w 274"/>
                    <a:gd name="T59" fmla="*/ 129 h 267"/>
                    <a:gd name="T60" fmla="*/ 62 w 274"/>
                    <a:gd name="T61" fmla="*/ 26 h 267"/>
                    <a:gd name="T62" fmla="*/ 19 w 274"/>
                    <a:gd name="T63" fmla="*/ 87 h 267"/>
                    <a:gd name="T64" fmla="*/ 31 w 274"/>
                    <a:gd name="T65" fmla="*/ 84 h 267"/>
                    <a:gd name="T66" fmla="*/ 50 w 274"/>
                    <a:gd name="T67" fmla="*/ 91 h 267"/>
                    <a:gd name="T68" fmla="*/ 60 w 274"/>
                    <a:gd name="T69" fmla="*/ 88 h 267"/>
                    <a:gd name="T70" fmla="*/ 46 w 274"/>
                    <a:gd name="T71" fmla="*/ 106 h 267"/>
                    <a:gd name="T72" fmla="*/ 35 w 274"/>
                    <a:gd name="T73" fmla="*/ 122 h 267"/>
                    <a:gd name="T74" fmla="*/ 45 w 274"/>
                    <a:gd name="T75" fmla="*/ 157 h 267"/>
                    <a:gd name="T76" fmla="*/ 54 w 274"/>
                    <a:gd name="T77" fmla="*/ 180 h 267"/>
                    <a:gd name="T78" fmla="*/ 87 w 274"/>
                    <a:gd name="T79" fmla="*/ 210 h 267"/>
                    <a:gd name="T80" fmla="*/ 95 w 274"/>
                    <a:gd name="T81" fmla="*/ 188 h 267"/>
                    <a:gd name="T82" fmla="*/ 98 w 274"/>
                    <a:gd name="T83" fmla="*/ 169 h 267"/>
                    <a:gd name="T84" fmla="*/ 104 w 274"/>
                    <a:gd name="T85" fmla="*/ 137 h 267"/>
                    <a:gd name="T86" fmla="*/ 117 w 274"/>
                    <a:gd name="T87" fmla="*/ 122 h 267"/>
                    <a:gd name="T88" fmla="*/ 152 w 274"/>
                    <a:gd name="T89" fmla="*/ 125 h 267"/>
                    <a:gd name="T90" fmla="*/ 165 w 274"/>
                    <a:gd name="T91" fmla="*/ 106 h 267"/>
                    <a:gd name="T92" fmla="*/ 161 w 274"/>
                    <a:gd name="T93" fmla="*/ 81 h 267"/>
                    <a:gd name="T94" fmla="*/ 134 w 274"/>
                    <a:gd name="T95" fmla="*/ 58 h 267"/>
                    <a:gd name="T96" fmla="*/ 111 w 274"/>
                    <a:gd name="T97" fmla="*/ 57 h 267"/>
                    <a:gd name="T98" fmla="*/ 92 w 274"/>
                    <a:gd name="T99" fmla="*/ 68 h 267"/>
                    <a:gd name="T100" fmla="*/ 69 w 274"/>
                    <a:gd name="T101" fmla="*/ 64 h 267"/>
                    <a:gd name="T102" fmla="*/ 73 w 274"/>
                    <a:gd name="T103" fmla="*/ 56 h 267"/>
                    <a:gd name="T104" fmla="*/ 80 w 274"/>
                    <a:gd name="T105" fmla="*/ 45 h 267"/>
                    <a:gd name="T106" fmla="*/ 81 w 274"/>
                    <a:gd name="T107" fmla="*/ 38 h 267"/>
                    <a:gd name="T108" fmla="*/ 96 w 274"/>
                    <a:gd name="T109" fmla="*/ 49 h 267"/>
                    <a:gd name="T110" fmla="*/ 119 w 274"/>
                    <a:gd name="T111" fmla="*/ 47 h 267"/>
                    <a:gd name="T112" fmla="*/ 137 w 274"/>
                    <a:gd name="T113" fmla="*/ 45 h 267"/>
                    <a:gd name="T114" fmla="*/ 141 w 274"/>
                    <a:gd name="T115" fmla="*/ 28 h 267"/>
                    <a:gd name="T116" fmla="*/ 161 w 274"/>
                    <a:gd name="T117" fmla="*/ 22 h 267"/>
                    <a:gd name="T118" fmla="*/ 132 w 274"/>
                    <a:gd name="T119" fmla="*/ 8 h 267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74"/>
                    <a:gd name="T181" fmla="*/ 0 h 267"/>
                    <a:gd name="T182" fmla="*/ 274 w 274"/>
                    <a:gd name="T183" fmla="*/ 267 h 267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74" h="267">
                      <a:moveTo>
                        <a:pt x="161" y="1"/>
                      </a:moveTo>
                      <a:lnTo>
                        <a:pt x="161" y="1"/>
                      </a:lnTo>
                      <a:lnTo>
                        <a:pt x="169" y="3"/>
                      </a:lnTo>
                      <a:lnTo>
                        <a:pt x="178" y="5"/>
                      </a:lnTo>
                      <a:lnTo>
                        <a:pt x="188" y="8"/>
                      </a:lnTo>
                      <a:lnTo>
                        <a:pt x="201" y="14"/>
                      </a:lnTo>
                      <a:lnTo>
                        <a:pt x="214" y="22"/>
                      </a:lnTo>
                      <a:lnTo>
                        <a:pt x="226" y="31"/>
                      </a:lnTo>
                      <a:lnTo>
                        <a:pt x="238" y="43"/>
                      </a:lnTo>
                      <a:lnTo>
                        <a:pt x="238" y="43"/>
                      </a:lnTo>
                      <a:lnTo>
                        <a:pt x="234" y="39"/>
                      </a:lnTo>
                      <a:lnTo>
                        <a:pt x="225" y="31"/>
                      </a:lnTo>
                      <a:lnTo>
                        <a:pt x="213" y="22"/>
                      </a:lnTo>
                      <a:lnTo>
                        <a:pt x="206" y="19"/>
                      </a:lnTo>
                      <a:lnTo>
                        <a:pt x="199" y="18"/>
                      </a:lnTo>
                      <a:lnTo>
                        <a:pt x="197" y="19"/>
                      </a:lnTo>
                      <a:lnTo>
                        <a:pt x="197" y="19"/>
                      </a:lnTo>
                      <a:lnTo>
                        <a:pt x="198" y="22"/>
                      </a:lnTo>
                      <a:lnTo>
                        <a:pt x="198" y="22"/>
                      </a:lnTo>
                      <a:lnTo>
                        <a:pt x="199" y="24"/>
                      </a:lnTo>
                      <a:lnTo>
                        <a:pt x="199" y="24"/>
                      </a:lnTo>
                      <a:lnTo>
                        <a:pt x="199" y="27"/>
                      </a:lnTo>
                      <a:lnTo>
                        <a:pt x="201" y="30"/>
                      </a:lnTo>
                      <a:lnTo>
                        <a:pt x="201" y="30"/>
                      </a:lnTo>
                      <a:lnTo>
                        <a:pt x="202" y="30"/>
                      </a:lnTo>
                      <a:lnTo>
                        <a:pt x="202" y="30"/>
                      </a:lnTo>
                      <a:lnTo>
                        <a:pt x="203" y="33"/>
                      </a:lnTo>
                      <a:lnTo>
                        <a:pt x="203" y="33"/>
                      </a:lnTo>
                      <a:lnTo>
                        <a:pt x="203" y="34"/>
                      </a:lnTo>
                      <a:lnTo>
                        <a:pt x="203" y="37"/>
                      </a:lnTo>
                      <a:lnTo>
                        <a:pt x="203" y="39"/>
                      </a:lnTo>
                      <a:lnTo>
                        <a:pt x="206" y="39"/>
                      </a:lnTo>
                      <a:lnTo>
                        <a:pt x="206" y="39"/>
                      </a:lnTo>
                      <a:lnTo>
                        <a:pt x="209" y="39"/>
                      </a:lnTo>
                      <a:lnTo>
                        <a:pt x="209" y="39"/>
                      </a:lnTo>
                      <a:lnTo>
                        <a:pt x="210" y="38"/>
                      </a:lnTo>
                      <a:lnTo>
                        <a:pt x="210" y="38"/>
                      </a:lnTo>
                      <a:lnTo>
                        <a:pt x="207" y="35"/>
                      </a:lnTo>
                      <a:lnTo>
                        <a:pt x="207" y="35"/>
                      </a:lnTo>
                      <a:lnTo>
                        <a:pt x="207" y="35"/>
                      </a:lnTo>
                      <a:lnTo>
                        <a:pt x="207" y="35"/>
                      </a:lnTo>
                      <a:lnTo>
                        <a:pt x="209" y="34"/>
                      </a:lnTo>
                      <a:lnTo>
                        <a:pt x="210" y="33"/>
                      </a:lnTo>
                      <a:lnTo>
                        <a:pt x="210" y="33"/>
                      </a:lnTo>
                      <a:lnTo>
                        <a:pt x="214" y="35"/>
                      </a:lnTo>
                      <a:lnTo>
                        <a:pt x="215" y="37"/>
                      </a:lnTo>
                      <a:lnTo>
                        <a:pt x="215" y="37"/>
                      </a:lnTo>
                      <a:lnTo>
                        <a:pt x="217" y="39"/>
                      </a:lnTo>
                      <a:lnTo>
                        <a:pt x="217" y="39"/>
                      </a:lnTo>
                      <a:lnTo>
                        <a:pt x="215" y="41"/>
                      </a:lnTo>
                      <a:lnTo>
                        <a:pt x="215" y="41"/>
                      </a:lnTo>
                      <a:lnTo>
                        <a:pt x="214" y="42"/>
                      </a:lnTo>
                      <a:lnTo>
                        <a:pt x="214" y="42"/>
                      </a:lnTo>
                      <a:lnTo>
                        <a:pt x="215" y="45"/>
                      </a:lnTo>
                      <a:lnTo>
                        <a:pt x="215" y="45"/>
                      </a:lnTo>
                      <a:lnTo>
                        <a:pt x="215" y="45"/>
                      </a:lnTo>
                      <a:lnTo>
                        <a:pt x="217" y="45"/>
                      </a:lnTo>
                      <a:lnTo>
                        <a:pt x="217" y="45"/>
                      </a:lnTo>
                      <a:lnTo>
                        <a:pt x="221" y="43"/>
                      </a:lnTo>
                      <a:lnTo>
                        <a:pt x="221" y="43"/>
                      </a:lnTo>
                      <a:lnTo>
                        <a:pt x="224" y="43"/>
                      </a:lnTo>
                      <a:lnTo>
                        <a:pt x="224" y="43"/>
                      </a:lnTo>
                      <a:lnTo>
                        <a:pt x="225" y="45"/>
                      </a:lnTo>
                      <a:lnTo>
                        <a:pt x="225" y="45"/>
                      </a:lnTo>
                      <a:lnTo>
                        <a:pt x="229" y="47"/>
                      </a:lnTo>
                      <a:lnTo>
                        <a:pt x="229" y="47"/>
                      </a:lnTo>
                      <a:lnTo>
                        <a:pt x="230" y="47"/>
                      </a:lnTo>
                      <a:lnTo>
                        <a:pt x="230" y="47"/>
                      </a:lnTo>
                      <a:lnTo>
                        <a:pt x="232" y="51"/>
                      </a:lnTo>
                      <a:lnTo>
                        <a:pt x="232" y="51"/>
                      </a:lnTo>
                      <a:lnTo>
                        <a:pt x="234" y="53"/>
                      </a:lnTo>
                      <a:lnTo>
                        <a:pt x="234" y="53"/>
                      </a:lnTo>
                      <a:lnTo>
                        <a:pt x="237" y="54"/>
                      </a:lnTo>
                      <a:lnTo>
                        <a:pt x="238" y="56"/>
                      </a:lnTo>
                      <a:lnTo>
                        <a:pt x="238" y="56"/>
                      </a:lnTo>
                      <a:lnTo>
                        <a:pt x="240" y="58"/>
                      </a:lnTo>
                      <a:lnTo>
                        <a:pt x="240" y="58"/>
                      </a:lnTo>
                      <a:lnTo>
                        <a:pt x="245" y="62"/>
                      </a:lnTo>
                      <a:lnTo>
                        <a:pt x="245" y="62"/>
                      </a:lnTo>
                      <a:lnTo>
                        <a:pt x="248" y="65"/>
                      </a:lnTo>
                      <a:lnTo>
                        <a:pt x="248" y="65"/>
                      </a:lnTo>
                      <a:lnTo>
                        <a:pt x="248" y="69"/>
                      </a:lnTo>
                      <a:lnTo>
                        <a:pt x="248" y="69"/>
                      </a:lnTo>
                      <a:lnTo>
                        <a:pt x="249" y="73"/>
                      </a:lnTo>
                      <a:lnTo>
                        <a:pt x="249" y="73"/>
                      </a:lnTo>
                      <a:lnTo>
                        <a:pt x="251" y="76"/>
                      </a:lnTo>
                      <a:lnTo>
                        <a:pt x="251" y="76"/>
                      </a:lnTo>
                      <a:lnTo>
                        <a:pt x="253" y="77"/>
                      </a:lnTo>
                      <a:lnTo>
                        <a:pt x="253" y="77"/>
                      </a:lnTo>
                      <a:lnTo>
                        <a:pt x="257" y="80"/>
                      </a:lnTo>
                      <a:lnTo>
                        <a:pt x="257" y="80"/>
                      </a:lnTo>
                      <a:lnTo>
                        <a:pt x="259" y="81"/>
                      </a:lnTo>
                      <a:lnTo>
                        <a:pt x="259" y="83"/>
                      </a:lnTo>
                      <a:lnTo>
                        <a:pt x="259" y="83"/>
                      </a:lnTo>
                      <a:lnTo>
                        <a:pt x="257" y="84"/>
                      </a:lnTo>
                      <a:lnTo>
                        <a:pt x="257" y="84"/>
                      </a:lnTo>
                      <a:lnTo>
                        <a:pt x="255" y="84"/>
                      </a:lnTo>
                      <a:lnTo>
                        <a:pt x="255" y="84"/>
                      </a:lnTo>
                      <a:lnTo>
                        <a:pt x="255" y="87"/>
                      </a:lnTo>
                      <a:lnTo>
                        <a:pt x="255" y="87"/>
                      </a:lnTo>
                      <a:lnTo>
                        <a:pt x="255" y="88"/>
                      </a:lnTo>
                      <a:lnTo>
                        <a:pt x="255" y="89"/>
                      </a:lnTo>
                      <a:lnTo>
                        <a:pt x="255" y="89"/>
                      </a:lnTo>
                      <a:lnTo>
                        <a:pt x="252" y="91"/>
                      </a:lnTo>
                      <a:lnTo>
                        <a:pt x="251" y="91"/>
                      </a:lnTo>
                      <a:lnTo>
                        <a:pt x="248" y="92"/>
                      </a:lnTo>
                      <a:lnTo>
                        <a:pt x="247" y="93"/>
                      </a:lnTo>
                      <a:lnTo>
                        <a:pt x="247" y="93"/>
                      </a:lnTo>
                      <a:lnTo>
                        <a:pt x="247" y="95"/>
                      </a:lnTo>
                      <a:lnTo>
                        <a:pt x="247" y="95"/>
                      </a:lnTo>
                      <a:lnTo>
                        <a:pt x="249" y="96"/>
                      </a:lnTo>
                      <a:lnTo>
                        <a:pt x="249" y="96"/>
                      </a:lnTo>
                      <a:lnTo>
                        <a:pt x="249" y="95"/>
                      </a:lnTo>
                      <a:lnTo>
                        <a:pt x="249" y="95"/>
                      </a:lnTo>
                      <a:lnTo>
                        <a:pt x="249" y="93"/>
                      </a:lnTo>
                      <a:lnTo>
                        <a:pt x="251" y="93"/>
                      </a:lnTo>
                      <a:lnTo>
                        <a:pt x="251" y="93"/>
                      </a:lnTo>
                      <a:lnTo>
                        <a:pt x="253" y="93"/>
                      </a:lnTo>
                      <a:lnTo>
                        <a:pt x="253" y="93"/>
                      </a:lnTo>
                      <a:lnTo>
                        <a:pt x="256" y="93"/>
                      </a:lnTo>
                      <a:lnTo>
                        <a:pt x="256" y="93"/>
                      </a:lnTo>
                      <a:lnTo>
                        <a:pt x="256" y="92"/>
                      </a:lnTo>
                      <a:lnTo>
                        <a:pt x="256" y="92"/>
                      </a:lnTo>
                      <a:lnTo>
                        <a:pt x="256" y="92"/>
                      </a:lnTo>
                      <a:lnTo>
                        <a:pt x="256" y="89"/>
                      </a:lnTo>
                      <a:lnTo>
                        <a:pt x="256" y="89"/>
                      </a:lnTo>
                      <a:lnTo>
                        <a:pt x="257" y="87"/>
                      </a:lnTo>
                      <a:lnTo>
                        <a:pt x="257" y="87"/>
                      </a:lnTo>
                      <a:lnTo>
                        <a:pt x="257" y="88"/>
                      </a:lnTo>
                      <a:lnTo>
                        <a:pt x="259" y="87"/>
                      </a:lnTo>
                      <a:lnTo>
                        <a:pt x="259" y="87"/>
                      </a:lnTo>
                      <a:lnTo>
                        <a:pt x="260" y="85"/>
                      </a:lnTo>
                      <a:lnTo>
                        <a:pt x="260" y="85"/>
                      </a:lnTo>
                      <a:lnTo>
                        <a:pt x="262" y="85"/>
                      </a:lnTo>
                      <a:lnTo>
                        <a:pt x="262" y="85"/>
                      </a:lnTo>
                      <a:lnTo>
                        <a:pt x="262" y="85"/>
                      </a:lnTo>
                      <a:lnTo>
                        <a:pt x="262" y="83"/>
                      </a:lnTo>
                      <a:lnTo>
                        <a:pt x="262" y="83"/>
                      </a:lnTo>
                      <a:lnTo>
                        <a:pt x="260" y="80"/>
                      </a:lnTo>
                      <a:lnTo>
                        <a:pt x="260" y="80"/>
                      </a:lnTo>
                      <a:lnTo>
                        <a:pt x="260" y="75"/>
                      </a:lnTo>
                      <a:lnTo>
                        <a:pt x="260" y="75"/>
                      </a:lnTo>
                      <a:lnTo>
                        <a:pt x="263" y="80"/>
                      </a:lnTo>
                      <a:lnTo>
                        <a:pt x="266" y="89"/>
                      </a:lnTo>
                      <a:lnTo>
                        <a:pt x="266" y="89"/>
                      </a:lnTo>
                      <a:lnTo>
                        <a:pt x="264" y="89"/>
                      </a:lnTo>
                      <a:lnTo>
                        <a:pt x="264" y="91"/>
                      </a:lnTo>
                      <a:lnTo>
                        <a:pt x="264" y="91"/>
                      </a:lnTo>
                      <a:lnTo>
                        <a:pt x="264" y="93"/>
                      </a:lnTo>
                      <a:lnTo>
                        <a:pt x="264" y="93"/>
                      </a:lnTo>
                      <a:lnTo>
                        <a:pt x="264" y="98"/>
                      </a:lnTo>
                      <a:lnTo>
                        <a:pt x="264" y="98"/>
                      </a:lnTo>
                      <a:lnTo>
                        <a:pt x="264" y="103"/>
                      </a:lnTo>
                      <a:lnTo>
                        <a:pt x="264" y="103"/>
                      </a:lnTo>
                      <a:lnTo>
                        <a:pt x="264" y="107"/>
                      </a:lnTo>
                      <a:lnTo>
                        <a:pt x="264" y="107"/>
                      </a:lnTo>
                      <a:lnTo>
                        <a:pt x="264" y="112"/>
                      </a:lnTo>
                      <a:lnTo>
                        <a:pt x="264" y="112"/>
                      </a:lnTo>
                      <a:lnTo>
                        <a:pt x="263" y="114"/>
                      </a:lnTo>
                      <a:lnTo>
                        <a:pt x="263" y="114"/>
                      </a:lnTo>
                      <a:lnTo>
                        <a:pt x="263" y="115"/>
                      </a:lnTo>
                      <a:lnTo>
                        <a:pt x="262" y="114"/>
                      </a:lnTo>
                      <a:lnTo>
                        <a:pt x="262" y="114"/>
                      </a:lnTo>
                      <a:lnTo>
                        <a:pt x="260" y="110"/>
                      </a:lnTo>
                      <a:lnTo>
                        <a:pt x="259" y="110"/>
                      </a:lnTo>
                      <a:lnTo>
                        <a:pt x="259" y="110"/>
                      </a:lnTo>
                      <a:lnTo>
                        <a:pt x="259" y="108"/>
                      </a:lnTo>
                      <a:lnTo>
                        <a:pt x="256" y="108"/>
                      </a:lnTo>
                      <a:lnTo>
                        <a:pt x="256" y="108"/>
                      </a:lnTo>
                      <a:lnTo>
                        <a:pt x="255" y="108"/>
                      </a:lnTo>
                      <a:lnTo>
                        <a:pt x="253" y="108"/>
                      </a:lnTo>
                      <a:lnTo>
                        <a:pt x="253" y="108"/>
                      </a:lnTo>
                      <a:lnTo>
                        <a:pt x="253" y="111"/>
                      </a:lnTo>
                      <a:lnTo>
                        <a:pt x="253" y="112"/>
                      </a:lnTo>
                      <a:lnTo>
                        <a:pt x="253" y="112"/>
                      </a:lnTo>
                      <a:lnTo>
                        <a:pt x="248" y="111"/>
                      </a:lnTo>
                      <a:lnTo>
                        <a:pt x="248" y="111"/>
                      </a:lnTo>
                      <a:lnTo>
                        <a:pt x="247" y="111"/>
                      </a:lnTo>
                      <a:lnTo>
                        <a:pt x="247" y="112"/>
                      </a:lnTo>
                      <a:lnTo>
                        <a:pt x="247" y="112"/>
                      </a:lnTo>
                      <a:lnTo>
                        <a:pt x="245" y="115"/>
                      </a:lnTo>
                      <a:lnTo>
                        <a:pt x="244" y="116"/>
                      </a:lnTo>
                      <a:lnTo>
                        <a:pt x="244" y="116"/>
                      </a:lnTo>
                      <a:lnTo>
                        <a:pt x="244" y="118"/>
                      </a:lnTo>
                      <a:lnTo>
                        <a:pt x="243" y="121"/>
                      </a:lnTo>
                      <a:lnTo>
                        <a:pt x="243" y="121"/>
                      </a:lnTo>
                      <a:lnTo>
                        <a:pt x="241" y="122"/>
                      </a:lnTo>
                      <a:lnTo>
                        <a:pt x="238" y="122"/>
                      </a:lnTo>
                      <a:lnTo>
                        <a:pt x="238" y="122"/>
                      </a:lnTo>
                      <a:lnTo>
                        <a:pt x="234" y="123"/>
                      </a:lnTo>
                      <a:lnTo>
                        <a:pt x="234" y="123"/>
                      </a:lnTo>
                      <a:lnTo>
                        <a:pt x="234" y="125"/>
                      </a:lnTo>
                      <a:lnTo>
                        <a:pt x="233" y="126"/>
                      </a:lnTo>
                      <a:lnTo>
                        <a:pt x="233" y="126"/>
                      </a:lnTo>
                      <a:lnTo>
                        <a:pt x="232" y="127"/>
                      </a:lnTo>
                      <a:lnTo>
                        <a:pt x="230" y="129"/>
                      </a:lnTo>
                      <a:lnTo>
                        <a:pt x="230" y="129"/>
                      </a:lnTo>
                      <a:lnTo>
                        <a:pt x="230" y="133"/>
                      </a:lnTo>
                      <a:lnTo>
                        <a:pt x="230" y="133"/>
                      </a:lnTo>
                      <a:lnTo>
                        <a:pt x="230" y="134"/>
                      </a:lnTo>
                      <a:lnTo>
                        <a:pt x="230" y="135"/>
                      </a:lnTo>
                      <a:lnTo>
                        <a:pt x="230" y="135"/>
                      </a:lnTo>
                      <a:lnTo>
                        <a:pt x="226" y="137"/>
                      </a:lnTo>
                      <a:lnTo>
                        <a:pt x="226" y="137"/>
                      </a:lnTo>
                      <a:lnTo>
                        <a:pt x="226" y="137"/>
                      </a:lnTo>
                      <a:lnTo>
                        <a:pt x="226" y="138"/>
                      </a:lnTo>
                      <a:lnTo>
                        <a:pt x="225" y="139"/>
                      </a:lnTo>
                      <a:lnTo>
                        <a:pt x="225" y="139"/>
                      </a:lnTo>
                      <a:lnTo>
                        <a:pt x="220" y="141"/>
                      </a:lnTo>
                      <a:lnTo>
                        <a:pt x="220" y="141"/>
                      </a:lnTo>
                      <a:lnTo>
                        <a:pt x="220" y="142"/>
                      </a:lnTo>
                      <a:lnTo>
                        <a:pt x="220" y="144"/>
                      </a:lnTo>
                      <a:lnTo>
                        <a:pt x="218" y="144"/>
                      </a:lnTo>
                      <a:lnTo>
                        <a:pt x="218" y="144"/>
                      </a:lnTo>
                      <a:lnTo>
                        <a:pt x="215" y="144"/>
                      </a:lnTo>
                      <a:lnTo>
                        <a:pt x="213" y="144"/>
                      </a:lnTo>
                      <a:lnTo>
                        <a:pt x="213" y="144"/>
                      </a:lnTo>
                      <a:lnTo>
                        <a:pt x="211" y="145"/>
                      </a:lnTo>
                      <a:lnTo>
                        <a:pt x="209" y="148"/>
                      </a:lnTo>
                      <a:lnTo>
                        <a:pt x="209" y="148"/>
                      </a:lnTo>
                      <a:lnTo>
                        <a:pt x="203" y="152"/>
                      </a:lnTo>
                      <a:lnTo>
                        <a:pt x="203" y="152"/>
                      </a:lnTo>
                      <a:lnTo>
                        <a:pt x="202" y="152"/>
                      </a:lnTo>
                      <a:lnTo>
                        <a:pt x="202" y="154"/>
                      </a:lnTo>
                      <a:lnTo>
                        <a:pt x="202" y="154"/>
                      </a:lnTo>
                      <a:lnTo>
                        <a:pt x="202" y="157"/>
                      </a:lnTo>
                      <a:lnTo>
                        <a:pt x="203" y="158"/>
                      </a:lnTo>
                      <a:lnTo>
                        <a:pt x="203" y="158"/>
                      </a:lnTo>
                      <a:lnTo>
                        <a:pt x="207" y="164"/>
                      </a:lnTo>
                      <a:lnTo>
                        <a:pt x="207" y="164"/>
                      </a:lnTo>
                      <a:lnTo>
                        <a:pt x="209" y="167"/>
                      </a:lnTo>
                      <a:lnTo>
                        <a:pt x="207" y="169"/>
                      </a:lnTo>
                      <a:lnTo>
                        <a:pt x="207" y="169"/>
                      </a:lnTo>
                      <a:lnTo>
                        <a:pt x="206" y="173"/>
                      </a:lnTo>
                      <a:lnTo>
                        <a:pt x="206" y="173"/>
                      </a:lnTo>
                      <a:lnTo>
                        <a:pt x="206" y="176"/>
                      </a:lnTo>
                      <a:lnTo>
                        <a:pt x="206" y="179"/>
                      </a:lnTo>
                      <a:lnTo>
                        <a:pt x="206" y="179"/>
                      </a:lnTo>
                      <a:lnTo>
                        <a:pt x="209" y="183"/>
                      </a:lnTo>
                      <a:lnTo>
                        <a:pt x="209" y="183"/>
                      </a:lnTo>
                      <a:lnTo>
                        <a:pt x="207" y="184"/>
                      </a:lnTo>
                      <a:lnTo>
                        <a:pt x="207" y="186"/>
                      </a:lnTo>
                      <a:lnTo>
                        <a:pt x="207" y="187"/>
                      </a:lnTo>
                      <a:lnTo>
                        <a:pt x="207" y="187"/>
                      </a:lnTo>
                      <a:lnTo>
                        <a:pt x="213" y="191"/>
                      </a:lnTo>
                      <a:lnTo>
                        <a:pt x="213" y="191"/>
                      </a:lnTo>
                      <a:lnTo>
                        <a:pt x="217" y="194"/>
                      </a:lnTo>
                      <a:lnTo>
                        <a:pt x="217" y="194"/>
                      </a:lnTo>
                      <a:lnTo>
                        <a:pt x="217" y="199"/>
                      </a:lnTo>
                      <a:lnTo>
                        <a:pt x="217" y="199"/>
                      </a:lnTo>
                      <a:lnTo>
                        <a:pt x="220" y="204"/>
                      </a:lnTo>
                      <a:lnTo>
                        <a:pt x="221" y="209"/>
                      </a:lnTo>
                      <a:lnTo>
                        <a:pt x="220" y="211"/>
                      </a:lnTo>
                      <a:lnTo>
                        <a:pt x="220" y="211"/>
                      </a:lnTo>
                      <a:lnTo>
                        <a:pt x="218" y="214"/>
                      </a:lnTo>
                      <a:lnTo>
                        <a:pt x="218" y="215"/>
                      </a:lnTo>
                      <a:lnTo>
                        <a:pt x="218" y="215"/>
                      </a:lnTo>
                      <a:lnTo>
                        <a:pt x="220" y="218"/>
                      </a:lnTo>
                      <a:lnTo>
                        <a:pt x="220" y="218"/>
                      </a:lnTo>
                      <a:lnTo>
                        <a:pt x="222" y="219"/>
                      </a:lnTo>
                      <a:lnTo>
                        <a:pt x="222" y="219"/>
                      </a:lnTo>
                      <a:lnTo>
                        <a:pt x="222" y="221"/>
                      </a:lnTo>
                      <a:lnTo>
                        <a:pt x="222" y="221"/>
                      </a:lnTo>
                      <a:lnTo>
                        <a:pt x="218" y="226"/>
                      </a:lnTo>
                      <a:lnTo>
                        <a:pt x="218" y="226"/>
                      </a:lnTo>
                      <a:lnTo>
                        <a:pt x="217" y="230"/>
                      </a:lnTo>
                      <a:lnTo>
                        <a:pt x="217" y="230"/>
                      </a:lnTo>
                      <a:lnTo>
                        <a:pt x="213" y="236"/>
                      </a:lnTo>
                      <a:lnTo>
                        <a:pt x="213" y="236"/>
                      </a:lnTo>
                      <a:lnTo>
                        <a:pt x="210" y="237"/>
                      </a:lnTo>
                      <a:lnTo>
                        <a:pt x="210" y="238"/>
                      </a:lnTo>
                      <a:lnTo>
                        <a:pt x="210" y="238"/>
                      </a:lnTo>
                      <a:lnTo>
                        <a:pt x="209" y="241"/>
                      </a:lnTo>
                      <a:lnTo>
                        <a:pt x="209" y="242"/>
                      </a:lnTo>
                      <a:lnTo>
                        <a:pt x="210" y="241"/>
                      </a:lnTo>
                      <a:lnTo>
                        <a:pt x="210" y="241"/>
                      </a:lnTo>
                      <a:lnTo>
                        <a:pt x="215" y="237"/>
                      </a:lnTo>
                      <a:lnTo>
                        <a:pt x="215" y="237"/>
                      </a:lnTo>
                      <a:lnTo>
                        <a:pt x="221" y="234"/>
                      </a:lnTo>
                      <a:lnTo>
                        <a:pt x="224" y="232"/>
                      </a:lnTo>
                      <a:lnTo>
                        <a:pt x="224" y="232"/>
                      </a:lnTo>
                      <a:lnTo>
                        <a:pt x="225" y="232"/>
                      </a:lnTo>
                      <a:lnTo>
                        <a:pt x="225" y="233"/>
                      </a:lnTo>
                      <a:lnTo>
                        <a:pt x="226" y="228"/>
                      </a:lnTo>
                      <a:lnTo>
                        <a:pt x="226" y="228"/>
                      </a:lnTo>
                      <a:lnTo>
                        <a:pt x="230" y="219"/>
                      </a:lnTo>
                      <a:lnTo>
                        <a:pt x="233" y="217"/>
                      </a:lnTo>
                      <a:lnTo>
                        <a:pt x="233" y="217"/>
                      </a:lnTo>
                      <a:lnTo>
                        <a:pt x="236" y="211"/>
                      </a:lnTo>
                      <a:lnTo>
                        <a:pt x="236" y="211"/>
                      </a:lnTo>
                      <a:lnTo>
                        <a:pt x="238" y="206"/>
                      </a:lnTo>
                      <a:lnTo>
                        <a:pt x="238" y="206"/>
                      </a:lnTo>
                      <a:lnTo>
                        <a:pt x="240" y="204"/>
                      </a:lnTo>
                      <a:lnTo>
                        <a:pt x="241" y="204"/>
                      </a:lnTo>
                      <a:lnTo>
                        <a:pt x="243" y="204"/>
                      </a:lnTo>
                      <a:lnTo>
                        <a:pt x="243" y="200"/>
                      </a:lnTo>
                      <a:lnTo>
                        <a:pt x="243" y="200"/>
                      </a:lnTo>
                      <a:lnTo>
                        <a:pt x="244" y="196"/>
                      </a:lnTo>
                      <a:lnTo>
                        <a:pt x="247" y="192"/>
                      </a:lnTo>
                      <a:lnTo>
                        <a:pt x="247" y="192"/>
                      </a:lnTo>
                      <a:lnTo>
                        <a:pt x="247" y="188"/>
                      </a:lnTo>
                      <a:lnTo>
                        <a:pt x="247" y="186"/>
                      </a:lnTo>
                      <a:lnTo>
                        <a:pt x="247" y="184"/>
                      </a:lnTo>
                      <a:lnTo>
                        <a:pt x="248" y="181"/>
                      </a:lnTo>
                      <a:lnTo>
                        <a:pt x="248" y="181"/>
                      </a:lnTo>
                      <a:lnTo>
                        <a:pt x="252" y="179"/>
                      </a:lnTo>
                      <a:lnTo>
                        <a:pt x="253" y="177"/>
                      </a:lnTo>
                      <a:lnTo>
                        <a:pt x="253" y="177"/>
                      </a:lnTo>
                      <a:lnTo>
                        <a:pt x="256" y="172"/>
                      </a:lnTo>
                      <a:lnTo>
                        <a:pt x="256" y="172"/>
                      </a:lnTo>
                      <a:lnTo>
                        <a:pt x="262" y="164"/>
                      </a:lnTo>
                      <a:lnTo>
                        <a:pt x="263" y="160"/>
                      </a:lnTo>
                      <a:lnTo>
                        <a:pt x="264" y="153"/>
                      </a:lnTo>
                      <a:lnTo>
                        <a:pt x="264" y="153"/>
                      </a:lnTo>
                      <a:lnTo>
                        <a:pt x="264" y="141"/>
                      </a:lnTo>
                      <a:lnTo>
                        <a:pt x="264" y="141"/>
                      </a:lnTo>
                      <a:lnTo>
                        <a:pt x="266" y="138"/>
                      </a:lnTo>
                      <a:lnTo>
                        <a:pt x="267" y="135"/>
                      </a:lnTo>
                      <a:lnTo>
                        <a:pt x="267" y="131"/>
                      </a:lnTo>
                      <a:lnTo>
                        <a:pt x="267" y="131"/>
                      </a:lnTo>
                      <a:lnTo>
                        <a:pt x="266" y="127"/>
                      </a:lnTo>
                      <a:lnTo>
                        <a:pt x="266" y="126"/>
                      </a:lnTo>
                      <a:lnTo>
                        <a:pt x="266" y="126"/>
                      </a:lnTo>
                      <a:lnTo>
                        <a:pt x="267" y="123"/>
                      </a:lnTo>
                      <a:lnTo>
                        <a:pt x="268" y="122"/>
                      </a:lnTo>
                      <a:lnTo>
                        <a:pt x="268" y="122"/>
                      </a:lnTo>
                      <a:lnTo>
                        <a:pt x="271" y="118"/>
                      </a:lnTo>
                      <a:lnTo>
                        <a:pt x="271" y="118"/>
                      </a:lnTo>
                      <a:lnTo>
                        <a:pt x="272" y="114"/>
                      </a:lnTo>
                      <a:lnTo>
                        <a:pt x="274" y="115"/>
                      </a:lnTo>
                      <a:lnTo>
                        <a:pt x="274" y="115"/>
                      </a:lnTo>
                      <a:lnTo>
                        <a:pt x="274" y="121"/>
                      </a:lnTo>
                      <a:lnTo>
                        <a:pt x="274" y="135"/>
                      </a:lnTo>
                      <a:lnTo>
                        <a:pt x="270" y="157"/>
                      </a:lnTo>
                      <a:lnTo>
                        <a:pt x="267" y="171"/>
                      </a:lnTo>
                      <a:lnTo>
                        <a:pt x="263" y="183"/>
                      </a:lnTo>
                      <a:lnTo>
                        <a:pt x="257" y="196"/>
                      </a:lnTo>
                      <a:lnTo>
                        <a:pt x="249" y="210"/>
                      </a:lnTo>
                      <a:lnTo>
                        <a:pt x="240" y="223"/>
                      </a:lnTo>
                      <a:lnTo>
                        <a:pt x="229" y="234"/>
                      </a:lnTo>
                      <a:lnTo>
                        <a:pt x="214" y="245"/>
                      </a:lnTo>
                      <a:lnTo>
                        <a:pt x="198" y="255"/>
                      </a:lnTo>
                      <a:lnTo>
                        <a:pt x="178" y="261"/>
                      </a:lnTo>
                      <a:lnTo>
                        <a:pt x="155" y="267"/>
                      </a:lnTo>
                      <a:lnTo>
                        <a:pt x="155" y="267"/>
                      </a:lnTo>
                      <a:lnTo>
                        <a:pt x="169" y="263"/>
                      </a:lnTo>
                      <a:lnTo>
                        <a:pt x="182" y="259"/>
                      </a:lnTo>
                      <a:lnTo>
                        <a:pt x="186" y="256"/>
                      </a:lnTo>
                      <a:lnTo>
                        <a:pt x="187" y="255"/>
                      </a:lnTo>
                      <a:lnTo>
                        <a:pt x="187" y="255"/>
                      </a:lnTo>
                      <a:lnTo>
                        <a:pt x="187" y="252"/>
                      </a:lnTo>
                      <a:lnTo>
                        <a:pt x="187" y="249"/>
                      </a:lnTo>
                      <a:lnTo>
                        <a:pt x="187" y="249"/>
                      </a:lnTo>
                      <a:lnTo>
                        <a:pt x="187" y="249"/>
                      </a:lnTo>
                      <a:lnTo>
                        <a:pt x="184" y="249"/>
                      </a:lnTo>
                      <a:lnTo>
                        <a:pt x="182" y="248"/>
                      </a:lnTo>
                      <a:lnTo>
                        <a:pt x="182" y="248"/>
                      </a:lnTo>
                      <a:lnTo>
                        <a:pt x="178" y="245"/>
                      </a:lnTo>
                      <a:lnTo>
                        <a:pt x="178" y="246"/>
                      </a:lnTo>
                      <a:lnTo>
                        <a:pt x="178" y="246"/>
                      </a:lnTo>
                      <a:lnTo>
                        <a:pt x="173" y="246"/>
                      </a:lnTo>
                      <a:lnTo>
                        <a:pt x="173" y="246"/>
                      </a:lnTo>
                      <a:lnTo>
                        <a:pt x="168" y="246"/>
                      </a:lnTo>
                      <a:lnTo>
                        <a:pt x="165" y="245"/>
                      </a:lnTo>
                      <a:lnTo>
                        <a:pt x="165" y="245"/>
                      </a:lnTo>
                      <a:lnTo>
                        <a:pt x="161" y="242"/>
                      </a:lnTo>
                      <a:lnTo>
                        <a:pt x="160" y="241"/>
                      </a:lnTo>
                      <a:lnTo>
                        <a:pt x="159" y="242"/>
                      </a:lnTo>
                      <a:lnTo>
                        <a:pt x="159" y="242"/>
                      </a:lnTo>
                      <a:lnTo>
                        <a:pt x="159" y="244"/>
                      </a:lnTo>
                      <a:lnTo>
                        <a:pt x="159" y="244"/>
                      </a:lnTo>
                      <a:lnTo>
                        <a:pt x="157" y="245"/>
                      </a:lnTo>
                      <a:lnTo>
                        <a:pt x="157" y="245"/>
                      </a:lnTo>
                      <a:lnTo>
                        <a:pt x="156" y="245"/>
                      </a:lnTo>
                      <a:lnTo>
                        <a:pt x="153" y="245"/>
                      </a:lnTo>
                      <a:lnTo>
                        <a:pt x="149" y="245"/>
                      </a:lnTo>
                      <a:lnTo>
                        <a:pt x="149" y="245"/>
                      </a:lnTo>
                      <a:lnTo>
                        <a:pt x="145" y="245"/>
                      </a:lnTo>
                      <a:lnTo>
                        <a:pt x="140" y="244"/>
                      </a:lnTo>
                      <a:lnTo>
                        <a:pt x="140" y="244"/>
                      </a:lnTo>
                      <a:lnTo>
                        <a:pt x="138" y="242"/>
                      </a:lnTo>
                      <a:lnTo>
                        <a:pt x="137" y="242"/>
                      </a:lnTo>
                      <a:lnTo>
                        <a:pt x="137" y="242"/>
                      </a:lnTo>
                      <a:lnTo>
                        <a:pt x="136" y="244"/>
                      </a:lnTo>
                      <a:lnTo>
                        <a:pt x="134" y="245"/>
                      </a:lnTo>
                      <a:lnTo>
                        <a:pt x="140" y="248"/>
                      </a:lnTo>
                      <a:lnTo>
                        <a:pt x="144" y="251"/>
                      </a:lnTo>
                      <a:lnTo>
                        <a:pt x="144" y="251"/>
                      </a:lnTo>
                      <a:lnTo>
                        <a:pt x="145" y="252"/>
                      </a:lnTo>
                      <a:lnTo>
                        <a:pt x="145" y="252"/>
                      </a:lnTo>
                      <a:lnTo>
                        <a:pt x="145" y="253"/>
                      </a:lnTo>
                      <a:lnTo>
                        <a:pt x="145" y="253"/>
                      </a:lnTo>
                      <a:lnTo>
                        <a:pt x="142" y="253"/>
                      </a:lnTo>
                      <a:lnTo>
                        <a:pt x="140" y="253"/>
                      </a:lnTo>
                      <a:lnTo>
                        <a:pt x="140" y="253"/>
                      </a:lnTo>
                      <a:lnTo>
                        <a:pt x="134" y="256"/>
                      </a:lnTo>
                      <a:lnTo>
                        <a:pt x="133" y="256"/>
                      </a:lnTo>
                      <a:lnTo>
                        <a:pt x="130" y="256"/>
                      </a:lnTo>
                      <a:lnTo>
                        <a:pt x="130" y="256"/>
                      </a:lnTo>
                      <a:lnTo>
                        <a:pt x="127" y="251"/>
                      </a:lnTo>
                      <a:lnTo>
                        <a:pt x="127" y="251"/>
                      </a:lnTo>
                      <a:lnTo>
                        <a:pt x="127" y="249"/>
                      </a:lnTo>
                      <a:lnTo>
                        <a:pt x="126" y="248"/>
                      </a:lnTo>
                      <a:lnTo>
                        <a:pt x="125" y="248"/>
                      </a:lnTo>
                      <a:lnTo>
                        <a:pt x="125" y="248"/>
                      </a:lnTo>
                      <a:lnTo>
                        <a:pt x="121" y="248"/>
                      </a:lnTo>
                      <a:lnTo>
                        <a:pt x="123" y="252"/>
                      </a:lnTo>
                      <a:lnTo>
                        <a:pt x="123" y="252"/>
                      </a:lnTo>
                      <a:lnTo>
                        <a:pt x="118" y="252"/>
                      </a:lnTo>
                      <a:lnTo>
                        <a:pt x="118" y="252"/>
                      </a:lnTo>
                      <a:lnTo>
                        <a:pt x="115" y="253"/>
                      </a:lnTo>
                      <a:lnTo>
                        <a:pt x="115" y="253"/>
                      </a:lnTo>
                      <a:lnTo>
                        <a:pt x="114" y="252"/>
                      </a:lnTo>
                      <a:lnTo>
                        <a:pt x="114" y="252"/>
                      </a:lnTo>
                      <a:lnTo>
                        <a:pt x="111" y="251"/>
                      </a:lnTo>
                      <a:lnTo>
                        <a:pt x="108" y="251"/>
                      </a:lnTo>
                      <a:lnTo>
                        <a:pt x="108" y="251"/>
                      </a:lnTo>
                      <a:lnTo>
                        <a:pt x="102" y="249"/>
                      </a:lnTo>
                      <a:lnTo>
                        <a:pt x="102" y="249"/>
                      </a:lnTo>
                      <a:lnTo>
                        <a:pt x="99" y="249"/>
                      </a:lnTo>
                      <a:lnTo>
                        <a:pt x="99" y="249"/>
                      </a:lnTo>
                      <a:lnTo>
                        <a:pt x="95" y="252"/>
                      </a:lnTo>
                      <a:lnTo>
                        <a:pt x="92" y="252"/>
                      </a:lnTo>
                      <a:lnTo>
                        <a:pt x="92" y="252"/>
                      </a:lnTo>
                      <a:lnTo>
                        <a:pt x="88" y="252"/>
                      </a:lnTo>
                      <a:lnTo>
                        <a:pt x="85" y="252"/>
                      </a:lnTo>
                      <a:lnTo>
                        <a:pt x="85" y="252"/>
                      </a:lnTo>
                      <a:lnTo>
                        <a:pt x="88" y="255"/>
                      </a:lnTo>
                      <a:lnTo>
                        <a:pt x="98" y="259"/>
                      </a:lnTo>
                      <a:lnTo>
                        <a:pt x="104" y="261"/>
                      </a:lnTo>
                      <a:lnTo>
                        <a:pt x="113" y="264"/>
                      </a:lnTo>
                      <a:lnTo>
                        <a:pt x="122" y="265"/>
                      </a:lnTo>
                      <a:lnTo>
                        <a:pt x="133" y="267"/>
                      </a:lnTo>
                      <a:lnTo>
                        <a:pt x="133" y="267"/>
                      </a:lnTo>
                      <a:lnTo>
                        <a:pt x="121" y="267"/>
                      </a:lnTo>
                      <a:lnTo>
                        <a:pt x="108" y="264"/>
                      </a:lnTo>
                      <a:lnTo>
                        <a:pt x="92" y="260"/>
                      </a:lnTo>
                      <a:lnTo>
                        <a:pt x="73" y="252"/>
                      </a:lnTo>
                      <a:lnTo>
                        <a:pt x="64" y="246"/>
                      </a:lnTo>
                      <a:lnTo>
                        <a:pt x="54" y="240"/>
                      </a:lnTo>
                      <a:lnTo>
                        <a:pt x="45" y="232"/>
                      </a:lnTo>
                      <a:lnTo>
                        <a:pt x="35" y="222"/>
                      </a:lnTo>
                      <a:lnTo>
                        <a:pt x="27" y="211"/>
                      </a:lnTo>
                      <a:lnTo>
                        <a:pt x="19" y="199"/>
                      </a:lnTo>
                      <a:lnTo>
                        <a:pt x="19" y="199"/>
                      </a:lnTo>
                      <a:lnTo>
                        <a:pt x="12" y="186"/>
                      </a:lnTo>
                      <a:lnTo>
                        <a:pt x="7" y="172"/>
                      </a:lnTo>
                      <a:lnTo>
                        <a:pt x="3" y="157"/>
                      </a:lnTo>
                      <a:lnTo>
                        <a:pt x="2" y="142"/>
                      </a:lnTo>
                      <a:lnTo>
                        <a:pt x="0" y="129"/>
                      </a:lnTo>
                      <a:lnTo>
                        <a:pt x="2" y="114"/>
                      </a:lnTo>
                      <a:lnTo>
                        <a:pt x="4" y="100"/>
                      </a:lnTo>
                      <a:lnTo>
                        <a:pt x="10" y="87"/>
                      </a:lnTo>
                      <a:lnTo>
                        <a:pt x="15" y="73"/>
                      </a:lnTo>
                      <a:lnTo>
                        <a:pt x="23" y="61"/>
                      </a:lnTo>
                      <a:lnTo>
                        <a:pt x="31" y="49"/>
                      </a:lnTo>
                      <a:lnTo>
                        <a:pt x="42" y="38"/>
                      </a:lnTo>
                      <a:lnTo>
                        <a:pt x="54" y="28"/>
                      </a:lnTo>
                      <a:lnTo>
                        <a:pt x="68" y="19"/>
                      </a:lnTo>
                      <a:lnTo>
                        <a:pt x="84" y="11"/>
                      </a:lnTo>
                      <a:lnTo>
                        <a:pt x="100" y="4"/>
                      </a:lnTo>
                      <a:lnTo>
                        <a:pt x="100" y="4"/>
                      </a:lnTo>
                      <a:lnTo>
                        <a:pt x="90" y="10"/>
                      </a:lnTo>
                      <a:lnTo>
                        <a:pt x="77" y="16"/>
                      </a:lnTo>
                      <a:lnTo>
                        <a:pt x="62" y="26"/>
                      </a:lnTo>
                      <a:lnTo>
                        <a:pt x="48" y="38"/>
                      </a:lnTo>
                      <a:lnTo>
                        <a:pt x="41" y="46"/>
                      </a:lnTo>
                      <a:lnTo>
                        <a:pt x="33" y="54"/>
                      </a:lnTo>
                      <a:lnTo>
                        <a:pt x="27" y="64"/>
                      </a:lnTo>
                      <a:lnTo>
                        <a:pt x="20" y="75"/>
                      </a:lnTo>
                      <a:lnTo>
                        <a:pt x="15" y="85"/>
                      </a:lnTo>
                      <a:lnTo>
                        <a:pt x="11" y="98"/>
                      </a:lnTo>
                      <a:lnTo>
                        <a:pt x="12" y="99"/>
                      </a:lnTo>
                      <a:lnTo>
                        <a:pt x="12" y="99"/>
                      </a:lnTo>
                      <a:lnTo>
                        <a:pt x="14" y="98"/>
                      </a:lnTo>
                      <a:lnTo>
                        <a:pt x="15" y="95"/>
                      </a:lnTo>
                      <a:lnTo>
                        <a:pt x="15" y="95"/>
                      </a:lnTo>
                      <a:lnTo>
                        <a:pt x="18" y="89"/>
                      </a:lnTo>
                      <a:lnTo>
                        <a:pt x="18" y="89"/>
                      </a:lnTo>
                      <a:lnTo>
                        <a:pt x="19" y="87"/>
                      </a:lnTo>
                      <a:lnTo>
                        <a:pt x="19" y="87"/>
                      </a:lnTo>
                      <a:lnTo>
                        <a:pt x="23" y="84"/>
                      </a:lnTo>
                      <a:lnTo>
                        <a:pt x="23" y="84"/>
                      </a:lnTo>
                      <a:lnTo>
                        <a:pt x="26" y="77"/>
                      </a:lnTo>
                      <a:lnTo>
                        <a:pt x="26" y="77"/>
                      </a:lnTo>
                      <a:lnTo>
                        <a:pt x="29" y="76"/>
                      </a:lnTo>
                      <a:lnTo>
                        <a:pt x="31" y="76"/>
                      </a:lnTo>
                      <a:lnTo>
                        <a:pt x="31" y="76"/>
                      </a:lnTo>
                      <a:lnTo>
                        <a:pt x="33" y="75"/>
                      </a:lnTo>
                      <a:lnTo>
                        <a:pt x="33" y="75"/>
                      </a:lnTo>
                      <a:lnTo>
                        <a:pt x="33" y="75"/>
                      </a:lnTo>
                      <a:lnTo>
                        <a:pt x="31" y="77"/>
                      </a:lnTo>
                      <a:lnTo>
                        <a:pt x="31" y="80"/>
                      </a:lnTo>
                      <a:lnTo>
                        <a:pt x="31" y="84"/>
                      </a:lnTo>
                      <a:lnTo>
                        <a:pt x="31" y="84"/>
                      </a:lnTo>
                      <a:lnTo>
                        <a:pt x="29" y="91"/>
                      </a:lnTo>
                      <a:lnTo>
                        <a:pt x="29" y="91"/>
                      </a:lnTo>
                      <a:lnTo>
                        <a:pt x="30" y="95"/>
                      </a:lnTo>
                      <a:lnTo>
                        <a:pt x="30" y="95"/>
                      </a:lnTo>
                      <a:lnTo>
                        <a:pt x="31" y="98"/>
                      </a:lnTo>
                      <a:lnTo>
                        <a:pt x="33" y="99"/>
                      </a:lnTo>
                      <a:lnTo>
                        <a:pt x="33" y="99"/>
                      </a:lnTo>
                      <a:lnTo>
                        <a:pt x="41" y="102"/>
                      </a:lnTo>
                      <a:lnTo>
                        <a:pt x="41" y="102"/>
                      </a:lnTo>
                      <a:lnTo>
                        <a:pt x="45" y="96"/>
                      </a:lnTo>
                      <a:lnTo>
                        <a:pt x="45" y="96"/>
                      </a:lnTo>
                      <a:lnTo>
                        <a:pt x="48" y="95"/>
                      </a:lnTo>
                      <a:lnTo>
                        <a:pt x="50" y="93"/>
                      </a:lnTo>
                      <a:lnTo>
                        <a:pt x="50" y="93"/>
                      </a:lnTo>
                      <a:lnTo>
                        <a:pt x="50" y="91"/>
                      </a:lnTo>
                      <a:lnTo>
                        <a:pt x="50" y="89"/>
                      </a:lnTo>
                      <a:lnTo>
                        <a:pt x="52" y="88"/>
                      </a:lnTo>
                      <a:lnTo>
                        <a:pt x="52" y="88"/>
                      </a:lnTo>
                      <a:lnTo>
                        <a:pt x="53" y="85"/>
                      </a:lnTo>
                      <a:lnTo>
                        <a:pt x="54" y="84"/>
                      </a:lnTo>
                      <a:lnTo>
                        <a:pt x="54" y="84"/>
                      </a:lnTo>
                      <a:lnTo>
                        <a:pt x="56" y="81"/>
                      </a:lnTo>
                      <a:lnTo>
                        <a:pt x="56" y="81"/>
                      </a:lnTo>
                      <a:lnTo>
                        <a:pt x="58" y="81"/>
                      </a:lnTo>
                      <a:lnTo>
                        <a:pt x="60" y="81"/>
                      </a:lnTo>
                      <a:lnTo>
                        <a:pt x="60" y="83"/>
                      </a:lnTo>
                      <a:lnTo>
                        <a:pt x="60" y="83"/>
                      </a:lnTo>
                      <a:lnTo>
                        <a:pt x="60" y="85"/>
                      </a:lnTo>
                      <a:lnTo>
                        <a:pt x="60" y="87"/>
                      </a:lnTo>
                      <a:lnTo>
                        <a:pt x="60" y="88"/>
                      </a:lnTo>
                      <a:lnTo>
                        <a:pt x="58" y="89"/>
                      </a:lnTo>
                      <a:lnTo>
                        <a:pt x="58" y="89"/>
                      </a:lnTo>
                      <a:lnTo>
                        <a:pt x="57" y="89"/>
                      </a:lnTo>
                      <a:lnTo>
                        <a:pt x="56" y="91"/>
                      </a:lnTo>
                      <a:lnTo>
                        <a:pt x="56" y="91"/>
                      </a:lnTo>
                      <a:lnTo>
                        <a:pt x="53" y="96"/>
                      </a:lnTo>
                      <a:lnTo>
                        <a:pt x="53" y="96"/>
                      </a:lnTo>
                      <a:lnTo>
                        <a:pt x="52" y="99"/>
                      </a:lnTo>
                      <a:lnTo>
                        <a:pt x="50" y="102"/>
                      </a:lnTo>
                      <a:lnTo>
                        <a:pt x="50" y="102"/>
                      </a:lnTo>
                      <a:lnTo>
                        <a:pt x="48" y="102"/>
                      </a:lnTo>
                      <a:lnTo>
                        <a:pt x="46" y="103"/>
                      </a:lnTo>
                      <a:lnTo>
                        <a:pt x="46" y="103"/>
                      </a:lnTo>
                      <a:lnTo>
                        <a:pt x="46" y="103"/>
                      </a:lnTo>
                      <a:lnTo>
                        <a:pt x="46" y="106"/>
                      </a:lnTo>
                      <a:lnTo>
                        <a:pt x="46" y="107"/>
                      </a:lnTo>
                      <a:lnTo>
                        <a:pt x="46" y="107"/>
                      </a:lnTo>
                      <a:lnTo>
                        <a:pt x="46" y="107"/>
                      </a:lnTo>
                      <a:lnTo>
                        <a:pt x="43" y="108"/>
                      </a:lnTo>
                      <a:lnTo>
                        <a:pt x="42" y="108"/>
                      </a:lnTo>
                      <a:lnTo>
                        <a:pt x="42" y="108"/>
                      </a:lnTo>
                      <a:lnTo>
                        <a:pt x="39" y="108"/>
                      </a:lnTo>
                      <a:lnTo>
                        <a:pt x="39" y="108"/>
                      </a:lnTo>
                      <a:lnTo>
                        <a:pt x="34" y="107"/>
                      </a:lnTo>
                      <a:lnTo>
                        <a:pt x="34" y="107"/>
                      </a:lnTo>
                      <a:lnTo>
                        <a:pt x="33" y="108"/>
                      </a:lnTo>
                      <a:lnTo>
                        <a:pt x="31" y="111"/>
                      </a:lnTo>
                      <a:lnTo>
                        <a:pt x="31" y="111"/>
                      </a:lnTo>
                      <a:lnTo>
                        <a:pt x="33" y="116"/>
                      </a:lnTo>
                      <a:lnTo>
                        <a:pt x="35" y="122"/>
                      </a:lnTo>
                      <a:lnTo>
                        <a:pt x="35" y="122"/>
                      </a:lnTo>
                      <a:lnTo>
                        <a:pt x="35" y="127"/>
                      </a:lnTo>
                      <a:lnTo>
                        <a:pt x="35" y="130"/>
                      </a:lnTo>
                      <a:lnTo>
                        <a:pt x="37" y="131"/>
                      </a:lnTo>
                      <a:lnTo>
                        <a:pt x="37" y="131"/>
                      </a:lnTo>
                      <a:lnTo>
                        <a:pt x="39" y="134"/>
                      </a:lnTo>
                      <a:lnTo>
                        <a:pt x="41" y="137"/>
                      </a:lnTo>
                      <a:lnTo>
                        <a:pt x="41" y="137"/>
                      </a:lnTo>
                      <a:lnTo>
                        <a:pt x="42" y="139"/>
                      </a:lnTo>
                      <a:lnTo>
                        <a:pt x="42" y="144"/>
                      </a:lnTo>
                      <a:lnTo>
                        <a:pt x="45" y="146"/>
                      </a:lnTo>
                      <a:lnTo>
                        <a:pt x="45" y="146"/>
                      </a:lnTo>
                      <a:lnTo>
                        <a:pt x="45" y="153"/>
                      </a:lnTo>
                      <a:lnTo>
                        <a:pt x="45" y="153"/>
                      </a:lnTo>
                      <a:lnTo>
                        <a:pt x="45" y="157"/>
                      </a:lnTo>
                      <a:lnTo>
                        <a:pt x="45" y="161"/>
                      </a:lnTo>
                      <a:lnTo>
                        <a:pt x="45" y="161"/>
                      </a:lnTo>
                      <a:lnTo>
                        <a:pt x="48" y="165"/>
                      </a:lnTo>
                      <a:lnTo>
                        <a:pt x="49" y="167"/>
                      </a:lnTo>
                      <a:lnTo>
                        <a:pt x="49" y="167"/>
                      </a:lnTo>
                      <a:lnTo>
                        <a:pt x="46" y="169"/>
                      </a:lnTo>
                      <a:lnTo>
                        <a:pt x="46" y="171"/>
                      </a:lnTo>
                      <a:lnTo>
                        <a:pt x="46" y="172"/>
                      </a:lnTo>
                      <a:lnTo>
                        <a:pt x="46" y="172"/>
                      </a:lnTo>
                      <a:lnTo>
                        <a:pt x="50" y="175"/>
                      </a:lnTo>
                      <a:lnTo>
                        <a:pt x="52" y="177"/>
                      </a:lnTo>
                      <a:lnTo>
                        <a:pt x="52" y="177"/>
                      </a:lnTo>
                      <a:lnTo>
                        <a:pt x="53" y="179"/>
                      </a:lnTo>
                      <a:lnTo>
                        <a:pt x="54" y="180"/>
                      </a:lnTo>
                      <a:lnTo>
                        <a:pt x="54" y="180"/>
                      </a:lnTo>
                      <a:lnTo>
                        <a:pt x="57" y="180"/>
                      </a:lnTo>
                      <a:lnTo>
                        <a:pt x="58" y="181"/>
                      </a:lnTo>
                      <a:lnTo>
                        <a:pt x="58" y="181"/>
                      </a:lnTo>
                      <a:lnTo>
                        <a:pt x="58" y="187"/>
                      </a:lnTo>
                      <a:lnTo>
                        <a:pt x="64" y="194"/>
                      </a:lnTo>
                      <a:lnTo>
                        <a:pt x="69" y="199"/>
                      </a:lnTo>
                      <a:lnTo>
                        <a:pt x="69" y="199"/>
                      </a:lnTo>
                      <a:lnTo>
                        <a:pt x="69" y="200"/>
                      </a:lnTo>
                      <a:lnTo>
                        <a:pt x="69" y="202"/>
                      </a:lnTo>
                      <a:lnTo>
                        <a:pt x="71" y="202"/>
                      </a:lnTo>
                      <a:lnTo>
                        <a:pt x="71" y="202"/>
                      </a:lnTo>
                      <a:lnTo>
                        <a:pt x="80" y="206"/>
                      </a:lnTo>
                      <a:lnTo>
                        <a:pt x="80" y="206"/>
                      </a:lnTo>
                      <a:lnTo>
                        <a:pt x="83" y="209"/>
                      </a:lnTo>
                      <a:lnTo>
                        <a:pt x="87" y="210"/>
                      </a:lnTo>
                      <a:lnTo>
                        <a:pt x="87" y="210"/>
                      </a:lnTo>
                      <a:lnTo>
                        <a:pt x="88" y="210"/>
                      </a:lnTo>
                      <a:lnTo>
                        <a:pt x="88" y="211"/>
                      </a:lnTo>
                      <a:lnTo>
                        <a:pt x="88" y="210"/>
                      </a:lnTo>
                      <a:lnTo>
                        <a:pt x="88" y="210"/>
                      </a:lnTo>
                      <a:lnTo>
                        <a:pt x="91" y="206"/>
                      </a:lnTo>
                      <a:lnTo>
                        <a:pt x="92" y="203"/>
                      </a:lnTo>
                      <a:lnTo>
                        <a:pt x="92" y="203"/>
                      </a:lnTo>
                      <a:lnTo>
                        <a:pt x="94" y="199"/>
                      </a:lnTo>
                      <a:lnTo>
                        <a:pt x="94" y="198"/>
                      </a:lnTo>
                      <a:lnTo>
                        <a:pt x="94" y="198"/>
                      </a:lnTo>
                      <a:lnTo>
                        <a:pt x="94" y="194"/>
                      </a:lnTo>
                      <a:lnTo>
                        <a:pt x="94" y="194"/>
                      </a:lnTo>
                      <a:lnTo>
                        <a:pt x="94" y="191"/>
                      </a:lnTo>
                      <a:lnTo>
                        <a:pt x="95" y="188"/>
                      </a:lnTo>
                      <a:lnTo>
                        <a:pt x="95" y="188"/>
                      </a:lnTo>
                      <a:lnTo>
                        <a:pt x="96" y="186"/>
                      </a:lnTo>
                      <a:lnTo>
                        <a:pt x="99" y="183"/>
                      </a:lnTo>
                      <a:lnTo>
                        <a:pt x="99" y="183"/>
                      </a:lnTo>
                      <a:lnTo>
                        <a:pt x="100" y="183"/>
                      </a:lnTo>
                      <a:lnTo>
                        <a:pt x="102" y="181"/>
                      </a:lnTo>
                      <a:lnTo>
                        <a:pt x="102" y="181"/>
                      </a:lnTo>
                      <a:lnTo>
                        <a:pt x="102" y="179"/>
                      </a:lnTo>
                      <a:lnTo>
                        <a:pt x="102" y="179"/>
                      </a:lnTo>
                      <a:lnTo>
                        <a:pt x="100" y="177"/>
                      </a:lnTo>
                      <a:lnTo>
                        <a:pt x="100" y="175"/>
                      </a:lnTo>
                      <a:lnTo>
                        <a:pt x="100" y="175"/>
                      </a:lnTo>
                      <a:lnTo>
                        <a:pt x="99" y="171"/>
                      </a:lnTo>
                      <a:lnTo>
                        <a:pt x="98" y="169"/>
                      </a:lnTo>
                      <a:lnTo>
                        <a:pt x="98" y="169"/>
                      </a:lnTo>
                      <a:lnTo>
                        <a:pt x="95" y="167"/>
                      </a:lnTo>
                      <a:lnTo>
                        <a:pt x="94" y="165"/>
                      </a:lnTo>
                      <a:lnTo>
                        <a:pt x="94" y="164"/>
                      </a:lnTo>
                      <a:lnTo>
                        <a:pt x="94" y="164"/>
                      </a:lnTo>
                      <a:lnTo>
                        <a:pt x="95" y="158"/>
                      </a:lnTo>
                      <a:lnTo>
                        <a:pt x="95" y="158"/>
                      </a:lnTo>
                      <a:lnTo>
                        <a:pt x="98" y="154"/>
                      </a:lnTo>
                      <a:lnTo>
                        <a:pt x="98" y="154"/>
                      </a:lnTo>
                      <a:lnTo>
                        <a:pt x="100" y="150"/>
                      </a:lnTo>
                      <a:lnTo>
                        <a:pt x="100" y="150"/>
                      </a:lnTo>
                      <a:lnTo>
                        <a:pt x="103" y="146"/>
                      </a:lnTo>
                      <a:lnTo>
                        <a:pt x="103" y="146"/>
                      </a:lnTo>
                      <a:lnTo>
                        <a:pt x="104" y="137"/>
                      </a:lnTo>
                      <a:lnTo>
                        <a:pt x="104" y="137"/>
                      </a:lnTo>
                      <a:lnTo>
                        <a:pt x="104" y="137"/>
                      </a:lnTo>
                      <a:lnTo>
                        <a:pt x="104" y="137"/>
                      </a:lnTo>
                      <a:lnTo>
                        <a:pt x="104" y="134"/>
                      </a:lnTo>
                      <a:lnTo>
                        <a:pt x="104" y="134"/>
                      </a:lnTo>
                      <a:lnTo>
                        <a:pt x="103" y="129"/>
                      </a:lnTo>
                      <a:lnTo>
                        <a:pt x="103" y="129"/>
                      </a:lnTo>
                      <a:lnTo>
                        <a:pt x="106" y="126"/>
                      </a:lnTo>
                      <a:lnTo>
                        <a:pt x="110" y="125"/>
                      </a:lnTo>
                      <a:lnTo>
                        <a:pt x="110" y="125"/>
                      </a:lnTo>
                      <a:lnTo>
                        <a:pt x="111" y="126"/>
                      </a:lnTo>
                      <a:lnTo>
                        <a:pt x="113" y="127"/>
                      </a:lnTo>
                      <a:lnTo>
                        <a:pt x="114" y="126"/>
                      </a:lnTo>
                      <a:lnTo>
                        <a:pt x="114" y="126"/>
                      </a:lnTo>
                      <a:lnTo>
                        <a:pt x="115" y="123"/>
                      </a:lnTo>
                      <a:lnTo>
                        <a:pt x="117" y="122"/>
                      </a:lnTo>
                      <a:lnTo>
                        <a:pt x="117" y="122"/>
                      </a:lnTo>
                      <a:lnTo>
                        <a:pt x="119" y="121"/>
                      </a:lnTo>
                      <a:lnTo>
                        <a:pt x="121" y="122"/>
                      </a:lnTo>
                      <a:lnTo>
                        <a:pt x="121" y="122"/>
                      </a:lnTo>
                      <a:lnTo>
                        <a:pt x="125" y="123"/>
                      </a:lnTo>
                      <a:lnTo>
                        <a:pt x="129" y="125"/>
                      </a:lnTo>
                      <a:lnTo>
                        <a:pt x="129" y="125"/>
                      </a:lnTo>
                      <a:lnTo>
                        <a:pt x="133" y="126"/>
                      </a:lnTo>
                      <a:lnTo>
                        <a:pt x="137" y="126"/>
                      </a:lnTo>
                      <a:lnTo>
                        <a:pt x="137" y="126"/>
                      </a:lnTo>
                      <a:lnTo>
                        <a:pt x="142" y="126"/>
                      </a:lnTo>
                      <a:lnTo>
                        <a:pt x="145" y="126"/>
                      </a:lnTo>
                      <a:lnTo>
                        <a:pt x="148" y="125"/>
                      </a:lnTo>
                      <a:lnTo>
                        <a:pt x="148" y="125"/>
                      </a:lnTo>
                      <a:lnTo>
                        <a:pt x="150" y="125"/>
                      </a:lnTo>
                      <a:lnTo>
                        <a:pt x="152" y="125"/>
                      </a:lnTo>
                      <a:lnTo>
                        <a:pt x="152" y="123"/>
                      </a:lnTo>
                      <a:lnTo>
                        <a:pt x="152" y="123"/>
                      </a:lnTo>
                      <a:lnTo>
                        <a:pt x="153" y="121"/>
                      </a:lnTo>
                      <a:lnTo>
                        <a:pt x="155" y="118"/>
                      </a:lnTo>
                      <a:lnTo>
                        <a:pt x="155" y="118"/>
                      </a:lnTo>
                      <a:lnTo>
                        <a:pt x="157" y="118"/>
                      </a:lnTo>
                      <a:lnTo>
                        <a:pt x="159" y="115"/>
                      </a:lnTo>
                      <a:lnTo>
                        <a:pt x="159" y="115"/>
                      </a:lnTo>
                      <a:lnTo>
                        <a:pt x="159" y="112"/>
                      </a:lnTo>
                      <a:lnTo>
                        <a:pt x="160" y="111"/>
                      </a:lnTo>
                      <a:lnTo>
                        <a:pt x="160" y="111"/>
                      </a:lnTo>
                      <a:lnTo>
                        <a:pt x="161" y="108"/>
                      </a:lnTo>
                      <a:lnTo>
                        <a:pt x="161" y="108"/>
                      </a:lnTo>
                      <a:lnTo>
                        <a:pt x="164" y="106"/>
                      </a:lnTo>
                      <a:lnTo>
                        <a:pt x="165" y="106"/>
                      </a:lnTo>
                      <a:lnTo>
                        <a:pt x="165" y="106"/>
                      </a:lnTo>
                      <a:lnTo>
                        <a:pt x="165" y="104"/>
                      </a:lnTo>
                      <a:lnTo>
                        <a:pt x="165" y="104"/>
                      </a:lnTo>
                      <a:lnTo>
                        <a:pt x="164" y="102"/>
                      </a:lnTo>
                      <a:lnTo>
                        <a:pt x="163" y="99"/>
                      </a:lnTo>
                      <a:lnTo>
                        <a:pt x="163" y="99"/>
                      </a:lnTo>
                      <a:lnTo>
                        <a:pt x="163" y="98"/>
                      </a:lnTo>
                      <a:lnTo>
                        <a:pt x="161" y="98"/>
                      </a:lnTo>
                      <a:lnTo>
                        <a:pt x="160" y="96"/>
                      </a:lnTo>
                      <a:lnTo>
                        <a:pt x="161" y="93"/>
                      </a:lnTo>
                      <a:lnTo>
                        <a:pt x="161" y="93"/>
                      </a:lnTo>
                      <a:lnTo>
                        <a:pt x="164" y="87"/>
                      </a:lnTo>
                      <a:lnTo>
                        <a:pt x="164" y="84"/>
                      </a:lnTo>
                      <a:lnTo>
                        <a:pt x="161" y="81"/>
                      </a:lnTo>
                      <a:lnTo>
                        <a:pt x="161" y="81"/>
                      </a:lnTo>
                      <a:lnTo>
                        <a:pt x="160" y="77"/>
                      </a:lnTo>
                      <a:lnTo>
                        <a:pt x="157" y="76"/>
                      </a:lnTo>
                      <a:lnTo>
                        <a:pt x="155" y="73"/>
                      </a:lnTo>
                      <a:lnTo>
                        <a:pt x="155" y="73"/>
                      </a:lnTo>
                      <a:lnTo>
                        <a:pt x="153" y="70"/>
                      </a:lnTo>
                      <a:lnTo>
                        <a:pt x="150" y="68"/>
                      </a:lnTo>
                      <a:lnTo>
                        <a:pt x="150" y="68"/>
                      </a:lnTo>
                      <a:lnTo>
                        <a:pt x="149" y="66"/>
                      </a:lnTo>
                      <a:lnTo>
                        <a:pt x="148" y="66"/>
                      </a:lnTo>
                      <a:lnTo>
                        <a:pt x="148" y="66"/>
                      </a:lnTo>
                      <a:lnTo>
                        <a:pt x="144" y="65"/>
                      </a:lnTo>
                      <a:lnTo>
                        <a:pt x="140" y="62"/>
                      </a:lnTo>
                      <a:lnTo>
                        <a:pt x="140" y="62"/>
                      </a:lnTo>
                      <a:lnTo>
                        <a:pt x="137" y="60"/>
                      </a:lnTo>
                      <a:lnTo>
                        <a:pt x="134" y="58"/>
                      </a:lnTo>
                      <a:lnTo>
                        <a:pt x="134" y="58"/>
                      </a:lnTo>
                      <a:lnTo>
                        <a:pt x="130" y="57"/>
                      </a:lnTo>
                      <a:lnTo>
                        <a:pt x="130" y="57"/>
                      </a:lnTo>
                      <a:lnTo>
                        <a:pt x="125" y="57"/>
                      </a:lnTo>
                      <a:lnTo>
                        <a:pt x="125" y="57"/>
                      </a:lnTo>
                      <a:lnTo>
                        <a:pt x="122" y="57"/>
                      </a:lnTo>
                      <a:lnTo>
                        <a:pt x="122" y="57"/>
                      </a:lnTo>
                      <a:lnTo>
                        <a:pt x="117" y="56"/>
                      </a:lnTo>
                      <a:lnTo>
                        <a:pt x="117" y="56"/>
                      </a:lnTo>
                      <a:lnTo>
                        <a:pt x="114" y="56"/>
                      </a:lnTo>
                      <a:lnTo>
                        <a:pt x="114" y="56"/>
                      </a:lnTo>
                      <a:lnTo>
                        <a:pt x="113" y="56"/>
                      </a:lnTo>
                      <a:lnTo>
                        <a:pt x="111" y="54"/>
                      </a:lnTo>
                      <a:lnTo>
                        <a:pt x="111" y="57"/>
                      </a:lnTo>
                      <a:lnTo>
                        <a:pt x="111" y="57"/>
                      </a:lnTo>
                      <a:lnTo>
                        <a:pt x="111" y="61"/>
                      </a:lnTo>
                      <a:lnTo>
                        <a:pt x="111" y="62"/>
                      </a:lnTo>
                      <a:lnTo>
                        <a:pt x="110" y="64"/>
                      </a:lnTo>
                      <a:lnTo>
                        <a:pt x="110" y="64"/>
                      </a:lnTo>
                      <a:lnTo>
                        <a:pt x="106" y="64"/>
                      </a:lnTo>
                      <a:lnTo>
                        <a:pt x="106" y="64"/>
                      </a:lnTo>
                      <a:lnTo>
                        <a:pt x="103" y="64"/>
                      </a:lnTo>
                      <a:lnTo>
                        <a:pt x="100" y="65"/>
                      </a:lnTo>
                      <a:lnTo>
                        <a:pt x="100" y="65"/>
                      </a:lnTo>
                      <a:lnTo>
                        <a:pt x="99" y="66"/>
                      </a:lnTo>
                      <a:lnTo>
                        <a:pt x="95" y="68"/>
                      </a:lnTo>
                      <a:lnTo>
                        <a:pt x="95" y="68"/>
                      </a:lnTo>
                      <a:lnTo>
                        <a:pt x="95" y="68"/>
                      </a:lnTo>
                      <a:lnTo>
                        <a:pt x="95" y="69"/>
                      </a:lnTo>
                      <a:lnTo>
                        <a:pt x="92" y="68"/>
                      </a:lnTo>
                      <a:lnTo>
                        <a:pt x="92" y="68"/>
                      </a:lnTo>
                      <a:lnTo>
                        <a:pt x="91" y="65"/>
                      </a:lnTo>
                      <a:lnTo>
                        <a:pt x="92" y="64"/>
                      </a:lnTo>
                      <a:lnTo>
                        <a:pt x="91" y="64"/>
                      </a:lnTo>
                      <a:lnTo>
                        <a:pt x="88" y="64"/>
                      </a:lnTo>
                      <a:lnTo>
                        <a:pt x="88" y="64"/>
                      </a:lnTo>
                      <a:lnTo>
                        <a:pt x="81" y="65"/>
                      </a:lnTo>
                      <a:lnTo>
                        <a:pt x="79" y="65"/>
                      </a:lnTo>
                      <a:lnTo>
                        <a:pt x="79" y="65"/>
                      </a:lnTo>
                      <a:lnTo>
                        <a:pt x="77" y="65"/>
                      </a:lnTo>
                      <a:lnTo>
                        <a:pt x="75" y="64"/>
                      </a:lnTo>
                      <a:lnTo>
                        <a:pt x="75" y="64"/>
                      </a:lnTo>
                      <a:lnTo>
                        <a:pt x="71" y="62"/>
                      </a:lnTo>
                      <a:lnTo>
                        <a:pt x="69" y="64"/>
                      </a:lnTo>
                      <a:lnTo>
                        <a:pt x="69" y="64"/>
                      </a:lnTo>
                      <a:lnTo>
                        <a:pt x="68" y="65"/>
                      </a:lnTo>
                      <a:lnTo>
                        <a:pt x="68" y="65"/>
                      </a:lnTo>
                      <a:lnTo>
                        <a:pt x="67" y="64"/>
                      </a:lnTo>
                      <a:lnTo>
                        <a:pt x="67" y="64"/>
                      </a:lnTo>
                      <a:lnTo>
                        <a:pt x="65" y="61"/>
                      </a:lnTo>
                      <a:lnTo>
                        <a:pt x="67" y="60"/>
                      </a:lnTo>
                      <a:lnTo>
                        <a:pt x="67" y="60"/>
                      </a:lnTo>
                      <a:lnTo>
                        <a:pt x="71" y="60"/>
                      </a:lnTo>
                      <a:lnTo>
                        <a:pt x="72" y="60"/>
                      </a:lnTo>
                      <a:lnTo>
                        <a:pt x="73" y="58"/>
                      </a:lnTo>
                      <a:lnTo>
                        <a:pt x="73" y="58"/>
                      </a:lnTo>
                      <a:lnTo>
                        <a:pt x="72" y="57"/>
                      </a:lnTo>
                      <a:lnTo>
                        <a:pt x="72" y="56"/>
                      </a:lnTo>
                      <a:lnTo>
                        <a:pt x="73" y="56"/>
                      </a:lnTo>
                      <a:lnTo>
                        <a:pt x="73" y="56"/>
                      </a:lnTo>
                      <a:lnTo>
                        <a:pt x="79" y="54"/>
                      </a:lnTo>
                      <a:lnTo>
                        <a:pt x="79" y="54"/>
                      </a:lnTo>
                      <a:lnTo>
                        <a:pt x="81" y="54"/>
                      </a:lnTo>
                      <a:lnTo>
                        <a:pt x="83" y="54"/>
                      </a:lnTo>
                      <a:lnTo>
                        <a:pt x="85" y="54"/>
                      </a:lnTo>
                      <a:lnTo>
                        <a:pt x="85" y="54"/>
                      </a:lnTo>
                      <a:lnTo>
                        <a:pt x="85" y="54"/>
                      </a:lnTo>
                      <a:lnTo>
                        <a:pt x="87" y="53"/>
                      </a:lnTo>
                      <a:lnTo>
                        <a:pt x="88" y="53"/>
                      </a:lnTo>
                      <a:lnTo>
                        <a:pt x="87" y="51"/>
                      </a:lnTo>
                      <a:lnTo>
                        <a:pt x="87" y="51"/>
                      </a:lnTo>
                      <a:lnTo>
                        <a:pt x="84" y="47"/>
                      </a:lnTo>
                      <a:lnTo>
                        <a:pt x="83" y="46"/>
                      </a:lnTo>
                      <a:lnTo>
                        <a:pt x="81" y="45"/>
                      </a:lnTo>
                      <a:lnTo>
                        <a:pt x="80" y="45"/>
                      </a:lnTo>
                      <a:lnTo>
                        <a:pt x="80" y="45"/>
                      </a:lnTo>
                      <a:lnTo>
                        <a:pt x="79" y="46"/>
                      </a:lnTo>
                      <a:lnTo>
                        <a:pt x="77" y="47"/>
                      </a:lnTo>
                      <a:lnTo>
                        <a:pt x="77" y="47"/>
                      </a:lnTo>
                      <a:lnTo>
                        <a:pt x="76" y="47"/>
                      </a:lnTo>
                      <a:lnTo>
                        <a:pt x="76" y="47"/>
                      </a:lnTo>
                      <a:lnTo>
                        <a:pt x="72" y="45"/>
                      </a:lnTo>
                      <a:lnTo>
                        <a:pt x="72" y="43"/>
                      </a:lnTo>
                      <a:lnTo>
                        <a:pt x="73" y="42"/>
                      </a:lnTo>
                      <a:lnTo>
                        <a:pt x="73" y="42"/>
                      </a:lnTo>
                      <a:lnTo>
                        <a:pt x="76" y="39"/>
                      </a:lnTo>
                      <a:lnTo>
                        <a:pt x="79" y="38"/>
                      </a:lnTo>
                      <a:lnTo>
                        <a:pt x="79" y="38"/>
                      </a:lnTo>
                      <a:lnTo>
                        <a:pt x="80" y="38"/>
                      </a:lnTo>
                      <a:lnTo>
                        <a:pt x="81" y="38"/>
                      </a:lnTo>
                      <a:lnTo>
                        <a:pt x="84" y="41"/>
                      </a:lnTo>
                      <a:lnTo>
                        <a:pt x="87" y="43"/>
                      </a:lnTo>
                      <a:lnTo>
                        <a:pt x="88" y="43"/>
                      </a:lnTo>
                      <a:lnTo>
                        <a:pt x="88" y="43"/>
                      </a:lnTo>
                      <a:lnTo>
                        <a:pt x="91" y="42"/>
                      </a:lnTo>
                      <a:lnTo>
                        <a:pt x="92" y="42"/>
                      </a:lnTo>
                      <a:lnTo>
                        <a:pt x="92" y="42"/>
                      </a:lnTo>
                      <a:lnTo>
                        <a:pt x="94" y="45"/>
                      </a:lnTo>
                      <a:lnTo>
                        <a:pt x="94" y="49"/>
                      </a:lnTo>
                      <a:lnTo>
                        <a:pt x="94" y="49"/>
                      </a:lnTo>
                      <a:lnTo>
                        <a:pt x="94" y="51"/>
                      </a:lnTo>
                      <a:lnTo>
                        <a:pt x="96" y="50"/>
                      </a:lnTo>
                      <a:lnTo>
                        <a:pt x="96" y="50"/>
                      </a:lnTo>
                      <a:lnTo>
                        <a:pt x="98" y="49"/>
                      </a:lnTo>
                      <a:lnTo>
                        <a:pt x="96" y="49"/>
                      </a:lnTo>
                      <a:lnTo>
                        <a:pt x="96" y="47"/>
                      </a:lnTo>
                      <a:lnTo>
                        <a:pt x="100" y="46"/>
                      </a:lnTo>
                      <a:lnTo>
                        <a:pt x="100" y="46"/>
                      </a:lnTo>
                      <a:lnTo>
                        <a:pt x="107" y="45"/>
                      </a:lnTo>
                      <a:lnTo>
                        <a:pt x="110" y="43"/>
                      </a:lnTo>
                      <a:lnTo>
                        <a:pt x="113" y="43"/>
                      </a:lnTo>
                      <a:lnTo>
                        <a:pt x="114" y="45"/>
                      </a:lnTo>
                      <a:lnTo>
                        <a:pt x="114" y="45"/>
                      </a:lnTo>
                      <a:lnTo>
                        <a:pt x="117" y="46"/>
                      </a:lnTo>
                      <a:lnTo>
                        <a:pt x="118" y="46"/>
                      </a:lnTo>
                      <a:lnTo>
                        <a:pt x="118" y="46"/>
                      </a:lnTo>
                      <a:lnTo>
                        <a:pt x="118" y="47"/>
                      </a:lnTo>
                      <a:lnTo>
                        <a:pt x="118" y="49"/>
                      </a:lnTo>
                      <a:lnTo>
                        <a:pt x="119" y="47"/>
                      </a:lnTo>
                      <a:lnTo>
                        <a:pt x="119" y="47"/>
                      </a:lnTo>
                      <a:lnTo>
                        <a:pt x="122" y="46"/>
                      </a:lnTo>
                      <a:lnTo>
                        <a:pt x="125" y="47"/>
                      </a:lnTo>
                      <a:lnTo>
                        <a:pt x="127" y="49"/>
                      </a:lnTo>
                      <a:lnTo>
                        <a:pt x="127" y="49"/>
                      </a:lnTo>
                      <a:lnTo>
                        <a:pt x="127" y="49"/>
                      </a:lnTo>
                      <a:lnTo>
                        <a:pt x="130" y="49"/>
                      </a:lnTo>
                      <a:lnTo>
                        <a:pt x="130" y="49"/>
                      </a:lnTo>
                      <a:lnTo>
                        <a:pt x="133" y="51"/>
                      </a:lnTo>
                      <a:lnTo>
                        <a:pt x="137" y="51"/>
                      </a:lnTo>
                      <a:lnTo>
                        <a:pt x="137" y="51"/>
                      </a:lnTo>
                      <a:lnTo>
                        <a:pt x="140" y="50"/>
                      </a:lnTo>
                      <a:lnTo>
                        <a:pt x="140" y="50"/>
                      </a:lnTo>
                      <a:lnTo>
                        <a:pt x="138" y="47"/>
                      </a:lnTo>
                      <a:lnTo>
                        <a:pt x="138" y="47"/>
                      </a:lnTo>
                      <a:lnTo>
                        <a:pt x="137" y="45"/>
                      </a:lnTo>
                      <a:lnTo>
                        <a:pt x="133" y="43"/>
                      </a:lnTo>
                      <a:lnTo>
                        <a:pt x="133" y="43"/>
                      </a:lnTo>
                      <a:lnTo>
                        <a:pt x="125" y="41"/>
                      </a:lnTo>
                      <a:lnTo>
                        <a:pt x="123" y="39"/>
                      </a:lnTo>
                      <a:lnTo>
                        <a:pt x="126" y="39"/>
                      </a:lnTo>
                      <a:lnTo>
                        <a:pt x="126" y="39"/>
                      </a:lnTo>
                      <a:lnTo>
                        <a:pt x="129" y="38"/>
                      </a:lnTo>
                      <a:lnTo>
                        <a:pt x="127" y="37"/>
                      </a:lnTo>
                      <a:lnTo>
                        <a:pt x="127" y="35"/>
                      </a:lnTo>
                      <a:lnTo>
                        <a:pt x="132" y="33"/>
                      </a:lnTo>
                      <a:lnTo>
                        <a:pt x="132" y="33"/>
                      </a:lnTo>
                      <a:lnTo>
                        <a:pt x="137" y="31"/>
                      </a:lnTo>
                      <a:lnTo>
                        <a:pt x="140" y="31"/>
                      </a:lnTo>
                      <a:lnTo>
                        <a:pt x="141" y="31"/>
                      </a:lnTo>
                      <a:lnTo>
                        <a:pt x="141" y="28"/>
                      </a:lnTo>
                      <a:lnTo>
                        <a:pt x="141" y="28"/>
                      </a:lnTo>
                      <a:lnTo>
                        <a:pt x="141" y="23"/>
                      </a:lnTo>
                      <a:lnTo>
                        <a:pt x="142" y="23"/>
                      </a:lnTo>
                      <a:lnTo>
                        <a:pt x="144" y="23"/>
                      </a:lnTo>
                      <a:lnTo>
                        <a:pt x="144" y="23"/>
                      </a:lnTo>
                      <a:lnTo>
                        <a:pt x="153" y="24"/>
                      </a:lnTo>
                      <a:lnTo>
                        <a:pt x="153" y="24"/>
                      </a:lnTo>
                      <a:lnTo>
                        <a:pt x="155" y="24"/>
                      </a:lnTo>
                      <a:lnTo>
                        <a:pt x="155" y="26"/>
                      </a:lnTo>
                      <a:lnTo>
                        <a:pt x="157" y="24"/>
                      </a:lnTo>
                      <a:lnTo>
                        <a:pt x="157" y="24"/>
                      </a:lnTo>
                      <a:lnTo>
                        <a:pt x="160" y="23"/>
                      </a:lnTo>
                      <a:lnTo>
                        <a:pt x="161" y="23"/>
                      </a:lnTo>
                      <a:lnTo>
                        <a:pt x="161" y="23"/>
                      </a:lnTo>
                      <a:lnTo>
                        <a:pt x="161" y="22"/>
                      </a:lnTo>
                      <a:lnTo>
                        <a:pt x="161" y="22"/>
                      </a:lnTo>
                      <a:lnTo>
                        <a:pt x="159" y="18"/>
                      </a:lnTo>
                      <a:lnTo>
                        <a:pt x="156" y="15"/>
                      </a:lnTo>
                      <a:lnTo>
                        <a:pt x="156" y="15"/>
                      </a:lnTo>
                      <a:lnTo>
                        <a:pt x="155" y="12"/>
                      </a:lnTo>
                      <a:lnTo>
                        <a:pt x="153" y="10"/>
                      </a:lnTo>
                      <a:lnTo>
                        <a:pt x="152" y="7"/>
                      </a:lnTo>
                      <a:lnTo>
                        <a:pt x="150" y="7"/>
                      </a:lnTo>
                      <a:lnTo>
                        <a:pt x="148" y="8"/>
                      </a:lnTo>
                      <a:lnTo>
                        <a:pt x="148" y="8"/>
                      </a:lnTo>
                      <a:lnTo>
                        <a:pt x="144" y="10"/>
                      </a:lnTo>
                      <a:lnTo>
                        <a:pt x="140" y="11"/>
                      </a:lnTo>
                      <a:lnTo>
                        <a:pt x="140" y="11"/>
                      </a:lnTo>
                      <a:lnTo>
                        <a:pt x="134" y="10"/>
                      </a:lnTo>
                      <a:lnTo>
                        <a:pt x="132" y="8"/>
                      </a:lnTo>
                      <a:lnTo>
                        <a:pt x="132" y="8"/>
                      </a:lnTo>
                      <a:lnTo>
                        <a:pt x="136" y="7"/>
                      </a:lnTo>
                      <a:lnTo>
                        <a:pt x="138" y="5"/>
                      </a:lnTo>
                      <a:lnTo>
                        <a:pt x="138" y="5"/>
                      </a:lnTo>
                      <a:lnTo>
                        <a:pt x="138" y="5"/>
                      </a:lnTo>
                      <a:lnTo>
                        <a:pt x="140" y="4"/>
                      </a:lnTo>
                      <a:lnTo>
                        <a:pt x="140" y="4"/>
                      </a:lnTo>
                      <a:lnTo>
                        <a:pt x="137" y="1"/>
                      </a:lnTo>
                      <a:lnTo>
                        <a:pt x="140" y="0"/>
                      </a:lnTo>
                      <a:lnTo>
                        <a:pt x="140" y="0"/>
                      </a:lnTo>
                      <a:lnTo>
                        <a:pt x="149" y="0"/>
                      </a:lnTo>
                      <a:lnTo>
                        <a:pt x="161" y="1"/>
                      </a:lnTo>
                      <a:lnTo>
                        <a:pt x="161" y="1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38" name="组合 198"/>
              <p:cNvGrpSpPr/>
              <p:nvPr/>
            </p:nvGrpSpPr>
            <p:grpSpPr bwMode="auto">
              <a:xfrm>
                <a:off x="4940300" y="1685925"/>
                <a:ext cx="323850" cy="576263"/>
                <a:chOff x="0" y="0"/>
                <a:chExt cx="323850" cy="576262"/>
              </a:xfrm>
            </p:grpSpPr>
            <p:sp>
              <p:nvSpPr>
                <p:cNvPr id="4239" name="Freeform 137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323850" cy="323850"/>
                </a:xfrm>
                <a:custGeom>
                  <a:avLst/>
                  <a:gdLst>
                    <a:gd name="T0" fmla="*/ 112 w 204"/>
                    <a:gd name="T1" fmla="*/ 0 h 204"/>
                    <a:gd name="T2" fmla="*/ 141 w 204"/>
                    <a:gd name="T3" fmla="*/ 8 h 204"/>
                    <a:gd name="T4" fmla="*/ 165 w 204"/>
                    <a:gd name="T5" fmla="*/ 22 h 204"/>
                    <a:gd name="T6" fmla="*/ 185 w 204"/>
                    <a:gd name="T7" fmla="*/ 42 h 204"/>
                    <a:gd name="T8" fmla="*/ 199 w 204"/>
                    <a:gd name="T9" fmla="*/ 68 h 204"/>
                    <a:gd name="T10" fmla="*/ 204 w 204"/>
                    <a:gd name="T11" fmla="*/ 96 h 204"/>
                    <a:gd name="T12" fmla="*/ 203 w 204"/>
                    <a:gd name="T13" fmla="*/ 118 h 204"/>
                    <a:gd name="T14" fmla="*/ 195 w 204"/>
                    <a:gd name="T15" fmla="*/ 146 h 204"/>
                    <a:gd name="T16" fmla="*/ 179 w 204"/>
                    <a:gd name="T17" fmla="*/ 171 h 204"/>
                    <a:gd name="T18" fmla="*/ 156 w 204"/>
                    <a:gd name="T19" fmla="*/ 190 h 204"/>
                    <a:gd name="T20" fmla="*/ 129 w 204"/>
                    <a:gd name="T21" fmla="*/ 202 h 204"/>
                    <a:gd name="T22" fmla="*/ 108 w 204"/>
                    <a:gd name="T23" fmla="*/ 204 h 204"/>
                    <a:gd name="T24" fmla="*/ 102 w 204"/>
                    <a:gd name="T25" fmla="*/ 185 h 204"/>
                    <a:gd name="T26" fmla="*/ 107 w 204"/>
                    <a:gd name="T27" fmla="*/ 185 h 204"/>
                    <a:gd name="T28" fmla="*/ 131 w 204"/>
                    <a:gd name="T29" fmla="*/ 180 h 204"/>
                    <a:gd name="T30" fmla="*/ 164 w 204"/>
                    <a:gd name="T31" fmla="*/ 158 h 204"/>
                    <a:gd name="T32" fmla="*/ 183 w 204"/>
                    <a:gd name="T33" fmla="*/ 123 h 204"/>
                    <a:gd name="T34" fmla="*/ 185 w 204"/>
                    <a:gd name="T35" fmla="*/ 97 h 204"/>
                    <a:gd name="T36" fmla="*/ 177 w 204"/>
                    <a:gd name="T37" fmla="*/ 66 h 204"/>
                    <a:gd name="T38" fmla="*/ 148 w 204"/>
                    <a:gd name="T39" fmla="*/ 32 h 204"/>
                    <a:gd name="T40" fmla="*/ 102 w 204"/>
                    <a:gd name="T41" fmla="*/ 19 h 204"/>
                    <a:gd name="T42" fmla="*/ 96 w 204"/>
                    <a:gd name="T43" fmla="*/ 0 h 204"/>
                    <a:gd name="T44" fmla="*/ 102 w 204"/>
                    <a:gd name="T45" fmla="*/ 19 h 204"/>
                    <a:gd name="T46" fmla="*/ 89 w 204"/>
                    <a:gd name="T47" fmla="*/ 20 h 204"/>
                    <a:gd name="T48" fmla="*/ 66 w 204"/>
                    <a:gd name="T49" fmla="*/ 27 h 204"/>
                    <a:gd name="T50" fmla="*/ 31 w 204"/>
                    <a:gd name="T51" fmla="*/ 60 h 204"/>
                    <a:gd name="T52" fmla="*/ 20 w 204"/>
                    <a:gd name="T53" fmla="*/ 89 h 204"/>
                    <a:gd name="T54" fmla="*/ 19 w 204"/>
                    <a:gd name="T55" fmla="*/ 107 h 204"/>
                    <a:gd name="T56" fmla="*/ 35 w 204"/>
                    <a:gd name="T57" fmla="*/ 152 h 204"/>
                    <a:gd name="T58" fmla="*/ 70 w 204"/>
                    <a:gd name="T59" fmla="*/ 179 h 204"/>
                    <a:gd name="T60" fmla="*/ 102 w 204"/>
                    <a:gd name="T61" fmla="*/ 204 h 204"/>
                    <a:gd name="T62" fmla="*/ 83 w 204"/>
                    <a:gd name="T63" fmla="*/ 203 h 204"/>
                    <a:gd name="T64" fmla="*/ 55 w 204"/>
                    <a:gd name="T65" fmla="*/ 194 h 204"/>
                    <a:gd name="T66" fmla="*/ 32 w 204"/>
                    <a:gd name="T67" fmla="*/ 176 h 204"/>
                    <a:gd name="T68" fmla="*/ 13 w 204"/>
                    <a:gd name="T69" fmla="*/ 154 h 204"/>
                    <a:gd name="T70" fmla="*/ 3 w 204"/>
                    <a:gd name="T71" fmla="*/ 127 h 204"/>
                    <a:gd name="T72" fmla="*/ 0 w 204"/>
                    <a:gd name="T73" fmla="*/ 108 h 204"/>
                    <a:gd name="T74" fmla="*/ 3 w 204"/>
                    <a:gd name="T75" fmla="*/ 77 h 204"/>
                    <a:gd name="T76" fmla="*/ 15 w 204"/>
                    <a:gd name="T77" fmla="*/ 50 h 204"/>
                    <a:gd name="T78" fmla="*/ 32 w 204"/>
                    <a:gd name="T79" fmla="*/ 27 h 204"/>
                    <a:gd name="T80" fmla="*/ 57 w 204"/>
                    <a:gd name="T81" fmla="*/ 11 h 204"/>
                    <a:gd name="T82" fmla="*/ 87 w 204"/>
                    <a:gd name="T83" fmla="*/ 1 h 204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04"/>
                    <a:gd name="T127" fmla="*/ 0 h 204"/>
                    <a:gd name="T128" fmla="*/ 204 w 204"/>
                    <a:gd name="T129" fmla="*/ 204 h 204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04" h="204">
                      <a:moveTo>
                        <a:pt x="102" y="0"/>
                      </a:moveTo>
                      <a:lnTo>
                        <a:pt x="102" y="0"/>
                      </a:lnTo>
                      <a:lnTo>
                        <a:pt x="112" y="0"/>
                      </a:lnTo>
                      <a:lnTo>
                        <a:pt x="122" y="1"/>
                      </a:lnTo>
                      <a:lnTo>
                        <a:pt x="131" y="4"/>
                      </a:lnTo>
                      <a:lnTo>
                        <a:pt x="141" y="8"/>
                      </a:lnTo>
                      <a:lnTo>
                        <a:pt x="149" y="11"/>
                      </a:lnTo>
                      <a:lnTo>
                        <a:pt x="157" y="16"/>
                      </a:lnTo>
                      <a:lnTo>
                        <a:pt x="165" y="22"/>
                      </a:lnTo>
                      <a:lnTo>
                        <a:pt x="172" y="28"/>
                      </a:lnTo>
                      <a:lnTo>
                        <a:pt x="179" y="35"/>
                      </a:lnTo>
                      <a:lnTo>
                        <a:pt x="185" y="42"/>
                      </a:lnTo>
                      <a:lnTo>
                        <a:pt x="190" y="50"/>
                      </a:lnTo>
                      <a:lnTo>
                        <a:pt x="195" y="58"/>
                      </a:lnTo>
                      <a:lnTo>
                        <a:pt x="199" y="68"/>
                      </a:lnTo>
                      <a:lnTo>
                        <a:pt x="202" y="77"/>
                      </a:lnTo>
                      <a:lnTo>
                        <a:pt x="203" y="87"/>
                      </a:lnTo>
                      <a:lnTo>
                        <a:pt x="204" y="96"/>
                      </a:lnTo>
                      <a:lnTo>
                        <a:pt x="204" y="96"/>
                      </a:lnTo>
                      <a:lnTo>
                        <a:pt x="204" y="107"/>
                      </a:lnTo>
                      <a:lnTo>
                        <a:pt x="203" y="118"/>
                      </a:lnTo>
                      <a:lnTo>
                        <a:pt x="202" y="127"/>
                      </a:lnTo>
                      <a:lnTo>
                        <a:pt x="199" y="137"/>
                      </a:lnTo>
                      <a:lnTo>
                        <a:pt x="195" y="146"/>
                      </a:lnTo>
                      <a:lnTo>
                        <a:pt x="190" y="154"/>
                      </a:lnTo>
                      <a:lnTo>
                        <a:pt x="184" y="162"/>
                      </a:lnTo>
                      <a:lnTo>
                        <a:pt x="179" y="171"/>
                      </a:lnTo>
                      <a:lnTo>
                        <a:pt x="172" y="177"/>
                      </a:lnTo>
                      <a:lnTo>
                        <a:pt x="164" y="184"/>
                      </a:lnTo>
                      <a:lnTo>
                        <a:pt x="156" y="190"/>
                      </a:lnTo>
                      <a:lnTo>
                        <a:pt x="148" y="194"/>
                      </a:lnTo>
                      <a:lnTo>
                        <a:pt x="138" y="198"/>
                      </a:lnTo>
                      <a:lnTo>
                        <a:pt x="129" y="202"/>
                      </a:lnTo>
                      <a:lnTo>
                        <a:pt x="118" y="203"/>
                      </a:lnTo>
                      <a:lnTo>
                        <a:pt x="108" y="204"/>
                      </a:lnTo>
                      <a:lnTo>
                        <a:pt x="108" y="204"/>
                      </a:lnTo>
                      <a:lnTo>
                        <a:pt x="102" y="204"/>
                      </a:lnTo>
                      <a:lnTo>
                        <a:pt x="102" y="185"/>
                      </a:lnTo>
                      <a:lnTo>
                        <a:pt x="102" y="185"/>
                      </a:lnTo>
                      <a:lnTo>
                        <a:pt x="107" y="185"/>
                      </a:lnTo>
                      <a:lnTo>
                        <a:pt x="107" y="185"/>
                      </a:lnTo>
                      <a:lnTo>
                        <a:pt x="107" y="185"/>
                      </a:lnTo>
                      <a:lnTo>
                        <a:pt x="115" y="184"/>
                      </a:lnTo>
                      <a:lnTo>
                        <a:pt x="123" y="183"/>
                      </a:lnTo>
                      <a:lnTo>
                        <a:pt x="131" y="180"/>
                      </a:lnTo>
                      <a:lnTo>
                        <a:pt x="138" y="177"/>
                      </a:lnTo>
                      <a:lnTo>
                        <a:pt x="152" y="169"/>
                      </a:lnTo>
                      <a:lnTo>
                        <a:pt x="164" y="158"/>
                      </a:lnTo>
                      <a:lnTo>
                        <a:pt x="173" y="145"/>
                      </a:lnTo>
                      <a:lnTo>
                        <a:pt x="180" y="130"/>
                      </a:lnTo>
                      <a:lnTo>
                        <a:pt x="183" y="123"/>
                      </a:lnTo>
                      <a:lnTo>
                        <a:pt x="184" y="115"/>
                      </a:lnTo>
                      <a:lnTo>
                        <a:pt x="185" y="107"/>
                      </a:lnTo>
                      <a:lnTo>
                        <a:pt x="185" y="97"/>
                      </a:lnTo>
                      <a:lnTo>
                        <a:pt x="185" y="97"/>
                      </a:lnTo>
                      <a:lnTo>
                        <a:pt x="183" y="81"/>
                      </a:lnTo>
                      <a:lnTo>
                        <a:pt x="177" y="66"/>
                      </a:lnTo>
                      <a:lnTo>
                        <a:pt x="169" y="53"/>
                      </a:lnTo>
                      <a:lnTo>
                        <a:pt x="160" y="42"/>
                      </a:lnTo>
                      <a:lnTo>
                        <a:pt x="148" y="32"/>
                      </a:lnTo>
                      <a:lnTo>
                        <a:pt x="133" y="26"/>
                      </a:lnTo>
                      <a:lnTo>
                        <a:pt x="118" y="20"/>
                      </a:lnTo>
                      <a:lnTo>
                        <a:pt x="102" y="19"/>
                      </a:lnTo>
                      <a:lnTo>
                        <a:pt x="102" y="0"/>
                      </a:lnTo>
                      <a:close/>
                      <a:moveTo>
                        <a:pt x="96" y="0"/>
                      </a:moveTo>
                      <a:lnTo>
                        <a:pt x="96" y="0"/>
                      </a:lnTo>
                      <a:lnTo>
                        <a:pt x="102" y="0"/>
                      </a:lnTo>
                      <a:lnTo>
                        <a:pt x="102" y="19"/>
                      </a:lnTo>
                      <a:lnTo>
                        <a:pt x="102" y="19"/>
                      </a:lnTo>
                      <a:lnTo>
                        <a:pt x="97" y="19"/>
                      </a:lnTo>
                      <a:lnTo>
                        <a:pt x="97" y="19"/>
                      </a:lnTo>
                      <a:lnTo>
                        <a:pt x="89" y="20"/>
                      </a:lnTo>
                      <a:lnTo>
                        <a:pt x="81" y="22"/>
                      </a:lnTo>
                      <a:lnTo>
                        <a:pt x="73" y="24"/>
                      </a:lnTo>
                      <a:lnTo>
                        <a:pt x="66" y="27"/>
                      </a:lnTo>
                      <a:lnTo>
                        <a:pt x="51" y="37"/>
                      </a:lnTo>
                      <a:lnTo>
                        <a:pt x="41" y="46"/>
                      </a:lnTo>
                      <a:lnTo>
                        <a:pt x="31" y="60"/>
                      </a:lnTo>
                      <a:lnTo>
                        <a:pt x="24" y="74"/>
                      </a:lnTo>
                      <a:lnTo>
                        <a:pt x="22" y="81"/>
                      </a:lnTo>
                      <a:lnTo>
                        <a:pt x="20" y="89"/>
                      </a:lnTo>
                      <a:lnTo>
                        <a:pt x="19" y="99"/>
                      </a:lnTo>
                      <a:lnTo>
                        <a:pt x="19" y="107"/>
                      </a:lnTo>
                      <a:lnTo>
                        <a:pt x="19" y="107"/>
                      </a:lnTo>
                      <a:lnTo>
                        <a:pt x="22" y="123"/>
                      </a:lnTo>
                      <a:lnTo>
                        <a:pt x="27" y="138"/>
                      </a:lnTo>
                      <a:lnTo>
                        <a:pt x="35" y="152"/>
                      </a:lnTo>
                      <a:lnTo>
                        <a:pt x="45" y="162"/>
                      </a:lnTo>
                      <a:lnTo>
                        <a:pt x="57" y="172"/>
                      </a:lnTo>
                      <a:lnTo>
                        <a:pt x="70" y="179"/>
                      </a:lnTo>
                      <a:lnTo>
                        <a:pt x="87" y="184"/>
                      </a:lnTo>
                      <a:lnTo>
                        <a:pt x="102" y="185"/>
                      </a:lnTo>
                      <a:lnTo>
                        <a:pt x="102" y="204"/>
                      </a:lnTo>
                      <a:lnTo>
                        <a:pt x="102" y="204"/>
                      </a:lnTo>
                      <a:lnTo>
                        <a:pt x="92" y="204"/>
                      </a:lnTo>
                      <a:lnTo>
                        <a:pt x="83" y="203"/>
                      </a:lnTo>
                      <a:lnTo>
                        <a:pt x="73" y="200"/>
                      </a:lnTo>
                      <a:lnTo>
                        <a:pt x="64" y="198"/>
                      </a:lnTo>
                      <a:lnTo>
                        <a:pt x="55" y="194"/>
                      </a:lnTo>
                      <a:lnTo>
                        <a:pt x="47" y="188"/>
                      </a:lnTo>
                      <a:lnTo>
                        <a:pt x="39" y="183"/>
                      </a:lnTo>
                      <a:lnTo>
                        <a:pt x="32" y="176"/>
                      </a:lnTo>
                      <a:lnTo>
                        <a:pt x="26" y="169"/>
                      </a:lnTo>
                      <a:lnTo>
                        <a:pt x="19" y="162"/>
                      </a:lnTo>
                      <a:lnTo>
                        <a:pt x="13" y="154"/>
                      </a:lnTo>
                      <a:lnTo>
                        <a:pt x="9" y="146"/>
                      </a:lnTo>
                      <a:lnTo>
                        <a:pt x="5" y="137"/>
                      </a:lnTo>
                      <a:lnTo>
                        <a:pt x="3" y="127"/>
                      </a:lnTo>
                      <a:lnTo>
                        <a:pt x="1" y="118"/>
                      </a:lnTo>
                      <a:lnTo>
                        <a:pt x="0" y="108"/>
                      </a:lnTo>
                      <a:lnTo>
                        <a:pt x="0" y="108"/>
                      </a:lnTo>
                      <a:lnTo>
                        <a:pt x="0" y="97"/>
                      </a:lnTo>
                      <a:lnTo>
                        <a:pt x="1" y="87"/>
                      </a:lnTo>
                      <a:lnTo>
                        <a:pt x="3" y="77"/>
                      </a:lnTo>
                      <a:lnTo>
                        <a:pt x="5" y="68"/>
                      </a:lnTo>
                      <a:lnTo>
                        <a:pt x="9" y="58"/>
                      </a:lnTo>
                      <a:lnTo>
                        <a:pt x="15" y="50"/>
                      </a:lnTo>
                      <a:lnTo>
                        <a:pt x="20" y="42"/>
                      </a:lnTo>
                      <a:lnTo>
                        <a:pt x="26" y="34"/>
                      </a:lnTo>
                      <a:lnTo>
                        <a:pt x="32" y="27"/>
                      </a:lnTo>
                      <a:lnTo>
                        <a:pt x="41" y="20"/>
                      </a:lnTo>
                      <a:lnTo>
                        <a:pt x="49" y="15"/>
                      </a:lnTo>
                      <a:lnTo>
                        <a:pt x="57" y="11"/>
                      </a:lnTo>
                      <a:lnTo>
                        <a:pt x="66" y="7"/>
                      </a:lnTo>
                      <a:lnTo>
                        <a:pt x="76" y="3"/>
                      </a:lnTo>
                      <a:lnTo>
                        <a:pt x="87" y="1"/>
                      </a:lnTo>
                      <a:lnTo>
                        <a:pt x="96" y="0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40" name="Freeform 138"/>
                <p:cNvSpPr>
                  <a:spLocks noChangeArrowheads="1"/>
                </p:cNvSpPr>
                <p:nvPr/>
              </p:nvSpPr>
              <p:spPr bwMode="auto">
                <a:xfrm>
                  <a:off x="147638" y="304800"/>
                  <a:ext cx="52388" cy="161925"/>
                </a:xfrm>
                <a:custGeom>
                  <a:avLst/>
                  <a:gdLst>
                    <a:gd name="T0" fmla="*/ 6 w 33"/>
                    <a:gd name="T1" fmla="*/ 102 h 102"/>
                    <a:gd name="T2" fmla="*/ 33 w 33"/>
                    <a:gd name="T3" fmla="*/ 100 h 102"/>
                    <a:gd name="T4" fmla="*/ 27 w 33"/>
                    <a:gd name="T5" fmla="*/ 0 h 102"/>
                    <a:gd name="T6" fmla="*/ 0 w 33"/>
                    <a:gd name="T7" fmla="*/ 2 h 102"/>
                    <a:gd name="T8" fmla="*/ 6 w 33"/>
                    <a:gd name="T9" fmla="*/ 102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102"/>
                    <a:gd name="T17" fmla="*/ 33 w 33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102">
                      <a:moveTo>
                        <a:pt x="6" y="102"/>
                      </a:moveTo>
                      <a:lnTo>
                        <a:pt x="33" y="100"/>
                      </a:lnTo>
                      <a:lnTo>
                        <a:pt x="27" y="0"/>
                      </a:lnTo>
                      <a:lnTo>
                        <a:pt x="0" y="2"/>
                      </a:lnTo>
                      <a:lnTo>
                        <a:pt x="6" y="102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41" name="Freeform 139"/>
                <p:cNvSpPr>
                  <a:spLocks noChangeArrowheads="1"/>
                </p:cNvSpPr>
                <p:nvPr/>
              </p:nvSpPr>
              <p:spPr bwMode="auto">
                <a:xfrm>
                  <a:off x="139700" y="357187"/>
                  <a:ext cx="77788" cy="219075"/>
                </a:xfrm>
                <a:custGeom>
                  <a:avLst/>
                  <a:gdLst>
                    <a:gd name="T0" fmla="*/ 5 w 49"/>
                    <a:gd name="T1" fmla="*/ 116 h 138"/>
                    <a:gd name="T2" fmla="*/ 5 w 49"/>
                    <a:gd name="T3" fmla="*/ 116 h 138"/>
                    <a:gd name="T4" fmla="*/ 5 w 49"/>
                    <a:gd name="T5" fmla="*/ 122 h 138"/>
                    <a:gd name="T6" fmla="*/ 7 w 49"/>
                    <a:gd name="T7" fmla="*/ 126 h 138"/>
                    <a:gd name="T8" fmla="*/ 9 w 49"/>
                    <a:gd name="T9" fmla="*/ 128 h 138"/>
                    <a:gd name="T10" fmla="*/ 12 w 49"/>
                    <a:gd name="T11" fmla="*/ 132 h 138"/>
                    <a:gd name="T12" fmla="*/ 16 w 49"/>
                    <a:gd name="T13" fmla="*/ 134 h 138"/>
                    <a:gd name="T14" fmla="*/ 19 w 49"/>
                    <a:gd name="T15" fmla="*/ 136 h 138"/>
                    <a:gd name="T16" fmla="*/ 23 w 49"/>
                    <a:gd name="T17" fmla="*/ 138 h 138"/>
                    <a:gd name="T18" fmla="*/ 28 w 49"/>
                    <a:gd name="T19" fmla="*/ 138 h 138"/>
                    <a:gd name="T20" fmla="*/ 28 w 49"/>
                    <a:gd name="T21" fmla="*/ 138 h 138"/>
                    <a:gd name="T22" fmla="*/ 32 w 49"/>
                    <a:gd name="T23" fmla="*/ 136 h 138"/>
                    <a:gd name="T24" fmla="*/ 37 w 49"/>
                    <a:gd name="T25" fmla="*/ 135 h 138"/>
                    <a:gd name="T26" fmla="*/ 41 w 49"/>
                    <a:gd name="T27" fmla="*/ 132 h 138"/>
                    <a:gd name="T28" fmla="*/ 43 w 49"/>
                    <a:gd name="T29" fmla="*/ 130 h 138"/>
                    <a:gd name="T30" fmla="*/ 46 w 49"/>
                    <a:gd name="T31" fmla="*/ 127 h 138"/>
                    <a:gd name="T32" fmla="*/ 47 w 49"/>
                    <a:gd name="T33" fmla="*/ 123 h 138"/>
                    <a:gd name="T34" fmla="*/ 49 w 49"/>
                    <a:gd name="T35" fmla="*/ 119 h 138"/>
                    <a:gd name="T36" fmla="*/ 49 w 49"/>
                    <a:gd name="T37" fmla="*/ 115 h 138"/>
                    <a:gd name="T38" fmla="*/ 43 w 49"/>
                    <a:gd name="T39" fmla="*/ 20 h 138"/>
                    <a:gd name="T40" fmla="*/ 43 w 49"/>
                    <a:gd name="T41" fmla="*/ 20 h 138"/>
                    <a:gd name="T42" fmla="*/ 43 w 49"/>
                    <a:gd name="T43" fmla="*/ 16 h 138"/>
                    <a:gd name="T44" fmla="*/ 42 w 49"/>
                    <a:gd name="T45" fmla="*/ 12 h 138"/>
                    <a:gd name="T46" fmla="*/ 39 w 49"/>
                    <a:gd name="T47" fmla="*/ 8 h 138"/>
                    <a:gd name="T48" fmla="*/ 37 w 49"/>
                    <a:gd name="T49" fmla="*/ 5 h 138"/>
                    <a:gd name="T50" fmla="*/ 34 w 49"/>
                    <a:gd name="T51" fmla="*/ 2 h 138"/>
                    <a:gd name="T52" fmla="*/ 30 w 49"/>
                    <a:gd name="T53" fmla="*/ 1 h 138"/>
                    <a:gd name="T54" fmla="*/ 26 w 49"/>
                    <a:gd name="T55" fmla="*/ 0 h 138"/>
                    <a:gd name="T56" fmla="*/ 20 w 49"/>
                    <a:gd name="T57" fmla="*/ 0 h 138"/>
                    <a:gd name="T58" fmla="*/ 20 w 49"/>
                    <a:gd name="T59" fmla="*/ 0 h 138"/>
                    <a:gd name="T60" fmla="*/ 16 w 49"/>
                    <a:gd name="T61" fmla="*/ 0 h 138"/>
                    <a:gd name="T62" fmla="*/ 12 w 49"/>
                    <a:gd name="T63" fmla="*/ 1 h 138"/>
                    <a:gd name="T64" fmla="*/ 8 w 49"/>
                    <a:gd name="T65" fmla="*/ 4 h 138"/>
                    <a:gd name="T66" fmla="*/ 5 w 49"/>
                    <a:gd name="T67" fmla="*/ 6 h 138"/>
                    <a:gd name="T68" fmla="*/ 3 w 49"/>
                    <a:gd name="T69" fmla="*/ 11 h 138"/>
                    <a:gd name="T70" fmla="*/ 1 w 49"/>
                    <a:gd name="T71" fmla="*/ 15 h 138"/>
                    <a:gd name="T72" fmla="*/ 0 w 49"/>
                    <a:gd name="T73" fmla="*/ 19 h 138"/>
                    <a:gd name="T74" fmla="*/ 0 w 49"/>
                    <a:gd name="T75" fmla="*/ 23 h 138"/>
                    <a:gd name="T76" fmla="*/ 5 w 49"/>
                    <a:gd name="T77" fmla="*/ 116 h 13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49"/>
                    <a:gd name="T118" fmla="*/ 0 h 138"/>
                    <a:gd name="T119" fmla="*/ 49 w 49"/>
                    <a:gd name="T120" fmla="*/ 138 h 13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49" h="138">
                      <a:moveTo>
                        <a:pt x="5" y="116"/>
                      </a:moveTo>
                      <a:lnTo>
                        <a:pt x="5" y="116"/>
                      </a:lnTo>
                      <a:lnTo>
                        <a:pt x="5" y="122"/>
                      </a:lnTo>
                      <a:lnTo>
                        <a:pt x="7" y="126"/>
                      </a:lnTo>
                      <a:lnTo>
                        <a:pt x="9" y="128"/>
                      </a:lnTo>
                      <a:lnTo>
                        <a:pt x="12" y="132"/>
                      </a:lnTo>
                      <a:lnTo>
                        <a:pt x="16" y="134"/>
                      </a:lnTo>
                      <a:lnTo>
                        <a:pt x="19" y="136"/>
                      </a:lnTo>
                      <a:lnTo>
                        <a:pt x="23" y="138"/>
                      </a:lnTo>
                      <a:lnTo>
                        <a:pt x="28" y="138"/>
                      </a:lnTo>
                      <a:lnTo>
                        <a:pt x="28" y="138"/>
                      </a:lnTo>
                      <a:lnTo>
                        <a:pt x="32" y="136"/>
                      </a:lnTo>
                      <a:lnTo>
                        <a:pt x="37" y="135"/>
                      </a:lnTo>
                      <a:lnTo>
                        <a:pt x="41" y="132"/>
                      </a:lnTo>
                      <a:lnTo>
                        <a:pt x="43" y="130"/>
                      </a:lnTo>
                      <a:lnTo>
                        <a:pt x="46" y="127"/>
                      </a:lnTo>
                      <a:lnTo>
                        <a:pt x="47" y="123"/>
                      </a:lnTo>
                      <a:lnTo>
                        <a:pt x="49" y="119"/>
                      </a:lnTo>
                      <a:lnTo>
                        <a:pt x="49" y="115"/>
                      </a:lnTo>
                      <a:lnTo>
                        <a:pt x="43" y="20"/>
                      </a:lnTo>
                      <a:lnTo>
                        <a:pt x="43" y="20"/>
                      </a:lnTo>
                      <a:lnTo>
                        <a:pt x="43" y="16"/>
                      </a:lnTo>
                      <a:lnTo>
                        <a:pt x="42" y="12"/>
                      </a:lnTo>
                      <a:lnTo>
                        <a:pt x="39" y="8"/>
                      </a:lnTo>
                      <a:lnTo>
                        <a:pt x="37" y="5"/>
                      </a:lnTo>
                      <a:lnTo>
                        <a:pt x="34" y="2"/>
                      </a:lnTo>
                      <a:lnTo>
                        <a:pt x="30" y="1"/>
                      </a:lnTo>
                      <a:lnTo>
                        <a:pt x="26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8" y="4"/>
                      </a:lnTo>
                      <a:lnTo>
                        <a:pt x="5" y="6"/>
                      </a:lnTo>
                      <a:lnTo>
                        <a:pt x="3" y="11"/>
                      </a:lnTo>
                      <a:lnTo>
                        <a:pt x="1" y="15"/>
                      </a:lnTo>
                      <a:lnTo>
                        <a:pt x="0" y="19"/>
                      </a:lnTo>
                      <a:lnTo>
                        <a:pt x="0" y="23"/>
                      </a:lnTo>
                      <a:lnTo>
                        <a:pt x="5" y="116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42" name="Freeform 140"/>
              <p:cNvSpPr>
                <a:spLocks noChangeArrowheads="1"/>
              </p:cNvSpPr>
              <p:nvPr/>
            </p:nvSpPr>
            <p:spPr bwMode="auto">
              <a:xfrm>
                <a:off x="3660775" y="1030288"/>
                <a:ext cx="515938" cy="420687"/>
              </a:xfrm>
              <a:custGeom>
                <a:avLst/>
                <a:gdLst>
                  <a:gd name="T0" fmla="*/ 166 w 325"/>
                  <a:gd name="T1" fmla="*/ 265 h 265"/>
                  <a:gd name="T2" fmla="*/ 166 w 325"/>
                  <a:gd name="T3" fmla="*/ 265 h 265"/>
                  <a:gd name="T4" fmla="*/ 169 w 325"/>
                  <a:gd name="T5" fmla="*/ 263 h 265"/>
                  <a:gd name="T6" fmla="*/ 177 w 325"/>
                  <a:gd name="T7" fmla="*/ 257 h 265"/>
                  <a:gd name="T8" fmla="*/ 189 w 325"/>
                  <a:gd name="T9" fmla="*/ 250 h 265"/>
                  <a:gd name="T10" fmla="*/ 198 w 325"/>
                  <a:gd name="T11" fmla="*/ 246 h 265"/>
                  <a:gd name="T12" fmla="*/ 207 w 325"/>
                  <a:gd name="T13" fmla="*/ 244 h 265"/>
                  <a:gd name="T14" fmla="*/ 218 w 325"/>
                  <a:gd name="T15" fmla="*/ 241 h 265"/>
                  <a:gd name="T16" fmla="*/ 230 w 325"/>
                  <a:gd name="T17" fmla="*/ 240 h 265"/>
                  <a:gd name="T18" fmla="*/ 242 w 325"/>
                  <a:gd name="T19" fmla="*/ 240 h 265"/>
                  <a:gd name="T20" fmla="*/ 257 w 325"/>
                  <a:gd name="T21" fmla="*/ 241 h 265"/>
                  <a:gd name="T22" fmla="*/ 272 w 325"/>
                  <a:gd name="T23" fmla="*/ 242 h 265"/>
                  <a:gd name="T24" fmla="*/ 288 w 325"/>
                  <a:gd name="T25" fmla="*/ 248 h 265"/>
                  <a:gd name="T26" fmla="*/ 306 w 325"/>
                  <a:gd name="T27" fmla="*/ 255 h 265"/>
                  <a:gd name="T28" fmla="*/ 325 w 325"/>
                  <a:gd name="T29" fmla="*/ 263 h 265"/>
                  <a:gd name="T30" fmla="*/ 325 w 325"/>
                  <a:gd name="T31" fmla="*/ 26 h 265"/>
                  <a:gd name="T32" fmla="*/ 325 w 325"/>
                  <a:gd name="T33" fmla="*/ 26 h 265"/>
                  <a:gd name="T34" fmla="*/ 307 w 325"/>
                  <a:gd name="T35" fmla="*/ 18 h 265"/>
                  <a:gd name="T36" fmla="*/ 288 w 325"/>
                  <a:gd name="T37" fmla="*/ 9 h 265"/>
                  <a:gd name="T38" fmla="*/ 265 w 325"/>
                  <a:gd name="T39" fmla="*/ 4 h 265"/>
                  <a:gd name="T40" fmla="*/ 253 w 325"/>
                  <a:gd name="T41" fmla="*/ 1 h 265"/>
                  <a:gd name="T42" fmla="*/ 240 w 325"/>
                  <a:gd name="T43" fmla="*/ 0 h 265"/>
                  <a:gd name="T44" fmla="*/ 226 w 325"/>
                  <a:gd name="T45" fmla="*/ 0 h 265"/>
                  <a:gd name="T46" fmla="*/ 212 w 325"/>
                  <a:gd name="T47" fmla="*/ 1 h 265"/>
                  <a:gd name="T48" fmla="*/ 199 w 325"/>
                  <a:gd name="T49" fmla="*/ 4 h 265"/>
                  <a:gd name="T50" fmla="*/ 187 w 325"/>
                  <a:gd name="T51" fmla="*/ 8 h 265"/>
                  <a:gd name="T52" fmla="*/ 175 w 325"/>
                  <a:gd name="T53" fmla="*/ 16 h 265"/>
                  <a:gd name="T54" fmla="*/ 162 w 325"/>
                  <a:gd name="T55" fmla="*/ 26 h 265"/>
                  <a:gd name="T56" fmla="*/ 0 w 325"/>
                  <a:gd name="T57" fmla="*/ 26 h 265"/>
                  <a:gd name="T58" fmla="*/ 0 w 325"/>
                  <a:gd name="T59" fmla="*/ 264 h 265"/>
                  <a:gd name="T60" fmla="*/ 166 w 325"/>
                  <a:gd name="T61" fmla="*/ 265 h 26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25"/>
                  <a:gd name="T94" fmla="*/ 0 h 265"/>
                  <a:gd name="T95" fmla="*/ 325 w 325"/>
                  <a:gd name="T96" fmla="*/ 265 h 265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25" h="265">
                    <a:moveTo>
                      <a:pt x="166" y="265"/>
                    </a:moveTo>
                    <a:lnTo>
                      <a:pt x="166" y="265"/>
                    </a:lnTo>
                    <a:lnTo>
                      <a:pt x="169" y="263"/>
                    </a:lnTo>
                    <a:lnTo>
                      <a:pt x="177" y="257"/>
                    </a:lnTo>
                    <a:lnTo>
                      <a:pt x="189" y="250"/>
                    </a:lnTo>
                    <a:lnTo>
                      <a:pt x="198" y="246"/>
                    </a:lnTo>
                    <a:lnTo>
                      <a:pt x="207" y="244"/>
                    </a:lnTo>
                    <a:lnTo>
                      <a:pt x="218" y="241"/>
                    </a:lnTo>
                    <a:lnTo>
                      <a:pt x="230" y="240"/>
                    </a:lnTo>
                    <a:lnTo>
                      <a:pt x="242" y="240"/>
                    </a:lnTo>
                    <a:lnTo>
                      <a:pt x="257" y="241"/>
                    </a:lnTo>
                    <a:lnTo>
                      <a:pt x="272" y="242"/>
                    </a:lnTo>
                    <a:lnTo>
                      <a:pt x="288" y="248"/>
                    </a:lnTo>
                    <a:lnTo>
                      <a:pt x="306" y="255"/>
                    </a:lnTo>
                    <a:lnTo>
                      <a:pt x="325" y="263"/>
                    </a:lnTo>
                    <a:lnTo>
                      <a:pt x="325" y="26"/>
                    </a:lnTo>
                    <a:lnTo>
                      <a:pt x="325" y="26"/>
                    </a:lnTo>
                    <a:lnTo>
                      <a:pt x="307" y="18"/>
                    </a:lnTo>
                    <a:lnTo>
                      <a:pt x="288" y="9"/>
                    </a:lnTo>
                    <a:lnTo>
                      <a:pt x="265" y="4"/>
                    </a:lnTo>
                    <a:lnTo>
                      <a:pt x="253" y="1"/>
                    </a:lnTo>
                    <a:lnTo>
                      <a:pt x="240" y="0"/>
                    </a:lnTo>
                    <a:lnTo>
                      <a:pt x="226" y="0"/>
                    </a:lnTo>
                    <a:lnTo>
                      <a:pt x="212" y="1"/>
                    </a:lnTo>
                    <a:lnTo>
                      <a:pt x="199" y="4"/>
                    </a:lnTo>
                    <a:lnTo>
                      <a:pt x="187" y="8"/>
                    </a:lnTo>
                    <a:lnTo>
                      <a:pt x="175" y="16"/>
                    </a:lnTo>
                    <a:lnTo>
                      <a:pt x="162" y="26"/>
                    </a:lnTo>
                    <a:lnTo>
                      <a:pt x="0" y="26"/>
                    </a:lnTo>
                    <a:lnTo>
                      <a:pt x="0" y="264"/>
                    </a:lnTo>
                    <a:lnTo>
                      <a:pt x="166" y="265"/>
                    </a:lnTo>
                    <a:close/>
                  </a:path>
                </a:pathLst>
              </a:custGeom>
              <a:solidFill>
                <a:srgbClr val="F24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43" name="Freeform 141"/>
              <p:cNvSpPr>
                <a:spLocks noEditPoints="1" noChangeArrowheads="1"/>
              </p:cNvSpPr>
              <p:nvPr/>
            </p:nvSpPr>
            <p:spPr bwMode="auto">
              <a:xfrm>
                <a:off x="3702050" y="3603625"/>
                <a:ext cx="628650" cy="519113"/>
              </a:xfrm>
              <a:custGeom>
                <a:avLst/>
                <a:gdLst>
                  <a:gd name="T0" fmla="*/ 365 w 396"/>
                  <a:gd name="T1" fmla="*/ 0 h 327"/>
                  <a:gd name="T2" fmla="*/ 383 w 396"/>
                  <a:gd name="T3" fmla="*/ 5 h 327"/>
                  <a:gd name="T4" fmla="*/ 394 w 396"/>
                  <a:gd name="T5" fmla="*/ 19 h 327"/>
                  <a:gd name="T6" fmla="*/ 396 w 396"/>
                  <a:gd name="T7" fmla="*/ 197 h 327"/>
                  <a:gd name="T8" fmla="*/ 394 w 396"/>
                  <a:gd name="T9" fmla="*/ 210 h 327"/>
                  <a:gd name="T10" fmla="*/ 383 w 396"/>
                  <a:gd name="T11" fmla="*/ 224 h 327"/>
                  <a:gd name="T12" fmla="*/ 365 w 396"/>
                  <a:gd name="T13" fmla="*/ 230 h 327"/>
                  <a:gd name="T14" fmla="*/ 295 w 396"/>
                  <a:gd name="T15" fmla="*/ 260 h 327"/>
                  <a:gd name="T16" fmla="*/ 307 w 396"/>
                  <a:gd name="T17" fmla="*/ 262 h 327"/>
                  <a:gd name="T18" fmla="*/ 321 w 396"/>
                  <a:gd name="T19" fmla="*/ 273 h 327"/>
                  <a:gd name="T20" fmla="*/ 326 w 396"/>
                  <a:gd name="T21" fmla="*/ 291 h 327"/>
                  <a:gd name="T22" fmla="*/ 326 w 396"/>
                  <a:gd name="T23" fmla="*/ 302 h 327"/>
                  <a:gd name="T24" fmla="*/ 318 w 396"/>
                  <a:gd name="T25" fmla="*/ 318 h 327"/>
                  <a:gd name="T26" fmla="*/ 302 w 396"/>
                  <a:gd name="T27" fmla="*/ 326 h 327"/>
                  <a:gd name="T28" fmla="*/ 199 w 396"/>
                  <a:gd name="T29" fmla="*/ 208 h 327"/>
                  <a:gd name="T30" fmla="*/ 348 w 396"/>
                  <a:gd name="T31" fmla="*/ 208 h 327"/>
                  <a:gd name="T32" fmla="*/ 361 w 396"/>
                  <a:gd name="T33" fmla="*/ 204 h 327"/>
                  <a:gd name="T34" fmla="*/ 371 w 396"/>
                  <a:gd name="T35" fmla="*/ 192 h 327"/>
                  <a:gd name="T36" fmla="*/ 373 w 396"/>
                  <a:gd name="T37" fmla="*/ 47 h 327"/>
                  <a:gd name="T38" fmla="*/ 371 w 396"/>
                  <a:gd name="T39" fmla="*/ 36 h 327"/>
                  <a:gd name="T40" fmla="*/ 361 w 396"/>
                  <a:gd name="T41" fmla="*/ 25 h 327"/>
                  <a:gd name="T42" fmla="*/ 348 w 396"/>
                  <a:gd name="T43" fmla="*/ 20 h 327"/>
                  <a:gd name="T44" fmla="*/ 127 w 396"/>
                  <a:gd name="T45" fmla="*/ 260 h 327"/>
                  <a:gd name="T46" fmla="*/ 127 w 396"/>
                  <a:gd name="T47" fmla="*/ 230 h 327"/>
                  <a:gd name="T48" fmla="*/ 199 w 396"/>
                  <a:gd name="T49" fmla="*/ 327 h 327"/>
                  <a:gd name="T50" fmla="*/ 154 w 396"/>
                  <a:gd name="T51" fmla="*/ 288 h 327"/>
                  <a:gd name="T52" fmla="*/ 158 w 396"/>
                  <a:gd name="T53" fmla="*/ 287 h 327"/>
                  <a:gd name="T54" fmla="*/ 159 w 396"/>
                  <a:gd name="T55" fmla="*/ 283 h 327"/>
                  <a:gd name="T56" fmla="*/ 155 w 396"/>
                  <a:gd name="T57" fmla="*/ 277 h 327"/>
                  <a:gd name="T58" fmla="*/ 127 w 396"/>
                  <a:gd name="T59" fmla="*/ 260 h 327"/>
                  <a:gd name="T60" fmla="*/ 199 w 396"/>
                  <a:gd name="T61" fmla="*/ 0 h 327"/>
                  <a:gd name="T62" fmla="*/ 127 w 396"/>
                  <a:gd name="T63" fmla="*/ 0 h 327"/>
                  <a:gd name="T64" fmla="*/ 127 w 396"/>
                  <a:gd name="T65" fmla="*/ 276 h 327"/>
                  <a:gd name="T66" fmla="*/ 97 w 396"/>
                  <a:gd name="T67" fmla="*/ 277 h 327"/>
                  <a:gd name="T68" fmla="*/ 94 w 396"/>
                  <a:gd name="T69" fmla="*/ 283 h 327"/>
                  <a:gd name="T70" fmla="*/ 96 w 396"/>
                  <a:gd name="T71" fmla="*/ 287 h 327"/>
                  <a:gd name="T72" fmla="*/ 100 w 396"/>
                  <a:gd name="T73" fmla="*/ 288 h 327"/>
                  <a:gd name="T74" fmla="*/ 101 w 396"/>
                  <a:gd name="T75" fmla="*/ 327 h 327"/>
                  <a:gd name="T76" fmla="*/ 88 w 396"/>
                  <a:gd name="T77" fmla="*/ 325 h 327"/>
                  <a:gd name="T78" fmla="*/ 74 w 396"/>
                  <a:gd name="T79" fmla="*/ 314 h 327"/>
                  <a:gd name="T80" fmla="*/ 69 w 396"/>
                  <a:gd name="T81" fmla="*/ 295 h 327"/>
                  <a:gd name="T82" fmla="*/ 70 w 396"/>
                  <a:gd name="T83" fmla="*/ 285 h 327"/>
                  <a:gd name="T84" fmla="*/ 78 w 396"/>
                  <a:gd name="T85" fmla="*/ 269 h 327"/>
                  <a:gd name="T86" fmla="*/ 94 w 396"/>
                  <a:gd name="T87" fmla="*/ 260 h 327"/>
                  <a:gd name="T88" fmla="*/ 127 w 396"/>
                  <a:gd name="T89" fmla="*/ 230 h 327"/>
                  <a:gd name="T90" fmla="*/ 25 w 396"/>
                  <a:gd name="T91" fmla="*/ 229 h 327"/>
                  <a:gd name="T92" fmla="*/ 9 w 396"/>
                  <a:gd name="T93" fmla="*/ 220 h 327"/>
                  <a:gd name="T94" fmla="*/ 1 w 396"/>
                  <a:gd name="T95" fmla="*/ 204 h 327"/>
                  <a:gd name="T96" fmla="*/ 0 w 396"/>
                  <a:gd name="T97" fmla="*/ 31 h 327"/>
                  <a:gd name="T98" fmla="*/ 5 w 396"/>
                  <a:gd name="T99" fmla="*/ 13 h 327"/>
                  <a:gd name="T100" fmla="*/ 20 w 396"/>
                  <a:gd name="T101" fmla="*/ 2 h 327"/>
                  <a:gd name="T102" fmla="*/ 127 w 396"/>
                  <a:gd name="T103" fmla="*/ 0 h 327"/>
                  <a:gd name="T104" fmla="*/ 50 w 396"/>
                  <a:gd name="T105" fmla="*/ 20 h 327"/>
                  <a:gd name="T106" fmla="*/ 35 w 396"/>
                  <a:gd name="T107" fmla="*/ 25 h 327"/>
                  <a:gd name="T108" fmla="*/ 25 w 396"/>
                  <a:gd name="T109" fmla="*/ 36 h 327"/>
                  <a:gd name="T110" fmla="*/ 24 w 396"/>
                  <a:gd name="T111" fmla="*/ 182 h 327"/>
                  <a:gd name="T112" fmla="*/ 25 w 396"/>
                  <a:gd name="T113" fmla="*/ 192 h 327"/>
                  <a:gd name="T114" fmla="*/ 35 w 396"/>
                  <a:gd name="T115" fmla="*/ 204 h 327"/>
                  <a:gd name="T116" fmla="*/ 50 w 396"/>
                  <a:gd name="T117" fmla="*/ 208 h 32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96"/>
                  <a:gd name="T178" fmla="*/ 0 h 327"/>
                  <a:gd name="T179" fmla="*/ 396 w 396"/>
                  <a:gd name="T180" fmla="*/ 327 h 32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96" h="327">
                    <a:moveTo>
                      <a:pt x="199" y="0"/>
                    </a:moveTo>
                    <a:lnTo>
                      <a:pt x="365" y="0"/>
                    </a:lnTo>
                    <a:lnTo>
                      <a:pt x="365" y="0"/>
                    </a:lnTo>
                    <a:lnTo>
                      <a:pt x="372" y="0"/>
                    </a:lnTo>
                    <a:lnTo>
                      <a:pt x="377" y="2"/>
                    </a:lnTo>
                    <a:lnTo>
                      <a:pt x="383" y="5"/>
                    </a:lnTo>
                    <a:lnTo>
                      <a:pt x="387" y="9"/>
                    </a:lnTo>
                    <a:lnTo>
                      <a:pt x="391" y="13"/>
                    </a:lnTo>
                    <a:lnTo>
                      <a:pt x="394" y="19"/>
                    </a:lnTo>
                    <a:lnTo>
                      <a:pt x="396" y="24"/>
                    </a:lnTo>
                    <a:lnTo>
                      <a:pt x="396" y="31"/>
                    </a:lnTo>
                    <a:lnTo>
                      <a:pt x="396" y="197"/>
                    </a:lnTo>
                    <a:lnTo>
                      <a:pt x="396" y="197"/>
                    </a:lnTo>
                    <a:lnTo>
                      <a:pt x="396" y="204"/>
                    </a:lnTo>
                    <a:lnTo>
                      <a:pt x="394" y="210"/>
                    </a:lnTo>
                    <a:lnTo>
                      <a:pt x="391" y="215"/>
                    </a:lnTo>
                    <a:lnTo>
                      <a:pt x="387" y="220"/>
                    </a:lnTo>
                    <a:lnTo>
                      <a:pt x="383" y="224"/>
                    </a:lnTo>
                    <a:lnTo>
                      <a:pt x="377" y="227"/>
                    </a:lnTo>
                    <a:lnTo>
                      <a:pt x="372" y="229"/>
                    </a:lnTo>
                    <a:lnTo>
                      <a:pt x="365" y="230"/>
                    </a:lnTo>
                    <a:lnTo>
                      <a:pt x="238" y="230"/>
                    </a:lnTo>
                    <a:lnTo>
                      <a:pt x="238" y="260"/>
                    </a:lnTo>
                    <a:lnTo>
                      <a:pt x="295" y="260"/>
                    </a:lnTo>
                    <a:lnTo>
                      <a:pt x="295" y="260"/>
                    </a:lnTo>
                    <a:lnTo>
                      <a:pt x="302" y="260"/>
                    </a:lnTo>
                    <a:lnTo>
                      <a:pt x="307" y="262"/>
                    </a:lnTo>
                    <a:lnTo>
                      <a:pt x="312" y="265"/>
                    </a:lnTo>
                    <a:lnTo>
                      <a:pt x="318" y="269"/>
                    </a:lnTo>
                    <a:lnTo>
                      <a:pt x="321" y="273"/>
                    </a:lnTo>
                    <a:lnTo>
                      <a:pt x="325" y="279"/>
                    </a:lnTo>
                    <a:lnTo>
                      <a:pt x="326" y="285"/>
                    </a:lnTo>
                    <a:lnTo>
                      <a:pt x="326" y="291"/>
                    </a:lnTo>
                    <a:lnTo>
                      <a:pt x="326" y="295"/>
                    </a:lnTo>
                    <a:lnTo>
                      <a:pt x="326" y="295"/>
                    </a:lnTo>
                    <a:lnTo>
                      <a:pt x="326" y="302"/>
                    </a:lnTo>
                    <a:lnTo>
                      <a:pt x="325" y="308"/>
                    </a:lnTo>
                    <a:lnTo>
                      <a:pt x="321" y="314"/>
                    </a:lnTo>
                    <a:lnTo>
                      <a:pt x="318" y="318"/>
                    </a:lnTo>
                    <a:lnTo>
                      <a:pt x="312" y="322"/>
                    </a:lnTo>
                    <a:lnTo>
                      <a:pt x="307" y="325"/>
                    </a:lnTo>
                    <a:lnTo>
                      <a:pt x="302" y="326"/>
                    </a:lnTo>
                    <a:lnTo>
                      <a:pt x="295" y="327"/>
                    </a:lnTo>
                    <a:lnTo>
                      <a:pt x="199" y="327"/>
                    </a:lnTo>
                    <a:lnTo>
                      <a:pt x="199" y="208"/>
                    </a:lnTo>
                    <a:lnTo>
                      <a:pt x="348" y="208"/>
                    </a:lnTo>
                    <a:lnTo>
                      <a:pt x="348" y="208"/>
                    </a:lnTo>
                    <a:lnTo>
                      <a:pt x="348" y="208"/>
                    </a:lnTo>
                    <a:lnTo>
                      <a:pt x="352" y="207"/>
                    </a:lnTo>
                    <a:lnTo>
                      <a:pt x="357" y="205"/>
                    </a:lnTo>
                    <a:lnTo>
                      <a:pt x="361" y="204"/>
                    </a:lnTo>
                    <a:lnTo>
                      <a:pt x="365" y="200"/>
                    </a:lnTo>
                    <a:lnTo>
                      <a:pt x="368" y="196"/>
                    </a:lnTo>
                    <a:lnTo>
                      <a:pt x="371" y="192"/>
                    </a:lnTo>
                    <a:lnTo>
                      <a:pt x="372" y="188"/>
                    </a:lnTo>
                    <a:lnTo>
                      <a:pt x="373" y="182"/>
                    </a:lnTo>
                    <a:lnTo>
                      <a:pt x="373" y="47"/>
                    </a:lnTo>
                    <a:lnTo>
                      <a:pt x="373" y="47"/>
                    </a:lnTo>
                    <a:lnTo>
                      <a:pt x="372" y="42"/>
                    </a:lnTo>
                    <a:lnTo>
                      <a:pt x="371" y="36"/>
                    </a:lnTo>
                    <a:lnTo>
                      <a:pt x="368" y="32"/>
                    </a:lnTo>
                    <a:lnTo>
                      <a:pt x="365" y="28"/>
                    </a:lnTo>
                    <a:lnTo>
                      <a:pt x="361" y="25"/>
                    </a:lnTo>
                    <a:lnTo>
                      <a:pt x="357" y="23"/>
                    </a:lnTo>
                    <a:lnTo>
                      <a:pt x="352" y="21"/>
                    </a:lnTo>
                    <a:lnTo>
                      <a:pt x="348" y="20"/>
                    </a:lnTo>
                    <a:lnTo>
                      <a:pt x="199" y="20"/>
                    </a:lnTo>
                    <a:lnTo>
                      <a:pt x="199" y="0"/>
                    </a:lnTo>
                    <a:close/>
                    <a:moveTo>
                      <a:pt x="127" y="260"/>
                    </a:moveTo>
                    <a:lnTo>
                      <a:pt x="159" y="260"/>
                    </a:lnTo>
                    <a:lnTo>
                      <a:pt x="159" y="230"/>
                    </a:lnTo>
                    <a:lnTo>
                      <a:pt x="127" y="230"/>
                    </a:lnTo>
                    <a:lnTo>
                      <a:pt x="127" y="208"/>
                    </a:lnTo>
                    <a:lnTo>
                      <a:pt x="199" y="208"/>
                    </a:lnTo>
                    <a:lnTo>
                      <a:pt x="199" y="327"/>
                    </a:lnTo>
                    <a:lnTo>
                      <a:pt x="127" y="327"/>
                    </a:lnTo>
                    <a:lnTo>
                      <a:pt x="127" y="288"/>
                    </a:lnTo>
                    <a:lnTo>
                      <a:pt x="154" y="288"/>
                    </a:lnTo>
                    <a:lnTo>
                      <a:pt x="154" y="288"/>
                    </a:lnTo>
                    <a:lnTo>
                      <a:pt x="155" y="288"/>
                    </a:lnTo>
                    <a:lnTo>
                      <a:pt x="158" y="287"/>
                    </a:lnTo>
                    <a:lnTo>
                      <a:pt x="159" y="284"/>
                    </a:lnTo>
                    <a:lnTo>
                      <a:pt x="159" y="283"/>
                    </a:lnTo>
                    <a:lnTo>
                      <a:pt x="159" y="283"/>
                    </a:lnTo>
                    <a:lnTo>
                      <a:pt x="159" y="280"/>
                    </a:lnTo>
                    <a:lnTo>
                      <a:pt x="158" y="279"/>
                    </a:lnTo>
                    <a:lnTo>
                      <a:pt x="155" y="277"/>
                    </a:lnTo>
                    <a:lnTo>
                      <a:pt x="154" y="276"/>
                    </a:lnTo>
                    <a:lnTo>
                      <a:pt x="127" y="276"/>
                    </a:lnTo>
                    <a:lnTo>
                      <a:pt x="127" y="260"/>
                    </a:lnTo>
                    <a:lnTo>
                      <a:pt x="127" y="260"/>
                    </a:lnTo>
                    <a:close/>
                    <a:moveTo>
                      <a:pt x="127" y="0"/>
                    </a:moveTo>
                    <a:lnTo>
                      <a:pt x="199" y="0"/>
                    </a:lnTo>
                    <a:lnTo>
                      <a:pt x="199" y="20"/>
                    </a:lnTo>
                    <a:lnTo>
                      <a:pt x="127" y="20"/>
                    </a:lnTo>
                    <a:lnTo>
                      <a:pt x="127" y="0"/>
                    </a:lnTo>
                    <a:close/>
                    <a:moveTo>
                      <a:pt x="101" y="260"/>
                    </a:moveTo>
                    <a:lnTo>
                      <a:pt x="127" y="260"/>
                    </a:lnTo>
                    <a:lnTo>
                      <a:pt x="127" y="276"/>
                    </a:lnTo>
                    <a:lnTo>
                      <a:pt x="100" y="276"/>
                    </a:lnTo>
                    <a:lnTo>
                      <a:pt x="100" y="276"/>
                    </a:lnTo>
                    <a:lnTo>
                      <a:pt x="97" y="277"/>
                    </a:lnTo>
                    <a:lnTo>
                      <a:pt x="96" y="279"/>
                    </a:lnTo>
                    <a:lnTo>
                      <a:pt x="94" y="280"/>
                    </a:lnTo>
                    <a:lnTo>
                      <a:pt x="94" y="283"/>
                    </a:lnTo>
                    <a:lnTo>
                      <a:pt x="94" y="283"/>
                    </a:lnTo>
                    <a:lnTo>
                      <a:pt x="94" y="284"/>
                    </a:lnTo>
                    <a:lnTo>
                      <a:pt x="96" y="287"/>
                    </a:lnTo>
                    <a:lnTo>
                      <a:pt x="97" y="288"/>
                    </a:lnTo>
                    <a:lnTo>
                      <a:pt x="100" y="288"/>
                    </a:lnTo>
                    <a:lnTo>
                      <a:pt x="100" y="288"/>
                    </a:lnTo>
                    <a:lnTo>
                      <a:pt x="127" y="288"/>
                    </a:lnTo>
                    <a:lnTo>
                      <a:pt x="127" y="327"/>
                    </a:lnTo>
                    <a:lnTo>
                      <a:pt x="101" y="327"/>
                    </a:lnTo>
                    <a:lnTo>
                      <a:pt x="101" y="327"/>
                    </a:lnTo>
                    <a:lnTo>
                      <a:pt x="94" y="326"/>
                    </a:lnTo>
                    <a:lnTo>
                      <a:pt x="88" y="325"/>
                    </a:lnTo>
                    <a:lnTo>
                      <a:pt x="82" y="322"/>
                    </a:lnTo>
                    <a:lnTo>
                      <a:pt x="78" y="318"/>
                    </a:lnTo>
                    <a:lnTo>
                      <a:pt x="74" y="314"/>
                    </a:lnTo>
                    <a:lnTo>
                      <a:pt x="71" y="308"/>
                    </a:lnTo>
                    <a:lnTo>
                      <a:pt x="70" y="302"/>
                    </a:lnTo>
                    <a:lnTo>
                      <a:pt x="69" y="295"/>
                    </a:lnTo>
                    <a:lnTo>
                      <a:pt x="69" y="291"/>
                    </a:lnTo>
                    <a:lnTo>
                      <a:pt x="69" y="291"/>
                    </a:lnTo>
                    <a:lnTo>
                      <a:pt x="70" y="285"/>
                    </a:lnTo>
                    <a:lnTo>
                      <a:pt x="71" y="279"/>
                    </a:lnTo>
                    <a:lnTo>
                      <a:pt x="74" y="273"/>
                    </a:lnTo>
                    <a:lnTo>
                      <a:pt x="78" y="269"/>
                    </a:lnTo>
                    <a:lnTo>
                      <a:pt x="82" y="265"/>
                    </a:lnTo>
                    <a:lnTo>
                      <a:pt x="88" y="262"/>
                    </a:lnTo>
                    <a:lnTo>
                      <a:pt x="94" y="260"/>
                    </a:lnTo>
                    <a:lnTo>
                      <a:pt x="101" y="260"/>
                    </a:lnTo>
                    <a:lnTo>
                      <a:pt x="101" y="260"/>
                    </a:lnTo>
                    <a:close/>
                    <a:moveTo>
                      <a:pt x="127" y="230"/>
                    </a:moveTo>
                    <a:lnTo>
                      <a:pt x="32" y="230"/>
                    </a:lnTo>
                    <a:lnTo>
                      <a:pt x="32" y="230"/>
                    </a:lnTo>
                    <a:lnTo>
                      <a:pt x="25" y="229"/>
                    </a:lnTo>
                    <a:lnTo>
                      <a:pt x="20" y="227"/>
                    </a:lnTo>
                    <a:lnTo>
                      <a:pt x="14" y="224"/>
                    </a:lnTo>
                    <a:lnTo>
                      <a:pt x="9" y="220"/>
                    </a:lnTo>
                    <a:lnTo>
                      <a:pt x="5" y="215"/>
                    </a:lnTo>
                    <a:lnTo>
                      <a:pt x="2" y="210"/>
                    </a:lnTo>
                    <a:lnTo>
                      <a:pt x="1" y="204"/>
                    </a:lnTo>
                    <a:lnTo>
                      <a:pt x="0" y="197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2" y="19"/>
                    </a:lnTo>
                    <a:lnTo>
                      <a:pt x="5" y="13"/>
                    </a:lnTo>
                    <a:lnTo>
                      <a:pt x="9" y="9"/>
                    </a:lnTo>
                    <a:lnTo>
                      <a:pt x="14" y="5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127" y="0"/>
                    </a:lnTo>
                    <a:lnTo>
                      <a:pt x="127" y="20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44" y="21"/>
                    </a:lnTo>
                    <a:lnTo>
                      <a:pt x="40" y="23"/>
                    </a:lnTo>
                    <a:lnTo>
                      <a:pt x="35" y="25"/>
                    </a:lnTo>
                    <a:lnTo>
                      <a:pt x="31" y="28"/>
                    </a:lnTo>
                    <a:lnTo>
                      <a:pt x="28" y="32"/>
                    </a:lnTo>
                    <a:lnTo>
                      <a:pt x="25" y="36"/>
                    </a:lnTo>
                    <a:lnTo>
                      <a:pt x="24" y="42"/>
                    </a:lnTo>
                    <a:lnTo>
                      <a:pt x="24" y="47"/>
                    </a:lnTo>
                    <a:lnTo>
                      <a:pt x="24" y="182"/>
                    </a:lnTo>
                    <a:lnTo>
                      <a:pt x="24" y="182"/>
                    </a:lnTo>
                    <a:lnTo>
                      <a:pt x="24" y="188"/>
                    </a:lnTo>
                    <a:lnTo>
                      <a:pt x="25" y="192"/>
                    </a:lnTo>
                    <a:lnTo>
                      <a:pt x="28" y="196"/>
                    </a:lnTo>
                    <a:lnTo>
                      <a:pt x="31" y="200"/>
                    </a:lnTo>
                    <a:lnTo>
                      <a:pt x="35" y="204"/>
                    </a:lnTo>
                    <a:lnTo>
                      <a:pt x="40" y="205"/>
                    </a:lnTo>
                    <a:lnTo>
                      <a:pt x="44" y="207"/>
                    </a:lnTo>
                    <a:lnTo>
                      <a:pt x="50" y="208"/>
                    </a:lnTo>
                    <a:lnTo>
                      <a:pt x="127" y="208"/>
                    </a:lnTo>
                    <a:lnTo>
                      <a:pt x="127" y="230"/>
                    </a:lnTo>
                    <a:close/>
                  </a:path>
                </a:pathLst>
              </a:custGeom>
              <a:solidFill>
                <a:srgbClr val="7CB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44" name="Freeform 142"/>
              <p:cNvSpPr>
                <a:spLocks noEditPoints="1" noChangeArrowheads="1"/>
              </p:cNvSpPr>
              <p:nvPr/>
            </p:nvSpPr>
            <p:spPr bwMode="auto">
              <a:xfrm>
                <a:off x="2409825" y="2562225"/>
                <a:ext cx="808038" cy="941388"/>
              </a:xfrm>
              <a:custGeom>
                <a:avLst/>
                <a:gdLst>
                  <a:gd name="T0" fmla="*/ 92 w 509"/>
                  <a:gd name="T1" fmla="*/ 126 h 593"/>
                  <a:gd name="T2" fmla="*/ 147 w 509"/>
                  <a:gd name="T3" fmla="*/ 94 h 593"/>
                  <a:gd name="T4" fmla="*/ 137 w 509"/>
                  <a:gd name="T5" fmla="*/ 133 h 593"/>
                  <a:gd name="T6" fmla="*/ 168 w 509"/>
                  <a:gd name="T7" fmla="*/ 120 h 593"/>
                  <a:gd name="T8" fmla="*/ 157 w 509"/>
                  <a:gd name="T9" fmla="*/ 157 h 593"/>
                  <a:gd name="T10" fmla="*/ 189 w 509"/>
                  <a:gd name="T11" fmla="*/ 144 h 593"/>
                  <a:gd name="T12" fmla="*/ 177 w 509"/>
                  <a:gd name="T13" fmla="*/ 183 h 593"/>
                  <a:gd name="T14" fmla="*/ 210 w 509"/>
                  <a:gd name="T15" fmla="*/ 170 h 593"/>
                  <a:gd name="T16" fmla="*/ 174 w 509"/>
                  <a:gd name="T17" fmla="*/ 228 h 593"/>
                  <a:gd name="T18" fmla="*/ 230 w 509"/>
                  <a:gd name="T19" fmla="*/ 195 h 593"/>
                  <a:gd name="T20" fmla="*/ 219 w 509"/>
                  <a:gd name="T21" fmla="*/ 235 h 593"/>
                  <a:gd name="T22" fmla="*/ 252 w 509"/>
                  <a:gd name="T23" fmla="*/ 221 h 593"/>
                  <a:gd name="T24" fmla="*/ 239 w 509"/>
                  <a:gd name="T25" fmla="*/ 259 h 593"/>
                  <a:gd name="T26" fmla="*/ 272 w 509"/>
                  <a:gd name="T27" fmla="*/ 245 h 593"/>
                  <a:gd name="T28" fmla="*/ 261 w 509"/>
                  <a:gd name="T29" fmla="*/ 285 h 593"/>
                  <a:gd name="T30" fmla="*/ 294 w 509"/>
                  <a:gd name="T31" fmla="*/ 271 h 593"/>
                  <a:gd name="T32" fmla="*/ 258 w 509"/>
                  <a:gd name="T33" fmla="*/ 329 h 593"/>
                  <a:gd name="T34" fmla="*/ 314 w 509"/>
                  <a:gd name="T35" fmla="*/ 297 h 593"/>
                  <a:gd name="T36" fmla="*/ 302 w 509"/>
                  <a:gd name="T37" fmla="*/ 336 h 593"/>
                  <a:gd name="T38" fmla="*/ 334 w 509"/>
                  <a:gd name="T39" fmla="*/ 323 h 593"/>
                  <a:gd name="T40" fmla="*/ 323 w 509"/>
                  <a:gd name="T41" fmla="*/ 362 h 593"/>
                  <a:gd name="T42" fmla="*/ 356 w 509"/>
                  <a:gd name="T43" fmla="*/ 347 h 593"/>
                  <a:gd name="T44" fmla="*/ 344 w 509"/>
                  <a:gd name="T45" fmla="*/ 386 h 593"/>
                  <a:gd name="T46" fmla="*/ 376 w 509"/>
                  <a:gd name="T47" fmla="*/ 373 h 593"/>
                  <a:gd name="T48" fmla="*/ 341 w 509"/>
                  <a:gd name="T49" fmla="*/ 431 h 593"/>
                  <a:gd name="T50" fmla="*/ 397 w 509"/>
                  <a:gd name="T51" fmla="*/ 398 h 593"/>
                  <a:gd name="T52" fmla="*/ 386 w 509"/>
                  <a:gd name="T53" fmla="*/ 438 h 593"/>
                  <a:gd name="T54" fmla="*/ 418 w 509"/>
                  <a:gd name="T55" fmla="*/ 424 h 593"/>
                  <a:gd name="T56" fmla="*/ 406 w 509"/>
                  <a:gd name="T57" fmla="*/ 463 h 593"/>
                  <a:gd name="T58" fmla="*/ 438 w 509"/>
                  <a:gd name="T59" fmla="*/ 450 h 593"/>
                  <a:gd name="T60" fmla="*/ 426 w 509"/>
                  <a:gd name="T61" fmla="*/ 488 h 593"/>
                  <a:gd name="T62" fmla="*/ 459 w 509"/>
                  <a:gd name="T63" fmla="*/ 474 h 593"/>
                  <a:gd name="T64" fmla="*/ 424 w 509"/>
                  <a:gd name="T65" fmla="*/ 532 h 593"/>
                  <a:gd name="T66" fmla="*/ 480 w 509"/>
                  <a:gd name="T67" fmla="*/ 500 h 593"/>
                  <a:gd name="T68" fmla="*/ 437 w 509"/>
                  <a:gd name="T69" fmla="*/ 593 h 593"/>
                  <a:gd name="T70" fmla="*/ 70 w 509"/>
                  <a:gd name="T71" fmla="*/ 82 h 593"/>
                  <a:gd name="T72" fmla="*/ 77 w 509"/>
                  <a:gd name="T73" fmla="*/ 80 h 593"/>
                  <a:gd name="T74" fmla="*/ 82 w 509"/>
                  <a:gd name="T75" fmla="*/ 78 h 593"/>
                  <a:gd name="T76" fmla="*/ 88 w 509"/>
                  <a:gd name="T77" fmla="*/ 65 h 593"/>
                  <a:gd name="T78" fmla="*/ 84 w 509"/>
                  <a:gd name="T79" fmla="*/ 52 h 593"/>
                  <a:gd name="T80" fmla="*/ 81 w 509"/>
                  <a:gd name="T81" fmla="*/ 49 h 593"/>
                  <a:gd name="T82" fmla="*/ 74 w 509"/>
                  <a:gd name="T83" fmla="*/ 45 h 593"/>
                  <a:gd name="T84" fmla="*/ 70 w 509"/>
                  <a:gd name="T85" fmla="*/ 2 h 593"/>
                  <a:gd name="T86" fmla="*/ 141 w 509"/>
                  <a:gd name="T87" fmla="*/ 86 h 593"/>
                  <a:gd name="T88" fmla="*/ 0 w 509"/>
                  <a:gd name="T89" fmla="*/ 59 h 593"/>
                  <a:gd name="T90" fmla="*/ 70 w 509"/>
                  <a:gd name="T91" fmla="*/ 45 h 593"/>
                  <a:gd name="T92" fmla="*/ 65 w 509"/>
                  <a:gd name="T93" fmla="*/ 46 h 593"/>
                  <a:gd name="T94" fmla="*/ 59 w 509"/>
                  <a:gd name="T95" fmla="*/ 49 h 593"/>
                  <a:gd name="T96" fmla="*/ 53 w 509"/>
                  <a:gd name="T97" fmla="*/ 61 h 593"/>
                  <a:gd name="T98" fmla="*/ 57 w 509"/>
                  <a:gd name="T99" fmla="*/ 75 h 593"/>
                  <a:gd name="T100" fmla="*/ 57 w 509"/>
                  <a:gd name="T101" fmla="*/ 75 h 593"/>
                  <a:gd name="T102" fmla="*/ 63 w 509"/>
                  <a:gd name="T103" fmla="*/ 79 h 593"/>
                  <a:gd name="T104" fmla="*/ 70 w 509"/>
                  <a:gd name="T105" fmla="*/ 82 h 59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509"/>
                  <a:gd name="T160" fmla="*/ 0 h 593"/>
                  <a:gd name="T161" fmla="*/ 509 w 509"/>
                  <a:gd name="T162" fmla="*/ 593 h 59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509" h="593">
                    <a:moveTo>
                      <a:pt x="141" y="86"/>
                    </a:moveTo>
                    <a:lnTo>
                      <a:pt x="92" y="126"/>
                    </a:lnTo>
                    <a:lnTo>
                      <a:pt x="99" y="134"/>
                    </a:lnTo>
                    <a:lnTo>
                      <a:pt x="147" y="94"/>
                    </a:lnTo>
                    <a:lnTo>
                      <a:pt x="162" y="111"/>
                    </a:lnTo>
                    <a:lnTo>
                      <a:pt x="137" y="133"/>
                    </a:lnTo>
                    <a:lnTo>
                      <a:pt x="142" y="140"/>
                    </a:lnTo>
                    <a:lnTo>
                      <a:pt x="168" y="120"/>
                    </a:lnTo>
                    <a:lnTo>
                      <a:pt x="183" y="137"/>
                    </a:lnTo>
                    <a:lnTo>
                      <a:pt x="157" y="157"/>
                    </a:lnTo>
                    <a:lnTo>
                      <a:pt x="164" y="166"/>
                    </a:lnTo>
                    <a:lnTo>
                      <a:pt x="189" y="144"/>
                    </a:lnTo>
                    <a:lnTo>
                      <a:pt x="203" y="161"/>
                    </a:lnTo>
                    <a:lnTo>
                      <a:pt x="177" y="183"/>
                    </a:lnTo>
                    <a:lnTo>
                      <a:pt x="184" y="191"/>
                    </a:lnTo>
                    <a:lnTo>
                      <a:pt x="210" y="170"/>
                    </a:lnTo>
                    <a:lnTo>
                      <a:pt x="225" y="187"/>
                    </a:lnTo>
                    <a:lnTo>
                      <a:pt x="174" y="228"/>
                    </a:lnTo>
                    <a:lnTo>
                      <a:pt x="181" y="236"/>
                    </a:lnTo>
                    <a:lnTo>
                      <a:pt x="230" y="195"/>
                    </a:lnTo>
                    <a:lnTo>
                      <a:pt x="245" y="213"/>
                    </a:lnTo>
                    <a:lnTo>
                      <a:pt x="219" y="235"/>
                    </a:lnTo>
                    <a:lnTo>
                      <a:pt x="226" y="241"/>
                    </a:lnTo>
                    <a:lnTo>
                      <a:pt x="252" y="221"/>
                    </a:lnTo>
                    <a:lnTo>
                      <a:pt x="267" y="239"/>
                    </a:lnTo>
                    <a:lnTo>
                      <a:pt x="239" y="259"/>
                    </a:lnTo>
                    <a:lnTo>
                      <a:pt x="246" y="267"/>
                    </a:lnTo>
                    <a:lnTo>
                      <a:pt x="272" y="245"/>
                    </a:lnTo>
                    <a:lnTo>
                      <a:pt x="287" y="263"/>
                    </a:lnTo>
                    <a:lnTo>
                      <a:pt x="261" y="285"/>
                    </a:lnTo>
                    <a:lnTo>
                      <a:pt x="267" y="293"/>
                    </a:lnTo>
                    <a:lnTo>
                      <a:pt x="294" y="271"/>
                    </a:lnTo>
                    <a:lnTo>
                      <a:pt x="307" y="289"/>
                    </a:lnTo>
                    <a:lnTo>
                      <a:pt x="258" y="329"/>
                    </a:lnTo>
                    <a:lnTo>
                      <a:pt x="264" y="338"/>
                    </a:lnTo>
                    <a:lnTo>
                      <a:pt x="314" y="297"/>
                    </a:lnTo>
                    <a:lnTo>
                      <a:pt x="329" y="314"/>
                    </a:lnTo>
                    <a:lnTo>
                      <a:pt x="302" y="336"/>
                    </a:lnTo>
                    <a:lnTo>
                      <a:pt x="308" y="343"/>
                    </a:lnTo>
                    <a:lnTo>
                      <a:pt x="334" y="323"/>
                    </a:lnTo>
                    <a:lnTo>
                      <a:pt x="349" y="340"/>
                    </a:lnTo>
                    <a:lnTo>
                      <a:pt x="323" y="362"/>
                    </a:lnTo>
                    <a:lnTo>
                      <a:pt x="329" y="369"/>
                    </a:lnTo>
                    <a:lnTo>
                      <a:pt x="356" y="347"/>
                    </a:lnTo>
                    <a:lnTo>
                      <a:pt x="369" y="366"/>
                    </a:lnTo>
                    <a:lnTo>
                      <a:pt x="344" y="386"/>
                    </a:lnTo>
                    <a:lnTo>
                      <a:pt x="350" y="394"/>
                    </a:lnTo>
                    <a:lnTo>
                      <a:pt x="376" y="373"/>
                    </a:lnTo>
                    <a:lnTo>
                      <a:pt x="391" y="390"/>
                    </a:lnTo>
                    <a:lnTo>
                      <a:pt x="341" y="431"/>
                    </a:lnTo>
                    <a:lnTo>
                      <a:pt x="348" y="439"/>
                    </a:lnTo>
                    <a:lnTo>
                      <a:pt x="397" y="398"/>
                    </a:lnTo>
                    <a:lnTo>
                      <a:pt x="411" y="416"/>
                    </a:lnTo>
                    <a:lnTo>
                      <a:pt x="386" y="438"/>
                    </a:lnTo>
                    <a:lnTo>
                      <a:pt x="391" y="446"/>
                    </a:lnTo>
                    <a:lnTo>
                      <a:pt x="418" y="424"/>
                    </a:lnTo>
                    <a:lnTo>
                      <a:pt x="432" y="442"/>
                    </a:lnTo>
                    <a:lnTo>
                      <a:pt x="406" y="463"/>
                    </a:lnTo>
                    <a:lnTo>
                      <a:pt x="413" y="470"/>
                    </a:lnTo>
                    <a:lnTo>
                      <a:pt x="438" y="450"/>
                    </a:lnTo>
                    <a:lnTo>
                      <a:pt x="453" y="467"/>
                    </a:lnTo>
                    <a:lnTo>
                      <a:pt x="426" y="488"/>
                    </a:lnTo>
                    <a:lnTo>
                      <a:pt x="433" y="496"/>
                    </a:lnTo>
                    <a:lnTo>
                      <a:pt x="459" y="474"/>
                    </a:lnTo>
                    <a:lnTo>
                      <a:pt x="474" y="492"/>
                    </a:lnTo>
                    <a:lnTo>
                      <a:pt x="424" y="532"/>
                    </a:lnTo>
                    <a:lnTo>
                      <a:pt x="430" y="541"/>
                    </a:lnTo>
                    <a:lnTo>
                      <a:pt x="480" y="500"/>
                    </a:lnTo>
                    <a:lnTo>
                      <a:pt x="509" y="535"/>
                    </a:lnTo>
                    <a:lnTo>
                      <a:pt x="437" y="593"/>
                    </a:lnTo>
                    <a:lnTo>
                      <a:pt x="70" y="145"/>
                    </a:lnTo>
                    <a:lnTo>
                      <a:pt x="70" y="82"/>
                    </a:lnTo>
                    <a:lnTo>
                      <a:pt x="70" y="82"/>
                    </a:lnTo>
                    <a:lnTo>
                      <a:pt x="77" y="80"/>
                    </a:lnTo>
                    <a:lnTo>
                      <a:pt x="82" y="78"/>
                    </a:lnTo>
                    <a:lnTo>
                      <a:pt x="82" y="78"/>
                    </a:lnTo>
                    <a:lnTo>
                      <a:pt x="86" y="72"/>
                    </a:lnTo>
                    <a:lnTo>
                      <a:pt x="88" y="65"/>
                    </a:lnTo>
                    <a:lnTo>
                      <a:pt x="88" y="59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1" y="49"/>
                    </a:lnTo>
                    <a:lnTo>
                      <a:pt x="78" y="46"/>
                    </a:lnTo>
                    <a:lnTo>
                      <a:pt x="74" y="45"/>
                    </a:lnTo>
                    <a:lnTo>
                      <a:pt x="70" y="45"/>
                    </a:lnTo>
                    <a:lnTo>
                      <a:pt x="70" y="2"/>
                    </a:lnTo>
                    <a:lnTo>
                      <a:pt x="72" y="0"/>
                    </a:lnTo>
                    <a:lnTo>
                      <a:pt x="141" y="86"/>
                    </a:lnTo>
                    <a:close/>
                    <a:moveTo>
                      <a:pt x="70" y="145"/>
                    </a:moveTo>
                    <a:lnTo>
                      <a:pt x="0" y="59"/>
                    </a:lnTo>
                    <a:lnTo>
                      <a:pt x="70" y="2"/>
                    </a:lnTo>
                    <a:lnTo>
                      <a:pt x="70" y="45"/>
                    </a:lnTo>
                    <a:lnTo>
                      <a:pt x="70" y="45"/>
                    </a:lnTo>
                    <a:lnTo>
                      <a:pt x="65" y="46"/>
                    </a:lnTo>
                    <a:lnTo>
                      <a:pt x="59" y="49"/>
                    </a:lnTo>
                    <a:lnTo>
                      <a:pt x="59" y="49"/>
                    </a:lnTo>
                    <a:lnTo>
                      <a:pt x="54" y="55"/>
                    </a:lnTo>
                    <a:lnTo>
                      <a:pt x="53" y="61"/>
                    </a:lnTo>
                    <a:lnTo>
                      <a:pt x="53" y="68"/>
                    </a:lnTo>
                    <a:lnTo>
                      <a:pt x="57" y="75"/>
                    </a:lnTo>
                    <a:lnTo>
                      <a:pt x="57" y="75"/>
                    </a:lnTo>
                    <a:lnTo>
                      <a:pt x="57" y="75"/>
                    </a:lnTo>
                    <a:lnTo>
                      <a:pt x="59" y="78"/>
                    </a:lnTo>
                    <a:lnTo>
                      <a:pt x="63" y="79"/>
                    </a:lnTo>
                    <a:lnTo>
                      <a:pt x="66" y="80"/>
                    </a:lnTo>
                    <a:lnTo>
                      <a:pt x="70" y="82"/>
                    </a:lnTo>
                    <a:lnTo>
                      <a:pt x="70" y="145"/>
                    </a:lnTo>
                    <a:close/>
                  </a:path>
                </a:pathLst>
              </a:custGeom>
              <a:solidFill>
                <a:srgbClr val="F24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45" name="Freeform 143"/>
              <p:cNvSpPr>
                <a:spLocks noEditPoints="1" noChangeArrowheads="1"/>
              </p:cNvSpPr>
              <p:nvPr/>
            </p:nvSpPr>
            <p:spPr bwMode="auto">
              <a:xfrm>
                <a:off x="2263775" y="2840038"/>
                <a:ext cx="339725" cy="684212"/>
              </a:xfrm>
              <a:custGeom>
                <a:avLst/>
                <a:gdLst>
                  <a:gd name="T0" fmla="*/ 194 w 214"/>
                  <a:gd name="T1" fmla="*/ 431 h 431"/>
                  <a:gd name="T2" fmla="*/ 169 w 214"/>
                  <a:gd name="T3" fmla="*/ 408 h 431"/>
                  <a:gd name="T4" fmla="*/ 209 w 214"/>
                  <a:gd name="T5" fmla="*/ 349 h 431"/>
                  <a:gd name="T6" fmla="*/ 203 w 214"/>
                  <a:gd name="T7" fmla="*/ 341 h 431"/>
                  <a:gd name="T8" fmla="*/ 188 w 214"/>
                  <a:gd name="T9" fmla="*/ 337 h 431"/>
                  <a:gd name="T10" fmla="*/ 180 w 214"/>
                  <a:gd name="T11" fmla="*/ 344 h 431"/>
                  <a:gd name="T12" fmla="*/ 179 w 214"/>
                  <a:gd name="T13" fmla="*/ 353 h 431"/>
                  <a:gd name="T14" fmla="*/ 171 w 214"/>
                  <a:gd name="T15" fmla="*/ 347 h 431"/>
                  <a:gd name="T16" fmla="*/ 125 w 214"/>
                  <a:gd name="T17" fmla="*/ 385 h 431"/>
                  <a:gd name="T18" fmla="*/ 50 w 214"/>
                  <a:gd name="T19" fmla="*/ 194 h 431"/>
                  <a:gd name="T20" fmla="*/ 54 w 214"/>
                  <a:gd name="T21" fmla="*/ 186 h 431"/>
                  <a:gd name="T22" fmla="*/ 81 w 214"/>
                  <a:gd name="T23" fmla="*/ 176 h 431"/>
                  <a:gd name="T24" fmla="*/ 74 w 214"/>
                  <a:gd name="T25" fmla="*/ 173 h 431"/>
                  <a:gd name="T26" fmla="*/ 50 w 214"/>
                  <a:gd name="T27" fmla="*/ 115 h 431"/>
                  <a:gd name="T28" fmla="*/ 99 w 214"/>
                  <a:gd name="T29" fmla="*/ 61 h 431"/>
                  <a:gd name="T30" fmla="*/ 111 w 214"/>
                  <a:gd name="T31" fmla="*/ 65 h 431"/>
                  <a:gd name="T32" fmla="*/ 144 w 214"/>
                  <a:gd name="T33" fmla="*/ 146 h 431"/>
                  <a:gd name="T34" fmla="*/ 144 w 214"/>
                  <a:gd name="T35" fmla="*/ 156 h 431"/>
                  <a:gd name="T36" fmla="*/ 168 w 214"/>
                  <a:gd name="T37" fmla="*/ 347 h 431"/>
                  <a:gd name="T38" fmla="*/ 163 w 214"/>
                  <a:gd name="T39" fmla="*/ 348 h 431"/>
                  <a:gd name="T40" fmla="*/ 153 w 214"/>
                  <a:gd name="T41" fmla="*/ 357 h 431"/>
                  <a:gd name="T42" fmla="*/ 150 w 214"/>
                  <a:gd name="T43" fmla="*/ 359 h 431"/>
                  <a:gd name="T44" fmla="*/ 135 w 214"/>
                  <a:gd name="T45" fmla="*/ 357 h 431"/>
                  <a:gd name="T46" fmla="*/ 129 w 214"/>
                  <a:gd name="T47" fmla="*/ 366 h 431"/>
                  <a:gd name="T48" fmla="*/ 130 w 214"/>
                  <a:gd name="T49" fmla="*/ 381 h 431"/>
                  <a:gd name="T50" fmla="*/ 125 w 214"/>
                  <a:gd name="T51" fmla="*/ 385 h 431"/>
                  <a:gd name="T52" fmla="*/ 50 w 214"/>
                  <a:gd name="T53" fmla="*/ 77 h 431"/>
                  <a:gd name="T54" fmla="*/ 87 w 214"/>
                  <a:gd name="T55" fmla="*/ 28 h 431"/>
                  <a:gd name="T56" fmla="*/ 77 w 214"/>
                  <a:gd name="T57" fmla="*/ 14 h 431"/>
                  <a:gd name="T58" fmla="*/ 62 w 214"/>
                  <a:gd name="T59" fmla="*/ 3 h 431"/>
                  <a:gd name="T60" fmla="*/ 50 w 214"/>
                  <a:gd name="T61" fmla="*/ 0 h 431"/>
                  <a:gd name="T62" fmla="*/ 45 w 214"/>
                  <a:gd name="T63" fmla="*/ 191 h 431"/>
                  <a:gd name="T64" fmla="*/ 11 w 214"/>
                  <a:gd name="T65" fmla="*/ 108 h 431"/>
                  <a:gd name="T66" fmla="*/ 12 w 214"/>
                  <a:gd name="T67" fmla="*/ 96 h 431"/>
                  <a:gd name="T68" fmla="*/ 4 w 214"/>
                  <a:gd name="T69" fmla="*/ 61 h 431"/>
                  <a:gd name="T70" fmla="*/ 1 w 214"/>
                  <a:gd name="T71" fmla="*/ 35 h 431"/>
                  <a:gd name="T72" fmla="*/ 15 w 214"/>
                  <a:gd name="T73" fmla="*/ 12 h 431"/>
                  <a:gd name="T74" fmla="*/ 30 w 214"/>
                  <a:gd name="T75" fmla="*/ 3 h 431"/>
                  <a:gd name="T76" fmla="*/ 50 w 214"/>
                  <a:gd name="T77" fmla="*/ 77 h 431"/>
                  <a:gd name="T78" fmla="*/ 50 w 214"/>
                  <a:gd name="T79" fmla="*/ 115 h 431"/>
                  <a:gd name="T80" fmla="*/ 43 w 214"/>
                  <a:gd name="T81" fmla="*/ 98 h 431"/>
                  <a:gd name="T82" fmla="*/ 47 w 214"/>
                  <a:gd name="T83" fmla="*/ 88 h 431"/>
                  <a:gd name="T84" fmla="*/ 22 w 214"/>
                  <a:gd name="T85" fmla="*/ 99 h 431"/>
                  <a:gd name="T86" fmla="*/ 19 w 214"/>
                  <a:gd name="T87" fmla="*/ 111 h 431"/>
                  <a:gd name="T88" fmla="*/ 47 w 214"/>
                  <a:gd name="T89" fmla="*/ 181 h 43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14"/>
                  <a:gd name="T136" fmla="*/ 0 h 431"/>
                  <a:gd name="T137" fmla="*/ 214 w 214"/>
                  <a:gd name="T138" fmla="*/ 431 h 431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14" h="431">
                    <a:moveTo>
                      <a:pt x="168" y="228"/>
                    </a:moveTo>
                    <a:lnTo>
                      <a:pt x="214" y="349"/>
                    </a:lnTo>
                    <a:lnTo>
                      <a:pt x="194" y="431"/>
                    </a:lnTo>
                    <a:lnTo>
                      <a:pt x="168" y="413"/>
                    </a:lnTo>
                    <a:lnTo>
                      <a:pt x="168" y="405"/>
                    </a:lnTo>
                    <a:lnTo>
                      <a:pt x="169" y="408"/>
                    </a:lnTo>
                    <a:lnTo>
                      <a:pt x="196" y="397"/>
                    </a:lnTo>
                    <a:lnTo>
                      <a:pt x="209" y="349"/>
                    </a:lnTo>
                    <a:lnTo>
                      <a:pt x="209" y="349"/>
                    </a:lnTo>
                    <a:lnTo>
                      <a:pt x="206" y="345"/>
                    </a:lnTo>
                    <a:lnTo>
                      <a:pt x="206" y="345"/>
                    </a:lnTo>
                    <a:lnTo>
                      <a:pt x="203" y="341"/>
                    </a:lnTo>
                    <a:lnTo>
                      <a:pt x="199" y="337"/>
                    </a:lnTo>
                    <a:lnTo>
                      <a:pt x="194" y="336"/>
                    </a:lnTo>
                    <a:lnTo>
                      <a:pt x="188" y="337"/>
                    </a:lnTo>
                    <a:lnTo>
                      <a:pt x="188" y="337"/>
                    </a:lnTo>
                    <a:lnTo>
                      <a:pt x="184" y="340"/>
                    </a:lnTo>
                    <a:lnTo>
                      <a:pt x="180" y="344"/>
                    </a:lnTo>
                    <a:lnTo>
                      <a:pt x="179" y="348"/>
                    </a:lnTo>
                    <a:lnTo>
                      <a:pt x="179" y="353"/>
                    </a:lnTo>
                    <a:lnTo>
                      <a:pt x="179" y="353"/>
                    </a:lnTo>
                    <a:lnTo>
                      <a:pt x="176" y="351"/>
                    </a:lnTo>
                    <a:lnTo>
                      <a:pt x="173" y="348"/>
                    </a:lnTo>
                    <a:lnTo>
                      <a:pt x="171" y="347"/>
                    </a:lnTo>
                    <a:lnTo>
                      <a:pt x="168" y="347"/>
                    </a:lnTo>
                    <a:lnTo>
                      <a:pt x="168" y="228"/>
                    </a:lnTo>
                    <a:close/>
                    <a:moveTo>
                      <a:pt x="125" y="385"/>
                    </a:moveTo>
                    <a:lnTo>
                      <a:pt x="51" y="194"/>
                    </a:lnTo>
                    <a:lnTo>
                      <a:pt x="51" y="194"/>
                    </a:lnTo>
                    <a:lnTo>
                      <a:pt x="50" y="194"/>
                    </a:lnTo>
                    <a:lnTo>
                      <a:pt x="50" y="183"/>
                    </a:lnTo>
                    <a:lnTo>
                      <a:pt x="50" y="183"/>
                    </a:lnTo>
                    <a:lnTo>
                      <a:pt x="54" y="186"/>
                    </a:lnTo>
                    <a:lnTo>
                      <a:pt x="60" y="184"/>
                    </a:lnTo>
                    <a:lnTo>
                      <a:pt x="81" y="176"/>
                    </a:lnTo>
                    <a:lnTo>
                      <a:pt x="81" y="176"/>
                    </a:lnTo>
                    <a:lnTo>
                      <a:pt x="81" y="176"/>
                    </a:lnTo>
                    <a:lnTo>
                      <a:pt x="79" y="175"/>
                    </a:lnTo>
                    <a:lnTo>
                      <a:pt x="74" y="173"/>
                    </a:lnTo>
                    <a:lnTo>
                      <a:pt x="73" y="172"/>
                    </a:lnTo>
                    <a:lnTo>
                      <a:pt x="70" y="168"/>
                    </a:lnTo>
                    <a:lnTo>
                      <a:pt x="50" y="115"/>
                    </a:lnTo>
                    <a:lnTo>
                      <a:pt x="50" y="80"/>
                    </a:lnTo>
                    <a:lnTo>
                      <a:pt x="99" y="61"/>
                    </a:lnTo>
                    <a:lnTo>
                      <a:pt x="99" y="61"/>
                    </a:lnTo>
                    <a:lnTo>
                      <a:pt x="104" y="61"/>
                    </a:lnTo>
                    <a:lnTo>
                      <a:pt x="107" y="62"/>
                    </a:lnTo>
                    <a:lnTo>
                      <a:pt x="111" y="65"/>
                    </a:lnTo>
                    <a:lnTo>
                      <a:pt x="114" y="69"/>
                    </a:lnTo>
                    <a:lnTo>
                      <a:pt x="144" y="146"/>
                    </a:lnTo>
                    <a:lnTo>
                      <a:pt x="144" y="146"/>
                    </a:lnTo>
                    <a:lnTo>
                      <a:pt x="144" y="149"/>
                    </a:lnTo>
                    <a:lnTo>
                      <a:pt x="144" y="153"/>
                    </a:lnTo>
                    <a:lnTo>
                      <a:pt x="144" y="156"/>
                    </a:lnTo>
                    <a:lnTo>
                      <a:pt x="141" y="158"/>
                    </a:lnTo>
                    <a:lnTo>
                      <a:pt x="168" y="228"/>
                    </a:lnTo>
                    <a:lnTo>
                      <a:pt x="168" y="347"/>
                    </a:lnTo>
                    <a:lnTo>
                      <a:pt x="168" y="347"/>
                    </a:lnTo>
                    <a:lnTo>
                      <a:pt x="163" y="348"/>
                    </a:lnTo>
                    <a:lnTo>
                      <a:pt x="163" y="348"/>
                    </a:lnTo>
                    <a:lnTo>
                      <a:pt x="157" y="349"/>
                    </a:lnTo>
                    <a:lnTo>
                      <a:pt x="154" y="353"/>
                    </a:lnTo>
                    <a:lnTo>
                      <a:pt x="153" y="357"/>
                    </a:lnTo>
                    <a:lnTo>
                      <a:pt x="153" y="363"/>
                    </a:lnTo>
                    <a:lnTo>
                      <a:pt x="153" y="363"/>
                    </a:lnTo>
                    <a:lnTo>
                      <a:pt x="150" y="359"/>
                    </a:lnTo>
                    <a:lnTo>
                      <a:pt x="145" y="357"/>
                    </a:lnTo>
                    <a:lnTo>
                      <a:pt x="141" y="356"/>
                    </a:lnTo>
                    <a:lnTo>
                      <a:pt x="135" y="357"/>
                    </a:lnTo>
                    <a:lnTo>
                      <a:pt x="135" y="357"/>
                    </a:lnTo>
                    <a:lnTo>
                      <a:pt x="131" y="360"/>
                    </a:lnTo>
                    <a:lnTo>
                      <a:pt x="129" y="366"/>
                    </a:lnTo>
                    <a:lnTo>
                      <a:pt x="127" y="370"/>
                    </a:lnTo>
                    <a:lnTo>
                      <a:pt x="127" y="376"/>
                    </a:lnTo>
                    <a:lnTo>
                      <a:pt x="130" y="381"/>
                    </a:lnTo>
                    <a:lnTo>
                      <a:pt x="168" y="405"/>
                    </a:lnTo>
                    <a:lnTo>
                      <a:pt x="168" y="413"/>
                    </a:lnTo>
                    <a:lnTo>
                      <a:pt x="125" y="385"/>
                    </a:lnTo>
                    <a:lnTo>
                      <a:pt x="125" y="385"/>
                    </a:lnTo>
                    <a:close/>
                    <a:moveTo>
                      <a:pt x="50" y="0"/>
                    </a:moveTo>
                    <a:lnTo>
                      <a:pt x="50" y="77"/>
                    </a:lnTo>
                    <a:lnTo>
                      <a:pt x="95" y="49"/>
                    </a:lnTo>
                    <a:lnTo>
                      <a:pt x="87" y="28"/>
                    </a:lnTo>
                    <a:lnTo>
                      <a:pt x="87" y="28"/>
                    </a:lnTo>
                    <a:lnTo>
                      <a:pt x="84" y="23"/>
                    </a:lnTo>
                    <a:lnTo>
                      <a:pt x="81" y="18"/>
                    </a:lnTo>
                    <a:lnTo>
                      <a:pt x="77" y="14"/>
                    </a:lnTo>
                    <a:lnTo>
                      <a:pt x="72" y="10"/>
                    </a:lnTo>
                    <a:lnTo>
                      <a:pt x="68" y="5"/>
                    </a:lnTo>
                    <a:lnTo>
                      <a:pt x="62" y="3"/>
                    </a:lnTo>
                    <a:lnTo>
                      <a:pt x="56" y="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50" y="194"/>
                    </a:moveTo>
                    <a:lnTo>
                      <a:pt x="50" y="194"/>
                    </a:lnTo>
                    <a:lnTo>
                      <a:pt x="45" y="191"/>
                    </a:lnTo>
                    <a:lnTo>
                      <a:pt x="41" y="186"/>
                    </a:lnTo>
                    <a:lnTo>
                      <a:pt x="11" y="108"/>
                    </a:lnTo>
                    <a:lnTo>
                      <a:pt x="11" y="108"/>
                    </a:lnTo>
                    <a:lnTo>
                      <a:pt x="9" y="104"/>
                    </a:lnTo>
                    <a:lnTo>
                      <a:pt x="11" y="99"/>
                    </a:lnTo>
                    <a:lnTo>
                      <a:pt x="12" y="96"/>
                    </a:lnTo>
                    <a:lnTo>
                      <a:pt x="16" y="92"/>
                    </a:lnTo>
                    <a:lnTo>
                      <a:pt x="4" y="61"/>
                    </a:lnTo>
                    <a:lnTo>
                      <a:pt x="4" y="61"/>
                    </a:lnTo>
                    <a:lnTo>
                      <a:pt x="1" y="53"/>
                    </a:lnTo>
                    <a:lnTo>
                      <a:pt x="0" y="43"/>
                    </a:lnTo>
                    <a:lnTo>
                      <a:pt x="1" y="35"/>
                    </a:lnTo>
                    <a:lnTo>
                      <a:pt x="4" y="27"/>
                    </a:lnTo>
                    <a:lnTo>
                      <a:pt x="8" y="19"/>
                    </a:lnTo>
                    <a:lnTo>
                      <a:pt x="15" y="12"/>
                    </a:lnTo>
                    <a:lnTo>
                      <a:pt x="22" y="7"/>
                    </a:lnTo>
                    <a:lnTo>
                      <a:pt x="30" y="3"/>
                    </a:lnTo>
                    <a:lnTo>
                      <a:pt x="30" y="3"/>
                    </a:lnTo>
                    <a:lnTo>
                      <a:pt x="39" y="0"/>
                    </a:lnTo>
                    <a:lnTo>
                      <a:pt x="50" y="0"/>
                    </a:lnTo>
                    <a:lnTo>
                      <a:pt x="50" y="77"/>
                    </a:lnTo>
                    <a:lnTo>
                      <a:pt x="43" y="81"/>
                    </a:lnTo>
                    <a:lnTo>
                      <a:pt x="50" y="80"/>
                    </a:lnTo>
                    <a:lnTo>
                      <a:pt x="50" y="115"/>
                    </a:lnTo>
                    <a:lnTo>
                      <a:pt x="45" y="100"/>
                    </a:lnTo>
                    <a:lnTo>
                      <a:pt x="45" y="100"/>
                    </a:lnTo>
                    <a:lnTo>
                      <a:pt x="43" y="98"/>
                    </a:lnTo>
                    <a:lnTo>
                      <a:pt x="45" y="93"/>
                    </a:lnTo>
                    <a:lnTo>
                      <a:pt x="46" y="91"/>
                    </a:lnTo>
                    <a:lnTo>
                      <a:pt x="47" y="88"/>
                    </a:lnTo>
                    <a:lnTo>
                      <a:pt x="26" y="96"/>
                    </a:lnTo>
                    <a:lnTo>
                      <a:pt x="26" y="96"/>
                    </a:lnTo>
                    <a:lnTo>
                      <a:pt x="22" y="99"/>
                    </a:lnTo>
                    <a:lnTo>
                      <a:pt x="19" y="103"/>
                    </a:lnTo>
                    <a:lnTo>
                      <a:pt x="19" y="107"/>
                    </a:lnTo>
                    <a:lnTo>
                      <a:pt x="19" y="111"/>
                    </a:lnTo>
                    <a:lnTo>
                      <a:pt x="45" y="177"/>
                    </a:lnTo>
                    <a:lnTo>
                      <a:pt x="45" y="177"/>
                    </a:lnTo>
                    <a:lnTo>
                      <a:pt x="47" y="181"/>
                    </a:lnTo>
                    <a:lnTo>
                      <a:pt x="50" y="183"/>
                    </a:lnTo>
                    <a:lnTo>
                      <a:pt x="50" y="194"/>
                    </a:lnTo>
                    <a:close/>
                  </a:path>
                </a:pathLst>
              </a:custGeom>
              <a:solidFill>
                <a:srgbClr val="5ABB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246" name="组合 213"/>
              <p:cNvGrpSpPr/>
              <p:nvPr/>
            </p:nvGrpSpPr>
            <p:grpSpPr bwMode="auto">
              <a:xfrm>
                <a:off x="3251200" y="2925763"/>
                <a:ext cx="571500" cy="574675"/>
                <a:chOff x="0" y="0"/>
                <a:chExt cx="571500" cy="574675"/>
              </a:xfrm>
            </p:grpSpPr>
            <p:sp>
              <p:nvSpPr>
                <p:cNvPr id="4247" name="Freeform 144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571500" cy="574675"/>
                </a:xfrm>
                <a:custGeom>
                  <a:avLst/>
                  <a:gdLst>
                    <a:gd name="T0" fmla="*/ 180 w 360"/>
                    <a:gd name="T1" fmla="*/ 0 h 362"/>
                    <a:gd name="T2" fmla="*/ 232 w 360"/>
                    <a:gd name="T3" fmla="*/ 8 h 362"/>
                    <a:gd name="T4" fmla="*/ 280 w 360"/>
                    <a:gd name="T5" fmla="*/ 31 h 362"/>
                    <a:gd name="T6" fmla="*/ 319 w 360"/>
                    <a:gd name="T7" fmla="*/ 67 h 362"/>
                    <a:gd name="T8" fmla="*/ 346 w 360"/>
                    <a:gd name="T9" fmla="*/ 111 h 362"/>
                    <a:gd name="T10" fmla="*/ 358 w 360"/>
                    <a:gd name="T11" fmla="*/ 163 h 362"/>
                    <a:gd name="T12" fmla="*/ 358 w 360"/>
                    <a:gd name="T13" fmla="*/ 199 h 362"/>
                    <a:gd name="T14" fmla="*/ 346 w 360"/>
                    <a:gd name="T15" fmla="*/ 251 h 362"/>
                    <a:gd name="T16" fmla="*/ 319 w 360"/>
                    <a:gd name="T17" fmla="*/ 295 h 362"/>
                    <a:gd name="T18" fmla="*/ 280 w 360"/>
                    <a:gd name="T19" fmla="*/ 331 h 362"/>
                    <a:gd name="T20" fmla="*/ 232 w 360"/>
                    <a:gd name="T21" fmla="*/ 354 h 362"/>
                    <a:gd name="T22" fmla="*/ 180 w 360"/>
                    <a:gd name="T23" fmla="*/ 362 h 362"/>
                    <a:gd name="T24" fmla="*/ 180 w 360"/>
                    <a:gd name="T25" fmla="*/ 314 h 362"/>
                    <a:gd name="T26" fmla="*/ 193 w 360"/>
                    <a:gd name="T27" fmla="*/ 318 h 362"/>
                    <a:gd name="T28" fmla="*/ 201 w 360"/>
                    <a:gd name="T29" fmla="*/ 329 h 362"/>
                    <a:gd name="T30" fmla="*/ 237 w 360"/>
                    <a:gd name="T31" fmla="*/ 320 h 362"/>
                    <a:gd name="T32" fmla="*/ 268 w 360"/>
                    <a:gd name="T33" fmla="*/ 302 h 362"/>
                    <a:gd name="T34" fmla="*/ 293 w 360"/>
                    <a:gd name="T35" fmla="*/ 278 h 362"/>
                    <a:gd name="T36" fmla="*/ 312 w 360"/>
                    <a:gd name="T37" fmla="*/ 248 h 362"/>
                    <a:gd name="T38" fmla="*/ 325 w 360"/>
                    <a:gd name="T39" fmla="*/ 215 h 362"/>
                    <a:gd name="T40" fmla="*/ 322 w 360"/>
                    <a:gd name="T41" fmla="*/ 199 h 362"/>
                    <a:gd name="T42" fmla="*/ 312 w 360"/>
                    <a:gd name="T43" fmla="*/ 180 h 362"/>
                    <a:gd name="T44" fmla="*/ 316 w 360"/>
                    <a:gd name="T45" fmla="*/ 167 h 362"/>
                    <a:gd name="T46" fmla="*/ 327 w 360"/>
                    <a:gd name="T47" fmla="*/ 159 h 362"/>
                    <a:gd name="T48" fmla="*/ 318 w 360"/>
                    <a:gd name="T49" fmla="*/ 123 h 362"/>
                    <a:gd name="T50" fmla="*/ 300 w 360"/>
                    <a:gd name="T51" fmla="*/ 94 h 362"/>
                    <a:gd name="T52" fmla="*/ 277 w 360"/>
                    <a:gd name="T53" fmla="*/ 67 h 362"/>
                    <a:gd name="T54" fmla="*/ 247 w 360"/>
                    <a:gd name="T55" fmla="*/ 48 h 362"/>
                    <a:gd name="T56" fmla="*/ 214 w 360"/>
                    <a:gd name="T57" fmla="*/ 35 h 362"/>
                    <a:gd name="T58" fmla="*/ 199 w 360"/>
                    <a:gd name="T59" fmla="*/ 39 h 362"/>
                    <a:gd name="T60" fmla="*/ 180 w 360"/>
                    <a:gd name="T61" fmla="*/ 48 h 362"/>
                    <a:gd name="T62" fmla="*/ 180 w 360"/>
                    <a:gd name="T63" fmla="*/ 0 h 362"/>
                    <a:gd name="T64" fmla="*/ 180 w 360"/>
                    <a:gd name="T65" fmla="*/ 48 h 362"/>
                    <a:gd name="T66" fmla="*/ 161 w 360"/>
                    <a:gd name="T67" fmla="*/ 39 h 362"/>
                    <a:gd name="T68" fmla="*/ 146 w 360"/>
                    <a:gd name="T69" fmla="*/ 35 h 362"/>
                    <a:gd name="T70" fmla="*/ 112 w 360"/>
                    <a:gd name="T71" fmla="*/ 48 h 362"/>
                    <a:gd name="T72" fmla="*/ 82 w 360"/>
                    <a:gd name="T73" fmla="*/ 67 h 362"/>
                    <a:gd name="T74" fmla="*/ 59 w 360"/>
                    <a:gd name="T75" fmla="*/ 94 h 362"/>
                    <a:gd name="T76" fmla="*/ 42 w 360"/>
                    <a:gd name="T77" fmla="*/ 123 h 362"/>
                    <a:gd name="T78" fmla="*/ 32 w 360"/>
                    <a:gd name="T79" fmla="*/ 159 h 362"/>
                    <a:gd name="T80" fmla="*/ 43 w 360"/>
                    <a:gd name="T81" fmla="*/ 167 h 362"/>
                    <a:gd name="T82" fmla="*/ 47 w 360"/>
                    <a:gd name="T83" fmla="*/ 180 h 362"/>
                    <a:gd name="T84" fmla="*/ 37 w 360"/>
                    <a:gd name="T85" fmla="*/ 199 h 362"/>
                    <a:gd name="T86" fmla="*/ 33 w 360"/>
                    <a:gd name="T87" fmla="*/ 215 h 362"/>
                    <a:gd name="T88" fmla="*/ 46 w 360"/>
                    <a:gd name="T89" fmla="*/ 248 h 362"/>
                    <a:gd name="T90" fmla="*/ 66 w 360"/>
                    <a:gd name="T91" fmla="*/ 278 h 362"/>
                    <a:gd name="T92" fmla="*/ 92 w 360"/>
                    <a:gd name="T93" fmla="*/ 302 h 362"/>
                    <a:gd name="T94" fmla="*/ 123 w 360"/>
                    <a:gd name="T95" fmla="*/ 320 h 362"/>
                    <a:gd name="T96" fmla="*/ 158 w 360"/>
                    <a:gd name="T97" fmla="*/ 329 h 362"/>
                    <a:gd name="T98" fmla="*/ 161 w 360"/>
                    <a:gd name="T99" fmla="*/ 322 h 362"/>
                    <a:gd name="T100" fmla="*/ 180 w 360"/>
                    <a:gd name="T101" fmla="*/ 314 h 362"/>
                    <a:gd name="T102" fmla="*/ 180 w 360"/>
                    <a:gd name="T103" fmla="*/ 362 h 362"/>
                    <a:gd name="T104" fmla="*/ 126 w 360"/>
                    <a:gd name="T105" fmla="*/ 354 h 362"/>
                    <a:gd name="T106" fmla="*/ 78 w 360"/>
                    <a:gd name="T107" fmla="*/ 331 h 362"/>
                    <a:gd name="T108" fmla="*/ 40 w 360"/>
                    <a:gd name="T109" fmla="*/ 295 h 362"/>
                    <a:gd name="T110" fmla="*/ 13 w 360"/>
                    <a:gd name="T111" fmla="*/ 251 h 362"/>
                    <a:gd name="T112" fmla="*/ 0 w 360"/>
                    <a:gd name="T113" fmla="*/ 199 h 362"/>
                    <a:gd name="T114" fmla="*/ 0 w 360"/>
                    <a:gd name="T115" fmla="*/ 163 h 362"/>
                    <a:gd name="T116" fmla="*/ 13 w 360"/>
                    <a:gd name="T117" fmla="*/ 111 h 362"/>
                    <a:gd name="T118" fmla="*/ 40 w 360"/>
                    <a:gd name="T119" fmla="*/ 67 h 362"/>
                    <a:gd name="T120" fmla="*/ 78 w 360"/>
                    <a:gd name="T121" fmla="*/ 31 h 362"/>
                    <a:gd name="T122" fmla="*/ 126 w 360"/>
                    <a:gd name="T123" fmla="*/ 8 h 362"/>
                    <a:gd name="T124" fmla="*/ 180 w 360"/>
                    <a:gd name="T125" fmla="*/ 0 h 362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360"/>
                    <a:gd name="T190" fmla="*/ 0 h 362"/>
                    <a:gd name="T191" fmla="*/ 360 w 360"/>
                    <a:gd name="T192" fmla="*/ 362 h 362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360" h="362">
                      <a:moveTo>
                        <a:pt x="180" y="0"/>
                      </a:moveTo>
                      <a:lnTo>
                        <a:pt x="180" y="0"/>
                      </a:lnTo>
                      <a:lnTo>
                        <a:pt x="180" y="0"/>
                      </a:lnTo>
                      <a:lnTo>
                        <a:pt x="197" y="2"/>
                      </a:lnTo>
                      <a:lnTo>
                        <a:pt x="216" y="4"/>
                      </a:lnTo>
                      <a:lnTo>
                        <a:pt x="232" y="8"/>
                      </a:lnTo>
                      <a:lnTo>
                        <a:pt x="250" y="15"/>
                      </a:lnTo>
                      <a:lnTo>
                        <a:pt x="265" y="22"/>
                      </a:lnTo>
                      <a:lnTo>
                        <a:pt x="280" y="31"/>
                      </a:lnTo>
                      <a:lnTo>
                        <a:pt x="295" y="42"/>
                      </a:lnTo>
                      <a:lnTo>
                        <a:pt x="307" y="53"/>
                      </a:lnTo>
                      <a:lnTo>
                        <a:pt x="319" y="67"/>
                      </a:lnTo>
                      <a:lnTo>
                        <a:pt x="329" y="80"/>
                      </a:lnTo>
                      <a:lnTo>
                        <a:pt x="338" y="95"/>
                      </a:lnTo>
                      <a:lnTo>
                        <a:pt x="346" y="111"/>
                      </a:lnTo>
                      <a:lnTo>
                        <a:pt x="352" y="127"/>
                      </a:lnTo>
                      <a:lnTo>
                        <a:pt x="356" y="145"/>
                      </a:lnTo>
                      <a:lnTo>
                        <a:pt x="358" y="163"/>
                      </a:lnTo>
                      <a:lnTo>
                        <a:pt x="360" y="180"/>
                      </a:lnTo>
                      <a:lnTo>
                        <a:pt x="360" y="180"/>
                      </a:lnTo>
                      <a:lnTo>
                        <a:pt x="358" y="199"/>
                      </a:lnTo>
                      <a:lnTo>
                        <a:pt x="356" y="217"/>
                      </a:lnTo>
                      <a:lnTo>
                        <a:pt x="352" y="234"/>
                      </a:lnTo>
                      <a:lnTo>
                        <a:pt x="346" y="251"/>
                      </a:lnTo>
                      <a:lnTo>
                        <a:pt x="338" y="267"/>
                      </a:lnTo>
                      <a:lnTo>
                        <a:pt x="329" y="282"/>
                      </a:lnTo>
                      <a:lnTo>
                        <a:pt x="319" y="295"/>
                      </a:lnTo>
                      <a:lnTo>
                        <a:pt x="307" y="309"/>
                      </a:lnTo>
                      <a:lnTo>
                        <a:pt x="295" y="320"/>
                      </a:lnTo>
                      <a:lnTo>
                        <a:pt x="280" y="331"/>
                      </a:lnTo>
                      <a:lnTo>
                        <a:pt x="265" y="340"/>
                      </a:lnTo>
                      <a:lnTo>
                        <a:pt x="250" y="347"/>
                      </a:lnTo>
                      <a:lnTo>
                        <a:pt x="232" y="354"/>
                      </a:lnTo>
                      <a:lnTo>
                        <a:pt x="216" y="358"/>
                      </a:lnTo>
                      <a:lnTo>
                        <a:pt x="197" y="360"/>
                      </a:lnTo>
                      <a:lnTo>
                        <a:pt x="180" y="362"/>
                      </a:lnTo>
                      <a:lnTo>
                        <a:pt x="180" y="362"/>
                      </a:lnTo>
                      <a:lnTo>
                        <a:pt x="180" y="314"/>
                      </a:lnTo>
                      <a:lnTo>
                        <a:pt x="180" y="314"/>
                      </a:lnTo>
                      <a:lnTo>
                        <a:pt x="180" y="314"/>
                      </a:lnTo>
                      <a:lnTo>
                        <a:pt x="186" y="314"/>
                      </a:lnTo>
                      <a:lnTo>
                        <a:pt x="193" y="318"/>
                      </a:lnTo>
                      <a:lnTo>
                        <a:pt x="199" y="322"/>
                      </a:lnTo>
                      <a:lnTo>
                        <a:pt x="201" y="329"/>
                      </a:lnTo>
                      <a:lnTo>
                        <a:pt x="201" y="329"/>
                      </a:lnTo>
                      <a:lnTo>
                        <a:pt x="214" y="327"/>
                      </a:lnTo>
                      <a:lnTo>
                        <a:pt x="226" y="324"/>
                      </a:lnTo>
                      <a:lnTo>
                        <a:pt x="237" y="320"/>
                      </a:lnTo>
                      <a:lnTo>
                        <a:pt x="247" y="314"/>
                      </a:lnTo>
                      <a:lnTo>
                        <a:pt x="258" y="309"/>
                      </a:lnTo>
                      <a:lnTo>
                        <a:pt x="268" y="302"/>
                      </a:lnTo>
                      <a:lnTo>
                        <a:pt x="277" y="294"/>
                      </a:lnTo>
                      <a:lnTo>
                        <a:pt x="285" y="286"/>
                      </a:lnTo>
                      <a:lnTo>
                        <a:pt x="293" y="278"/>
                      </a:lnTo>
                      <a:lnTo>
                        <a:pt x="300" y="268"/>
                      </a:lnTo>
                      <a:lnTo>
                        <a:pt x="307" y="259"/>
                      </a:lnTo>
                      <a:lnTo>
                        <a:pt x="312" y="248"/>
                      </a:lnTo>
                      <a:lnTo>
                        <a:pt x="318" y="237"/>
                      </a:lnTo>
                      <a:lnTo>
                        <a:pt x="322" y="226"/>
                      </a:lnTo>
                      <a:lnTo>
                        <a:pt x="325" y="215"/>
                      </a:lnTo>
                      <a:lnTo>
                        <a:pt x="327" y="203"/>
                      </a:lnTo>
                      <a:lnTo>
                        <a:pt x="327" y="203"/>
                      </a:lnTo>
                      <a:lnTo>
                        <a:pt x="322" y="199"/>
                      </a:lnTo>
                      <a:lnTo>
                        <a:pt x="316" y="194"/>
                      </a:lnTo>
                      <a:lnTo>
                        <a:pt x="314" y="188"/>
                      </a:lnTo>
                      <a:lnTo>
                        <a:pt x="312" y="180"/>
                      </a:lnTo>
                      <a:lnTo>
                        <a:pt x="312" y="180"/>
                      </a:lnTo>
                      <a:lnTo>
                        <a:pt x="314" y="174"/>
                      </a:lnTo>
                      <a:lnTo>
                        <a:pt x="316" y="167"/>
                      </a:lnTo>
                      <a:lnTo>
                        <a:pt x="322" y="163"/>
                      </a:lnTo>
                      <a:lnTo>
                        <a:pt x="327" y="159"/>
                      </a:lnTo>
                      <a:lnTo>
                        <a:pt x="327" y="159"/>
                      </a:lnTo>
                      <a:lnTo>
                        <a:pt x="325" y="146"/>
                      </a:lnTo>
                      <a:lnTo>
                        <a:pt x="322" y="136"/>
                      </a:lnTo>
                      <a:lnTo>
                        <a:pt x="318" y="123"/>
                      </a:lnTo>
                      <a:lnTo>
                        <a:pt x="312" y="113"/>
                      </a:lnTo>
                      <a:lnTo>
                        <a:pt x="307" y="103"/>
                      </a:lnTo>
                      <a:lnTo>
                        <a:pt x="300" y="94"/>
                      </a:lnTo>
                      <a:lnTo>
                        <a:pt x="293" y="84"/>
                      </a:lnTo>
                      <a:lnTo>
                        <a:pt x="285" y="75"/>
                      </a:lnTo>
                      <a:lnTo>
                        <a:pt x="277" y="67"/>
                      </a:lnTo>
                      <a:lnTo>
                        <a:pt x="268" y="60"/>
                      </a:lnTo>
                      <a:lnTo>
                        <a:pt x="258" y="53"/>
                      </a:lnTo>
                      <a:lnTo>
                        <a:pt x="247" y="48"/>
                      </a:lnTo>
                      <a:lnTo>
                        <a:pt x="237" y="42"/>
                      </a:lnTo>
                      <a:lnTo>
                        <a:pt x="226" y="38"/>
                      </a:lnTo>
                      <a:lnTo>
                        <a:pt x="214" y="35"/>
                      </a:lnTo>
                      <a:lnTo>
                        <a:pt x="201" y="33"/>
                      </a:lnTo>
                      <a:lnTo>
                        <a:pt x="201" y="33"/>
                      </a:lnTo>
                      <a:lnTo>
                        <a:pt x="199" y="39"/>
                      </a:lnTo>
                      <a:lnTo>
                        <a:pt x="193" y="44"/>
                      </a:lnTo>
                      <a:lnTo>
                        <a:pt x="186" y="46"/>
                      </a:lnTo>
                      <a:lnTo>
                        <a:pt x="180" y="48"/>
                      </a:lnTo>
                      <a:lnTo>
                        <a:pt x="180" y="48"/>
                      </a:lnTo>
                      <a:lnTo>
                        <a:pt x="180" y="0"/>
                      </a:lnTo>
                      <a:close/>
                      <a:moveTo>
                        <a:pt x="180" y="0"/>
                      </a:moveTo>
                      <a:lnTo>
                        <a:pt x="180" y="0"/>
                      </a:lnTo>
                      <a:lnTo>
                        <a:pt x="180" y="48"/>
                      </a:lnTo>
                      <a:lnTo>
                        <a:pt x="180" y="48"/>
                      </a:lnTo>
                      <a:lnTo>
                        <a:pt x="173" y="46"/>
                      </a:lnTo>
                      <a:lnTo>
                        <a:pt x="166" y="44"/>
                      </a:lnTo>
                      <a:lnTo>
                        <a:pt x="161" y="39"/>
                      </a:lnTo>
                      <a:lnTo>
                        <a:pt x="158" y="33"/>
                      </a:lnTo>
                      <a:lnTo>
                        <a:pt x="158" y="33"/>
                      </a:lnTo>
                      <a:lnTo>
                        <a:pt x="146" y="35"/>
                      </a:lnTo>
                      <a:lnTo>
                        <a:pt x="134" y="38"/>
                      </a:lnTo>
                      <a:lnTo>
                        <a:pt x="123" y="42"/>
                      </a:lnTo>
                      <a:lnTo>
                        <a:pt x="112" y="48"/>
                      </a:lnTo>
                      <a:lnTo>
                        <a:pt x="101" y="53"/>
                      </a:lnTo>
                      <a:lnTo>
                        <a:pt x="92" y="60"/>
                      </a:lnTo>
                      <a:lnTo>
                        <a:pt x="82" y="67"/>
                      </a:lnTo>
                      <a:lnTo>
                        <a:pt x="74" y="75"/>
                      </a:lnTo>
                      <a:lnTo>
                        <a:pt x="66" y="84"/>
                      </a:lnTo>
                      <a:lnTo>
                        <a:pt x="59" y="94"/>
                      </a:lnTo>
                      <a:lnTo>
                        <a:pt x="52" y="103"/>
                      </a:lnTo>
                      <a:lnTo>
                        <a:pt x="46" y="113"/>
                      </a:lnTo>
                      <a:lnTo>
                        <a:pt x="42" y="123"/>
                      </a:lnTo>
                      <a:lnTo>
                        <a:pt x="37" y="136"/>
                      </a:lnTo>
                      <a:lnTo>
                        <a:pt x="33" y="146"/>
                      </a:lnTo>
                      <a:lnTo>
                        <a:pt x="32" y="159"/>
                      </a:lnTo>
                      <a:lnTo>
                        <a:pt x="32" y="159"/>
                      </a:lnTo>
                      <a:lnTo>
                        <a:pt x="37" y="163"/>
                      </a:lnTo>
                      <a:lnTo>
                        <a:pt x="43" y="167"/>
                      </a:lnTo>
                      <a:lnTo>
                        <a:pt x="46" y="174"/>
                      </a:lnTo>
                      <a:lnTo>
                        <a:pt x="47" y="180"/>
                      </a:lnTo>
                      <a:lnTo>
                        <a:pt x="47" y="180"/>
                      </a:lnTo>
                      <a:lnTo>
                        <a:pt x="46" y="188"/>
                      </a:lnTo>
                      <a:lnTo>
                        <a:pt x="43" y="194"/>
                      </a:lnTo>
                      <a:lnTo>
                        <a:pt x="37" y="199"/>
                      </a:lnTo>
                      <a:lnTo>
                        <a:pt x="32" y="203"/>
                      </a:lnTo>
                      <a:lnTo>
                        <a:pt x="32" y="203"/>
                      </a:lnTo>
                      <a:lnTo>
                        <a:pt x="33" y="215"/>
                      </a:lnTo>
                      <a:lnTo>
                        <a:pt x="37" y="226"/>
                      </a:lnTo>
                      <a:lnTo>
                        <a:pt x="42" y="237"/>
                      </a:lnTo>
                      <a:lnTo>
                        <a:pt x="46" y="248"/>
                      </a:lnTo>
                      <a:lnTo>
                        <a:pt x="52" y="259"/>
                      </a:lnTo>
                      <a:lnTo>
                        <a:pt x="59" y="268"/>
                      </a:lnTo>
                      <a:lnTo>
                        <a:pt x="66" y="278"/>
                      </a:lnTo>
                      <a:lnTo>
                        <a:pt x="74" y="286"/>
                      </a:lnTo>
                      <a:lnTo>
                        <a:pt x="82" y="294"/>
                      </a:lnTo>
                      <a:lnTo>
                        <a:pt x="92" y="302"/>
                      </a:lnTo>
                      <a:lnTo>
                        <a:pt x="101" y="309"/>
                      </a:lnTo>
                      <a:lnTo>
                        <a:pt x="112" y="314"/>
                      </a:lnTo>
                      <a:lnTo>
                        <a:pt x="123" y="320"/>
                      </a:lnTo>
                      <a:lnTo>
                        <a:pt x="134" y="324"/>
                      </a:lnTo>
                      <a:lnTo>
                        <a:pt x="146" y="327"/>
                      </a:lnTo>
                      <a:lnTo>
                        <a:pt x="158" y="329"/>
                      </a:lnTo>
                      <a:lnTo>
                        <a:pt x="158" y="329"/>
                      </a:lnTo>
                      <a:lnTo>
                        <a:pt x="158" y="329"/>
                      </a:lnTo>
                      <a:lnTo>
                        <a:pt x="161" y="322"/>
                      </a:lnTo>
                      <a:lnTo>
                        <a:pt x="166" y="318"/>
                      </a:lnTo>
                      <a:lnTo>
                        <a:pt x="173" y="314"/>
                      </a:lnTo>
                      <a:lnTo>
                        <a:pt x="180" y="314"/>
                      </a:lnTo>
                      <a:lnTo>
                        <a:pt x="180" y="362"/>
                      </a:lnTo>
                      <a:lnTo>
                        <a:pt x="180" y="362"/>
                      </a:lnTo>
                      <a:lnTo>
                        <a:pt x="180" y="362"/>
                      </a:lnTo>
                      <a:lnTo>
                        <a:pt x="161" y="360"/>
                      </a:lnTo>
                      <a:lnTo>
                        <a:pt x="143" y="358"/>
                      </a:lnTo>
                      <a:lnTo>
                        <a:pt x="126" y="354"/>
                      </a:lnTo>
                      <a:lnTo>
                        <a:pt x="109" y="347"/>
                      </a:lnTo>
                      <a:lnTo>
                        <a:pt x="93" y="340"/>
                      </a:lnTo>
                      <a:lnTo>
                        <a:pt x="78" y="331"/>
                      </a:lnTo>
                      <a:lnTo>
                        <a:pt x="65" y="320"/>
                      </a:lnTo>
                      <a:lnTo>
                        <a:pt x="52" y="309"/>
                      </a:lnTo>
                      <a:lnTo>
                        <a:pt x="40" y="295"/>
                      </a:lnTo>
                      <a:lnTo>
                        <a:pt x="29" y="282"/>
                      </a:lnTo>
                      <a:lnTo>
                        <a:pt x="21" y="267"/>
                      </a:lnTo>
                      <a:lnTo>
                        <a:pt x="13" y="251"/>
                      </a:lnTo>
                      <a:lnTo>
                        <a:pt x="8" y="234"/>
                      </a:lnTo>
                      <a:lnTo>
                        <a:pt x="2" y="217"/>
                      </a:lnTo>
                      <a:lnTo>
                        <a:pt x="0" y="199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63"/>
                      </a:lnTo>
                      <a:lnTo>
                        <a:pt x="2" y="145"/>
                      </a:lnTo>
                      <a:lnTo>
                        <a:pt x="8" y="127"/>
                      </a:lnTo>
                      <a:lnTo>
                        <a:pt x="13" y="111"/>
                      </a:lnTo>
                      <a:lnTo>
                        <a:pt x="21" y="95"/>
                      </a:lnTo>
                      <a:lnTo>
                        <a:pt x="29" y="80"/>
                      </a:lnTo>
                      <a:lnTo>
                        <a:pt x="40" y="67"/>
                      </a:lnTo>
                      <a:lnTo>
                        <a:pt x="52" y="53"/>
                      </a:lnTo>
                      <a:lnTo>
                        <a:pt x="65" y="42"/>
                      </a:lnTo>
                      <a:lnTo>
                        <a:pt x="78" y="31"/>
                      </a:lnTo>
                      <a:lnTo>
                        <a:pt x="93" y="22"/>
                      </a:lnTo>
                      <a:lnTo>
                        <a:pt x="109" y="15"/>
                      </a:lnTo>
                      <a:lnTo>
                        <a:pt x="126" y="8"/>
                      </a:lnTo>
                      <a:lnTo>
                        <a:pt x="143" y="4"/>
                      </a:lnTo>
                      <a:lnTo>
                        <a:pt x="161" y="2"/>
                      </a:lnTo>
                      <a:lnTo>
                        <a:pt x="180" y="0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48" name="Freeform 145"/>
                <p:cNvSpPr>
                  <a:spLocks noChangeArrowheads="1"/>
                </p:cNvSpPr>
                <p:nvPr/>
              </p:nvSpPr>
              <p:spPr bwMode="auto">
                <a:xfrm>
                  <a:off x="179388" y="180975"/>
                  <a:ext cx="285750" cy="150813"/>
                </a:xfrm>
                <a:custGeom>
                  <a:avLst/>
                  <a:gdLst>
                    <a:gd name="T0" fmla="*/ 13 w 180"/>
                    <a:gd name="T1" fmla="*/ 0 h 95"/>
                    <a:gd name="T2" fmla="*/ 54 w 180"/>
                    <a:gd name="T3" fmla="*/ 42 h 95"/>
                    <a:gd name="T4" fmla="*/ 54 w 180"/>
                    <a:gd name="T5" fmla="*/ 42 h 95"/>
                    <a:gd name="T6" fmla="*/ 60 w 180"/>
                    <a:gd name="T7" fmla="*/ 39 h 95"/>
                    <a:gd name="T8" fmla="*/ 67 w 180"/>
                    <a:gd name="T9" fmla="*/ 39 h 95"/>
                    <a:gd name="T10" fmla="*/ 67 w 180"/>
                    <a:gd name="T11" fmla="*/ 39 h 95"/>
                    <a:gd name="T12" fmla="*/ 75 w 180"/>
                    <a:gd name="T13" fmla="*/ 41 h 95"/>
                    <a:gd name="T14" fmla="*/ 83 w 180"/>
                    <a:gd name="T15" fmla="*/ 45 h 95"/>
                    <a:gd name="T16" fmla="*/ 88 w 180"/>
                    <a:gd name="T17" fmla="*/ 50 h 95"/>
                    <a:gd name="T18" fmla="*/ 92 w 180"/>
                    <a:gd name="T19" fmla="*/ 58 h 95"/>
                    <a:gd name="T20" fmla="*/ 180 w 180"/>
                    <a:gd name="T21" fmla="*/ 58 h 95"/>
                    <a:gd name="T22" fmla="*/ 180 w 180"/>
                    <a:gd name="T23" fmla="*/ 76 h 95"/>
                    <a:gd name="T24" fmla="*/ 92 w 180"/>
                    <a:gd name="T25" fmla="*/ 76 h 95"/>
                    <a:gd name="T26" fmla="*/ 92 w 180"/>
                    <a:gd name="T27" fmla="*/ 76 h 95"/>
                    <a:gd name="T28" fmla="*/ 88 w 180"/>
                    <a:gd name="T29" fmla="*/ 84 h 95"/>
                    <a:gd name="T30" fmla="*/ 83 w 180"/>
                    <a:gd name="T31" fmla="*/ 89 h 95"/>
                    <a:gd name="T32" fmla="*/ 75 w 180"/>
                    <a:gd name="T33" fmla="*/ 93 h 95"/>
                    <a:gd name="T34" fmla="*/ 67 w 180"/>
                    <a:gd name="T35" fmla="*/ 95 h 95"/>
                    <a:gd name="T36" fmla="*/ 67 w 180"/>
                    <a:gd name="T37" fmla="*/ 95 h 95"/>
                    <a:gd name="T38" fmla="*/ 61 w 180"/>
                    <a:gd name="T39" fmla="*/ 95 h 95"/>
                    <a:gd name="T40" fmla="*/ 56 w 180"/>
                    <a:gd name="T41" fmla="*/ 92 h 95"/>
                    <a:gd name="T42" fmla="*/ 50 w 180"/>
                    <a:gd name="T43" fmla="*/ 91 h 95"/>
                    <a:gd name="T44" fmla="*/ 46 w 180"/>
                    <a:gd name="T45" fmla="*/ 87 h 95"/>
                    <a:gd name="T46" fmla="*/ 44 w 180"/>
                    <a:gd name="T47" fmla="*/ 83 h 95"/>
                    <a:gd name="T48" fmla="*/ 41 w 180"/>
                    <a:gd name="T49" fmla="*/ 77 h 95"/>
                    <a:gd name="T50" fmla="*/ 40 w 180"/>
                    <a:gd name="T51" fmla="*/ 73 h 95"/>
                    <a:gd name="T52" fmla="*/ 38 w 180"/>
                    <a:gd name="T53" fmla="*/ 66 h 95"/>
                    <a:gd name="T54" fmla="*/ 38 w 180"/>
                    <a:gd name="T55" fmla="*/ 66 h 95"/>
                    <a:gd name="T56" fmla="*/ 40 w 180"/>
                    <a:gd name="T57" fmla="*/ 61 h 95"/>
                    <a:gd name="T58" fmla="*/ 41 w 180"/>
                    <a:gd name="T59" fmla="*/ 54 h 95"/>
                    <a:gd name="T60" fmla="*/ 0 w 180"/>
                    <a:gd name="T61" fmla="*/ 13 h 95"/>
                    <a:gd name="T62" fmla="*/ 13 w 180"/>
                    <a:gd name="T63" fmla="*/ 0 h 9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80"/>
                    <a:gd name="T97" fmla="*/ 0 h 95"/>
                    <a:gd name="T98" fmla="*/ 180 w 180"/>
                    <a:gd name="T99" fmla="*/ 95 h 95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80" h="95">
                      <a:moveTo>
                        <a:pt x="13" y="0"/>
                      </a:moveTo>
                      <a:lnTo>
                        <a:pt x="54" y="42"/>
                      </a:lnTo>
                      <a:lnTo>
                        <a:pt x="54" y="42"/>
                      </a:lnTo>
                      <a:lnTo>
                        <a:pt x="60" y="39"/>
                      </a:lnTo>
                      <a:lnTo>
                        <a:pt x="67" y="39"/>
                      </a:lnTo>
                      <a:lnTo>
                        <a:pt x="67" y="39"/>
                      </a:lnTo>
                      <a:lnTo>
                        <a:pt x="75" y="41"/>
                      </a:lnTo>
                      <a:lnTo>
                        <a:pt x="83" y="45"/>
                      </a:lnTo>
                      <a:lnTo>
                        <a:pt x="88" y="50"/>
                      </a:lnTo>
                      <a:lnTo>
                        <a:pt x="92" y="58"/>
                      </a:lnTo>
                      <a:lnTo>
                        <a:pt x="180" y="58"/>
                      </a:lnTo>
                      <a:lnTo>
                        <a:pt x="180" y="76"/>
                      </a:lnTo>
                      <a:lnTo>
                        <a:pt x="92" y="76"/>
                      </a:lnTo>
                      <a:lnTo>
                        <a:pt x="92" y="76"/>
                      </a:lnTo>
                      <a:lnTo>
                        <a:pt x="88" y="84"/>
                      </a:lnTo>
                      <a:lnTo>
                        <a:pt x="83" y="89"/>
                      </a:lnTo>
                      <a:lnTo>
                        <a:pt x="75" y="93"/>
                      </a:lnTo>
                      <a:lnTo>
                        <a:pt x="67" y="95"/>
                      </a:lnTo>
                      <a:lnTo>
                        <a:pt x="67" y="95"/>
                      </a:lnTo>
                      <a:lnTo>
                        <a:pt x="61" y="95"/>
                      </a:lnTo>
                      <a:lnTo>
                        <a:pt x="56" y="92"/>
                      </a:lnTo>
                      <a:lnTo>
                        <a:pt x="50" y="91"/>
                      </a:lnTo>
                      <a:lnTo>
                        <a:pt x="46" y="87"/>
                      </a:lnTo>
                      <a:lnTo>
                        <a:pt x="44" y="83"/>
                      </a:lnTo>
                      <a:lnTo>
                        <a:pt x="41" y="77"/>
                      </a:lnTo>
                      <a:lnTo>
                        <a:pt x="40" y="73"/>
                      </a:lnTo>
                      <a:lnTo>
                        <a:pt x="38" y="66"/>
                      </a:lnTo>
                      <a:lnTo>
                        <a:pt x="38" y="66"/>
                      </a:lnTo>
                      <a:lnTo>
                        <a:pt x="40" y="61"/>
                      </a:lnTo>
                      <a:lnTo>
                        <a:pt x="41" y="54"/>
                      </a:lnTo>
                      <a:lnTo>
                        <a:pt x="0" y="13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EDC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49" name="组合 211"/>
              <p:cNvGrpSpPr/>
              <p:nvPr/>
            </p:nvGrpSpPr>
            <p:grpSpPr bwMode="auto">
              <a:xfrm>
                <a:off x="3146425" y="3663950"/>
                <a:ext cx="447675" cy="422275"/>
                <a:chOff x="0" y="0"/>
                <a:chExt cx="447675" cy="422275"/>
              </a:xfrm>
            </p:grpSpPr>
            <p:sp>
              <p:nvSpPr>
                <p:cNvPr id="4250" name="Freeform 146"/>
                <p:cNvSpPr>
                  <a:spLocks noChangeArrowheads="1"/>
                </p:cNvSpPr>
                <p:nvPr/>
              </p:nvSpPr>
              <p:spPr bwMode="auto">
                <a:xfrm>
                  <a:off x="0" y="87312"/>
                  <a:ext cx="447675" cy="334963"/>
                </a:xfrm>
                <a:custGeom>
                  <a:avLst/>
                  <a:gdLst>
                    <a:gd name="T0" fmla="*/ 86 w 282"/>
                    <a:gd name="T1" fmla="*/ 0 h 211"/>
                    <a:gd name="T2" fmla="*/ 115 w 282"/>
                    <a:gd name="T3" fmla="*/ 6 h 211"/>
                    <a:gd name="T4" fmla="*/ 141 w 282"/>
                    <a:gd name="T5" fmla="*/ 20 h 211"/>
                    <a:gd name="T6" fmla="*/ 153 w 282"/>
                    <a:gd name="T7" fmla="*/ 11 h 211"/>
                    <a:gd name="T8" fmla="*/ 182 w 282"/>
                    <a:gd name="T9" fmla="*/ 1 h 211"/>
                    <a:gd name="T10" fmla="*/ 198 w 282"/>
                    <a:gd name="T11" fmla="*/ 0 h 211"/>
                    <a:gd name="T12" fmla="*/ 214 w 282"/>
                    <a:gd name="T13" fmla="*/ 1 h 211"/>
                    <a:gd name="T14" fmla="*/ 245 w 282"/>
                    <a:gd name="T15" fmla="*/ 14 h 211"/>
                    <a:gd name="T16" fmla="*/ 268 w 282"/>
                    <a:gd name="T17" fmla="*/ 35 h 211"/>
                    <a:gd name="T18" fmla="*/ 278 w 282"/>
                    <a:gd name="T19" fmla="*/ 57 h 211"/>
                    <a:gd name="T20" fmla="*/ 282 w 282"/>
                    <a:gd name="T21" fmla="*/ 73 h 211"/>
                    <a:gd name="T22" fmla="*/ 282 w 282"/>
                    <a:gd name="T23" fmla="*/ 81 h 211"/>
                    <a:gd name="T24" fmla="*/ 281 w 282"/>
                    <a:gd name="T25" fmla="*/ 102 h 211"/>
                    <a:gd name="T26" fmla="*/ 274 w 282"/>
                    <a:gd name="T27" fmla="*/ 123 h 211"/>
                    <a:gd name="T28" fmla="*/ 263 w 282"/>
                    <a:gd name="T29" fmla="*/ 145 h 211"/>
                    <a:gd name="T30" fmla="*/ 248 w 282"/>
                    <a:gd name="T31" fmla="*/ 165 h 211"/>
                    <a:gd name="T32" fmla="*/ 228 w 282"/>
                    <a:gd name="T33" fmla="*/ 184 h 211"/>
                    <a:gd name="T34" fmla="*/ 203 w 282"/>
                    <a:gd name="T35" fmla="*/ 199 h 211"/>
                    <a:gd name="T36" fmla="*/ 172 w 282"/>
                    <a:gd name="T37" fmla="*/ 209 h 211"/>
                    <a:gd name="T38" fmla="*/ 137 w 282"/>
                    <a:gd name="T39" fmla="*/ 211 h 211"/>
                    <a:gd name="T40" fmla="*/ 118 w 282"/>
                    <a:gd name="T41" fmla="*/ 211 h 211"/>
                    <a:gd name="T42" fmla="*/ 86 w 282"/>
                    <a:gd name="T43" fmla="*/ 203 h 211"/>
                    <a:gd name="T44" fmla="*/ 58 w 282"/>
                    <a:gd name="T45" fmla="*/ 191 h 211"/>
                    <a:gd name="T46" fmla="*/ 38 w 282"/>
                    <a:gd name="T47" fmla="*/ 173 h 211"/>
                    <a:gd name="T48" fmla="*/ 22 w 282"/>
                    <a:gd name="T49" fmla="*/ 153 h 211"/>
                    <a:gd name="T50" fmla="*/ 11 w 282"/>
                    <a:gd name="T51" fmla="*/ 133 h 211"/>
                    <a:gd name="T52" fmla="*/ 4 w 282"/>
                    <a:gd name="T53" fmla="*/ 111 h 211"/>
                    <a:gd name="T54" fmla="*/ 0 w 282"/>
                    <a:gd name="T55" fmla="*/ 81 h 211"/>
                    <a:gd name="T56" fmla="*/ 0 w 282"/>
                    <a:gd name="T57" fmla="*/ 73 h 211"/>
                    <a:gd name="T58" fmla="*/ 4 w 282"/>
                    <a:gd name="T59" fmla="*/ 57 h 211"/>
                    <a:gd name="T60" fmla="*/ 15 w 282"/>
                    <a:gd name="T61" fmla="*/ 35 h 211"/>
                    <a:gd name="T62" fmla="*/ 38 w 282"/>
                    <a:gd name="T63" fmla="*/ 14 h 211"/>
                    <a:gd name="T64" fmla="*/ 68 w 282"/>
                    <a:gd name="T65" fmla="*/ 1 h 211"/>
                    <a:gd name="T66" fmla="*/ 86 w 282"/>
                    <a:gd name="T67" fmla="*/ 0 h 211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82"/>
                    <a:gd name="T103" fmla="*/ 0 h 211"/>
                    <a:gd name="T104" fmla="*/ 282 w 282"/>
                    <a:gd name="T105" fmla="*/ 211 h 211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82" h="211">
                      <a:moveTo>
                        <a:pt x="86" y="0"/>
                      </a:moveTo>
                      <a:lnTo>
                        <a:pt x="86" y="0"/>
                      </a:lnTo>
                      <a:lnTo>
                        <a:pt x="100" y="1"/>
                      </a:lnTo>
                      <a:lnTo>
                        <a:pt x="115" y="6"/>
                      </a:lnTo>
                      <a:lnTo>
                        <a:pt x="129" y="11"/>
                      </a:lnTo>
                      <a:lnTo>
                        <a:pt x="141" y="20"/>
                      </a:lnTo>
                      <a:lnTo>
                        <a:pt x="141" y="20"/>
                      </a:lnTo>
                      <a:lnTo>
                        <a:pt x="153" y="11"/>
                      </a:lnTo>
                      <a:lnTo>
                        <a:pt x="167" y="6"/>
                      </a:lnTo>
                      <a:lnTo>
                        <a:pt x="182" y="1"/>
                      </a:lnTo>
                      <a:lnTo>
                        <a:pt x="198" y="0"/>
                      </a:lnTo>
                      <a:lnTo>
                        <a:pt x="198" y="0"/>
                      </a:lnTo>
                      <a:lnTo>
                        <a:pt x="206" y="0"/>
                      </a:lnTo>
                      <a:lnTo>
                        <a:pt x="214" y="1"/>
                      </a:lnTo>
                      <a:lnTo>
                        <a:pt x="230" y="6"/>
                      </a:lnTo>
                      <a:lnTo>
                        <a:pt x="245" y="14"/>
                      </a:lnTo>
                      <a:lnTo>
                        <a:pt x="258" y="23"/>
                      </a:lnTo>
                      <a:lnTo>
                        <a:pt x="268" y="35"/>
                      </a:lnTo>
                      <a:lnTo>
                        <a:pt x="275" y="49"/>
                      </a:lnTo>
                      <a:lnTo>
                        <a:pt x="278" y="57"/>
                      </a:lnTo>
                      <a:lnTo>
                        <a:pt x="281" y="65"/>
                      </a:lnTo>
                      <a:lnTo>
                        <a:pt x="282" y="73"/>
                      </a:lnTo>
                      <a:lnTo>
                        <a:pt x="282" y="81"/>
                      </a:lnTo>
                      <a:lnTo>
                        <a:pt x="282" y="81"/>
                      </a:lnTo>
                      <a:lnTo>
                        <a:pt x="282" y="91"/>
                      </a:lnTo>
                      <a:lnTo>
                        <a:pt x="281" y="102"/>
                      </a:lnTo>
                      <a:lnTo>
                        <a:pt x="278" y="112"/>
                      </a:lnTo>
                      <a:lnTo>
                        <a:pt x="274" y="123"/>
                      </a:lnTo>
                      <a:lnTo>
                        <a:pt x="270" y="134"/>
                      </a:lnTo>
                      <a:lnTo>
                        <a:pt x="263" y="145"/>
                      </a:lnTo>
                      <a:lnTo>
                        <a:pt x="256" y="156"/>
                      </a:lnTo>
                      <a:lnTo>
                        <a:pt x="248" y="165"/>
                      </a:lnTo>
                      <a:lnTo>
                        <a:pt x="239" y="175"/>
                      </a:lnTo>
                      <a:lnTo>
                        <a:pt x="228" y="184"/>
                      </a:lnTo>
                      <a:lnTo>
                        <a:pt x="216" y="192"/>
                      </a:lnTo>
                      <a:lnTo>
                        <a:pt x="203" y="199"/>
                      </a:lnTo>
                      <a:lnTo>
                        <a:pt x="188" y="205"/>
                      </a:lnTo>
                      <a:lnTo>
                        <a:pt x="172" y="209"/>
                      </a:lnTo>
                      <a:lnTo>
                        <a:pt x="156" y="211"/>
                      </a:lnTo>
                      <a:lnTo>
                        <a:pt x="137" y="211"/>
                      </a:lnTo>
                      <a:lnTo>
                        <a:pt x="137" y="211"/>
                      </a:lnTo>
                      <a:lnTo>
                        <a:pt x="118" y="211"/>
                      </a:lnTo>
                      <a:lnTo>
                        <a:pt x="100" y="209"/>
                      </a:lnTo>
                      <a:lnTo>
                        <a:pt x="86" y="203"/>
                      </a:lnTo>
                      <a:lnTo>
                        <a:pt x="71" y="198"/>
                      </a:lnTo>
                      <a:lnTo>
                        <a:pt x="58" y="191"/>
                      </a:lnTo>
                      <a:lnTo>
                        <a:pt x="48" y="183"/>
                      </a:lnTo>
                      <a:lnTo>
                        <a:pt x="38" y="173"/>
                      </a:lnTo>
                      <a:lnTo>
                        <a:pt x="29" y="164"/>
                      </a:lnTo>
                      <a:lnTo>
                        <a:pt x="22" y="153"/>
                      </a:lnTo>
                      <a:lnTo>
                        <a:pt x="15" y="144"/>
                      </a:lnTo>
                      <a:lnTo>
                        <a:pt x="11" y="133"/>
                      </a:lnTo>
                      <a:lnTo>
                        <a:pt x="7" y="121"/>
                      </a:lnTo>
                      <a:lnTo>
                        <a:pt x="4" y="111"/>
                      </a:lnTo>
                      <a:lnTo>
                        <a:pt x="2" y="100"/>
                      </a:lnTo>
                      <a:lnTo>
                        <a:pt x="0" y="81"/>
                      </a:lnTo>
                      <a:lnTo>
                        <a:pt x="0" y="81"/>
                      </a:lnTo>
                      <a:lnTo>
                        <a:pt x="0" y="73"/>
                      </a:lnTo>
                      <a:lnTo>
                        <a:pt x="2" y="65"/>
                      </a:lnTo>
                      <a:lnTo>
                        <a:pt x="4" y="57"/>
                      </a:lnTo>
                      <a:lnTo>
                        <a:pt x="7" y="49"/>
                      </a:lnTo>
                      <a:lnTo>
                        <a:pt x="15" y="35"/>
                      </a:lnTo>
                      <a:lnTo>
                        <a:pt x="25" y="23"/>
                      </a:lnTo>
                      <a:lnTo>
                        <a:pt x="38" y="14"/>
                      </a:lnTo>
                      <a:lnTo>
                        <a:pt x="52" y="6"/>
                      </a:lnTo>
                      <a:lnTo>
                        <a:pt x="68" y="1"/>
                      </a:lnTo>
                      <a:lnTo>
                        <a:pt x="76" y="0"/>
                      </a:lnTo>
                      <a:lnTo>
                        <a:pt x="8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51" name="Freeform 147"/>
                <p:cNvSpPr>
                  <a:spLocks noChangeArrowheads="1"/>
                </p:cNvSpPr>
                <p:nvPr/>
              </p:nvSpPr>
              <p:spPr bwMode="auto">
                <a:xfrm>
                  <a:off x="127000" y="0"/>
                  <a:ext cx="107950" cy="153988"/>
                </a:xfrm>
                <a:custGeom>
                  <a:avLst/>
                  <a:gdLst>
                    <a:gd name="T0" fmla="*/ 60 w 68"/>
                    <a:gd name="T1" fmla="*/ 97 h 97"/>
                    <a:gd name="T2" fmla="*/ 60 w 68"/>
                    <a:gd name="T3" fmla="*/ 97 h 97"/>
                    <a:gd name="T4" fmla="*/ 65 w 68"/>
                    <a:gd name="T5" fmla="*/ 85 h 97"/>
                    <a:gd name="T6" fmla="*/ 68 w 68"/>
                    <a:gd name="T7" fmla="*/ 71 h 97"/>
                    <a:gd name="T8" fmla="*/ 68 w 68"/>
                    <a:gd name="T9" fmla="*/ 58 h 97"/>
                    <a:gd name="T10" fmla="*/ 66 w 68"/>
                    <a:gd name="T11" fmla="*/ 46 h 97"/>
                    <a:gd name="T12" fmla="*/ 62 w 68"/>
                    <a:gd name="T13" fmla="*/ 33 h 97"/>
                    <a:gd name="T14" fmla="*/ 56 w 68"/>
                    <a:gd name="T15" fmla="*/ 21 h 97"/>
                    <a:gd name="T16" fmla="*/ 49 w 68"/>
                    <a:gd name="T17" fmla="*/ 10 h 97"/>
                    <a:gd name="T18" fmla="*/ 39 w 68"/>
                    <a:gd name="T19" fmla="*/ 0 h 97"/>
                    <a:gd name="T20" fmla="*/ 0 w 68"/>
                    <a:gd name="T21" fmla="*/ 6 h 97"/>
                    <a:gd name="T22" fmla="*/ 0 w 68"/>
                    <a:gd name="T23" fmla="*/ 6 h 97"/>
                    <a:gd name="T24" fmla="*/ 14 w 68"/>
                    <a:gd name="T25" fmla="*/ 15 h 97"/>
                    <a:gd name="T26" fmla="*/ 24 w 68"/>
                    <a:gd name="T27" fmla="*/ 23 h 97"/>
                    <a:gd name="T28" fmla="*/ 35 w 68"/>
                    <a:gd name="T29" fmla="*/ 32 h 97"/>
                    <a:gd name="T30" fmla="*/ 43 w 68"/>
                    <a:gd name="T31" fmla="*/ 42 h 97"/>
                    <a:gd name="T32" fmla="*/ 50 w 68"/>
                    <a:gd name="T33" fmla="*/ 54 h 97"/>
                    <a:gd name="T34" fmla="*/ 56 w 68"/>
                    <a:gd name="T35" fmla="*/ 66 h 97"/>
                    <a:gd name="T36" fmla="*/ 58 w 68"/>
                    <a:gd name="T37" fmla="*/ 81 h 97"/>
                    <a:gd name="T38" fmla="*/ 60 w 68"/>
                    <a:gd name="T39" fmla="*/ 97 h 97"/>
                    <a:gd name="T40" fmla="*/ 60 w 68"/>
                    <a:gd name="T41" fmla="*/ 97 h 9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68"/>
                    <a:gd name="T64" fmla="*/ 0 h 97"/>
                    <a:gd name="T65" fmla="*/ 68 w 68"/>
                    <a:gd name="T66" fmla="*/ 97 h 97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68" h="97">
                      <a:moveTo>
                        <a:pt x="60" y="97"/>
                      </a:moveTo>
                      <a:lnTo>
                        <a:pt x="60" y="97"/>
                      </a:lnTo>
                      <a:lnTo>
                        <a:pt x="65" y="85"/>
                      </a:lnTo>
                      <a:lnTo>
                        <a:pt x="68" y="71"/>
                      </a:lnTo>
                      <a:lnTo>
                        <a:pt x="68" y="58"/>
                      </a:lnTo>
                      <a:lnTo>
                        <a:pt x="66" y="46"/>
                      </a:lnTo>
                      <a:lnTo>
                        <a:pt x="62" y="33"/>
                      </a:lnTo>
                      <a:lnTo>
                        <a:pt x="56" y="21"/>
                      </a:lnTo>
                      <a:lnTo>
                        <a:pt x="49" y="10"/>
                      </a:lnTo>
                      <a:lnTo>
                        <a:pt x="39" y="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14" y="15"/>
                      </a:lnTo>
                      <a:lnTo>
                        <a:pt x="24" y="23"/>
                      </a:lnTo>
                      <a:lnTo>
                        <a:pt x="35" y="32"/>
                      </a:lnTo>
                      <a:lnTo>
                        <a:pt x="43" y="42"/>
                      </a:lnTo>
                      <a:lnTo>
                        <a:pt x="50" y="54"/>
                      </a:lnTo>
                      <a:lnTo>
                        <a:pt x="56" y="66"/>
                      </a:lnTo>
                      <a:lnTo>
                        <a:pt x="58" y="81"/>
                      </a:lnTo>
                      <a:lnTo>
                        <a:pt x="60" y="97"/>
                      </a:lnTo>
                      <a:lnTo>
                        <a:pt x="60" y="97"/>
                      </a:lnTo>
                      <a:close/>
                    </a:path>
                  </a:pathLst>
                </a:cu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grpSp>
            <p:nvGrpSpPr>
              <p:cNvPr id="4252" name="组合 200"/>
              <p:cNvGrpSpPr/>
              <p:nvPr/>
            </p:nvGrpSpPr>
            <p:grpSpPr bwMode="auto">
              <a:xfrm>
                <a:off x="4286250" y="1101725"/>
                <a:ext cx="676275" cy="555625"/>
                <a:chOff x="0" y="0"/>
                <a:chExt cx="676275" cy="555625"/>
              </a:xfrm>
            </p:grpSpPr>
            <p:sp>
              <p:nvSpPr>
                <p:cNvPr id="4253" name="Freeform 148"/>
                <p:cNvSpPr>
                  <a:spLocks noChangeArrowheads="1"/>
                </p:cNvSpPr>
                <p:nvPr/>
              </p:nvSpPr>
              <p:spPr bwMode="auto">
                <a:xfrm>
                  <a:off x="19050" y="26987"/>
                  <a:ext cx="657225" cy="528638"/>
                </a:xfrm>
                <a:custGeom>
                  <a:avLst/>
                  <a:gdLst>
                    <a:gd name="T0" fmla="*/ 0 w 414"/>
                    <a:gd name="T1" fmla="*/ 117 h 333"/>
                    <a:gd name="T2" fmla="*/ 10 w 414"/>
                    <a:gd name="T3" fmla="*/ 102 h 333"/>
                    <a:gd name="T4" fmla="*/ 316 w 414"/>
                    <a:gd name="T5" fmla="*/ 306 h 333"/>
                    <a:gd name="T6" fmla="*/ 316 w 414"/>
                    <a:gd name="T7" fmla="*/ 306 h 333"/>
                    <a:gd name="T8" fmla="*/ 325 w 414"/>
                    <a:gd name="T9" fmla="*/ 310 h 333"/>
                    <a:gd name="T10" fmla="*/ 335 w 414"/>
                    <a:gd name="T11" fmla="*/ 313 h 333"/>
                    <a:gd name="T12" fmla="*/ 343 w 414"/>
                    <a:gd name="T13" fmla="*/ 313 h 333"/>
                    <a:gd name="T14" fmla="*/ 352 w 414"/>
                    <a:gd name="T15" fmla="*/ 312 h 333"/>
                    <a:gd name="T16" fmla="*/ 362 w 414"/>
                    <a:gd name="T17" fmla="*/ 309 h 333"/>
                    <a:gd name="T18" fmla="*/ 371 w 414"/>
                    <a:gd name="T19" fmla="*/ 304 h 333"/>
                    <a:gd name="T20" fmla="*/ 378 w 414"/>
                    <a:gd name="T21" fmla="*/ 297 h 333"/>
                    <a:gd name="T22" fmla="*/ 385 w 414"/>
                    <a:gd name="T23" fmla="*/ 289 h 333"/>
                    <a:gd name="T24" fmla="*/ 385 w 414"/>
                    <a:gd name="T25" fmla="*/ 289 h 333"/>
                    <a:gd name="T26" fmla="*/ 390 w 414"/>
                    <a:gd name="T27" fmla="*/ 279 h 333"/>
                    <a:gd name="T28" fmla="*/ 393 w 414"/>
                    <a:gd name="T29" fmla="*/ 270 h 333"/>
                    <a:gd name="T30" fmla="*/ 394 w 414"/>
                    <a:gd name="T31" fmla="*/ 260 h 333"/>
                    <a:gd name="T32" fmla="*/ 394 w 414"/>
                    <a:gd name="T33" fmla="*/ 251 h 333"/>
                    <a:gd name="T34" fmla="*/ 391 w 414"/>
                    <a:gd name="T35" fmla="*/ 241 h 333"/>
                    <a:gd name="T36" fmla="*/ 387 w 414"/>
                    <a:gd name="T37" fmla="*/ 232 h 333"/>
                    <a:gd name="T38" fmla="*/ 382 w 414"/>
                    <a:gd name="T39" fmla="*/ 225 h 333"/>
                    <a:gd name="T40" fmla="*/ 375 w 414"/>
                    <a:gd name="T41" fmla="*/ 218 h 333"/>
                    <a:gd name="T42" fmla="*/ 69 w 414"/>
                    <a:gd name="T43" fmla="*/ 14 h 333"/>
                    <a:gd name="T44" fmla="*/ 79 w 414"/>
                    <a:gd name="T45" fmla="*/ 0 h 333"/>
                    <a:gd name="T46" fmla="*/ 389 w 414"/>
                    <a:gd name="T47" fmla="*/ 207 h 333"/>
                    <a:gd name="T48" fmla="*/ 389 w 414"/>
                    <a:gd name="T49" fmla="*/ 207 h 333"/>
                    <a:gd name="T50" fmla="*/ 398 w 414"/>
                    <a:gd name="T51" fmla="*/ 216 h 333"/>
                    <a:gd name="T52" fmla="*/ 405 w 414"/>
                    <a:gd name="T53" fmla="*/ 225 h 333"/>
                    <a:gd name="T54" fmla="*/ 410 w 414"/>
                    <a:gd name="T55" fmla="*/ 236 h 333"/>
                    <a:gd name="T56" fmla="*/ 414 w 414"/>
                    <a:gd name="T57" fmla="*/ 248 h 333"/>
                    <a:gd name="T58" fmla="*/ 414 w 414"/>
                    <a:gd name="T59" fmla="*/ 262 h 333"/>
                    <a:gd name="T60" fmla="*/ 413 w 414"/>
                    <a:gd name="T61" fmla="*/ 275 h 333"/>
                    <a:gd name="T62" fmla="*/ 409 w 414"/>
                    <a:gd name="T63" fmla="*/ 287 h 333"/>
                    <a:gd name="T64" fmla="*/ 402 w 414"/>
                    <a:gd name="T65" fmla="*/ 300 h 333"/>
                    <a:gd name="T66" fmla="*/ 402 w 414"/>
                    <a:gd name="T67" fmla="*/ 300 h 333"/>
                    <a:gd name="T68" fmla="*/ 393 w 414"/>
                    <a:gd name="T69" fmla="*/ 312 h 333"/>
                    <a:gd name="T70" fmla="*/ 382 w 414"/>
                    <a:gd name="T71" fmla="*/ 320 h 333"/>
                    <a:gd name="T72" fmla="*/ 371 w 414"/>
                    <a:gd name="T73" fmla="*/ 327 h 333"/>
                    <a:gd name="T74" fmla="*/ 359 w 414"/>
                    <a:gd name="T75" fmla="*/ 331 h 333"/>
                    <a:gd name="T76" fmla="*/ 347 w 414"/>
                    <a:gd name="T77" fmla="*/ 333 h 333"/>
                    <a:gd name="T78" fmla="*/ 335 w 414"/>
                    <a:gd name="T79" fmla="*/ 332 h 333"/>
                    <a:gd name="T80" fmla="*/ 322 w 414"/>
                    <a:gd name="T81" fmla="*/ 329 h 333"/>
                    <a:gd name="T82" fmla="*/ 310 w 414"/>
                    <a:gd name="T83" fmla="*/ 323 h 333"/>
                    <a:gd name="T84" fmla="*/ 0 w 414"/>
                    <a:gd name="T85" fmla="*/ 117 h 333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414"/>
                    <a:gd name="T130" fmla="*/ 0 h 333"/>
                    <a:gd name="T131" fmla="*/ 414 w 414"/>
                    <a:gd name="T132" fmla="*/ 333 h 333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414" h="333">
                      <a:moveTo>
                        <a:pt x="0" y="117"/>
                      </a:moveTo>
                      <a:lnTo>
                        <a:pt x="10" y="102"/>
                      </a:lnTo>
                      <a:lnTo>
                        <a:pt x="316" y="306"/>
                      </a:lnTo>
                      <a:lnTo>
                        <a:pt x="316" y="306"/>
                      </a:lnTo>
                      <a:lnTo>
                        <a:pt x="325" y="310"/>
                      </a:lnTo>
                      <a:lnTo>
                        <a:pt x="335" y="313"/>
                      </a:lnTo>
                      <a:lnTo>
                        <a:pt x="343" y="313"/>
                      </a:lnTo>
                      <a:lnTo>
                        <a:pt x="352" y="312"/>
                      </a:lnTo>
                      <a:lnTo>
                        <a:pt x="362" y="309"/>
                      </a:lnTo>
                      <a:lnTo>
                        <a:pt x="371" y="304"/>
                      </a:lnTo>
                      <a:lnTo>
                        <a:pt x="378" y="297"/>
                      </a:lnTo>
                      <a:lnTo>
                        <a:pt x="385" y="289"/>
                      </a:lnTo>
                      <a:lnTo>
                        <a:pt x="385" y="289"/>
                      </a:lnTo>
                      <a:lnTo>
                        <a:pt x="390" y="279"/>
                      </a:lnTo>
                      <a:lnTo>
                        <a:pt x="393" y="270"/>
                      </a:lnTo>
                      <a:lnTo>
                        <a:pt x="394" y="260"/>
                      </a:lnTo>
                      <a:lnTo>
                        <a:pt x="394" y="251"/>
                      </a:lnTo>
                      <a:lnTo>
                        <a:pt x="391" y="241"/>
                      </a:lnTo>
                      <a:lnTo>
                        <a:pt x="387" y="232"/>
                      </a:lnTo>
                      <a:lnTo>
                        <a:pt x="382" y="225"/>
                      </a:lnTo>
                      <a:lnTo>
                        <a:pt x="375" y="218"/>
                      </a:lnTo>
                      <a:lnTo>
                        <a:pt x="69" y="14"/>
                      </a:lnTo>
                      <a:lnTo>
                        <a:pt x="79" y="0"/>
                      </a:lnTo>
                      <a:lnTo>
                        <a:pt x="389" y="207"/>
                      </a:lnTo>
                      <a:lnTo>
                        <a:pt x="389" y="207"/>
                      </a:lnTo>
                      <a:lnTo>
                        <a:pt x="398" y="216"/>
                      </a:lnTo>
                      <a:lnTo>
                        <a:pt x="405" y="225"/>
                      </a:lnTo>
                      <a:lnTo>
                        <a:pt x="410" y="236"/>
                      </a:lnTo>
                      <a:lnTo>
                        <a:pt x="414" y="248"/>
                      </a:lnTo>
                      <a:lnTo>
                        <a:pt x="414" y="262"/>
                      </a:lnTo>
                      <a:lnTo>
                        <a:pt x="413" y="275"/>
                      </a:lnTo>
                      <a:lnTo>
                        <a:pt x="409" y="287"/>
                      </a:lnTo>
                      <a:lnTo>
                        <a:pt x="402" y="300"/>
                      </a:lnTo>
                      <a:lnTo>
                        <a:pt x="402" y="300"/>
                      </a:lnTo>
                      <a:lnTo>
                        <a:pt x="393" y="312"/>
                      </a:lnTo>
                      <a:lnTo>
                        <a:pt x="382" y="320"/>
                      </a:lnTo>
                      <a:lnTo>
                        <a:pt x="371" y="327"/>
                      </a:lnTo>
                      <a:lnTo>
                        <a:pt x="359" y="331"/>
                      </a:lnTo>
                      <a:lnTo>
                        <a:pt x="347" y="333"/>
                      </a:lnTo>
                      <a:lnTo>
                        <a:pt x="335" y="332"/>
                      </a:lnTo>
                      <a:lnTo>
                        <a:pt x="322" y="329"/>
                      </a:lnTo>
                      <a:lnTo>
                        <a:pt x="310" y="323"/>
                      </a:lnTo>
                      <a:lnTo>
                        <a:pt x="0" y="117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54" name="Freeform 1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6213" cy="246063"/>
                </a:xfrm>
                <a:custGeom>
                  <a:avLst/>
                  <a:gdLst>
                    <a:gd name="T0" fmla="*/ 5 w 111"/>
                    <a:gd name="T1" fmla="*/ 154 h 155"/>
                    <a:gd name="T2" fmla="*/ 5 w 111"/>
                    <a:gd name="T3" fmla="*/ 154 h 155"/>
                    <a:gd name="T4" fmla="*/ 9 w 111"/>
                    <a:gd name="T5" fmla="*/ 155 h 155"/>
                    <a:gd name="T6" fmla="*/ 15 w 111"/>
                    <a:gd name="T7" fmla="*/ 155 h 155"/>
                    <a:gd name="T8" fmla="*/ 19 w 111"/>
                    <a:gd name="T9" fmla="*/ 154 h 155"/>
                    <a:gd name="T10" fmla="*/ 23 w 111"/>
                    <a:gd name="T11" fmla="*/ 150 h 155"/>
                    <a:gd name="T12" fmla="*/ 110 w 111"/>
                    <a:gd name="T13" fmla="*/ 20 h 155"/>
                    <a:gd name="T14" fmla="*/ 110 w 111"/>
                    <a:gd name="T15" fmla="*/ 20 h 155"/>
                    <a:gd name="T16" fmla="*/ 111 w 111"/>
                    <a:gd name="T17" fmla="*/ 15 h 155"/>
                    <a:gd name="T18" fmla="*/ 111 w 111"/>
                    <a:gd name="T19" fmla="*/ 11 h 155"/>
                    <a:gd name="T20" fmla="*/ 110 w 111"/>
                    <a:gd name="T21" fmla="*/ 5 h 155"/>
                    <a:gd name="T22" fmla="*/ 106 w 111"/>
                    <a:gd name="T23" fmla="*/ 2 h 155"/>
                    <a:gd name="T24" fmla="*/ 106 w 111"/>
                    <a:gd name="T25" fmla="*/ 2 h 155"/>
                    <a:gd name="T26" fmla="*/ 101 w 111"/>
                    <a:gd name="T27" fmla="*/ 0 h 155"/>
                    <a:gd name="T28" fmla="*/ 96 w 111"/>
                    <a:gd name="T29" fmla="*/ 0 h 155"/>
                    <a:gd name="T30" fmla="*/ 92 w 111"/>
                    <a:gd name="T31" fmla="*/ 2 h 155"/>
                    <a:gd name="T32" fmla="*/ 89 w 111"/>
                    <a:gd name="T33" fmla="*/ 5 h 155"/>
                    <a:gd name="T34" fmla="*/ 1 w 111"/>
                    <a:gd name="T35" fmla="*/ 136 h 155"/>
                    <a:gd name="T36" fmla="*/ 1 w 111"/>
                    <a:gd name="T37" fmla="*/ 136 h 155"/>
                    <a:gd name="T38" fmla="*/ 0 w 111"/>
                    <a:gd name="T39" fmla="*/ 140 h 155"/>
                    <a:gd name="T40" fmla="*/ 0 w 111"/>
                    <a:gd name="T41" fmla="*/ 146 h 155"/>
                    <a:gd name="T42" fmla="*/ 1 w 111"/>
                    <a:gd name="T43" fmla="*/ 150 h 155"/>
                    <a:gd name="T44" fmla="*/ 5 w 111"/>
                    <a:gd name="T45" fmla="*/ 154 h 155"/>
                    <a:gd name="T46" fmla="*/ 5 w 111"/>
                    <a:gd name="T47" fmla="*/ 154 h 155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1"/>
                    <a:gd name="T73" fmla="*/ 0 h 155"/>
                    <a:gd name="T74" fmla="*/ 111 w 111"/>
                    <a:gd name="T75" fmla="*/ 155 h 155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1" h="155">
                      <a:moveTo>
                        <a:pt x="5" y="154"/>
                      </a:moveTo>
                      <a:lnTo>
                        <a:pt x="5" y="154"/>
                      </a:lnTo>
                      <a:lnTo>
                        <a:pt x="9" y="155"/>
                      </a:lnTo>
                      <a:lnTo>
                        <a:pt x="15" y="155"/>
                      </a:lnTo>
                      <a:lnTo>
                        <a:pt x="19" y="154"/>
                      </a:lnTo>
                      <a:lnTo>
                        <a:pt x="23" y="150"/>
                      </a:lnTo>
                      <a:lnTo>
                        <a:pt x="110" y="20"/>
                      </a:lnTo>
                      <a:lnTo>
                        <a:pt x="110" y="20"/>
                      </a:lnTo>
                      <a:lnTo>
                        <a:pt x="111" y="15"/>
                      </a:lnTo>
                      <a:lnTo>
                        <a:pt x="111" y="11"/>
                      </a:lnTo>
                      <a:lnTo>
                        <a:pt x="110" y="5"/>
                      </a:lnTo>
                      <a:lnTo>
                        <a:pt x="106" y="2"/>
                      </a:lnTo>
                      <a:lnTo>
                        <a:pt x="106" y="2"/>
                      </a:lnTo>
                      <a:lnTo>
                        <a:pt x="101" y="0"/>
                      </a:lnTo>
                      <a:lnTo>
                        <a:pt x="96" y="0"/>
                      </a:lnTo>
                      <a:lnTo>
                        <a:pt x="92" y="2"/>
                      </a:lnTo>
                      <a:lnTo>
                        <a:pt x="89" y="5"/>
                      </a:lnTo>
                      <a:lnTo>
                        <a:pt x="1" y="136"/>
                      </a:lnTo>
                      <a:lnTo>
                        <a:pt x="1" y="136"/>
                      </a:lnTo>
                      <a:lnTo>
                        <a:pt x="0" y="140"/>
                      </a:lnTo>
                      <a:lnTo>
                        <a:pt x="0" y="146"/>
                      </a:lnTo>
                      <a:lnTo>
                        <a:pt x="1" y="150"/>
                      </a:lnTo>
                      <a:lnTo>
                        <a:pt x="5" y="154"/>
                      </a:lnTo>
                      <a:lnTo>
                        <a:pt x="5" y="154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55" name="Freeform 150"/>
                <p:cNvSpPr>
                  <a:spLocks noChangeArrowheads="1"/>
                </p:cNvSpPr>
                <p:nvPr/>
              </p:nvSpPr>
              <p:spPr bwMode="auto">
                <a:xfrm>
                  <a:off x="96837" y="169862"/>
                  <a:ext cx="504825" cy="323850"/>
                </a:xfrm>
                <a:custGeom>
                  <a:avLst/>
                  <a:gdLst>
                    <a:gd name="T0" fmla="*/ 0 w 318"/>
                    <a:gd name="T1" fmla="*/ 19 h 204"/>
                    <a:gd name="T2" fmla="*/ 11 w 318"/>
                    <a:gd name="T3" fmla="*/ 0 h 204"/>
                    <a:gd name="T4" fmla="*/ 284 w 318"/>
                    <a:gd name="T5" fmla="*/ 182 h 204"/>
                    <a:gd name="T6" fmla="*/ 284 w 318"/>
                    <a:gd name="T7" fmla="*/ 182 h 204"/>
                    <a:gd name="T8" fmla="*/ 292 w 318"/>
                    <a:gd name="T9" fmla="*/ 186 h 204"/>
                    <a:gd name="T10" fmla="*/ 302 w 318"/>
                    <a:gd name="T11" fmla="*/ 188 h 204"/>
                    <a:gd name="T12" fmla="*/ 310 w 318"/>
                    <a:gd name="T13" fmla="*/ 188 h 204"/>
                    <a:gd name="T14" fmla="*/ 318 w 318"/>
                    <a:gd name="T15" fmla="*/ 185 h 204"/>
                    <a:gd name="T16" fmla="*/ 318 w 318"/>
                    <a:gd name="T17" fmla="*/ 185 h 204"/>
                    <a:gd name="T18" fmla="*/ 317 w 318"/>
                    <a:gd name="T19" fmla="*/ 186 h 204"/>
                    <a:gd name="T20" fmla="*/ 317 w 318"/>
                    <a:gd name="T21" fmla="*/ 186 h 204"/>
                    <a:gd name="T22" fmla="*/ 313 w 318"/>
                    <a:gd name="T23" fmla="*/ 192 h 204"/>
                    <a:gd name="T24" fmla="*/ 307 w 318"/>
                    <a:gd name="T25" fmla="*/ 197 h 204"/>
                    <a:gd name="T26" fmla="*/ 302 w 318"/>
                    <a:gd name="T27" fmla="*/ 200 h 204"/>
                    <a:gd name="T28" fmla="*/ 295 w 318"/>
                    <a:gd name="T29" fmla="*/ 203 h 204"/>
                    <a:gd name="T30" fmla="*/ 288 w 318"/>
                    <a:gd name="T31" fmla="*/ 204 h 204"/>
                    <a:gd name="T32" fmla="*/ 282 w 318"/>
                    <a:gd name="T33" fmla="*/ 203 h 204"/>
                    <a:gd name="T34" fmla="*/ 276 w 318"/>
                    <a:gd name="T35" fmla="*/ 201 h 204"/>
                    <a:gd name="T36" fmla="*/ 269 w 318"/>
                    <a:gd name="T37" fmla="*/ 199 h 204"/>
                    <a:gd name="T38" fmla="*/ 0 w 318"/>
                    <a:gd name="T39" fmla="*/ 19 h 20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18"/>
                    <a:gd name="T61" fmla="*/ 0 h 204"/>
                    <a:gd name="T62" fmla="*/ 318 w 318"/>
                    <a:gd name="T63" fmla="*/ 204 h 20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18" h="204">
                      <a:moveTo>
                        <a:pt x="0" y="19"/>
                      </a:moveTo>
                      <a:lnTo>
                        <a:pt x="11" y="0"/>
                      </a:lnTo>
                      <a:lnTo>
                        <a:pt x="284" y="182"/>
                      </a:lnTo>
                      <a:lnTo>
                        <a:pt x="284" y="182"/>
                      </a:lnTo>
                      <a:lnTo>
                        <a:pt x="292" y="186"/>
                      </a:lnTo>
                      <a:lnTo>
                        <a:pt x="302" y="188"/>
                      </a:lnTo>
                      <a:lnTo>
                        <a:pt x="310" y="188"/>
                      </a:lnTo>
                      <a:lnTo>
                        <a:pt x="318" y="185"/>
                      </a:lnTo>
                      <a:lnTo>
                        <a:pt x="318" y="185"/>
                      </a:lnTo>
                      <a:lnTo>
                        <a:pt x="317" y="186"/>
                      </a:lnTo>
                      <a:lnTo>
                        <a:pt x="317" y="186"/>
                      </a:lnTo>
                      <a:lnTo>
                        <a:pt x="313" y="192"/>
                      </a:lnTo>
                      <a:lnTo>
                        <a:pt x="307" y="197"/>
                      </a:lnTo>
                      <a:lnTo>
                        <a:pt x="302" y="200"/>
                      </a:lnTo>
                      <a:lnTo>
                        <a:pt x="295" y="203"/>
                      </a:lnTo>
                      <a:lnTo>
                        <a:pt x="288" y="204"/>
                      </a:lnTo>
                      <a:lnTo>
                        <a:pt x="282" y="203"/>
                      </a:lnTo>
                      <a:lnTo>
                        <a:pt x="276" y="201"/>
                      </a:lnTo>
                      <a:lnTo>
                        <a:pt x="269" y="19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7CBE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56" name="Freeform 151"/>
              <p:cNvSpPr>
                <a:spLocks noEditPoints="1" noChangeArrowheads="1"/>
              </p:cNvSpPr>
              <p:nvPr/>
            </p:nvSpPr>
            <p:spPr bwMode="auto">
              <a:xfrm>
                <a:off x="2647950" y="3503613"/>
                <a:ext cx="381000" cy="660400"/>
              </a:xfrm>
              <a:custGeom>
                <a:avLst/>
                <a:gdLst>
                  <a:gd name="T0" fmla="*/ 144 w 240"/>
                  <a:gd name="T1" fmla="*/ 352 h 416"/>
                  <a:gd name="T2" fmla="*/ 154 w 240"/>
                  <a:gd name="T3" fmla="*/ 354 h 416"/>
                  <a:gd name="T4" fmla="*/ 164 w 240"/>
                  <a:gd name="T5" fmla="*/ 359 h 416"/>
                  <a:gd name="T6" fmla="*/ 171 w 240"/>
                  <a:gd name="T7" fmla="*/ 366 h 416"/>
                  <a:gd name="T8" fmla="*/ 175 w 240"/>
                  <a:gd name="T9" fmla="*/ 375 h 416"/>
                  <a:gd name="T10" fmla="*/ 176 w 240"/>
                  <a:gd name="T11" fmla="*/ 382 h 416"/>
                  <a:gd name="T12" fmla="*/ 175 w 240"/>
                  <a:gd name="T13" fmla="*/ 394 h 416"/>
                  <a:gd name="T14" fmla="*/ 168 w 240"/>
                  <a:gd name="T15" fmla="*/ 405 h 416"/>
                  <a:gd name="T16" fmla="*/ 158 w 240"/>
                  <a:gd name="T17" fmla="*/ 413 h 416"/>
                  <a:gd name="T18" fmla="*/ 152 w 240"/>
                  <a:gd name="T19" fmla="*/ 415 h 416"/>
                  <a:gd name="T20" fmla="*/ 144 w 240"/>
                  <a:gd name="T21" fmla="*/ 352 h 416"/>
                  <a:gd name="T22" fmla="*/ 144 w 240"/>
                  <a:gd name="T23" fmla="*/ 325 h 416"/>
                  <a:gd name="T24" fmla="*/ 144 w 240"/>
                  <a:gd name="T25" fmla="*/ 141 h 416"/>
                  <a:gd name="T26" fmla="*/ 163 w 240"/>
                  <a:gd name="T27" fmla="*/ 160 h 416"/>
                  <a:gd name="T28" fmla="*/ 175 w 240"/>
                  <a:gd name="T29" fmla="*/ 189 h 416"/>
                  <a:gd name="T30" fmla="*/ 188 w 240"/>
                  <a:gd name="T31" fmla="*/ 243 h 416"/>
                  <a:gd name="T32" fmla="*/ 192 w 240"/>
                  <a:gd name="T33" fmla="*/ 251 h 416"/>
                  <a:gd name="T34" fmla="*/ 205 w 240"/>
                  <a:gd name="T35" fmla="*/ 260 h 416"/>
                  <a:gd name="T36" fmla="*/ 225 w 240"/>
                  <a:gd name="T37" fmla="*/ 264 h 416"/>
                  <a:gd name="T38" fmla="*/ 240 w 240"/>
                  <a:gd name="T39" fmla="*/ 300 h 416"/>
                  <a:gd name="T40" fmla="*/ 135 w 240"/>
                  <a:gd name="T41" fmla="*/ 352 h 416"/>
                  <a:gd name="T42" fmla="*/ 144 w 240"/>
                  <a:gd name="T43" fmla="*/ 352 h 416"/>
                  <a:gd name="T44" fmla="*/ 144 w 240"/>
                  <a:gd name="T45" fmla="*/ 416 h 416"/>
                  <a:gd name="T46" fmla="*/ 134 w 240"/>
                  <a:gd name="T47" fmla="*/ 415 h 416"/>
                  <a:gd name="T48" fmla="*/ 125 w 240"/>
                  <a:gd name="T49" fmla="*/ 409 h 416"/>
                  <a:gd name="T50" fmla="*/ 118 w 240"/>
                  <a:gd name="T51" fmla="*/ 403 h 416"/>
                  <a:gd name="T52" fmla="*/ 112 w 240"/>
                  <a:gd name="T53" fmla="*/ 392 h 416"/>
                  <a:gd name="T54" fmla="*/ 112 w 240"/>
                  <a:gd name="T55" fmla="*/ 386 h 416"/>
                  <a:gd name="T56" fmla="*/ 114 w 240"/>
                  <a:gd name="T57" fmla="*/ 374 h 416"/>
                  <a:gd name="T58" fmla="*/ 121 w 240"/>
                  <a:gd name="T59" fmla="*/ 363 h 416"/>
                  <a:gd name="T60" fmla="*/ 130 w 240"/>
                  <a:gd name="T61" fmla="*/ 355 h 416"/>
                  <a:gd name="T62" fmla="*/ 135 w 240"/>
                  <a:gd name="T63" fmla="*/ 352 h 416"/>
                  <a:gd name="T64" fmla="*/ 144 w 240"/>
                  <a:gd name="T65" fmla="*/ 141 h 416"/>
                  <a:gd name="T66" fmla="*/ 122 w 240"/>
                  <a:gd name="T67" fmla="*/ 130 h 416"/>
                  <a:gd name="T68" fmla="*/ 98 w 240"/>
                  <a:gd name="T69" fmla="*/ 126 h 416"/>
                  <a:gd name="T70" fmla="*/ 69 w 240"/>
                  <a:gd name="T71" fmla="*/ 19 h 416"/>
                  <a:gd name="T72" fmla="*/ 65 w 240"/>
                  <a:gd name="T73" fmla="*/ 10 h 416"/>
                  <a:gd name="T74" fmla="*/ 58 w 240"/>
                  <a:gd name="T75" fmla="*/ 4 h 416"/>
                  <a:gd name="T76" fmla="*/ 49 w 240"/>
                  <a:gd name="T77" fmla="*/ 0 h 416"/>
                  <a:gd name="T78" fmla="*/ 39 w 240"/>
                  <a:gd name="T79" fmla="*/ 2 h 416"/>
                  <a:gd name="T80" fmla="*/ 34 w 240"/>
                  <a:gd name="T81" fmla="*/ 3 h 416"/>
                  <a:gd name="T82" fmla="*/ 26 w 240"/>
                  <a:gd name="T83" fmla="*/ 10 h 416"/>
                  <a:gd name="T84" fmla="*/ 22 w 240"/>
                  <a:gd name="T85" fmla="*/ 18 h 416"/>
                  <a:gd name="T86" fmla="*/ 20 w 240"/>
                  <a:gd name="T87" fmla="*/ 27 h 416"/>
                  <a:gd name="T88" fmla="*/ 49 w 240"/>
                  <a:gd name="T89" fmla="*/ 139 h 416"/>
                  <a:gd name="T90" fmla="*/ 38 w 240"/>
                  <a:gd name="T91" fmla="*/ 145 h 416"/>
                  <a:gd name="T92" fmla="*/ 20 w 240"/>
                  <a:gd name="T93" fmla="*/ 164 h 416"/>
                  <a:gd name="T94" fmla="*/ 11 w 240"/>
                  <a:gd name="T95" fmla="*/ 187 h 416"/>
                  <a:gd name="T96" fmla="*/ 8 w 240"/>
                  <a:gd name="T97" fmla="*/ 216 h 416"/>
                  <a:gd name="T98" fmla="*/ 11 w 240"/>
                  <a:gd name="T99" fmla="*/ 232 h 416"/>
                  <a:gd name="T100" fmla="*/ 26 w 240"/>
                  <a:gd name="T101" fmla="*/ 285 h 416"/>
                  <a:gd name="T102" fmla="*/ 26 w 240"/>
                  <a:gd name="T103" fmla="*/ 294 h 416"/>
                  <a:gd name="T104" fmla="*/ 20 w 240"/>
                  <a:gd name="T105" fmla="*/ 308 h 416"/>
                  <a:gd name="T106" fmla="*/ 5 w 240"/>
                  <a:gd name="T107" fmla="*/ 321 h 416"/>
                  <a:gd name="T108" fmla="*/ 10 w 240"/>
                  <a:gd name="T109" fmla="*/ 361 h 416"/>
                  <a:gd name="T110" fmla="*/ 144 w 240"/>
                  <a:gd name="T111" fmla="*/ 141 h 41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40"/>
                  <a:gd name="T169" fmla="*/ 0 h 416"/>
                  <a:gd name="T170" fmla="*/ 240 w 240"/>
                  <a:gd name="T171" fmla="*/ 416 h 41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40" h="416">
                    <a:moveTo>
                      <a:pt x="144" y="352"/>
                    </a:moveTo>
                    <a:lnTo>
                      <a:pt x="144" y="352"/>
                    </a:lnTo>
                    <a:lnTo>
                      <a:pt x="149" y="352"/>
                    </a:lnTo>
                    <a:lnTo>
                      <a:pt x="154" y="354"/>
                    </a:lnTo>
                    <a:lnTo>
                      <a:pt x="160" y="355"/>
                    </a:lnTo>
                    <a:lnTo>
                      <a:pt x="164" y="359"/>
                    </a:lnTo>
                    <a:lnTo>
                      <a:pt x="168" y="362"/>
                    </a:lnTo>
                    <a:lnTo>
                      <a:pt x="171" y="366"/>
                    </a:lnTo>
                    <a:lnTo>
                      <a:pt x="173" y="371"/>
                    </a:lnTo>
                    <a:lnTo>
                      <a:pt x="175" y="375"/>
                    </a:lnTo>
                    <a:lnTo>
                      <a:pt x="175" y="375"/>
                    </a:lnTo>
                    <a:lnTo>
                      <a:pt x="176" y="382"/>
                    </a:lnTo>
                    <a:lnTo>
                      <a:pt x="176" y="389"/>
                    </a:lnTo>
                    <a:lnTo>
                      <a:pt x="175" y="394"/>
                    </a:lnTo>
                    <a:lnTo>
                      <a:pt x="172" y="400"/>
                    </a:lnTo>
                    <a:lnTo>
                      <a:pt x="168" y="405"/>
                    </a:lnTo>
                    <a:lnTo>
                      <a:pt x="164" y="409"/>
                    </a:lnTo>
                    <a:lnTo>
                      <a:pt x="158" y="413"/>
                    </a:lnTo>
                    <a:lnTo>
                      <a:pt x="152" y="415"/>
                    </a:lnTo>
                    <a:lnTo>
                      <a:pt x="152" y="415"/>
                    </a:lnTo>
                    <a:lnTo>
                      <a:pt x="144" y="416"/>
                    </a:lnTo>
                    <a:lnTo>
                      <a:pt x="144" y="352"/>
                    </a:lnTo>
                    <a:lnTo>
                      <a:pt x="144" y="352"/>
                    </a:lnTo>
                    <a:close/>
                    <a:moveTo>
                      <a:pt x="144" y="325"/>
                    </a:moveTo>
                    <a:lnTo>
                      <a:pt x="144" y="141"/>
                    </a:lnTo>
                    <a:lnTo>
                      <a:pt x="144" y="141"/>
                    </a:lnTo>
                    <a:lnTo>
                      <a:pt x="154" y="149"/>
                    </a:lnTo>
                    <a:lnTo>
                      <a:pt x="163" y="160"/>
                    </a:lnTo>
                    <a:lnTo>
                      <a:pt x="169" y="174"/>
                    </a:lnTo>
                    <a:lnTo>
                      <a:pt x="175" y="189"/>
                    </a:lnTo>
                    <a:lnTo>
                      <a:pt x="175" y="189"/>
                    </a:lnTo>
                    <a:lnTo>
                      <a:pt x="188" y="243"/>
                    </a:lnTo>
                    <a:lnTo>
                      <a:pt x="188" y="243"/>
                    </a:lnTo>
                    <a:lnTo>
                      <a:pt x="192" y="251"/>
                    </a:lnTo>
                    <a:lnTo>
                      <a:pt x="198" y="256"/>
                    </a:lnTo>
                    <a:lnTo>
                      <a:pt x="205" y="260"/>
                    </a:lnTo>
                    <a:lnTo>
                      <a:pt x="211" y="263"/>
                    </a:lnTo>
                    <a:lnTo>
                      <a:pt x="225" y="264"/>
                    </a:lnTo>
                    <a:lnTo>
                      <a:pt x="230" y="264"/>
                    </a:lnTo>
                    <a:lnTo>
                      <a:pt x="240" y="300"/>
                    </a:lnTo>
                    <a:lnTo>
                      <a:pt x="144" y="325"/>
                    </a:lnTo>
                    <a:close/>
                    <a:moveTo>
                      <a:pt x="135" y="352"/>
                    </a:moveTo>
                    <a:lnTo>
                      <a:pt x="135" y="352"/>
                    </a:lnTo>
                    <a:lnTo>
                      <a:pt x="144" y="352"/>
                    </a:lnTo>
                    <a:lnTo>
                      <a:pt x="144" y="416"/>
                    </a:lnTo>
                    <a:lnTo>
                      <a:pt x="144" y="416"/>
                    </a:lnTo>
                    <a:lnTo>
                      <a:pt x="138" y="416"/>
                    </a:lnTo>
                    <a:lnTo>
                      <a:pt x="134" y="415"/>
                    </a:lnTo>
                    <a:lnTo>
                      <a:pt x="129" y="412"/>
                    </a:lnTo>
                    <a:lnTo>
                      <a:pt x="125" y="409"/>
                    </a:lnTo>
                    <a:lnTo>
                      <a:pt x="121" y="407"/>
                    </a:lnTo>
                    <a:lnTo>
                      <a:pt x="118" y="403"/>
                    </a:lnTo>
                    <a:lnTo>
                      <a:pt x="115" y="397"/>
                    </a:lnTo>
                    <a:lnTo>
                      <a:pt x="112" y="392"/>
                    </a:lnTo>
                    <a:lnTo>
                      <a:pt x="112" y="392"/>
                    </a:lnTo>
                    <a:lnTo>
                      <a:pt x="112" y="386"/>
                    </a:lnTo>
                    <a:lnTo>
                      <a:pt x="112" y="380"/>
                    </a:lnTo>
                    <a:lnTo>
                      <a:pt x="114" y="374"/>
                    </a:lnTo>
                    <a:lnTo>
                      <a:pt x="117" y="367"/>
                    </a:lnTo>
                    <a:lnTo>
                      <a:pt x="121" y="363"/>
                    </a:lnTo>
                    <a:lnTo>
                      <a:pt x="125" y="359"/>
                    </a:lnTo>
                    <a:lnTo>
                      <a:pt x="130" y="355"/>
                    </a:lnTo>
                    <a:lnTo>
                      <a:pt x="135" y="352"/>
                    </a:lnTo>
                    <a:lnTo>
                      <a:pt x="135" y="352"/>
                    </a:lnTo>
                    <a:close/>
                    <a:moveTo>
                      <a:pt x="144" y="141"/>
                    </a:moveTo>
                    <a:lnTo>
                      <a:pt x="144" y="141"/>
                    </a:lnTo>
                    <a:lnTo>
                      <a:pt x="133" y="134"/>
                    </a:lnTo>
                    <a:lnTo>
                      <a:pt x="122" y="130"/>
                    </a:lnTo>
                    <a:lnTo>
                      <a:pt x="110" y="128"/>
                    </a:lnTo>
                    <a:lnTo>
                      <a:pt x="98" y="126"/>
                    </a:lnTo>
                    <a:lnTo>
                      <a:pt x="69" y="19"/>
                    </a:lnTo>
                    <a:lnTo>
                      <a:pt x="69" y="19"/>
                    </a:lnTo>
                    <a:lnTo>
                      <a:pt x="68" y="15"/>
                    </a:lnTo>
                    <a:lnTo>
                      <a:pt x="65" y="10"/>
                    </a:lnTo>
                    <a:lnTo>
                      <a:pt x="61" y="7"/>
                    </a:lnTo>
                    <a:lnTo>
                      <a:pt x="58" y="4"/>
                    </a:lnTo>
                    <a:lnTo>
                      <a:pt x="53" y="2"/>
                    </a:lnTo>
                    <a:lnTo>
                      <a:pt x="49" y="0"/>
                    </a:lnTo>
                    <a:lnTo>
                      <a:pt x="43" y="0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4" y="3"/>
                    </a:lnTo>
                    <a:lnTo>
                      <a:pt x="30" y="6"/>
                    </a:lnTo>
                    <a:lnTo>
                      <a:pt x="26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0" y="22"/>
                    </a:lnTo>
                    <a:lnTo>
                      <a:pt x="20" y="27"/>
                    </a:lnTo>
                    <a:lnTo>
                      <a:pt x="20" y="32"/>
                    </a:lnTo>
                    <a:lnTo>
                      <a:pt x="49" y="139"/>
                    </a:lnTo>
                    <a:lnTo>
                      <a:pt x="49" y="139"/>
                    </a:lnTo>
                    <a:lnTo>
                      <a:pt x="38" y="145"/>
                    </a:lnTo>
                    <a:lnTo>
                      <a:pt x="28" y="155"/>
                    </a:lnTo>
                    <a:lnTo>
                      <a:pt x="20" y="164"/>
                    </a:lnTo>
                    <a:lnTo>
                      <a:pt x="15" y="175"/>
                    </a:lnTo>
                    <a:lnTo>
                      <a:pt x="11" y="187"/>
                    </a:lnTo>
                    <a:lnTo>
                      <a:pt x="8" y="201"/>
                    </a:lnTo>
                    <a:lnTo>
                      <a:pt x="8" y="216"/>
                    </a:lnTo>
                    <a:lnTo>
                      <a:pt x="11" y="232"/>
                    </a:lnTo>
                    <a:lnTo>
                      <a:pt x="11" y="232"/>
                    </a:lnTo>
                    <a:lnTo>
                      <a:pt x="26" y="285"/>
                    </a:lnTo>
                    <a:lnTo>
                      <a:pt x="26" y="285"/>
                    </a:lnTo>
                    <a:lnTo>
                      <a:pt x="26" y="285"/>
                    </a:lnTo>
                    <a:lnTo>
                      <a:pt x="26" y="294"/>
                    </a:lnTo>
                    <a:lnTo>
                      <a:pt x="24" y="301"/>
                    </a:lnTo>
                    <a:lnTo>
                      <a:pt x="20" y="308"/>
                    </a:lnTo>
                    <a:lnTo>
                      <a:pt x="15" y="313"/>
                    </a:lnTo>
                    <a:lnTo>
                      <a:pt x="5" y="321"/>
                    </a:lnTo>
                    <a:lnTo>
                      <a:pt x="0" y="324"/>
                    </a:lnTo>
                    <a:lnTo>
                      <a:pt x="10" y="361"/>
                    </a:lnTo>
                    <a:lnTo>
                      <a:pt x="144" y="325"/>
                    </a:lnTo>
                    <a:lnTo>
                      <a:pt x="144" y="141"/>
                    </a:lnTo>
                    <a:close/>
                  </a:path>
                </a:pathLst>
              </a:custGeom>
              <a:solidFill>
                <a:srgbClr val="C16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58" name="Freeform 153"/>
              <p:cNvSpPr>
                <a:spLocks noEditPoints="1" noChangeArrowheads="1"/>
              </p:cNvSpPr>
              <p:nvPr/>
            </p:nvSpPr>
            <p:spPr bwMode="auto">
              <a:xfrm>
                <a:off x="3022600" y="1095375"/>
                <a:ext cx="517525" cy="504825"/>
              </a:xfrm>
              <a:custGeom>
                <a:avLst/>
                <a:gdLst>
                  <a:gd name="T0" fmla="*/ 200 w 325"/>
                  <a:gd name="T1" fmla="*/ 35 h 318"/>
                  <a:gd name="T2" fmla="*/ 214 w 325"/>
                  <a:gd name="T3" fmla="*/ 29 h 318"/>
                  <a:gd name="T4" fmla="*/ 215 w 325"/>
                  <a:gd name="T5" fmla="*/ 16 h 318"/>
                  <a:gd name="T6" fmla="*/ 321 w 325"/>
                  <a:gd name="T7" fmla="*/ 177 h 318"/>
                  <a:gd name="T8" fmla="*/ 325 w 325"/>
                  <a:gd name="T9" fmla="*/ 196 h 318"/>
                  <a:gd name="T10" fmla="*/ 314 w 325"/>
                  <a:gd name="T11" fmla="*/ 218 h 318"/>
                  <a:gd name="T12" fmla="*/ 291 w 325"/>
                  <a:gd name="T13" fmla="*/ 158 h 318"/>
                  <a:gd name="T14" fmla="*/ 293 w 325"/>
                  <a:gd name="T15" fmla="*/ 154 h 318"/>
                  <a:gd name="T16" fmla="*/ 194 w 325"/>
                  <a:gd name="T17" fmla="*/ 174 h 318"/>
                  <a:gd name="T18" fmla="*/ 276 w 325"/>
                  <a:gd name="T19" fmla="*/ 126 h 318"/>
                  <a:gd name="T20" fmla="*/ 194 w 325"/>
                  <a:gd name="T21" fmla="*/ 168 h 318"/>
                  <a:gd name="T22" fmla="*/ 261 w 325"/>
                  <a:gd name="T23" fmla="*/ 98 h 318"/>
                  <a:gd name="T24" fmla="*/ 257 w 325"/>
                  <a:gd name="T25" fmla="*/ 96 h 318"/>
                  <a:gd name="T26" fmla="*/ 244 w 325"/>
                  <a:gd name="T27" fmla="*/ 73 h 318"/>
                  <a:gd name="T28" fmla="*/ 244 w 325"/>
                  <a:gd name="T29" fmla="*/ 67 h 318"/>
                  <a:gd name="T30" fmla="*/ 15 w 325"/>
                  <a:gd name="T31" fmla="*/ 116 h 318"/>
                  <a:gd name="T32" fmla="*/ 16 w 325"/>
                  <a:gd name="T33" fmla="*/ 126 h 318"/>
                  <a:gd name="T34" fmla="*/ 34 w 325"/>
                  <a:gd name="T35" fmla="*/ 131 h 318"/>
                  <a:gd name="T36" fmla="*/ 41 w 325"/>
                  <a:gd name="T37" fmla="*/ 117 h 318"/>
                  <a:gd name="T38" fmla="*/ 31 w 325"/>
                  <a:gd name="T39" fmla="*/ 107 h 318"/>
                  <a:gd name="T40" fmla="*/ 51 w 325"/>
                  <a:gd name="T41" fmla="*/ 107 h 318"/>
                  <a:gd name="T42" fmla="*/ 64 w 325"/>
                  <a:gd name="T43" fmla="*/ 113 h 318"/>
                  <a:gd name="T44" fmla="*/ 76 w 325"/>
                  <a:gd name="T45" fmla="*/ 104 h 318"/>
                  <a:gd name="T46" fmla="*/ 70 w 325"/>
                  <a:gd name="T47" fmla="*/ 89 h 318"/>
                  <a:gd name="T48" fmla="*/ 85 w 325"/>
                  <a:gd name="T49" fmla="*/ 81 h 318"/>
                  <a:gd name="T50" fmla="*/ 95 w 325"/>
                  <a:gd name="T51" fmla="*/ 93 h 318"/>
                  <a:gd name="T52" fmla="*/ 108 w 325"/>
                  <a:gd name="T53" fmla="*/ 88 h 318"/>
                  <a:gd name="T54" fmla="*/ 110 w 325"/>
                  <a:gd name="T55" fmla="*/ 74 h 318"/>
                  <a:gd name="T56" fmla="*/ 121 w 325"/>
                  <a:gd name="T57" fmla="*/ 56 h 318"/>
                  <a:gd name="T58" fmla="*/ 125 w 325"/>
                  <a:gd name="T59" fmla="*/ 71 h 318"/>
                  <a:gd name="T60" fmla="*/ 140 w 325"/>
                  <a:gd name="T61" fmla="*/ 73 h 318"/>
                  <a:gd name="T62" fmla="*/ 145 w 325"/>
                  <a:gd name="T63" fmla="*/ 54 h 318"/>
                  <a:gd name="T64" fmla="*/ 156 w 325"/>
                  <a:gd name="T65" fmla="*/ 38 h 318"/>
                  <a:gd name="T66" fmla="*/ 157 w 325"/>
                  <a:gd name="T67" fmla="*/ 47 h 318"/>
                  <a:gd name="T68" fmla="*/ 175 w 325"/>
                  <a:gd name="T69" fmla="*/ 52 h 318"/>
                  <a:gd name="T70" fmla="*/ 181 w 325"/>
                  <a:gd name="T71" fmla="*/ 40 h 318"/>
                  <a:gd name="T72" fmla="*/ 172 w 325"/>
                  <a:gd name="T73" fmla="*/ 28 h 318"/>
                  <a:gd name="T74" fmla="*/ 192 w 325"/>
                  <a:gd name="T75" fmla="*/ 28 h 318"/>
                  <a:gd name="T76" fmla="*/ 47 w 325"/>
                  <a:gd name="T77" fmla="*/ 174 h 318"/>
                  <a:gd name="T78" fmla="*/ 46 w 325"/>
                  <a:gd name="T79" fmla="*/ 178 h 318"/>
                  <a:gd name="T80" fmla="*/ 194 w 325"/>
                  <a:gd name="T81" fmla="*/ 100 h 318"/>
                  <a:gd name="T82" fmla="*/ 62 w 325"/>
                  <a:gd name="T83" fmla="*/ 204 h 318"/>
                  <a:gd name="T84" fmla="*/ 66 w 325"/>
                  <a:gd name="T85" fmla="*/ 208 h 318"/>
                  <a:gd name="T86" fmla="*/ 80 w 325"/>
                  <a:gd name="T87" fmla="*/ 231 h 318"/>
                  <a:gd name="T88" fmla="*/ 79 w 325"/>
                  <a:gd name="T89" fmla="*/ 235 h 318"/>
                  <a:gd name="T90" fmla="*/ 194 w 325"/>
                  <a:gd name="T91" fmla="*/ 174 h 318"/>
                  <a:gd name="T92" fmla="*/ 93 w 325"/>
                  <a:gd name="T93" fmla="*/ 261 h 318"/>
                  <a:gd name="T94" fmla="*/ 98 w 325"/>
                  <a:gd name="T95" fmla="*/ 265 h 318"/>
                  <a:gd name="T96" fmla="*/ 142 w 325"/>
                  <a:gd name="T97" fmla="*/ 314 h 318"/>
                  <a:gd name="T98" fmla="*/ 123 w 325"/>
                  <a:gd name="T99" fmla="*/ 318 h 318"/>
                  <a:gd name="T100" fmla="*/ 102 w 325"/>
                  <a:gd name="T101" fmla="*/ 306 h 31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25"/>
                  <a:gd name="T154" fmla="*/ 0 h 318"/>
                  <a:gd name="T155" fmla="*/ 325 w 325"/>
                  <a:gd name="T156" fmla="*/ 318 h 31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25" h="318">
                    <a:moveTo>
                      <a:pt x="194" y="31"/>
                    </a:moveTo>
                    <a:lnTo>
                      <a:pt x="194" y="31"/>
                    </a:lnTo>
                    <a:lnTo>
                      <a:pt x="196" y="33"/>
                    </a:lnTo>
                    <a:lnTo>
                      <a:pt x="200" y="35"/>
                    </a:lnTo>
                    <a:lnTo>
                      <a:pt x="206" y="35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29"/>
                    </a:lnTo>
                    <a:lnTo>
                      <a:pt x="215" y="25"/>
                    </a:lnTo>
                    <a:lnTo>
                      <a:pt x="217" y="20"/>
                    </a:lnTo>
                    <a:lnTo>
                      <a:pt x="215" y="16"/>
                    </a:lnTo>
                    <a:lnTo>
                      <a:pt x="215" y="16"/>
                    </a:lnTo>
                    <a:lnTo>
                      <a:pt x="211" y="12"/>
                    </a:lnTo>
                    <a:lnTo>
                      <a:pt x="207" y="9"/>
                    </a:lnTo>
                    <a:lnTo>
                      <a:pt x="223" y="0"/>
                    </a:lnTo>
                    <a:lnTo>
                      <a:pt x="321" y="177"/>
                    </a:lnTo>
                    <a:lnTo>
                      <a:pt x="321" y="177"/>
                    </a:lnTo>
                    <a:lnTo>
                      <a:pt x="324" y="182"/>
                    </a:lnTo>
                    <a:lnTo>
                      <a:pt x="325" y="189"/>
                    </a:lnTo>
                    <a:lnTo>
                      <a:pt x="325" y="196"/>
                    </a:lnTo>
                    <a:lnTo>
                      <a:pt x="324" y="201"/>
                    </a:lnTo>
                    <a:lnTo>
                      <a:pt x="322" y="208"/>
                    </a:lnTo>
                    <a:lnTo>
                      <a:pt x="318" y="212"/>
                    </a:lnTo>
                    <a:lnTo>
                      <a:pt x="314" y="218"/>
                    </a:lnTo>
                    <a:lnTo>
                      <a:pt x="309" y="222"/>
                    </a:lnTo>
                    <a:lnTo>
                      <a:pt x="194" y="285"/>
                    </a:lnTo>
                    <a:lnTo>
                      <a:pt x="194" y="212"/>
                    </a:lnTo>
                    <a:lnTo>
                      <a:pt x="291" y="158"/>
                    </a:lnTo>
                    <a:lnTo>
                      <a:pt x="291" y="158"/>
                    </a:lnTo>
                    <a:lnTo>
                      <a:pt x="293" y="155"/>
                    </a:lnTo>
                    <a:lnTo>
                      <a:pt x="293" y="154"/>
                    </a:lnTo>
                    <a:lnTo>
                      <a:pt x="293" y="154"/>
                    </a:lnTo>
                    <a:lnTo>
                      <a:pt x="291" y="153"/>
                    </a:lnTo>
                    <a:lnTo>
                      <a:pt x="288" y="153"/>
                    </a:lnTo>
                    <a:lnTo>
                      <a:pt x="194" y="205"/>
                    </a:lnTo>
                    <a:lnTo>
                      <a:pt x="194" y="174"/>
                    </a:lnTo>
                    <a:lnTo>
                      <a:pt x="275" y="130"/>
                    </a:lnTo>
                    <a:lnTo>
                      <a:pt x="275" y="130"/>
                    </a:lnTo>
                    <a:lnTo>
                      <a:pt x="276" y="127"/>
                    </a:lnTo>
                    <a:lnTo>
                      <a:pt x="276" y="126"/>
                    </a:lnTo>
                    <a:lnTo>
                      <a:pt x="276" y="126"/>
                    </a:lnTo>
                    <a:lnTo>
                      <a:pt x="275" y="124"/>
                    </a:lnTo>
                    <a:lnTo>
                      <a:pt x="272" y="124"/>
                    </a:lnTo>
                    <a:lnTo>
                      <a:pt x="194" y="168"/>
                    </a:lnTo>
                    <a:lnTo>
                      <a:pt x="194" y="138"/>
                    </a:lnTo>
                    <a:lnTo>
                      <a:pt x="260" y="101"/>
                    </a:lnTo>
                    <a:lnTo>
                      <a:pt x="260" y="101"/>
                    </a:lnTo>
                    <a:lnTo>
                      <a:pt x="261" y="98"/>
                    </a:lnTo>
                    <a:lnTo>
                      <a:pt x="261" y="97"/>
                    </a:lnTo>
                    <a:lnTo>
                      <a:pt x="261" y="97"/>
                    </a:lnTo>
                    <a:lnTo>
                      <a:pt x="259" y="96"/>
                    </a:lnTo>
                    <a:lnTo>
                      <a:pt x="257" y="96"/>
                    </a:lnTo>
                    <a:lnTo>
                      <a:pt x="194" y="131"/>
                    </a:lnTo>
                    <a:lnTo>
                      <a:pt x="194" y="100"/>
                    </a:lnTo>
                    <a:lnTo>
                      <a:pt x="244" y="73"/>
                    </a:lnTo>
                    <a:lnTo>
                      <a:pt x="244" y="73"/>
                    </a:lnTo>
                    <a:lnTo>
                      <a:pt x="245" y="70"/>
                    </a:lnTo>
                    <a:lnTo>
                      <a:pt x="245" y="69"/>
                    </a:lnTo>
                    <a:lnTo>
                      <a:pt x="245" y="69"/>
                    </a:lnTo>
                    <a:lnTo>
                      <a:pt x="244" y="67"/>
                    </a:lnTo>
                    <a:lnTo>
                      <a:pt x="241" y="67"/>
                    </a:lnTo>
                    <a:lnTo>
                      <a:pt x="194" y="93"/>
                    </a:lnTo>
                    <a:lnTo>
                      <a:pt x="194" y="31"/>
                    </a:lnTo>
                    <a:close/>
                    <a:moveTo>
                      <a:pt x="15" y="116"/>
                    </a:moveTo>
                    <a:lnTo>
                      <a:pt x="15" y="116"/>
                    </a:lnTo>
                    <a:lnTo>
                      <a:pt x="15" y="120"/>
                    </a:lnTo>
                    <a:lnTo>
                      <a:pt x="16" y="126"/>
                    </a:lnTo>
                    <a:lnTo>
                      <a:pt x="16" y="126"/>
                    </a:lnTo>
                    <a:lnTo>
                      <a:pt x="19" y="130"/>
                    </a:lnTo>
                    <a:lnTo>
                      <a:pt x="24" y="132"/>
                    </a:lnTo>
                    <a:lnTo>
                      <a:pt x="28" y="132"/>
                    </a:lnTo>
                    <a:lnTo>
                      <a:pt x="34" y="131"/>
                    </a:lnTo>
                    <a:lnTo>
                      <a:pt x="34" y="131"/>
                    </a:lnTo>
                    <a:lnTo>
                      <a:pt x="38" y="127"/>
                    </a:lnTo>
                    <a:lnTo>
                      <a:pt x="41" y="123"/>
                    </a:lnTo>
                    <a:lnTo>
                      <a:pt x="41" y="117"/>
                    </a:lnTo>
                    <a:lnTo>
                      <a:pt x="39" y="113"/>
                    </a:lnTo>
                    <a:lnTo>
                      <a:pt x="39" y="113"/>
                    </a:lnTo>
                    <a:lnTo>
                      <a:pt x="35" y="109"/>
                    </a:lnTo>
                    <a:lnTo>
                      <a:pt x="31" y="107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50" y="101"/>
                    </a:lnTo>
                    <a:lnTo>
                      <a:pt x="51" y="107"/>
                    </a:lnTo>
                    <a:lnTo>
                      <a:pt x="51" y="107"/>
                    </a:lnTo>
                    <a:lnTo>
                      <a:pt x="54" y="111"/>
                    </a:lnTo>
                    <a:lnTo>
                      <a:pt x="60" y="112"/>
                    </a:lnTo>
                    <a:lnTo>
                      <a:pt x="64" y="113"/>
                    </a:lnTo>
                    <a:lnTo>
                      <a:pt x="69" y="111"/>
                    </a:lnTo>
                    <a:lnTo>
                      <a:pt x="69" y="111"/>
                    </a:lnTo>
                    <a:lnTo>
                      <a:pt x="73" y="108"/>
                    </a:lnTo>
                    <a:lnTo>
                      <a:pt x="76" y="104"/>
                    </a:lnTo>
                    <a:lnTo>
                      <a:pt x="76" y="98"/>
                    </a:lnTo>
                    <a:lnTo>
                      <a:pt x="75" y="93"/>
                    </a:lnTo>
                    <a:lnTo>
                      <a:pt x="75" y="93"/>
                    </a:lnTo>
                    <a:lnTo>
                      <a:pt x="70" y="89"/>
                    </a:lnTo>
                    <a:lnTo>
                      <a:pt x="66" y="88"/>
                    </a:lnTo>
                    <a:lnTo>
                      <a:pt x="85" y="77"/>
                    </a:lnTo>
                    <a:lnTo>
                      <a:pt x="85" y="77"/>
                    </a:lnTo>
                    <a:lnTo>
                      <a:pt x="85" y="81"/>
                    </a:lnTo>
                    <a:lnTo>
                      <a:pt x="87" y="86"/>
                    </a:lnTo>
                    <a:lnTo>
                      <a:pt x="87" y="86"/>
                    </a:lnTo>
                    <a:lnTo>
                      <a:pt x="89" y="90"/>
                    </a:lnTo>
                    <a:lnTo>
                      <a:pt x="95" y="93"/>
                    </a:lnTo>
                    <a:lnTo>
                      <a:pt x="99" y="93"/>
                    </a:lnTo>
                    <a:lnTo>
                      <a:pt x="104" y="92"/>
                    </a:lnTo>
                    <a:lnTo>
                      <a:pt x="104" y="92"/>
                    </a:lnTo>
                    <a:lnTo>
                      <a:pt x="108" y="88"/>
                    </a:lnTo>
                    <a:lnTo>
                      <a:pt x="111" y="84"/>
                    </a:lnTo>
                    <a:lnTo>
                      <a:pt x="111" y="78"/>
                    </a:lnTo>
                    <a:lnTo>
                      <a:pt x="110" y="74"/>
                    </a:lnTo>
                    <a:lnTo>
                      <a:pt x="110" y="74"/>
                    </a:lnTo>
                    <a:lnTo>
                      <a:pt x="106" y="70"/>
                    </a:lnTo>
                    <a:lnTo>
                      <a:pt x="102" y="67"/>
                    </a:lnTo>
                    <a:lnTo>
                      <a:pt x="121" y="56"/>
                    </a:lnTo>
                    <a:lnTo>
                      <a:pt x="121" y="56"/>
                    </a:lnTo>
                    <a:lnTo>
                      <a:pt x="121" y="62"/>
                    </a:lnTo>
                    <a:lnTo>
                      <a:pt x="122" y="67"/>
                    </a:lnTo>
                    <a:lnTo>
                      <a:pt x="122" y="67"/>
                    </a:lnTo>
                    <a:lnTo>
                      <a:pt x="125" y="71"/>
                    </a:lnTo>
                    <a:lnTo>
                      <a:pt x="130" y="73"/>
                    </a:lnTo>
                    <a:lnTo>
                      <a:pt x="134" y="74"/>
                    </a:lnTo>
                    <a:lnTo>
                      <a:pt x="140" y="73"/>
                    </a:lnTo>
                    <a:lnTo>
                      <a:pt x="140" y="73"/>
                    </a:lnTo>
                    <a:lnTo>
                      <a:pt x="144" y="69"/>
                    </a:lnTo>
                    <a:lnTo>
                      <a:pt x="146" y="65"/>
                    </a:lnTo>
                    <a:lnTo>
                      <a:pt x="146" y="59"/>
                    </a:lnTo>
                    <a:lnTo>
                      <a:pt x="145" y="54"/>
                    </a:lnTo>
                    <a:lnTo>
                      <a:pt x="145" y="54"/>
                    </a:lnTo>
                    <a:lnTo>
                      <a:pt x="141" y="50"/>
                    </a:lnTo>
                    <a:lnTo>
                      <a:pt x="137" y="48"/>
                    </a:lnTo>
                    <a:lnTo>
                      <a:pt x="156" y="38"/>
                    </a:lnTo>
                    <a:lnTo>
                      <a:pt x="156" y="38"/>
                    </a:lnTo>
                    <a:lnTo>
                      <a:pt x="154" y="43"/>
                    </a:lnTo>
                    <a:lnTo>
                      <a:pt x="157" y="47"/>
                    </a:lnTo>
                    <a:lnTo>
                      <a:pt x="157" y="47"/>
                    </a:lnTo>
                    <a:lnTo>
                      <a:pt x="160" y="51"/>
                    </a:lnTo>
                    <a:lnTo>
                      <a:pt x="164" y="54"/>
                    </a:lnTo>
                    <a:lnTo>
                      <a:pt x="169" y="54"/>
                    </a:lnTo>
                    <a:lnTo>
                      <a:pt x="175" y="52"/>
                    </a:lnTo>
                    <a:lnTo>
                      <a:pt x="175" y="52"/>
                    </a:lnTo>
                    <a:lnTo>
                      <a:pt x="179" y="50"/>
                    </a:lnTo>
                    <a:lnTo>
                      <a:pt x="180" y="44"/>
                    </a:lnTo>
                    <a:lnTo>
                      <a:pt x="181" y="40"/>
                    </a:lnTo>
                    <a:lnTo>
                      <a:pt x="180" y="35"/>
                    </a:lnTo>
                    <a:lnTo>
                      <a:pt x="180" y="35"/>
                    </a:lnTo>
                    <a:lnTo>
                      <a:pt x="176" y="31"/>
                    </a:lnTo>
                    <a:lnTo>
                      <a:pt x="172" y="28"/>
                    </a:lnTo>
                    <a:lnTo>
                      <a:pt x="191" y="19"/>
                    </a:lnTo>
                    <a:lnTo>
                      <a:pt x="191" y="19"/>
                    </a:lnTo>
                    <a:lnTo>
                      <a:pt x="190" y="23"/>
                    </a:lnTo>
                    <a:lnTo>
                      <a:pt x="192" y="28"/>
                    </a:lnTo>
                    <a:lnTo>
                      <a:pt x="192" y="28"/>
                    </a:lnTo>
                    <a:lnTo>
                      <a:pt x="194" y="31"/>
                    </a:lnTo>
                    <a:lnTo>
                      <a:pt x="194" y="93"/>
                    </a:lnTo>
                    <a:lnTo>
                      <a:pt x="47" y="174"/>
                    </a:lnTo>
                    <a:lnTo>
                      <a:pt x="47" y="174"/>
                    </a:lnTo>
                    <a:lnTo>
                      <a:pt x="46" y="176"/>
                    </a:lnTo>
                    <a:lnTo>
                      <a:pt x="46" y="178"/>
                    </a:lnTo>
                    <a:lnTo>
                      <a:pt x="46" y="178"/>
                    </a:lnTo>
                    <a:lnTo>
                      <a:pt x="49" y="180"/>
                    </a:lnTo>
                    <a:lnTo>
                      <a:pt x="50" y="180"/>
                    </a:lnTo>
                    <a:lnTo>
                      <a:pt x="50" y="180"/>
                    </a:lnTo>
                    <a:lnTo>
                      <a:pt x="194" y="100"/>
                    </a:lnTo>
                    <a:lnTo>
                      <a:pt x="194" y="131"/>
                    </a:lnTo>
                    <a:lnTo>
                      <a:pt x="64" y="203"/>
                    </a:lnTo>
                    <a:lnTo>
                      <a:pt x="64" y="203"/>
                    </a:lnTo>
                    <a:lnTo>
                      <a:pt x="62" y="204"/>
                    </a:lnTo>
                    <a:lnTo>
                      <a:pt x="62" y="207"/>
                    </a:lnTo>
                    <a:lnTo>
                      <a:pt x="62" y="207"/>
                    </a:lnTo>
                    <a:lnTo>
                      <a:pt x="64" y="208"/>
                    </a:lnTo>
                    <a:lnTo>
                      <a:pt x="66" y="208"/>
                    </a:lnTo>
                    <a:lnTo>
                      <a:pt x="66" y="208"/>
                    </a:lnTo>
                    <a:lnTo>
                      <a:pt x="194" y="138"/>
                    </a:lnTo>
                    <a:lnTo>
                      <a:pt x="194" y="168"/>
                    </a:lnTo>
                    <a:lnTo>
                      <a:pt x="80" y="231"/>
                    </a:lnTo>
                    <a:lnTo>
                      <a:pt x="80" y="231"/>
                    </a:lnTo>
                    <a:lnTo>
                      <a:pt x="77" y="233"/>
                    </a:lnTo>
                    <a:lnTo>
                      <a:pt x="79" y="235"/>
                    </a:lnTo>
                    <a:lnTo>
                      <a:pt x="79" y="235"/>
                    </a:lnTo>
                    <a:lnTo>
                      <a:pt x="80" y="237"/>
                    </a:lnTo>
                    <a:lnTo>
                      <a:pt x="83" y="237"/>
                    </a:lnTo>
                    <a:lnTo>
                      <a:pt x="83" y="237"/>
                    </a:lnTo>
                    <a:lnTo>
                      <a:pt x="194" y="174"/>
                    </a:lnTo>
                    <a:lnTo>
                      <a:pt x="194" y="205"/>
                    </a:lnTo>
                    <a:lnTo>
                      <a:pt x="95" y="260"/>
                    </a:lnTo>
                    <a:lnTo>
                      <a:pt x="95" y="260"/>
                    </a:lnTo>
                    <a:lnTo>
                      <a:pt x="93" y="261"/>
                    </a:lnTo>
                    <a:lnTo>
                      <a:pt x="93" y="264"/>
                    </a:lnTo>
                    <a:lnTo>
                      <a:pt x="93" y="264"/>
                    </a:lnTo>
                    <a:lnTo>
                      <a:pt x="96" y="265"/>
                    </a:lnTo>
                    <a:lnTo>
                      <a:pt x="98" y="265"/>
                    </a:lnTo>
                    <a:lnTo>
                      <a:pt x="98" y="265"/>
                    </a:lnTo>
                    <a:lnTo>
                      <a:pt x="194" y="212"/>
                    </a:lnTo>
                    <a:lnTo>
                      <a:pt x="194" y="285"/>
                    </a:lnTo>
                    <a:lnTo>
                      <a:pt x="142" y="314"/>
                    </a:lnTo>
                    <a:lnTo>
                      <a:pt x="142" y="314"/>
                    </a:lnTo>
                    <a:lnTo>
                      <a:pt x="137" y="316"/>
                    </a:lnTo>
                    <a:lnTo>
                      <a:pt x="130" y="318"/>
                    </a:lnTo>
                    <a:lnTo>
                      <a:pt x="123" y="318"/>
                    </a:lnTo>
                    <a:lnTo>
                      <a:pt x="118" y="316"/>
                    </a:lnTo>
                    <a:lnTo>
                      <a:pt x="111" y="314"/>
                    </a:lnTo>
                    <a:lnTo>
                      <a:pt x="107" y="311"/>
                    </a:lnTo>
                    <a:lnTo>
                      <a:pt x="102" y="306"/>
                    </a:lnTo>
                    <a:lnTo>
                      <a:pt x="98" y="300"/>
                    </a:lnTo>
                    <a:lnTo>
                      <a:pt x="0" y="124"/>
                    </a:lnTo>
                    <a:lnTo>
                      <a:pt x="15" y="116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59" name="Freeform 154"/>
              <p:cNvSpPr>
                <a:spLocks noEditPoints="1" noChangeArrowheads="1"/>
              </p:cNvSpPr>
              <p:nvPr/>
            </p:nvSpPr>
            <p:spPr bwMode="auto">
              <a:xfrm>
                <a:off x="4835525" y="3248025"/>
                <a:ext cx="488950" cy="512763"/>
              </a:xfrm>
              <a:custGeom>
                <a:avLst/>
                <a:gdLst>
                  <a:gd name="T0" fmla="*/ 306 w 308"/>
                  <a:gd name="T1" fmla="*/ 96 h 323"/>
                  <a:gd name="T2" fmla="*/ 218 w 308"/>
                  <a:gd name="T3" fmla="*/ 308 h 323"/>
                  <a:gd name="T4" fmla="*/ 227 w 308"/>
                  <a:gd name="T5" fmla="*/ 224 h 323"/>
                  <a:gd name="T6" fmla="*/ 233 w 308"/>
                  <a:gd name="T7" fmla="*/ 209 h 323"/>
                  <a:gd name="T8" fmla="*/ 246 w 308"/>
                  <a:gd name="T9" fmla="*/ 184 h 323"/>
                  <a:gd name="T10" fmla="*/ 250 w 308"/>
                  <a:gd name="T11" fmla="*/ 159 h 323"/>
                  <a:gd name="T12" fmla="*/ 280 w 308"/>
                  <a:gd name="T13" fmla="*/ 109 h 323"/>
                  <a:gd name="T14" fmla="*/ 218 w 308"/>
                  <a:gd name="T15" fmla="*/ 75 h 323"/>
                  <a:gd name="T16" fmla="*/ 201 w 308"/>
                  <a:gd name="T17" fmla="*/ 320 h 323"/>
                  <a:gd name="T18" fmla="*/ 197 w 308"/>
                  <a:gd name="T19" fmla="*/ 289 h 323"/>
                  <a:gd name="T20" fmla="*/ 208 w 308"/>
                  <a:gd name="T21" fmla="*/ 262 h 323"/>
                  <a:gd name="T22" fmla="*/ 218 w 308"/>
                  <a:gd name="T23" fmla="*/ 248 h 323"/>
                  <a:gd name="T24" fmla="*/ 203 w 308"/>
                  <a:gd name="T25" fmla="*/ 161 h 323"/>
                  <a:gd name="T26" fmla="*/ 189 w 308"/>
                  <a:gd name="T27" fmla="*/ 184 h 323"/>
                  <a:gd name="T28" fmla="*/ 186 w 308"/>
                  <a:gd name="T29" fmla="*/ 202 h 323"/>
                  <a:gd name="T30" fmla="*/ 185 w 308"/>
                  <a:gd name="T31" fmla="*/ 155 h 323"/>
                  <a:gd name="T32" fmla="*/ 180 w 308"/>
                  <a:gd name="T33" fmla="*/ 26 h 323"/>
                  <a:gd name="T34" fmla="*/ 174 w 308"/>
                  <a:gd name="T35" fmla="*/ 318 h 323"/>
                  <a:gd name="T36" fmla="*/ 147 w 308"/>
                  <a:gd name="T37" fmla="*/ 218 h 323"/>
                  <a:gd name="T38" fmla="*/ 166 w 308"/>
                  <a:gd name="T39" fmla="*/ 199 h 323"/>
                  <a:gd name="T40" fmla="*/ 147 w 308"/>
                  <a:gd name="T41" fmla="*/ 170 h 323"/>
                  <a:gd name="T42" fmla="*/ 180 w 308"/>
                  <a:gd name="T43" fmla="*/ 170 h 323"/>
                  <a:gd name="T44" fmla="*/ 170 w 308"/>
                  <a:gd name="T45" fmla="*/ 225 h 323"/>
                  <a:gd name="T46" fmla="*/ 168 w 308"/>
                  <a:gd name="T47" fmla="*/ 243 h 323"/>
                  <a:gd name="T48" fmla="*/ 151 w 308"/>
                  <a:gd name="T49" fmla="*/ 263 h 323"/>
                  <a:gd name="T50" fmla="*/ 180 w 308"/>
                  <a:gd name="T51" fmla="*/ 321 h 323"/>
                  <a:gd name="T52" fmla="*/ 147 w 308"/>
                  <a:gd name="T53" fmla="*/ 10 h 323"/>
                  <a:gd name="T54" fmla="*/ 119 w 308"/>
                  <a:gd name="T55" fmla="*/ 0 h 323"/>
                  <a:gd name="T56" fmla="*/ 132 w 308"/>
                  <a:gd name="T57" fmla="*/ 260 h 323"/>
                  <a:gd name="T58" fmla="*/ 147 w 308"/>
                  <a:gd name="T59" fmla="*/ 306 h 323"/>
                  <a:gd name="T60" fmla="*/ 139 w 308"/>
                  <a:gd name="T61" fmla="*/ 134 h 323"/>
                  <a:gd name="T62" fmla="*/ 128 w 308"/>
                  <a:gd name="T63" fmla="*/ 159 h 323"/>
                  <a:gd name="T64" fmla="*/ 121 w 308"/>
                  <a:gd name="T65" fmla="*/ 174 h 323"/>
                  <a:gd name="T66" fmla="*/ 123 w 308"/>
                  <a:gd name="T67" fmla="*/ 125 h 323"/>
                  <a:gd name="T68" fmla="*/ 147 w 308"/>
                  <a:gd name="T69" fmla="*/ 235 h 323"/>
                  <a:gd name="T70" fmla="*/ 98 w 308"/>
                  <a:gd name="T71" fmla="*/ 283 h 323"/>
                  <a:gd name="T72" fmla="*/ 103 w 308"/>
                  <a:gd name="T73" fmla="*/ 4 h 323"/>
                  <a:gd name="T74" fmla="*/ 111 w 308"/>
                  <a:gd name="T75" fmla="*/ 34 h 323"/>
                  <a:gd name="T76" fmla="*/ 119 w 308"/>
                  <a:gd name="T77" fmla="*/ 122 h 323"/>
                  <a:gd name="T78" fmla="*/ 119 w 308"/>
                  <a:gd name="T79" fmla="*/ 141 h 323"/>
                  <a:gd name="T80" fmla="*/ 109 w 308"/>
                  <a:gd name="T81" fmla="*/ 197 h 323"/>
                  <a:gd name="T82" fmla="*/ 107 w 308"/>
                  <a:gd name="T83" fmla="*/ 214 h 323"/>
                  <a:gd name="T84" fmla="*/ 105 w 308"/>
                  <a:gd name="T85" fmla="*/ 171 h 323"/>
                  <a:gd name="T86" fmla="*/ 98 w 308"/>
                  <a:gd name="T87" fmla="*/ 147 h 323"/>
                  <a:gd name="T88" fmla="*/ 119 w 308"/>
                  <a:gd name="T89" fmla="*/ 141 h 323"/>
                  <a:gd name="T90" fmla="*/ 86 w 308"/>
                  <a:gd name="T91" fmla="*/ 206 h 323"/>
                  <a:gd name="T92" fmla="*/ 97 w 308"/>
                  <a:gd name="T93" fmla="*/ 188 h 323"/>
                  <a:gd name="T94" fmla="*/ 90 w 308"/>
                  <a:gd name="T95" fmla="*/ 239 h 323"/>
                  <a:gd name="T96" fmla="*/ 86 w 308"/>
                  <a:gd name="T97" fmla="*/ 22 h 323"/>
                  <a:gd name="T98" fmla="*/ 93 w 308"/>
                  <a:gd name="T99" fmla="*/ 68 h 323"/>
                  <a:gd name="T100" fmla="*/ 86 w 308"/>
                  <a:gd name="T101" fmla="*/ 22 h 323"/>
                  <a:gd name="T102" fmla="*/ 86 w 308"/>
                  <a:gd name="T103" fmla="*/ 278 h 323"/>
                  <a:gd name="T104" fmla="*/ 77 w 308"/>
                  <a:gd name="T105" fmla="*/ 230 h 323"/>
                  <a:gd name="T106" fmla="*/ 86 w 308"/>
                  <a:gd name="T107" fmla="*/ 107 h 323"/>
                  <a:gd name="T108" fmla="*/ 67 w 308"/>
                  <a:gd name="T109" fmla="*/ 126 h 323"/>
                  <a:gd name="T110" fmla="*/ 86 w 308"/>
                  <a:gd name="T111" fmla="*/ 141 h 323"/>
                  <a:gd name="T112" fmla="*/ 58 w 308"/>
                  <a:gd name="T113" fmla="*/ 83 h 323"/>
                  <a:gd name="T114" fmla="*/ 86 w 308"/>
                  <a:gd name="T115" fmla="*/ 190 h 323"/>
                  <a:gd name="T116" fmla="*/ 2 w 308"/>
                  <a:gd name="T117" fmla="*/ 226 h 323"/>
                  <a:gd name="T118" fmla="*/ 58 w 308"/>
                  <a:gd name="T119" fmla="*/ 147 h 323"/>
                  <a:gd name="T120" fmla="*/ 50 w 308"/>
                  <a:gd name="T121" fmla="*/ 172 h 323"/>
                  <a:gd name="T122" fmla="*/ 42 w 308"/>
                  <a:gd name="T123" fmla="*/ 186 h 323"/>
                  <a:gd name="T124" fmla="*/ 29 w 308"/>
                  <a:gd name="T125" fmla="*/ 210 h 32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08"/>
                  <a:gd name="T190" fmla="*/ 0 h 323"/>
                  <a:gd name="T191" fmla="*/ 308 w 308"/>
                  <a:gd name="T192" fmla="*/ 323 h 323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08" h="323">
                    <a:moveTo>
                      <a:pt x="218" y="44"/>
                    </a:moveTo>
                    <a:lnTo>
                      <a:pt x="288" y="76"/>
                    </a:lnTo>
                    <a:lnTo>
                      <a:pt x="288" y="76"/>
                    </a:lnTo>
                    <a:lnTo>
                      <a:pt x="293" y="80"/>
                    </a:lnTo>
                    <a:lnTo>
                      <a:pt x="299" y="84"/>
                    </a:lnTo>
                    <a:lnTo>
                      <a:pt x="303" y="90"/>
                    </a:lnTo>
                    <a:lnTo>
                      <a:pt x="306" y="96"/>
                    </a:lnTo>
                    <a:lnTo>
                      <a:pt x="308" y="103"/>
                    </a:lnTo>
                    <a:lnTo>
                      <a:pt x="308" y="110"/>
                    </a:lnTo>
                    <a:lnTo>
                      <a:pt x="307" y="117"/>
                    </a:lnTo>
                    <a:lnTo>
                      <a:pt x="304" y="124"/>
                    </a:lnTo>
                    <a:lnTo>
                      <a:pt x="222" y="301"/>
                    </a:lnTo>
                    <a:lnTo>
                      <a:pt x="222" y="301"/>
                    </a:lnTo>
                    <a:lnTo>
                      <a:pt x="218" y="308"/>
                    </a:lnTo>
                    <a:lnTo>
                      <a:pt x="218" y="248"/>
                    </a:lnTo>
                    <a:lnTo>
                      <a:pt x="218" y="248"/>
                    </a:lnTo>
                    <a:lnTo>
                      <a:pt x="219" y="245"/>
                    </a:lnTo>
                    <a:lnTo>
                      <a:pt x="227" y="228"/>
                    </a:lnTo>
                    <a:lnTo>
                      <a:pt x="227" y="228"/>
                    </a:lnTo>
                    <a:lnTo>
                      <a:pt x="228" y="226"/>
                    </a:lnTo>
                    <a:lnTo>
                      <a:pt x="227" y="224"/>
                    </a:lnTo>
                    <a:lnTo>
                      <a:pt x="227" y="222"/>
                    </a:lnTo>
                    <a:lnTo>
                      <a:pt x="224" y="221"/>
                    </a:lnTo>
                    <a:lnTo>
                      <a:pt x="218" y="217"/>
                    </a:lnTo>
                    <a:lnTo>
                      <a:pt x="218" y="202"/>
                    </a:lnTo>
                    <a:lnTo>
                      <a:pt x="230" y="209"/>
                    </a:lnTo>
                    <a:lnTo>
                      <a:pt x="230" y="209"/>
                    </a:lnTo>
                    <a:lnTo>
                      <a:pt x="233" y="209"/>
                    </a:lnTo>
                    <a:lnTo>
                      <a:pt x="235" y="209"/>
                    </a:lnTo>
                    <a:lnTo>
                      <a:pt x="237" y="207"/>
                    </a:lnTo>
                    <a:lnTo>
                      <a:pt x="238" y="206"/>
                    </a:lnTo>
                    <a:lnTo>
                      <a:pt x="246" y="188"/>
                    </a:lnTo>
                    <a:lnTo>
                      <a:pt x="246" y="188"/>
                    </a:lnTo>
                    <a:lnTo>
                      <a:pt x="247" y="186"/>
                    </a:lnTo>
                    <a:lnTo>
                      <a:pt x="246" y="184"/>
                    </a:lnTo>
                    <a:lnTo>
                      <a:pt x="246" y="182"/>
                    </a:lnTo>
                    <a:lnTo>
                      <a:pt x="243" y="180"/>
                    </a:lnTo>
                    <a:lnTo>
                      <a:pt x="218" y="168"/>
                    </a:lnTo>
                    <a:lnTo>
                      <a:pt x="218" y="145"/>
                    </a:lnTo>
                    <a:lnTo>
                      <a:pt x="243" y="157"/>
                    </a:lnTo>
                    <a:lnTo>
                      <a:pt x="243" y="157"/>
                    </a:lnTo>
                    <a:lnTo>
                      <a:pt x="250" y="159"/>
                    </a:lnTo>
                    <a:lnTo>
                      <a:pt x="257" y="157"/>
                    </a:lnTo>
                    <a:lnTo>
                      <a:pt x="262" y="155"/>
                    </a:lnTo>
                    <a:lnTo>
                      <a:pt x="266" y="149"/>
                    </a:lnTo>
                    <a:lnTo>
                      <a:pt x="279" y="122"/>
                    </a:lnTo>
                    <a:lnTo>
                      <a:pt x="279" y="122"/>
                    </a:lnTo>
                    <a:lnTo>
                      <a:pt x="280" y="115"/>
                    </a:lnTo>
                    <a:lnTo>
                      <a:pt x="280" y="109"/>
                    </a:lnTo>
                    <a:lnTo>
                      <a:pt x="276" y="103"/>
                    </a:lnTo>
                    <a:lnTo>
                      <a:pt x="270" y="99"/>
                    </a:lnTo>
                    <a:lnTo>
                      <a:pt x="218" y="75"/>
                    </a:lnTo>
                    <a:lnTo>
                      <a:pt x="218" y="44"/>
                    </a:lnTo>
                    <a:close/>
                    <a:moveTo>
                      <a:pt x="180" y="26"/>
                    </a:moveTo>
                    <a:lnTo>
                      <a:pt x="218" y="44"/>
                    </a:lnTo>
                    <a:lnTo>
                      <a:pt x="218" y="75"/>
                    </a:lnTo>
                    <a:lnTo>
                      <a:pt x="180" y="57"/>
                    </a:lnTo>
                    <a:lnTo>
                      <a:pt x="180" y="26"/>
                    </a:lnTo>
                    <a:lnTo>
                      <a:pt x="180" y="26"/>
                    </a:lnTo>
                    <a:close/>
                    <a:moveTo>
                      <a:pt x="218" y="308"/>
                    </a:moveTo>
                    <a:lnTo>
                      <a:pt x="218" y="308"/>
                    </a:lnTo>
                    <a:lnTo>
                      <a:pt x="211" y="316"/>
                    </a:lnTo>
                    <a:lnTo>
                      <a:pt x="201" y="320"/>
                    </a:lnTo>
                    <a:lnTo>
                      <a:pt x="191" y="323"/>
                    </a:lnTo>
                    <a:lnTo>
                      <a:pt x="180" y="321"/>
                    </a:lnTo>
                    <a:lnTo>
                      <a:pt x="180" y="283"/>
                    </a:lnTo>
                    <a:lnTo>
                      <a:pt x="193" y="289"/>
                    </a:lnTo>
                    <a:lnTo>
                      <a:pt x="193" y="289"/>
                    </a:lnTo>
                    <a:lnTo>
                      <a:pt x="195" y="289"/>
                    </a:lnTo>
                    <a:lnTo>
                      <a:pt x="197" y="289"/>
                    </a:lnTo>
                    <a:lnTo>
                      <a:pt x="199" y="287"/>
                    </a:lnTo>
                    <a:lnTo>
                      <a:pt x="200" y="286"/>
                    </a:lnTo>
                    <a:lnTo>
                      <a:pt x="208" y="268"/>
                    </a:lnTo>
                    <a:lnTo>
                      <a:pt x="208" y="268"/>
                    </a:lnTo>
                    <a:lnTo>
                      <a:pt x="209" y="266"/>
                    </a:lnTo>
                    <a:lnTo>
                      <a:pt x="209" y="264"/>
                    </a:lnTo>
                    <a:lnTo>
                      <a:pt x="208" y="262"/>
                    </a:lnTo>
                    <a:lnTo>
                      <a:pt x="205" y="260"/>
                    </a:lnTo>
                    <a:lnTo>
                      <a:pt x="180" y="249"/>
                    </a:lnTo>
                    <a:lnTo>
                      <a:pt x="180" y="235"/>
                    </a:lnTo>
                    <a:lnTo>
                      <a:pt x="212" y="248"/>
                    </a:lnTo>
                    <a:lnTo>
                      <a:pt x="212" y="248"/>
                    </a:lnTo>
                    <a:lnTo>
                      <a:pt x="215" y="249"/>
                    </a:lnTo>
                    <a:lnTo>
                      <a:pt x="218" y="248"/>
                    </a:lnTo>
                    <a:lnTo>
                      <a:pt x="218" y="308"/>
                    </a:lnTo>
                    <a:lnTo>
                      <a:pt x="218" y="308"/>
                    </a:lnTo>
                    <a:close/>
                    <a:moveTo>
                      <a:pt x="218" y="145"/>
                    </a:moveTo>
                    <a:lnTo>
                      <a:pt x="218" y="168"/>
                    </a:lnTo>
                    <a:lnTo>
                      <a:pt x="205" y="163"/>
                    </a:lnTo>
                    <a:lnTo>
                      <a:pt x="205" y="163"/>
                    </a:lnTo>
                    <a:lnTo>
                      <a:pt x="203" y="161"/>
                    </a:lnTo>
                    <a:lnTo>
                      <a:pt x="201" y="163"/>
                    </a:lnTo>
                    <a:lnTo>
                      <a:pt x="199" y="164"/>
                    </a:lnTo>
                    <a:lnTo>
                      <a:pt x="197" y="165"/>
                    </a:lnTo>
                    <a:lnTo>
                      <a:pt x="189" y="183"/>
                    </a:lnTo>
                    <a:lnTo>
                      <a:pt x="189" y="183"/>
                    </a:lnTo>
                    <a:lnTo>
                      <a:pt x="189" y="183"/>
                    </a:lnTo>
                    <a:lnTo>
                      <a:pt x="189" y="184"/>
                    </a:lnTo>
                    <a:lnTo>
                      <a:pt x="189" y="187"/>
                    </a:lnTo>
                    <a:lnTo>
                      <a:pt x="191" y="190"/>
                    </a:lnTo>
                    <a:lnTo>
                      <a:pt x="192" y="191"/>
                    </a:lnTo>
                    <a:lnTo>
                      <a:pt x="218" y="202"/>
                    </a:lnTo>
                    <a:lnTo>
                      <a:pt x="218" y="217"/>
                    </a:lnTo>
                    <a:lnTo>
                      <a:pt x="186" y="202"/>
                    </a:lnTo>
                    <a:lnTo>
                      <a:pt x="186" y="202"/>
                    </a:lnTo>
                    <a:lnTo>
                      <a:pt x="184" y="202"/>
                    </a:lnTo>
                    <a:lnTo>
                      <a:pt x="180" y="203"/>
                    </a:lnTo>
                    <a:lnTo>
                      <a:pt x="180" y="170"/>
                    </a:lnTo>
                    <a:lnTo>
                      <a:pt x="185" y="160"/>
                    </a:lnTo>
                    <a:lnTo>
                      <a:pt x="185" y="160"/>
                    </a:lnTo>
                    <a:lnTo>
                      <a:pt x="185" y="157"/>
                    </a:lnTo>
                    <a:lnTo>
                      <a:pt x="185" y="155"/>
                    </a:lnTo>
                    <a:lnTo>
                      <a:pt x="184" y="153"/>
                    </a:lnTo>
                    <a:lnTo>
                      <a:pt x="182" y="152"/>
                    </a:lnTo>
                    <a:lnTo>
                      <a:pt x="180" y="151"/>
                    </a:lnTo>
                    <a:lnTo>
                      <a:pt x="180" y="128"/>
                    </a:lnTo>
                    <a:lnTo>
                      <a:pt x="218" y="145"/>
                    </a:lnTo>
                    <a:close/>
                    <a:moveTo>
                      <a:pt x="147" y="10"/>
                    </a:moveTo>
                    <a:lnTo>
                      <a:pt x="180" y="26"/>
                    </a:lnTo>
                    <a:lnTo>
                      <a:pt x="180" y="57"/>
                    </a:lnTo>
                    <a:lnTo>
                      <a:pt x="147" y="41"/>
                    </a:lnTo>
                    <a:lnTo>
                      <a:pt x="147" y="10"/>
                    </a:lnTo>
                    <a:lnTo>
                      <a:pt x="147" y="10"/>
                    </a:lnTo>
                    <a:close/>
                    <a:moveTo>
                      <a:pt x="180" y="321"/>
                    </a:moveTo>
                    <a:lnTo>
                      <a:pt x="180" y="321"/>
                    </a:lnTo>
                    <a:lnTo>
                      <a:pt x="174" y="318"/>
                    </a:lnTo>
                    <a:lnTo>
                      <a:pt x="147" y="306"/>
                    </a:lnTo>
                    <a:lnTo>
                      <a:pt x="147" y="240"/>
                    </a:lnTo>
                    <a:lnTo>
                      <a:pt x="147" y="240"/>
                    </a:lnTo>
                    <a:lnTo>
                      <a:pt x="147" y="240"/>
                    </a:lnTo>
                    <a:lnTo>
                      <a:pt x="149" y="237"/>
                    </a:lnTo>
                    <a:lnTo>
                      <a:pt x="147" y="235"/>
                    </a:lnTo>
                    <a:lnTo>
                      <a:pt x="147" y="218"/>
                    </a:lnTo>
                    <a:lnTo>
                      <a:pt x="150" y="220"/>
                    </a:lnTo>
                    <a:lnTo>
                      <a:pt x="150" y="220"/>
                    </a:lnTo>
                    <a:lnTo>
                      <a:pt x="153" y="221"/>
                    </a:lnTo>
                    <a:lnTo>
                      <a:pt x="155" y="220"/>
                    </a:lnTo>
                    <a:lnTo>
                      <a:pt x="157" y="218"/>
                    </a:lnTo>
                    <a:lnTo>
                      <a:pt x="158" y="217"/>
                    </a:lnTo>
                    <a:lnTo>
                      <a:pt x="166" y="199"/>
                    </a:lnTo>
                    <a:lnTo>
                      <a:pt x="166" y="199"/>
                    </a:lnTo>
                    <a:lnTo>
                      <a:pt x="166" y="198"/>
                    </a:lnTo>
                    <a:lnTo>
                      <a:pt x="166" y="195"/>
                    </a:lnTo>
                    <a:lnTo>
                      <a:pt x="165" y="193"/>
                    </a:lnTo>
                    <a:lnTo>
                      <a:pt x="163" y="191"/>
                    </a:lnTo>
                    <a:lnTo>
                      <a:pt x="147" y="184"/>
                    </a:lnTo>
                    <a:lnTo>
                      <a:pt x="147" y="170"/>
                    </a:lnTo>
                    <a:lnTo>
                      <a:pt x="169" y="180"/>
                    </a:lnTo>
                    <a:lnTo>
                      <a:pt x="169" y="180"/>
                    </a:lnTo>
                    <a:lnTo>
                      <a:pt x="172" y="180"/>
                    </a:lnTo>
                    <a:lnTo>
                      <a:pt x="173" y="180"/>
                    </a:lnTo>
                    <a:lnTo>
                      <a:pt x="176" y="179"/>
                    </a:lnTo>
                    <a:lnTo>
                      <a:pt x="177" y="176"/>
                    </a:lnTo>
                    <a:lnTo>
                      <a:pt x="180" y="170"/>
                    </a:lnTo>
                    <a:lnTo>
                      <a:pt x="180" y="203"/>
                    </a:lnTo>
                    <a:lnTo>
                      <a:pt x="180" y="203"/>
                    </a:lnTo>
                    <a:lnTo>
                      <a:pt x="178" y="206"/>
                    </a:lnTo>
                    <a:lnTo>
                      <a:pt x="170" y="222"/>
                    </a:lnTo>
                    <a:lnTo>
                      <a:pt x="170" y="222"/>
                    </a:lnTo>
                    <a:lnTo>
                      <a:pt x="170" y="222"/>
                    </a:lnTo>
                    <a:lnTo>
                      <a:pt x="170" y="225"/>
                    </a:lnTo>
                    <a:lnTo>
                      <a:pt x="170" y="228"/>
                    </a:lnTo>
                    <a:lnTo>
                      <a:pt x="172" y="229"/>
                    </a:lnTo>
                    <a:lnTo>
                      <a:pt x="173" y="230"/>
                    </a:lnTo>
                    <a:lnTo>
                      <a:pt x="180" y="235"/>
                    </a:lnTo>
                    <a:lnTo>
                      <a:pt x="180" y="249"/>
                    </a:lnTo>
                    <a:lnTo>
                      <a:pt x="168" y="243"/>
                    </a:lnTo>
                    <a:lnTo>
                      <a:pt x="168" y="243"/>
                    </a:lnTo>
                    <a:lnTo>
                      <a:pt x="166" y="243"/>
                    </a:lnTo>
                    <a:lnTo>
                      <a:pt x="163" y="243"/>
                    </a:lnTo>
                    <a:lnTo>
                      <a:pt x="162" y="244"/>
                    </a:lnTo>
                    <a:lnTo>
                      <a:pt x="161" y="245"/>
                    </a:lnTo>
                    <a:lnTo>
                      <a:pt x="151" y="263"/>
                    </a:lnTo>
                    <a:lnTo>
                      <a:pt x="151" y="263"/>
                    </a:lnTo>
                    <a:lnTo>
                      <a:pt x="151" y="263"/>
                    </a:lnTo>
                    <a:lnTo>
                      <a:pt x="151" y="266"/>
                    </a:lnTo>
                    <a:lnTo>
                      <a:pt x="151" y="267"/>
                    </a:lnTo>
                    <a:lnTo>
                      <a:pt x="153" y="270"/>
                    </a:lnTo>
                    <a:lnTo>
                      <a:pt x="155" y="271"/>
                    </a:lnTo>
                    <a:lnTo>
                      <a:pt x="180" y="283"/>
                    </a:lnTo>
                    <a:lnTo>
                      <a:pt x="180" y="321"/>
                    </a:lnTo>
                    <a:lnTo>
                      <a:pt x="180" y="321"/>
                    </a:lnTo>
                    <a:close/>
                    <a:moveTo>
                      <a:pt x="180" y="128"/>
                    </a:moveTo>
                    <a:lnTo>
                      <a:pt x="180" y="151"/>
                    </a:lnTo>
                    <a:lnTo>
                      <a:pt x="147" y="136"/>
                    </a:lnTo>
                    <a:lnTo>
                      <a:pt x="147" y="113"/>
                    </a:lnTo>
                    <a:lnTo>
                      <a:pt x="180" y="128"/>
                    </a:lnTo>
                    <a:close/>
                    <a:moveTo>
                      <a:pt x="135" y="4"/>
                    </a:moveTo>
                    <a:lnTo>
                      <a:pt x="147" y="10"/>
                    </a:lnTo>
                    <a:lnTo>
                      <a:pt x="147" y="41"/>
                    </a:lnTo>
                    <a:lnTo>
                      <a:pt x="128" y="33"/>
                    </a:lnTo>
                    <a:lnTo>
                      <a:pt x="128" y="33"/>
                    </a:lnTo>
                    <a:lnTo>
                      <a:pt x="124" y="31"/>
                    </a:lnTo>
                    <a:lnTo>
                      <a:pt x="119" y="31"/>
                    </a:lnTo>
                    <a:lnTo>
                      <a:pt x="119" y="0"/>
                    </a:lnTo>
                    <a:lnTo>
                      <a:pt x="119" y="0"/>
                    </a:lnTo>
                    <a:lnTo>
                      <a:pt x="127" y="2"/>
                    </a:lnTo>
                    <a:lnTo>
                      <a:pt x="135" y="4"/>
                    </a:lnTo>
                    <a:lnTo>
                      <a:pt x="135" y="4"/>
                    </a:lnTo>
                    <a:close/>
                    <a:moveTo>
                      <a:pt x="147" y="306"/>
                    </a:moveTo>
                    <a:lnTo>
                      <a:pt x="119" y="293"/>
                    </a:lnTo>
                    <a:lnTo>
                      <a:pt x="119" y="253"/>
                    </a:lnTo>
                    <a:lnTo>
                      <a:pt x="132" y="260"/>
                    </a:lnTo>
                    <a:lnTo>
                      <a:pt x="132" y="260"/>
                    </a:lnTo>
                    <a:lnTo>
                      <a:pt x="134" y="260"/>
                    </a:lnTo>
                    <a:lnTo>
                      <a:pt x="136" y="260"/>
                    </a:lnTo>
                    <a:lnTo>
                      <a:pt x="138" y="259"/>
                    </a:lnTo>
                    <a:lnTo>
                      <a:pt x="139" y="258"/>
                    </a:lnTo>
                    <a:lnTo>
                      <a:pt x="147" y="240"/>
                    </a:lnTo>
                    <a:lnTo>
                      <a:pt x="147" y="306"/>
                    </a:lnTo>
                    <a:lnTo>
                      <a:pt x="147" y="306"/>
                    </a:lnTo>
                    <a:close/>
                    <a:moveTo>
                      <a:pt x="147" y="113"/>
                    </a:moveTo>
                    <a:lnTo>
                      <a:pt x="147" y="136"/>
                    </a:lnTo>
                    <a:lnTo>
                      <a:pt x="144" y="134"/>
                    </a:lnTo>
                    <a:lnTo>
                      <a:pt x="144" y="134"/>
                    </a:lnTo>
                    <a:lnTo>
                      <a:pt x="142" y="133"/>
                    </a:lnTo>
                    <a:lnTo>
                      <a:pt x="139" y="134"/>
                    </a:lnTo>
                    <a:lnTo>
                      <a:pt x="138" y="134"/>
                    </a:lnTo>
                    <a:lnTo>
                      <a:pt x="136" y="137"/>
                    </a:lnTo>
                    <a:lnTo>
                      <a:pt x="128" y="155"/>
                    </a:lnTo>
                    <a:lnTo>
                      <a:pt x="128" y="155"/>
                    </a:lnTo>
                    <a:lnTo>
                      <a:pt x="128" y="155"/>
                    </a:lnTo>
                    <a:lnTo>
                      <a:pt x="128" y="156"/>
                    </a:lnTo>
                    <a:lnTo>
                      <a:pt x="128" y="159"/>
                    </a:lnTo>
                    <a:lnTo>
                      <a:pt x="130" y="160"/>
                    </a:lnTo>
                    <a:lnTo>
                      <a:pt x="131" y="161"/>
                    </a:lnTo>
                    <a:lnTo>
                      <a:pt x="147" y="170"/>
                    </a:lnTo>
                    <a:lnTo>
                      <a:pt x="147" y="184"/>
                    </a:lnTo>
                    <a:lnTo>
                      <a:pt x="126" y="174"/>
                    </a:lnTo>
                    <a:lnTo>
                      <a:pt x="126" y="174"/>
                    </a:lnTo>
                    <a:lnTo>
                      <a:pt x="121" y="174"/>
                    </a:lnTo>
                    <a:lnTo>
                      <a:pt x="119" y="175"/>
                    </a:lnTo>
                    <a:lnTo>
                      <a:pt x="119" y="141"/>
                    </a:lnTo>
                    <a:lnTo>
                      <a:pt x="124" y="130"/>
                    </a:lnTo>
                    <a:lnTo>
                      <a:pt x="124" y="130"/>
                    </a:lnTo>
                    <a:lnTo>
                      <a:pt x="124" y="129"/>
                    </a:lnTo>
                    <a:lnTo>
                      <a:pt x="124" y="126"/>
                    </a:lnTo>
                    <a:lnTo>
                      <a:pt x="123" y="125"/>
                    </a:lnTo>
                    <a:lnTo>
                      <a:pt x="121" y="124"/>
                    </a:lnTo>
                    <a:lnTo>
                      <a:pt x="119" y="122"/>
                    </a:lnTo>
                    <a:lnTo>
                      <a:pt x="119" y="99"/>
                    </a:lnTo>
                    <a:lnTo>
                      <a:pt x="147" y="113"/>
                    </a:lnTo>
                    <a:lnTo>
                      <a:pt x="147" y="113"/>
                    </a:lnTo>
                    <a:close/>
                    <a:moveTo>
                      <a:pt x="147" y="218"/>
                    </a:moveTo>
                    <a:lnTo>
                      <a:pt x="147" y="235"/>
                    </a:lnTo>
                    <a:lnTo>
                      <a:pt x="147" y="235"/>
                    </a:lnTo>
                    <a:lnTo>
                      <a:pt x="144" y="232"/>
                    </a:lnTo>
                    <a:lnTo>
                      <a:pt x="119" y="220"/>
                    </a:lnTo>
                    <a:lnTo>
                      <a:pt x="119" y="205"/>
                    </a:lnTo>
                    <a:lnTo>
                      <a:pt x="147" y="218"/>
                    </a:lnTo>
                    <a:close/>
                    <a:moveTo>
                      <a:pt x="119" y="293"/>
                    </a:moveTo>
                    <a:lnTo>
                      <a:pt x="98" y="283"/>
                    </a:lnTo>
                    <a:lnTo>
                      <a:pt x="98" y="244"/>
                    </a:lnTo>
                    <a:lnTo>
                      <a:pt x="119" y="253"/>
                    </a:lnTo>
                    <a:lnTo>
                      <a:pt x="119" y="293"/>
                    </a:lnTo>
                    <a:lnTo>
                      <a:pt x="119" y="293"/>
                    </a:lnTo>
                    <a:close/>
                    <a:moveTo>
                      <a:pt x="98" y="7"/>
                    </a:moveTo>
                    <a:lnTo>
                      <a:pt x="98" y="7"/>
                    </a:lnTo>
                    <a:lnTo>
                      <a:pt x="103" y="4"/>
                    </a:lnTo>
                    <a:lnTo>
                      <a:pt x="108" y="3"/>
                    </a:lnTo>
                    <a:lnTo>
                      <a:pt x="113" y="2"/>
                    </a:lnTo>
                    <a:lnTo>
                      <a:pt x="119" y="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5" y="33"/>
                    </a:lnTo>
                    <a:lnTo>
                      <a:pt x="111" y="34"/>
                    </a:lnTo>
                    <a:lnTo>
                      <a:pt x="108" y="37"/>
                    </a:lnTo>
                    <a:lnTo>
                      <a:pt x="105" y="41"/>
                    </a:lnTo>
                    <a:lnTo>
                      <a:pt x="98" y="56"/>
                    </a:lnTo>
                    <a:lnTo>
                      <a:pt x="98" y="7"/>
                    </a:lnTo>
                    <a:lnTo>
                      <a:pt x="98" y="7"/>
                    </a:lnTo>
                    <a:close/>
                    <a:moveTo>
                      <a:pt x="119" y="99"/>
                    </a:moveTo>
                    <a:lnTo>
                      <a:pt x="119" y="122"/>
                    </a:lnTo>
                    <a:lnTo>
                      <a:pt x="98" y="113"/>
                    </a:lnTo>
                    <a:lnTo>
                      <a:pt x="98" y="90"/>
                    </a:lnTo>
                    <a:lnTo>
                      <a:pt x="98" y="90"/>
                    </a:lnTo>
                    <a:lnTo>
                      <a:pt x="101" y="91"/>
                    </a:lnTo>
                    <a:lnTo>
                      <a:pt x="119" y="99"/>
                    </a:lnTo>
                    <a:lnTo>
                      <a:pt x="119" y="99"/>
                    </a:lnTo>
                    <a:close/>
                    <a:moveTo>
                      <a:pt x="119" y="141"/>
                    </a:moveTo>
                    <a:lnTo>
                      <a:pt x="119" y="175"/>
                    </a:lnTo>
                    <a:lnTo>
                      <a:pt x="119" y="175"/>
                    </a:lnTo>
                    <a:lnTo>
                      <a:pt x="117" y="176"/>
                    </a:lnTo>
                    <a:lnTo>
                      <a:pt x="109" y="194"/>
                    </a:lnTo>
                    <a:lnTo>
                      <a:pt x="109" y="194"/>
                    </a:lnTo>
                    <a:lnTo>
                      <a:pt x="109" y="194"/>
                    </a:lnTo>
                    <a:lnTo>
                      <a:pt x="109" y="197"/>
                    </a:lnTo>
                    <a:lnTo>
                      <a:pt x="109" y="199"/>
                    </a:lnTo>
                    <a:lnTo>
                      <a:pt x="111" y="201"/>
                    </a:lnTo>
                    <a:lnTo>
                      <a:pt x="112" y="202"/>
                    </a:lnTo>
                    <a:lnTo>
                      <a:pt x="119" y="205"/>
                    </a:lnTo>
                    <a:lnTo>
                      <a:pt x="119" y="220"/>
                    </a:lnTo>
                    <a:lnTo>
                      <a:pt x="107" y="214"/>
                    </a:lnTo>
                    <a:lnTo>
                      <a:pt x="107" y="214"/>
                    </a:lnTo>
                    <a:lnTo>
                      <a:pt x="104" y="214"/>
                    </a:lnTo>
                    <a:lnTo>
                      <a:pt x="103" y="214"/>
                    </a:lnTo>
                    <a:lnTo>
                      <a:pt x="100" y="216"/>
                    </a:lnTo>
                    <a:lnTo>
                      <a:pt x="98" y="217"/>
                    </a:lnTo>
                    <a:lnTo>
                      <a:pt x="98" y="218"/>
                    </a:lnTo>
                    <a:lnTo>
                      <a:pt x="98" y="186"/>
                    </a:lnTo>
                    <a:lnTo>
                      <a:pt x="105" y="171"/>
                    </a:lnTo>
                    <a:lnTo>
                      <a:pt x="105" y="171"/>
                    </a:lnTo>
                    <a:lnTo>
                      <a:pt x="105" y="168"/>
                    </a:lnTo>
                    <a:lnTo>
                      <a:pt x="105" y="167"/>
                    </a:lnTo>
                    <a:lnTo>
                      <a:pt x="104" y="164"/>
                    </a:lnTo>
                    <a:lnTo>
                      <a:pt x="103" y="163"/>
                    </a:lnTo>
                    <a:lnTo>
                      <a:pt x="98" y="161"/>
                    </a:lnTo>
                    <a:lnTo>
                      <a:pt x="98" y="147"/>
                    </a:lnTo>
                    <a:lnTo>
                      <a:pt x="108" y="152"/>
                    </a:lnTo>
                    <a:lnTo>
                      <a:pt x="108" y="152"/>
                    </a:lnTo>
                    <a:lnTo>
                      <a:pt x="111" y="152"/>
                    </a:lnTo>
                    <a:lnTo>
                      <a:pt x="112" y="152"/>
                    </a:lnTo>
                    <a:lnTo>
                      <a:pt x="115" y="151"/>
                    </a:lnTo>
                    <a:lnTo>
                      <a:pt x="116" y="148"/>
                    </a:lnTo>
                    <a:lnTo>
                      <a:pt x="119" y="141"/>
                    </a:lnTo>
                    <a:close/>
                    <a:moveTo>
                      <a:pt x="98" y="283"/>
                    </a:moveTo>
                    <a:lnTo>
                      <a:pt x="86" y="278"/>
                    </a:lnTo>
                    <a:lnTo>
                      <a:pt x="86" y="212"/>
                    </a:lnTo>
                    <a:lnTo>
                      <a:pt x="86" y="212"/>
                    </a:lnTo>
                    <a:lnTo>
                      <a:pt x="86" y="212"/>
                    </a:lnTo>
                    <a:lnTo>
                      <a:pt x="86" y="209"/>
                    </a:lnTo>
                    <a:lnTo>
                      <a:pt x="86" y="206"/>
                    </a:lnTo>
                    <a:lnTo>
                      <a:pt x="86" y="190"/>
                    </a:lnTo>
                    <a:lnTo>
                      <a:pt x="89" y="191"/>
                    </a:lnTo>
                    <a:lnTo>
                      <a:pt x="89" y="191"/>
                    </a:lnTo>
                    <a:lnTo>
                      <a:pt x="92" y="191"/>
                    </a:lnTo>
                    <a:lnTo>
                      <a:pt x="93" y="191"/>
                    </a:lnTo>
                    <a:lnTo>
                      <a:pt x="96" y="190"/>
                    </a:lnTo>
                    <a:lnTo>
                      <a:pt x="97" y="188"/>
                    </a:lnTo>
                    <a:lnTo>
                      <a:pt x="98" y="186"/>
                    </a:lnTo>
                    <a:lnTo>
                      <a:pt x="98" y="218"/>
                    </a:lnTo>
                    <a:lnTo>
                      <a:pt x="90" y="235"/>
                    </a:lnTo>
                    <a:lnTo>
                      <a:pt x="90" y="235"/>
                    </a:lnTo>
                    <a:lnTo>
                      <a:pt x="90" y="235"/>
                    </a:lnTo>
                    <a:lnTo>
                      <a:pt x="90" y="237"/>
                    </a:lnTo>
                    <a:lnTo>
                      <a:pt x="90" y="239"/>
                    </a:lnTo>
                    <a:lnTo>
                      <a:pt x="92" y="241"/>
                    </a:lnTo>
                    <a:lnTo>
                      <a:pt x="93" y="243"/>
                    </a:lnTo>
                    <a:lnTo>
                      <a:pt x="98" y="244"/>
                    </a:lnTo>
                    <a:lnTo>
                      <a:pt x="98" y="283"/>
                    </a:lnTo>
                    <a:lnTo>
                      <a:pt x="98" y="283"/>
                    </a:lnTo>
                    <a:close/>
                    <a:moveTo>
                      <a:pt x="86" y="22"/>
                    </a:moveTo>
                    <a:lnTo>
                      <a:pt x="86" y="22"/>
                    </a:lnTo>
                    <a:lnTo>
                      <a:pt x="86" y="22"/>
                    </a:lnTo>
                    <a:lnTo>
                      <a:pt x="92" y="14"/>
                    </a:lnTo>
                    <a:lnTo>
                      <a:pt x="98" y="7"/>
                    </a:lnTo>
                    <a:lnTo>
                      <a:pt x="98" y="56"/>
                    </a:lnTo>
                    <a:lnTo>
                      <a:pt x="93" y="68"/>
                    </a:lnTo>
                    <a:lnTo>
                      <a:pt x="93" y="68"/>
                    </a:lnTo>
                    <a:lnTo>
                      <a:pt x="93" y="68"/>
                    </a:lnTo>
                    <a:lnTo>
                      <a:pt x="92" y="73"/>
                    </a:lnTo>
                    <a:lnTo>
                      <a:pt x="92" y="79"/>
                    </a:lnTo>
                    <a:lnTo>
                      <a:pt x="94" y="84"/>
                    </a:lnTo>
                    <a:lnTo>
                      <a:pt x="98" y="90"/>
                    </a:lnTo>
                    <a:lnTo>
                      <a:pt x="98" y="113"/>
                    </a:lnTo>
                    <a:lnTo>
                      <a:pt x="86" y="107"/>
                    </a:lnTo>
                    <a:lnTo>
                      <a:pt x="86" y="22"/>
                    </a:lnTo>
                    <a:lnTo>
                      <a:pt x="86" y="22"/>
                    </a:lnTo>
                    <a:close/>
                    <a:moveTo>
                      <a:pt x="98" y="147"/>
                    </a:moveTo>
                    <a:lnTo>
                      <a:pt x="98" y="161"/>
                    </a:lnTo>
                    <a:lnTo>
                      <a:pt x="86" y="156"/>
                    </a:lnTo>
                    <a:lnTo>
                      <a:pt x="86" y="141"/>
                    </a:lnTo>
                    <a:lnTo>
                      <a:pt x="98" y="147"/>
                    </a:lnTo>
                    <a:close/>
                    <a:moveTo>
                      <a:pt x="86" y="278"/>
                    </a:moveTo>
                    <a:lnTo>
                      <a:pt x="58" y="264"/>
                    </a:lnTo>
                    <a:lnTo>
                      <a:pt x="58" y="225"/>
                    </a:lnTo>
                    <a:lnTo>
                      <a:pt x="70" y="232"/>
                    </a:lnTo>
                    <a:lnTo>
                      <a:pt x="70" y="232"/>
                    </a:lnTo>
                    <a:lnTo>
                      <a:pt x="73" y="232"/>
                    </a:lnTo>
                    <a:lnTo>
                      <a:pt x="75" y="232"/>
                    </a:lnTo>
                    <a:lnTo>
                      <a:pt x="77" y="230"/>
                    </a:lnTo>
                    <a:lnTo>
                      <a:pt x="78" y="229"/>
                    </a:lnTo>
                    <a:lnTo>
                      <a:pt x="86" y="212"/>
                    </a:lnTo>
                    <a:lnTo>
                      <a:pt x="86" y="278"/>
                    </a:lnTo>
                    <a:lnTo>
                      <a:pt x="86" y="278"/>
                    </a:lnTo>
                    <a:close/>
                    <a:moveTo>
                      <a:pt x="58" y="83"/>
                    </a:moveTo>
                    <a:lnTo>
                      <a:pt x="86" y="22"/>
                    </a:lnTo>
                    <a:lnTo>
                      <a:pt x="86" y="107"/>
                    </a:lnTo>
                    <a:lnTo>
                      <a:pt x="82" y="106"/>
                    </a:lnTo>
                    <a:lnTo>
                      <a:pt x="82" y="106"/>
                    </a:lnTo>
                    <a:lnTo>
                      <a:pt x="81" y="105"/>
                    </a:lnTo>
                    <a:lnTo>
                      <a:pt x="78" y="105"/>
                    </a:lnTo>
                    <a:lnTo>
                      <a:pt x="77" y="106"/>
                    </a:lnTo>
                    <a:lnTo>
                      <a:pt x="75" y="109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66" y="128"/>
                    </a:lnTo>
                    <a:lnTo>
                      <a:pt x="67" y="130"/>
                    </a:lnTo>
                    <a:lnTo>
                      <a:pt x="67" y="132"/>
                    </a:lnTo>
                    <a:lnTo>
                      <a:pt x="70" y="133"/>
                    </a:lnTo>
                    <a:lnTo>
                      <a:pt x="86" y="141"/>
                    </a:lnTo>
                    <a:lnTo>
                      <a:pt x="86" y="156"/>
                    </a:lnTo>
                    <a:lnTo>
                      <a:pt x="65" y="145"/>
                    </a:lnTo>
                    <a:lnTo>
                      <a:pt x="65" y="145"/>
                    </a:lnTo>
                    <a:lnTo>
                      <a:pt x="61" y="145"/>
                    </a:lnTo>
                    <a:lnTo>
                      <a:pt x="58" y="147"/>
                    </a:lnTo>
                    <a:lnTo>
                      <a:pt x="58" y="83"/>
                    </a:lnTo>
                    <a:lnTo>
                      <a:pt x="58" y="83"/>
                    </a:lnTo>
                    <a:close/>
                    <a:moveTo>
                      <a:pt x="86" y="190"/>
                    </a:moveTo>
                    <a:lnTo>
                      <a:pt x="86" y="206"/>
                    </a:lnTo>
                    <a:lnTo>
                      <a:pt x="86" y="206"/>
                    </a:lnTo>
                    <a:lnTo>
                      <a:pt x="84" y="203"/>
                    </a:lnTo>
                    <a:lnTo>
                      <a:pt x="58" y="191"/>
                    </a:lnTo>
                    <a:lnTo>
                      <a:pt x="58" y="176"/>
                    </a:lnTo>
                    <a:lnTo>
                      <a:pt x="86" y="190"/>
                    </a:lnTo>
                    <a:close/>
                    <a:moveTo>
                      <a:pt x="58" y="264"/>
                    </a:moveTo>
                    <a:lnTo>
                      <a:pt x="21" y="247"/>
                    </a:lnTo>
                    <a:lnTo>
                      <a:pt x="21" y="247"/>
                    </a:lnTo>
                    <a:lnTo>
                      <a:pt x="14" y="243"/>
                    </a:lnTo>
                    <a:lnTo>
                      <a:pt x="9" y="239"/>
                    </a:lnTo>
                    <a:lnTo>
                      <a:pt x="5" y="233"/>
                    </a:lnTo>
                    <a:lnTo>
                      <a:pt x="2" y="226"/>
                    </a:lnTo>
                    <a:lnTo>
                      <a:pt x="1" y="220"/>
                    </a:lnTo>
                    <a:lnTo>
                      <a:pt x="0" y="213"/>
                    </a:lnTo>
                    <a:lnTo>
                      <a:pt x="1" y="206"/>
                    </a:lnTo>
                    <a:lnTo>
                      <a:pt x="4" y="199"/>
                    </a:lnTo>
                    <a:lnTo>
                      <a:pt x="58" y="83"/>
                    </a:lnTo>
                    <a:lnTo>
                      <a:pt x="58" y="147"/>
                    </a:lnTo>
                    <a:lnTo>
                      <a:pt x="58" y="147"/>
                    </a:lnTo>
                    <a:lnTo>
                      <a:pt x="56" y="148"/>
                    </a:lnTo>
                    <a:lnTo>
                      <a:pt x="48" y="165"/>
                    </a:lnTo>
                    <a:lnTo>
                      <a:pt x="48" y="165"/>
                    </a:lnTo>
                    <a:lnTo>
                      <a:pt x="48" y="165"/>
                    </a:lnTo>
                    <a:lnTo>
                      <a:pt x="48" y="168"/>
                    </a:lnTo>
                    <a:lnTo>
                      <a:pt x="48" y="170"/>
                    </a:lnTo>
                    <a:lnTo>
                      <a:pt x="50" y="172"/>
                    </a:lnTo>
                    <a:lnTo>
                      <a:pt x="51" y="174"/>
                    </a:lnTo>
                    <a:lnTo>
                      <a:pt x="58" y="176"/>
                    </a:lnTo>
                    <a:lnTo>
                      <a:pt x="58" y="191"/>
                    </a:lnTo>
                    <a:lnTo>
                      <a:pt x="46" y="186"/>
                    </a:lnTo>
                    <a:lnTo>
                      <a:pt x="46" y="186"/>
                    </a:lnTo>
                    <a:lnTo>
                      <a:pt x="43" y="184"/>
                    </a:lnTo>
                    <a:lnTo>
                      <a:pt x="42" y="186"/>
                    </a:lnTo>
                    <a:lnTo>
                      <a:pt x="39" y="187"/>
                    </a:lnTo>
                    <a:lnTo>
                      <a:pt x="38" y="188"/>
                    </a:lnTo>
                    <a:lnTo>
                      <a:pt x="29" y="206"/>
                    </a:lnTo>
                    <a:lnTo>
                      <a:pt x="29" y="206"/>
                    </a:lnTo>
                    <a:lnTo>
                      <a:pt x="29" y="206"/>
                    </a:lnTo>
                    <a:lnTo>
                      <a:pt x="29" y="207"/>
                    </a:lnTo>
                    <a:lnTo>
                      <a:pt x="29" y="210"/>
                    </a:lnTo>
                    <a:lnTo>
                      <a:pt x="31" y="212"/>
                    </a:lnTo>
                    <a:lnTo>
                      <a:pt x="32" y="213"/>
                    </a:lnTo>
                    <a:lnTo>
                      <a:pt x="58" y="225"/>
                    </a:lnTo>
                    <a:lnTo>
                      <a:pt x="58" y="264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260" name="组合 212"/>
              <p:cNvGrpSpPr/>
              <p:nvPr/>
            </p:nvGrpSpPr>
            <p:grpSpPr bwMode="auto">
              <a:xfrm>
                <a:off x="2800350" y="2127250"/>
                <a:ext cx="619125" cy="650875"/>
                <a:chOff x="0" y="0"/>
                <a:chExt cx="619125" cy="650875"/>
              </a:xfrm>
            </p:grpSpPr>
            <p:sp>
              <p:nvSpPr>
                <p:cNvPr id="4261" name="Rectangle 155"/>
                <p:cNvSpPr>
                  <a:spLocks noChangeArrowheads="1"/>
                </p:cNvSpPr>
                <p:nvPr/>
              </p:nvSpPr>
              <p:spPr bwMode="auto">
                <a:xfrm>
                  <a:off x="0" y="617537"/>
                  <a:ext cx="619125" cy="33338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2" name="Rectangle 156"/>
                <p:cNvSpPr>
                  <a:spLocks noChangeArrowheads="1"/>
                </p:cNvSpPr>
                <p:nvPr/>
              </p:nvSpPr>
              <p:spPr bwMode="auto">
                <a:xfrm>
                  <a:off x="25400" y="555625"/>
                  <a:ext cx="568325" cy="33338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3" name="Rectangle 157"/>
                <p:cNvSpPr>
                  <a:spLocks noChangeArrowheads="1"/>
                </p:cNvSpPr>
                <p:nvPr/>
              </p:nvSpPr>
              <p:spPr bwMode="auto">
                <a:xfrm>
                  <a:off x="249237" y="492125"/>
                  <a:ext cx="120650" cy="31750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4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1462" y="261937"/>
                  <a:ext cx="77788" cy="250825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5" name="Rectangle 159"/>
                <p:cNvSpPr>
                  <a:spLocks noChangeArrowheads="1"/>
                </p:cNvSpPr>
                <p:nvPr/>
              </p:nvSpPr>
              <p:spPr bwMode="auto">
                <a:xfrm>
                  <a:off x="249237" y="249237"/>
                  <a:ext cx="120650" cy="31750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6" name="Rectangle 160"/>
                <p:cNvSpPr>
                  <a:spLocks noChangeArrowheads="1"/>
                </p:cNvSpPr>
                <p:nvPr/>
              </p:nvSpPr>
              <p:spPr bwMode="auto">
                <a:xfrm>
                  <a:off x="69850" y="492125"/>
                  <a:ext cx="119063" cy="31750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7" name="Rectangle 161"/>
                <p:cNvSpPr>
                  <a:spLocks noChangeArrowheads="1"/>
                </p:cNvSpPr>
                <p:nvPr/>
              </p:nvSpPr>
              <p:spPr bwMode="auto">
                <a:xfrm>
                  <a:off x="90487" y="261937"/>
                  <a:ext cx="77788" cy="250825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8" name="Rectangle 162"/>
                <p:cNvSpPr>
                  <a:spLocks noChangeArrowheads="1"/>
                </p:cNvSpPr>
                <p:nvPr/>
              </p:nvSpPr>
              <p:spPr bwMode="auto">
                <a:xfrm>
                  <a:off x="69850" y="249237"/>
                  <a:ext cx="119063" cy="31750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69" name="Rectangle 163"/>
                <p:cNvSpPr>
                  <a:spLocks noChangeArrowheads="1"/>
                </p:cNvSpPr>
                <p:nvPr/>
              </p:nvSpPr>
              <p:spPr bwMode="auto">
                <a:xfrm>
                  <a:off x="430212" y="492125"/>
                  <a:ext cx="120650" cy="31750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70" name="Rectangle 164"/>
                <p:cNvSpPr>
                  <a:spLocks noChangeArrowheads="1"/>
                </p:cNvSpPr>
                <p:nvPr/>
              </p:nvSpPr>
              <p:spPr bwMode="auto">
                <a:xfrm>
                  <a:off x="452437" y="261937"/>
                  <a:ext cx="76200" cy="250825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71" name="Rectangle 165"/>
                <p:cNvSpPr>
                  <a:spLocks noChangeArrowheads="1"/>
                </p:cNvSpPr>
                <p:nvPr/>
              </p:nvSpPr>
              <p:spPr bwMode="auto">
                <a:xfrm>
                  <a:off x="430212" y="249237"/>
                  <a:ext cx="120650" cy="31750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72" name="Rectangle 166"/>
                <p:cNvSpPr>
                  <a:spLocks noChangeArrowheads="1"/>
                </p:cNvSpPr>
                <p:nvPr/>
              </p:nvSpPr>
              <p:spPr bwMode="auto">
                <a:xfrm>
                  <a:off x="25400" y="179387"/>
                  <a:ext cx="568325" cy="33338"/>
                </a:xfrm>
                <a:prstGeom prst="rect">
                  <a:avLst/>
                </a:pr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73" name="Freeform 167"/>
                <p:cNvSpPr>
                  <a:spLocks noChangeArrowheads="1"/>
                </p:cNvSpPr>
                <p:nvPr/>
              </p:nvSpPr>
              <p:spPr bwMode="auto">
                <a:xfrm>
                  <a:off x="25400" y="0"/>
                  <a:ext cx="568325" cy="179388"/>
                </a:xfrm>
                <a:custGeom>
                  <a:avLst/>
                  <a:gdLst>
                    <a:gd name="T0" fmla="*/ 179 w 358"/>
                    <a:gd name="T1" fmla="*/ 0 h 113"/>
                    <a:gd name="T2" fmla="*/ 0 w 358"/>
                    <a:gd name="T3" fmla="*/ 113 h 113"/>
                    <a:gd name="T4" fmla="*/ 358 w 358"/>
                    <a:gd name="T5" fmla="*/ 113 h 113"/>
                    <a:gd name="T6" fmla="*/ 179 w 358"/>
                    <a:gd name="T7" fmla="*/ 0 h 1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8"/>
                    <a:gd name="T13" fmla="*/ 0 h 113"/>
                    <a:gd name="T14" fmla="*/ 358 w 358"/>
                    <a:gd name="T15" fmla="*/ 113 h 1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8" h="113">
                      <a:moveTo>
                        <a:pt x="179" y="0"/>
                      </a:moveTo>
                      <a:lnTo>
                        <a:pt x="0" y="113"/>
                      </a:lnTo>
                      <a:lnTo>
                        <a:pt x="358" y="113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solidFill>
                  <a:srgbClr val="5ABB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74" name="Freeform 168"/>
              <p:cNvSpPr>
                <a:spLocks noEditPoints="1" noChangeArrowheads="1"/>
              </p:cNvSpPr>
              <p:nvPr/>
            </p:nvSpPr>
            <p:spPr bwMode="auto">
              <a:xfrm>
                <a:off x="4165600" y="2289175"/>
                <a:ext cx="790575" cy="515938"/>
              </a:xfrm>
              <a:custGeom>
                <a:avLst/>
                <a:gdLst>
                  <a:gd name="T0" fmla="*/ 497 w 497"/>
                  <a:gd name="T1" fmla="*/ 0 h 325"/>
                  <a:gd name="T2" fmla="*/ 386 w 497"/>
                  <a:gd name="T3" fmla="*/ 37 h 325"/>
                  <a:gd name="T4" fmla="*/ 386 w 497"/>
                  <a:gd name="T5" fmla="*/ 210 h 325"/>
                  <a:gd name="T6" fmla="*/ 386 w 497"/>
                  <a:gd name="T7" fmla="*/ 210 h 325"/>
                  <a:gd name="T8" fmla="*/ 397 w 497"/>
                  <a:gd name="T9" fmla="*/ 209 h 325"/>
                  <a:gd name="T10" fmla="*/ 405 w 497"/>
                  <a:gd name="T11" fmla="*/ 206 h 325"/>
                  <a:gd name="T12" fmla="*/ 409 w 497"/>
                  <a:gd name="T13" fmla="*/ 204 h 325"/>
                  <a:gd name="T14" fmla="*/ 411 w 497"/>
                  <a:gd name="T15" fmla="*/ 201 h 325"/>
                  <a:gd name="T16" fmla="*/ 413 w 497"/>
                  <a:gd name="T17" fmla="*/ 197 h 325"/>
                  <a:gd name="T18" fmla="*/ 413 w 497"/>
                  <a:gd name="T19" fmla="*/ 194 h 325"/>
                  <a:gd name="T20" fmla="*/ 413 w 497"/>
                  <a:gd name="T21" fmla="*/ 118 h 325"/>
                  <a:gd name="T22" fmla="*/ 399 w 497"/>
                  <a:gd name="T23" fmla="*/ 118 h 325"/>
                  <a:gd name="T24" fmla="*/ 399 w 497"/>
                  <a:gd name="T25" fmla="*/ 86 h 325"/>
                  <a:gd name="T26" fmla="*/ 413 w 497"/>
                  <a:gd name="T27" fmla="*/ 86 h 325"/>
                  <a:gd name="T28" fmla="*/ 447 w 497"/>
                  <a:gd name="T29" fmla="*/ 86 h 325"/>
                  <a:gd name="T30" fmla="*/ 462 w 497"/>
                  <a:gd name="T31" fmla="*/ 86 h 325"/>
                  <a:gd name="T32" fmla="*/ 462 w 497"/>
                  <a:gd name="T33" fmla="*/ 118 h 325"/>
                  <a:gd name="T34" fmla="*/ 447 w 497"/>
                  <a:gd name="T35" fmla="*/ 118 h 325"/>
                  <a:gd name="T36" fmla="*/ 447 w 497"/>
                  <a:gd name="T37" fmla="*/ 194 h 325"/>
                  <a:gd name="T38" fmla="*/ 447 w 497"/>
                  <a:gd name="T39" fmla="*/ 194 h 325"/>
                  <a:gd name="T40" fmla="*/ 446 w 497"/>
                  <a:gd name="T41" fmla="*/ 204 h 325"/>
                  <a:gd name="T42" fmla="*/ 442 w 497"/>
                  <a:gd name="T43" fmla="*/ 212 h 325"/>
                  <a:gd name="T44" fmla="*/ 436 w 497"/>
                  <a:gd name="T45" fmla="*/ 220 h 325"/>
                  <a:gd name="T46" fmla="*/ 430 w 497"/>
                  <a:gd name="T47" fmla="*/ 227 h 325"/>
                  <a:gd name="T48" fmla="*/ 420 w 497"/>
                  <a:gd name="T49" fmla="*/ 232 h 325"/>
                  <a:gd name="T50" fmla="*/ 411 w 497"/>
                  <a:gd name="T51" fmla="*/ 236 h 325"/>
                  <a:gd name="T52" fmla="*/ 399 w 497"/>
                  <a:gd name="T53" fmla="*/ 239 h 325"/>
                  <a:gd name="T54" fmla="*/ 386 w 497"/>
                  <a:gd name="T55" fmla="*/ 239 h 325"/>
                  <a:gd name="T56" fmla="*/ 386 w 497"/>
                  <a:gd name="T57" fmla="*/ 289 h 325"/>
                  <a:gd name="T58" fmla="*/ 497 w 497"/>
                  <a:gd name="T59" fmla="*/ 325 h 325"/>
                  <a:gd name="T60" fmla="*/ 497 w 497"/>
                  <a:gd name="T61" fmla="*/ 0 h 325"/>
                  <a:gd name="T62" fmla="*/ 386 w 497"/>
                  <a:gd name="T63" fmla="*/ 37 h 325"/>
                  <a:gd name="T64" fmla="*/ 0 w 497"/>
                  <a:gd name="T65" fmla="*/ 163 h 325"/>
                  <a:gd name="T66" fmla="*/ 386 w 497"/>
                  <a:gd name="T67" fmla="*/ 289 h 325"/>
                  <a:gd name="T68" fmla="*/ 386 w 497"/>
                  <a:gd name="T69" fmla="*/ 239 h 325"/>
                  <a:gd name="T70" fmla="*/ 386 w 497"/>
                  <a:gd name="T71" fmla="*/ 239 h 325"/>
                  <a:gd name="T72" fmla="*/ 374 w 497"/>
                  <a:gd name="T73" fmla="*/ 239 h 325"/>
                  <a:gd name="T74" fmla="*/ 363 w 497"/>
                  <a:gd name="T75" fmla="*/ 236 h 325"/>
                  <a:gd name="T76" fmla="*/ 353 w 497"/>
                  <a:gd name="T77" fmla="*/ 232 h 325"/>
                  <a:gd name="T78" fmla="*/ 343 w 497"/>
                  <a:gd name="T79" fmla="*/ 227 h 325"/>
                  <a:gd name="T80" fmla="*/ 336 w 497"/>
                  <a:gd name="T81" fmla="*/ 220 h 325"/>
                  <a:gd name="T82" fmla="*/ 331 w 497"/>
                  <a:gd name="T83" fmla="*/ 212 h 325"/>
                  <a:gd name="T84" fmla="*/ 327 w 497"/>
                  <a:gd name="T85" fmla="*/ 204 h 325"/>
                  <a:gd name="T86" fmla="*/ 325 w 497"/>
                  <a:gd name="T87" fmla="*/ 194 h 325"/>
                  <a:gd name="T88" fmla="*/ 325 w 497"/>
                  <a:gd name="T89" fmla="*/ 118 h 325"/>
                  <a:gd name="T90" fmla="*/ 311 w 497"/>
                  <a:gd name="T91" fmla="*/ 118 h 325"/>
                  <a:gd name="T92" fmla="*/ 311 w 497"/>
                  <a:gd name="T93" fmla="*/ 86 h 325"/>
                  <a:gd name="T94" fmla="*/ 325 w 497"/>
                  <a:gd name="T95" fmla="*/ 86 h 325"/>
                  <a:gd name="T96" fmla="*/ 359 w 497"/>
                  <a:gd name="T97" fmla="*/ 86 h 325"/>
                  <a:gd name="T98" fmla="*/ 376 w 497"/>
                  <a:gd name="T99" fmla="*/ 86 h 325"/>
                  <a:gd name="T100" fmla="*/ 376 w 497"/>
                  <a:gd name="T101" fmla="*/ 118 h 325"/>
                  <a:gd name="T102" fmla="*/ 359 w 497"/>
                  <a:gd name="T103" fmla="*/ 118 h 325"/>
                  <a:gd name="T104" fmla="*/ 359 w 497"/>
                  <a:gd name="T105" fmla="*/ 194 h 325"/>
                  <a:gd name="T106" fmla="*/ 359 w 497"/>
                  <a:gd name="T107" fmla="*/ 194 h 325"/>
                  <a:gd name="T108" fmla="*/ 361 w 497"/>
                  <a:gd name="T109" fmla="*/ 197 h 325"/>
                  <a:gd name="T110" fmla="*/ 362 w 497"/>
                  <a:gd name="T111" fmla="*/ 201 h 325"/>
                  <a:gd name="T112" fmla="*/ 365 w 497"/>
                  <a:gd name="T113" fmla="*/ 204 h 325"/>
                  <a:gd name="T114" fmla="*/ 367 w 497"/>
                  <a:gd name="T115" fmla="*/ 206 h 325"/>
                  <a:gd name="T116" fmla="*/ 376 w 497"/>
                  <a:gd name="T117" fmla="*/ 209 h 325"/>
                  <a:gd name="T118" fmla="*/ 386 w 497"/>
                  <a:gd name="T119" fmla="*/ 210 h 325"/>
                  <a:gd name="T120" fmla="*/ 386 w 497"/>
                  <a:gd name="T121" fmla="*/ 37 h 32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97"/>
                  <a:gd name="T184" fmla="*/ 0 h 325"/>
                  <a:gd name="T185" fmla="*/ 497 w 497"/>
                  <a:gd name="T186" fmla="*/ 325 h 325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97" h="325">
                    <a:moveTo>
                      <a:pt x="497" y="0"/>
                    </a:moveTo>
                    <a:lnTo>
                      <a:pt x="386" y="37"/>
                    </a:lnTo>
                    <a:lnTo>
                      <a:pt x="386" y="210"/>
                    </a:lnTo>
                    <a:lnTo>
                      <a:pt x="386" y="210"/>
                    </a:lnTo>
                    <a:lnTo>
                      <a:pt x="397" y="209"/>
                    </a:lnTo>
                    <a:lnTo>
                      <a:pt x="405" y="206"/>
                    </a:lnTo>
                    <a:lnTo>
                      <a:pt x="409" y="204"/>
                    </a:lnTo>
                    <a:lnTo>
                      <a:pt x="411" y="201"/>
                    </a:lnTo>
                    <a:lnTo>
                      <a:pt x="413" y="197"/>
                    </a:lnTo>
                    <a:lnTo>
                      <a:pt x="413" y="194"/>
                    </a:lnTo>
                    <a:lnTo>
                      <a:pt x="413" y="118"/>
                    </a:lnTo>
                    <a:lnTo>
                      <a:pt x="399" y="118"/>
                    </a:lnTo>
                    <a:lnTo>
                      <a:pt x="399" y="86"/>
                    </a:lnTo>
                    <a:lnTo>
                      <a:pt x="413" y="86"/>
                    </a:lnTo>
                    <a:lnTo>
                      <a:pt x="447" y="86"/>
                    </a:lnTo>
                    <a:lnTo>
                      <a:pt x="462" y="86"/>
                    </a:lnTo>
                    <a:lnTo>
                      <a:pt x="462" y="118"/>
                    </a:lnTo>
                    <a:lnTo>
                      <a:pt x="447" y="118"/>
                    </a:lnTo>
                    <a:lnTo>
                      <a:pt x="447" y="194"/>
                    </a:lnTo>
                    <a:lnTo>
                      <a:pt x="447" y="194"/>
                    </a:lnTo>
                    <a:lnTo>
                      <a:pt x="446" y="204"/>
                    </a:lnTo>
                    <a:lnTo>
                      <a:pt x="442" y="212"/>
                    </a:lnTo>
                    <a:lnTo>
                      <a:pt x="436" y="220"/>
                    </a:lnTo>
                    <a:lnTo>
                      <a:pt x="430" y="227"/>
                    </a:lnTo>
                    <a:lnTo>
                      <a:pt x="420" y="232"/>
                    </a:lnTo>
                    <a:lnTo>
                      <a:pt x="411" y="236"/>
                    </a:lnTo>
                    <a:lnTo>
                      <a:pt x="399" y="239"/>
                    </a:lnTo>
                    <a:lnTo>
                      <a:pt x="386" y="239"/>
                    </a:lnTo>
                    <a:lnTo>
                      <a:pt x="386" y="289"/>
                    </a:lnTo>
                    <a:lnTo>
                      <a:pt x="497" y="325"/>
                    </a:lnTo>
                    <a:lnTo>
                      <a:pt x="497" y="0"/>
                    </a:lnTo>
                    <a:close/>
                    <a:moveTo>
                      <a:pt x="386" y="37"/>
                    </a:moveTo>
                    <a:lnTo>
                      <a:pt x="0" y="163"/>
                    </a:lnTo>
                    <a:lnTo>
                      <a:pt x="386" y="289"/>
                    </a:lnTo>
                    <a:lnTo>
                      <a:pt x="386" y="239"/>
                    </a:lnTo>
                    <a:lnTo>
                      <a:pt x="386" y="239"/>
                    </a:lnTo>
                    <a:lnTo>
                      <a:pt x="374" y="239"/>
                    </a:lnTo>
                    <a:lnTo>
                      <a:pt x="363" y="236"/>
                    </a:lnTo>
                    <a:lnTo>
                      <a:pt x="353" y="232"/>
                    </a:lnTo>
                    <a:lnTo>
                      <a:pt x="343" y="227"/>
                    </a:lnTo>
                    <a:lnTo>
                      <a:pt x="336" y="220"/>
                    </a:lnTo>
                    <a:lnTo>
                      <a:pt x="331" y="212"/>
                    </a:lnTo>
                    <a:lnTo>
                      <a:pt x="327" y="204"/>
                    </a:lnTo>
                    <a:lnTo>
                      <a:pt x="325" y="194"/>
                    </a:lnTo>
                    <a:lnTo>
                      <a:pt x="325" y="118"/>
                    </a:lnTo>
                    <a:lnTo>
                      <a:pt x="311" y="118"/>
                    </a:lnTo>
                    <a:lnTo>
                      <a:pt x="311" y="86"/>
                    </a:lnTo>
                    <a:lnTo>
                      <a:pt x="325" y="86"/>
                    </a:lnTo>
                    <a:lnTo>
                      <a:pt x="359" y="86"/>
                    </a:lnTo>
                    <a:lnTo>
                      <a:pt x="376" y="86"/>
                    </a:lnTo>
                    <a:lnTo>
                      <a:pt x="376" y="118"/>
                    </a:lnTo>
                    <a:lnTo>
                      <a:pt x="359" y="118"/>
                    </a:lnTo>
                    <a:lnTo>
                      <a:pt x="359" y="194"/>
                    </a:lnTo>
                    <a:lnTo>
                      <a:pt x="359" y="194"/>
                    </a:lnTo>
                    <a:lnTo>
                      <a:pt x="361" y="197"/>
                    </a:lnTo>
                    <a:lnTo>
                      <a:pt x="362" y="201"/>
                    </a:lnTo>
                    <a:lnTo>
                      <a:pt x="365" y="204"/>
                    </a:lnTo>
                    <a:lnTo>
                      <a:pt x="367" y="206"/>
                    </a:lnTo>
                    <a:lnTo>
                      <a:pt x="376" y="209"/>
                    </a:lnTo>
                    <a:lnTo>
                      <a:pt x="386" y="210"/>
                    </a:lnTo>
                    <a:lnTo>
                      <a:pt x="386" y="37"/>
                    </a:lnTo>
                    <a:close/>
                  </a:path>
                </a:pathLst>
              </a:custGeom>
              <a:solidFill>
                <a:srgbClr val="EDCD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75" name="Freeform 169"/>
              <p:cNvSpPr>
                <a:spLocks noEditPoints="1" noChangeArrowheads="1"/>
              </p:cNvSpPr>
              <p:nvPr/>
            </p:nvSpPr>
            <p:spPr bwMode="auto">
              <a:xfrm>
                <a:off x="3028950" y="2857500"/>
                <a:ext cx="187325" cy="320675"/>
              </a:xfrm>
              <a:custGeom>
                <a:avLst/>
                <a:gdLst>
                  <a:gd name="T0" fmla="*/ 71 w 117"/>
                  <a:gd name="T1" fmla="*/ 170 h 202"/>
                  <a:gd name="T2" fmla="*/ 80 w 117"/>
                  <a:gd name="T3" fmla="*/ 173 h 202"/>
                  <a:gd name="T4" fmla="*/ 85 w 117"/>
                  <a:gd name="T5" fmla="*/ 181 h 202"/>
                  <a:gd name="T6" fmla="*/ 85 w 117"/>
                  <a:gd name="T7" fmla="*/ 188 h 202"/>
                  <a:gd name="T8" fmla="*/ 80 w 117"/>
                  <a:gd name="T9" fmla="*/ 199 h 202"/>
                  <a:gd name="T10" fmla="*/ 75 w 117"/>
                  <a:gd name="T11" fmla="*/ 202 h 202"/>
                  <a:gd name="T12" fmla="*/ 71 w 117"/>
                  <a:gd name="T13" fmla="*/ 170 h 202"/>
                  <a:gd name="T14" fmla="*/ 71 w 117"/>
                  <a:gd name="T15" fmla="*/ 157 h 202"/>
                  <a:gd name="T16" fmla="*/ 71 w 117"/>
                  <a:gd name="T17" fmla="*/ 68 h 202"/>
                  <a:gd name="T18" fmla="*/ 80 w 117"/>
                  <a:gd name="T19" fmla="*/ 77 h 202"/>
                  <a:gd name="T20" fmla="*/ 85 w 117"/>
                  <a:gd name="T21" fmla="*/ 91 h 202"/>
                  <a:gd name="T22" fmla="*/ 92 w 117"/>
                  <a:gd name="T23" fmla="*/ 116 h 202"/>
                  <a:gd name="T24" fmla="*/ 94 w 117"/>
                  <a:gd name="T25" fmla="*/ 120 h 202"/>
                  <a:gd name="T26" fmla="*/ 100 w 117"/>
                  <a:gd name="T27" fmla="*/ 126 h 202"/>
                  <a:gd name="T28" fmla="*/ 110 w 117"/>
                  <a:gd name="T29" fmla="*/ 127 h 202"/>
                  <a:gd name="T30" fmla="*/ 117 w 117"/>
                  <a:gd name="T31" fmla="*/ 145 h 202"/>
                  <a:gd name="T32" fmla="*/ 66 w 117"/>
                  <a:gd name="T33" fmla="*/ 170 h 202"/>
                  <a:gd name="T34" fmla="*/ 71 w 117"/>
                  <a:gd name="T35" fmla="*/ 170 h 202"/>
                  <a:gd name="T36" fmla="*/ 71 w 117"/>
                  <a:gd name="T37" fmla="*/ 202 h 202"/>
                  <a:gd name="T38" fmla="*/ 61 w 117"/>
                  <a:gd name="T39" fmla="*/ 199 h 202"/>
                  <a:gd name="T40" fmla="*/ 56 w 117"/>
                  <a:gd name="T41" fmla="*/ 189 h 202"/>
                  <a:gd name="T42" fmla="*/ 56 w 117"/>
                  <a:gd name="T43" fmla="*/ 184 h 202"/>
                  <a:gd name="T44" fmla="*/ 61 w 117"/>
                  <a:gd name="T45" fmla="*/ 173 h 202"/>
                  <a:gd name="T46" fmla="*/ 66 w 117"/>
                  <a:gd name="T47" fmla="*/ 170 h 202"/>
                  <a:gd name="T48" fmla="*/ 71 w 117"/>
                  <a:gd name="T49" fmla="*/ 68 h 202"/>
                  <a:gd name="T50" fmla="*/ 60 w 117"/>
                  <a:gd name="T51" fmla="*/ 62 h 202"/>
                  <a:gd name="T52" fmla="*/ 47 w 117"/>
                  <a:gd name="T53" fmla="*/ 61 h 202"/>
                  <a:gd name="T54" fmla="*/ 34 w 117"/>
                  <a:gd name="T55" fmla="*/ 8 h 202"/>
                  <a:gd name="T56" fmla="*/ 29 w 117"/>
                  <a:gd name="T57" fmla="*/ 1 h 202"/>
                  <a:gd name="T58" fmla="*/ 19 w 117"/>
                  <a:gd name="T59" fmla="*/ 0 h 202"/>
                  <a:gd name="T60" fmla="*/ 15 w 117"/>
                  <a:gd name="T61" fmla="*/ 1 h 202"/>
                  <a:gd name="T62" fmla="*/ 10 w 117"/>
                  <a:gd name="T63" fmla="*/ 9 h 202"/>
                  <a:gd name="T64" fmla="*/ 24 w 117"/>
                  <a:gd name="T65" fmla="*/ 66 h 202"/>
                  <a:gd name="T66" fmla="*/ 19 w 117"/>
                  <a:gd name="T67" fmla="*/ 70 h 202"/>
                  <a:gd name="T68" fmla="*/ 11 w 117"/>
                  <a:gd name="T69" fmla="*/ 78 h 202"/>
                  <a:gd name="T70" fmla="*/ 6 w 117"/>
                  <a:gd name="T71" fmla="*/ 91 h 202"/>
                  <a:gd name="T72" fmla="*/ 4 w 117"/>
                  <a:gd name="T73" fmla="*/ 104 h 202"/>
                  <a:gd name="T74" fmla="*/ 6 w 117"/>
                  <a:gd name="T75" fmla="*/ 111 h 202"/>
                  <a:gd name="T76" fmla="*/ 12 w 117"/>
                  <a:gd name="T77" fmla="*/ 138 h 202"/>
                  <a:gd name="T78" fmla="*/ 12 w 117"/>
                  <a:gd name="T79" fmla="*/ 142 h 202"/>
                  <a:gd name="T80" fmla="*/ 10 w 117"/>
                  <a:gd name="T81" fmla="*/ 149 h 202"/>
                  <a:gd name="T82" fmla="*/ 3 w 117"/>
                  <a:gd name="T83" fmla="*/ 156 h 202"/>
                  <a:gd name="T84" fmla="*/ 6 w 117"/>
                  <a:gd name="T85" fmla="*/ 175 h 202"/>
                  <a:gd name="T86" fmla="*/ 71 w 117"/>
                  <a:gd name="T87" fmla="*/ 68 h 20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17"/>
                  <a:gd name="T133" fmla="*/ 0 h 202"/>
                  <a:gd name="T134" fmla="*/ 117 w 117"/>
                  <a:gd name="T135" fmla="*/ 202 h 20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17" h="202">
                    <a:moveTo>
                      <a:pt x="71" y="170"/>
                    </a:moveTo>
                    <a:lnTo>
                      <a:pt x="71" y="170"/>
                    </a:lnTo>
                    <a:lnTo>
                      <a:pt x="76" y="170"/>
                    </a:lnTo>
                    <a:lnTo>
                      <a:pt x="80" y="173"/>
                    </a:lnTo>
                    <a:lnTo>
                      <a:pt x="84" y="177"/>
                    </a:lnTo>
                    <a:lnTo>
                      <a:pt x="85" y="181"/>
                    </a:lnTo>
                    <a:lnTo>
                      <a:pt x="85" y="181"/>
                    </a:lnTo>
                    <a:lnTo>
                      <a:pt x="85" y="188"/>
                    </a:lnTo>
                    <a:lnTo>
                      <a:pt x="84" y="193"/>
                    </a:lnTo>
                    <a:lnTo>
                      <a:pt x="80" y="199"/>
                    </a:lnTo>
                    <a:lnTo>
                      <a:pt x="75" y="202"/>
                    </a:lnTo>
                    <a:lnTo>
                      <a:pt x="75" y="202"/>
                    </a:lnTo>
                    <a:lnTo>
                      <a:pt x="71" y="202"/>
                    </a:lnTo>
                    <a:lnTo>
                      <a:pt x="71" y="170"/>
                    </a:lnTo>
                    <a:lnTo>
                      <a:pt x="71" y="170"/>
                    </a:lnTo>
                    <a:close/>
                    <a:moveTo>
                      <a:pt x="71" y="157"/>
                    </a:moveTo>
                    <a:lnTo>
                      <a:pt x="71" y="68"/>
                    </a:lnTo>
                    <a:lnTo>
                      <a:pt x="71" y="68"/>
                    </a:lnTo>
                    <a:lnTo>
                      <a:pt x="76" y="72"/>
                    </a:lnTo>
                    <a:lnTo>
                      <a:pt x="80" y="77"/>
                    </a:lnTo>
                    <a:lnTo>
                      <a:pt x="83" y="84"/>
                    </a:lnTo>
                    <a:lnTo>
                      <a:pt x="85" y="91"/>
                    </a:lnTo>
                    <a:lnTo>
                      <a:pt x="85" y="91"/>
                    </a:lnTo>
                    <a:lnTo>
                      <a:pt x="92" y="116"/>
                    </a:lnTo>
                    <a:lnTo>
                      <a:pt x="92" y="116"/>
                    </a:lnTo>
                    <a:lnTo>
                      <a:pt x="94" y="120"/>
                    </a:lnTo>
                    <a:lnTo>
                      <a:pt x="96" y="123"/>
                    </a:lnTo>
                    <a:lnTo>
                      <a:pt x="100" y="126"/>
                    </a:lnTo>
                    <a:lnTo>
                      <a:pt x="103" y="127"/>
                    </a:lnTo>
                    <a:lnTo>
                      <a:pt x="110" y="127"/>
                    </a:lnTo>
                    <a:lnTo>
                      <a:pt x="112" y="127"/>
                    </a:lnTo>
                    <a:lnTo>
                      <a:pt x="117" y="145"/>
                    </a:lnTo>
                    <a:lnTo>
                      <a:pt x="71" y="157"/>
                    </a:lnTo>
                    <a:close/>
                    <a:moveTo>
                      <a:pt x="66" y="170"/>
                    </a:moveTo>
                    <a:lnTo>
                      <a:pt x="66" y="170"/>
                    </a:lnTo>
                    <a:lnTo>
                      <a:pt x="71" y="170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65" y="200"/>
                    </a:lnTo>
                    <a:lnTo>
                      <a:pt x="61" y="199"/>
                    </a:lnTo>
                    <a:lnTo>
                      <a:pt x="57" y="195"/>
                    </a:lnTo>
                    <a:lnTo>
                      <a:pt x="56" y="189"/>
                    </a:lnTo>
                    <a:lnTo>
                      <a:pt x="56" y="189"/>
                    </a:lnTo>
                    <a:lnTo>
                      <a:pt x="56" y="184"/>
                    </a:lnTo>
                    <a:lnTo>
                      <a:pt x="57" y="179"/>
                    </a:lnTo>
                    <a:lnTo>
                      <a:pt x="61" y="173"/>
                    </a:lnTo>
                    <a:lnTo>
                      <a:pt x="66" y="170"/>
                    </a:lnTo>
                    <a:lnTo>
                      <a:pt x="66" y="170"/>
                    </a:lnTo>
                    <a:close/>
                    <a:moveTo>
                      <a:pt x="71" y="68"/>
                    </a:moveTo>
                    <a:lnTo>
                      <a:pt x="71" y="68"/>
                    </a:lnTo>
                    <a:lnTo>
                      <a:pt x="65" y="65"/>
                    </a:lnTo>
                    <a:lnTo>
                      <a:pt x="60" y="62"/>
                    </a:lnTo>
                    <a:lnTo>
                      <a:pt x="54" y="61"/>
                    </a:lnTo>
                    <a:lnTo>
                      <a:pt x="47" y="61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1" y="4"/>
                    </a:lnTo>
                    <a:lnTo>
                      <a:pt x="29" y="1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2" y="5"/>
                    </a:lnTo>
                    <a:lnTo>
                      <a:pt x="10" y="9"/>
                    </a:lnTo>
                    <a:lnTo>
                      <a:pt x="11" y="15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19" y="70"/>
                    </a:lnTo>
                    <a:lnTo>
                      <a:pt x="15" y="74"/>
                    </a:lnTo>
                    <a:lnTo>
                      <a:pt x="11" y="78"/>
                    </a:lnTo>
                    <a:lnTo>
                      <a:pt x="7" y="84"/>
                    </a:lnTo>
                    <a:lnTo>
                      <a:pt x="6" y="91"/>
                    </a:lnTo>
                    <a:lnTo>
                      <a:pt x="4" y="96"/>
                    </a:lnTo>
                    <a:lnTo>
                      <a:pt x="4" y="104"/>
                    </a:lnTo>
                    <a:lnTo>
                      <a:pt x="6" y="111"/>
                    </a:lnTo>
                    <a:lnTo>
                      <a:pt x="6" y="111"/>
                    </a:lnTo>
                    <a:lnTo>
                      <a:pt x="12" y="138"/>
                    </a:lnTo>
                    <a:lnTo>
                      <a:pt x="12" y="138"/>
                    </a:lnTo>
                    <a:lnTo>
                      <a:pt x="12" y="138"/>
                    </a:lnTo>
                    <a:lnTo>
                      <a:pt x="12" y="142"/>
                    </a:lnTo>
                    <a:lnTo>
                      <a:pt x="12" y="146"/>
                    </a:lnTo>
                    <a:lnTo>
                      <a:pt x="10" y="149"/>
                    </a:lnTo>
                    <a:lnTo>
                      <a:pt x="8" y="152"/>
                    </a:lnTo>
                    <a:lnTo>
                      <a:pt x="3" y="156"/>
                    </a:lnTo>
                    <a:lnTo>
                      <a:pt x="0" y="157"/>
                    </a:lnTo>
                    <a:lnTo>
                      <a:pt x="6" y="175"/>
                    </a:lnTo>
                    <a:lnTo>
                      <a:pt x="71" y="157"/>
                    </a:lnTo>
                    <a:lnTo>
                      <a:pt x="71" y="68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76" name="Freeform 170"/>
              <p:cNvSpPr>
                <a:spLocks noEditPoints="1" noChangeArrowheads="1"/>
              </p:cNvSpPr>
              <p:nvPr/>
            </p:nvSpPr>
            <p:spPr bwMode="auto">
              <a:xfrm>
                <a:off x="4464050" y="1747838"/>
                <a:ext cx="369888" cy="455612"/>
              </a:xfrm>
              <a:custGeom>
                <a:avLst/>
                <a:gdLst>
                  <a:gd name="T0" fmla="*/ 164 w 233"/>
                  <a:gd name="T1" fmla="*/ 0 h 287"/>
                  <a:gd name="T2" fmla="*/ 233 w 233"/>
                  <a:gd name="T3" fmla="*/ 248 h 287"/>
                  <a:gd name="T4" fmla="*/ 216 w 233"/>
                  <a:gd name="T5" fmla="*/ 280 h 287"/>
                  <a:gd name="T6" fmla="*/ 164 w 233"/>
                  <a:gd name="T7" fmla="*/ 226 h 287"/>
                  <a:gd name="T8" fmla="*/ 179 w 233"/>
                  <a:gd name="T9" fmla="*/ 218 h 287"/>
                  <a:gd name="T10" fmla="*/ 194 w 233"/>
                  <a:gd name="T11" fmla="*/ 191 h 287"/>
                  <a:gd name="T12" fmla="*/ 194 w 233"/>
                  <a:gd name="T13" fmla="*/ 157 h 287"/>
                  <a:gd name="T14" fmla="*/ 178 w 233"/>
                  <a:gd name="T15" fmla="*/ 148 h 287"/>
                  <a:gd name="T16" fmla="*/ 164 w 233"/>
                  <a:gd name="T17" fmla="*/ 118 h 287"/>
                  <a:gd name="T18" fmla="*/ 167 w 233"/>
                  <a:gd name="T19" fmla="*/ 210 h 287"/>
                  <a:gd name="T20" fmla="*/ 180 w 233"/>
                  <a:gd name="T21" fmla="*/ 175 h 287"/>
                  <a:gd name="T22" fmla="*/ 175 w 233"/>
                  <a:gd name="T23" fmla="*/ 160 h 287"/>
                  <a:gd name="T24" fmla="*/ 164 w 233"/>
                  <a:gd name="T25" fmla="*/ 160 h 287"/>
                  <a:gd name="T26" fmla="*/ 133 w 233"/>
                  <a:gd name="T27" fmla="*/ 14 h 287"/>
                  <a:gd name="T28" fmla="*/ 164 w 233"/>
                  <a:gd name="T29" fmla="*/ 118 h 287"/>
                  <a:gd name="T30" fmla="*/ 136 w 233"/>
                  <a:gd name="T31" fmla="*/ 111 h 287"/>
                  <a:gd name="T32" fmla="*/ 133 w 233"/>
                  <a:gd name="T33" fmla="*/ 287 h 287"/>
                  <a:gd name="T34" fmla="*/ 140 w 233"/>
                  <a:gd name="T35" fmla="*/ 224 h 287"/>
                  <a:gd name="T36" fmla="*/ 164 w 233"/>
                  <a:gd name="T37" fmla="*/ 287 h 287"/>
                  <a:gd name="T38" fmla="*/ 153 w 233"/>
                  <a:gd name="T39" fmla="*/ 201 h 287"/>
                  <a:gd name="T40" fmla="*/ 156 w 233"/>
                  <a:gd name="T41" fmla="*/ 210 h 287"/>
                  <a:gd name="T42" fmla="*/ 164 w 233"/>
                  <a:gd name="T43" fmla="*/ 160 h 287"/>
                  <a:gd name="T44" fmla="*/ 96 w 233"/>
                  <a:gd name="T45" fmla="*/ 0 h 287"/>
                  <a:gd name="T46" fmla="*/ 133 w 233"/>
                  <a:gd name="T47" fmla="*/ 110 h 287"/>
                  <a:gd name="T48" fmla="*/ 103 w 233"/>
                  <a:gd name="T49" fmla="*/ 115 h 287"/>
                  <a:gd name="T50" fmla="*/ 96 w 233"/>
                  <a:gd name="T51" fmla="*/ 287 h 287"/>
                  <a:gd name="T52" fmla="*/ 132 w 233"/>
                  <a:gd name="T53" fmla="*/ 198 h 287"/>
                  <a:gd name="T54" fmla="*/ 133 w 233"/>
                  <a:gd name="T55" fmla="*/ 218 h 287"/>
                  <a:gd name="T56" fmla="*/ 101 w 233"/>
                  <a:gd name="T57" fmla="*/ 169 h 287"/>
                  <a:gd name="T58" fmla="*/ 96 w 233"/>
                  <a:gd name="T59" fmla="*/ 160 h 287"/>
                  <a:gd name="T60" fmla="*/ 96 w 233"/>
                  <a:gd name="T61" fmla="*/ 133 h 287"/>
                  <a:gd name="T62" fmla="*/ 82 w 233"/>
                  <a:gd name="T63" fmla="*/ 14 h 287"/>
                  <a:gd name="T64" fmla="*/ 96 w 233"/>
                  <a:gd name="T65" fmla="*/ 121 h 287"/>
                  <a:gd name="T66" fmla="*/ 82 w 233"/>
                  <a:gd name="T67" fmla="*/ 50 h 287"/>
                  <a:gd name="T68" fmla="*/ 82 w 233"/>
                  <a:gd name="T69" fmla="*/ 164 h 287"/>
                  <a:gd name="T70" fmla="*/ 96 w 233"/>
                  <a:gd name="T71" fmla="*/ 226 h 287"/>
                  <a:gd name="T72" fmla="*/ 90 w 233"/>
                  <a:gd name="T73" fmla="*/ 144 h 287"/>
                  <a:gd name="T74" fmla="*/ 40 w 233"/>
                  <a:gd name="T75" fmla="*/ 0 h 287"/>
                  <a:gd name="T76" fmla="*/ 27 w 233"/>
                  <a:gd name="T77" fmla="*/ 15 h 287"/>
                  <a:gd name="T78" fmla="*/ 17 w 233"/>
                  <a:gd name="T79" fmla="*/ 31 h 287"/>
                  <a:gd name="T80" fmla="*/ 82 w 233"/>
                  <a:gd name="T81" fmla="*/ 50 h 287"/>
                  <a:gd name="T82" fmla="*/ 61 w 233"/>
                  <a:gd name="T83" fmla="*/ 155 h 287"/>
                  <a:gd name="T84" fmla="*/ 38 w 233"/>
                  <a:gd name="T85" fmla="*/ 160 h 287"/>
                  <a:gd name="T86" fmla="*/ 29 w 233"/>
                  <a:gd name="T87" fmla="*/ 174 h 287"/>
                  <a:gd name="T88" fmla="*/ 40 w 233"/>
                  <a:gd name="T89" fmla="*/ 183 h 287"/>
                  <a:gd name="T90" fmla="*/ 46 w 233"/>
                  <a:gd name="T91" fmla="*/ 179 h 287"/>
                  <a:gd name="T92" fmla="*/ 45 w 233"/>
                  <a:gd name="T93" fmla="*/ 172 h 287"/>
                  <a:gd name="T94" fmla="*/ 57 w 233"/>
                  <a:gd name="T95" fmla="*/ 164 h 287"/>
                  <a:gd name="T96" fmla="*/ 48 w 233"/>
                  <a:gd name="T97" fmla="*/ 195 h 287"/>
                  <a:gd name="T98" fmla="*/ 41 w 233"/>
                  <a:gd name="T99" fmla="*/ 233 h 287"/>
                  <a:gd name="T100" fmla="*/ 53 w 233"/>
                  <a:gd name="T101" fmla="*/ 244 h 287"/>
                  <a:gd name="T102" fmla="*/ 60 w 233"/>
                  <a:gd name="T103" fmla="*/ 236 h 287"/>
                  <a:gd name="T104" fmla="*/ 73 w 233"/>
                  <a:gd name="T105" fmla="*/ 179 h 287"/>
                  <a:gd name="T106" fmla="*/ 40 w 233"/>
                  <a:gd name="T107" fmla="*/ 287 h 287"/>
                  <a:gd name="T108" fmla="*/ 13 w 233"/>
                  <a:gd name="T109" fmla="*/ 275 h 287"/>
                  <a:gd name="T110" fmla="*/ 0 w 233"/>
                  <a:gd name="T111" fmla="*/ 39 h 287"/>
                  <a:gd name="T112" fmla="*/ 13 w 233"/>
                  <a:gd name="T113" fmla="*/ 12 h 287"/>
                  <a:gd name="T114" fmla="*/ 40 w 233"/>
                  <a:gd name="T115" fmla="*/ 0 h 28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33"/>
                  <a:gd name="T175" fmla="*/ 0 h 287"/>
                  <a:gd name="T176" fmla="*/ 233 w 233"/>
                  <a:gd name="T177" fmla="*/ 287 h 287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33" h="287">
                    <a:moveTo>
                      <a:pt x="164" y="0"/>
                    </a:moveTo>
                    <a:lnTo>
                      <a:pt x="233" y="0"/>
                    </a:lnTo>
                    <a:lnTo>
                      <a:pt x="233" y="14"/>
                    </a:lnTo>
                    <a:lnTo>
                      <a:pt x="164" y="14"/>
                    </a:lnTo>
                    <a:lnTo>
                      <a:pt x="164" y="0"/>
                    </a:lnTo>
                    <a:lnTo>
                      <a:pt x="164" y="0"/>
                    </a:lnTo>
                    <a:close/>
                    <a:moveTo>
                      <a:pt x="164" y="50"/>
                    </a:moveTo>
                    <a:lnTo>
                      <a:pt x="233" y="50"/>
                    </a:lnTo>
                    <a:lnTo>
                      <a:pt x="233" y="248"/>
                    </a:lnTo>
                    <a:lnTo>
                      <a:pt x="233" y="248"/>
                    </a:lnTo>
                    <a:lnTo>
                      <a:pt x="232" y="256"/>
                    </a:lnTo>
                    <a:lnTo>
                      <a:pt x="229" y="263"/>
                    </a:lnTo>
                    <a:lnTo>
                      <a:pt x="226" y="270"/>
                    </a:lnTo>
                    <a:lnTo>
                      <a:pt x="221" y="275"/>
                    </a:lnTo>
                    <a:lnTo>
                      <a:pt x="216" y="280"/>
                    </a:lnTo>
                    <a:lnTo>
                      <a:pt x="209" y="285"/>
                    </a:lnTo>
                    <a:lnTo>
                      <a:pt x="202" y="286"/>
                    </a:lnTo>
                    <a:lnTo>
                      <a:pt x="194" y="287"/>
                    </a:lnTo>
                    <a:lnTo>
                      <a:pt x="164" y="287"/>
                    </a:lnTo>
                    <a:lnTo>
                      <a:pt x="164" y="226"/>
                    </a:lnTo>
                    <a:lnTo>
                      <a:pt x="164" y="226"/>
                    </a:lnTo>
                    <a:lnTo>
                      <a:pt x="168" y="225"/>
                    </a:lnTo>
                    <a:lnTo>
                      <a:pt x="168" y="225"/>
                    </a:lnTo>
                    <a:lnTo>
                      <a:pt x="174" y="222"/>
                    </a:lnTo>
                    <a:lnTo>
                      <a:pt x="179" y="218"/>
                    </a:lnTo>
                    <a:lnTo>
                      <a:pt x="183" y="213"/>
                    </a:lnTo>
                    <a:lnTo>
                      <a:pt x="187" y="207"/>
                    </a:lnTo>
                    <a:lnTo>
                      <a:pt x="187" y="207"/>
                    </a:lnTo>
                    <a:lnTo>
                      <a:pt x="191" y="199"/>
                    </a:lnTo>
                    <a:lnTo>
                      <a:pt x="194" y="191"/>
                    </a:lnTo>
                    <a:lnTo>
                      <a:pt x="195" y="183"/>
                    </a:lnTo>
                    <a:lnTo>
                      <a:pt x="195" y="175"/>
                    </a:lnTo>
                    <a:lnTo>
                      <a:pt x="195" y="175"/>
                    </a:lnTo>
                    <a:lnTo>
                      <a:pt x="195" y="163"/>
                    </a:lnTo>
                    <a:lnTo>
                      <a:pt x="194" y="157"/>
                    </a:lnTo>
                    <a:lnTo>
                      <a:pt x="191" y="155"/>
                    </a:lnTo>
                    <a:lnTo>
                      <a:pt x="189" y="151"/>
                    </a:lnTo>
                    <a:lnTo>
                      <a:pt x="186" y="149"/>
                    </a:lnTo>
                    <a:lnTo>
                      <a:pt x="182" y="148"/>
                    </a:lnTo>
                    <a:lnTo>
                      <a:pt x="178" y="148"/>
                    </a:lnTo>
                    <a:lnTo>
                      <a:pt x="178" y="148"/>
                    </a:lnTo>
                    <a:lnTo>
                      <a:pt x="171" y="149"/>
                    </a:lnTo>
                    <a:lnTo>
                      <a:pt x="164" y="152"/>
                    </a:lnTo>
                    <a:lnTo>
                      <a:pt x="172" y="117"/>
                    </a:lnTo>
                    <a:lnTo>
                      <a:pt x="164" y="118"/>
                    </a:lnTo>
                    <a:lnTo>
                      <a:pt x="164" y="50"/>
                    </a:lnTo>
                    <a:lnTo>
                      <a:pt x="164" y="50"/>
                    </a:lnTo>
                    <a:close/>
                    <a:moveTo>
                      <a:pt x="164" y="211"/>
                    </a:moveTo>
                    <a:lnTo>
                      <a:pt x="164" y="211"/>
                    </a:lnTo>
                    <a:lnTo>
                      <a:pt x="167" y="210"/>
                    </a:lnTo>
                    <a:lnTo>
                      <a:pt x="170" y="207"/>
                    </a:lnTo>
                    <a:lnTo>
                      <a:pt x="175" y="199"/>
                    </a:lnTo>
                    <a:lnTo>
                      <a:pt x="175" y="199"/>
                    </a:lnTo>
                    <a:lnTo>
                      <a:pt x="179" y="187"/>
                    </a:lnTo>
                    <a:lnTo>
                      <a:pt x="180" y="175"/>
                    </a:lnTo>
                    <a:lnTo>
                      <a:pt x="180" y="175"/>
                    </a:lnTo>
                    <a:lnTo>
                      <a:pt x="179" y="165"/>
                    </a:lnTo>
                    <a:lnTo>
                      <a:pt x="178" y="163"/>
                    </a:lnTo>
                    <a:lnTo>
                      <a:pt x="175" y="160"/>
                    </a:lnTo>
                    <a:lnTo>
                      <a:pt x="175" y="160"/>
                    </a:lnTo>
                    <a:lnTo>
                      <a:pt x="172" y="159"/>
                    </a:lnTo>
                    <a:lnTo>
                      <a:pt x="172" y="159"/>
                    </a:lnTo>
                    <a:lnTo>
                      <a:pt x="167" y="159"/>
                    </a:lnTo>
                    <a:lnTo>
                      <a:pt x="167" y="159"/>
                    </a:lnTo>
                    <a:lnTo>
                      <a:pt x="164" y="160"/>
                    </a:lnTo>
                    <a:lnTo>
                      <a:pt x="164" y="211"/>
                    </a:lnTo>
                    <a:close/>
                    <a:moveTo>
                      <a:pt x="133" y="0"/>
                    </a:moveTo>
                    <a:lnTo>
                      <a:pt x="164" y="0"/>
                    </a:lnTo>
                    <a:lnTo>
                      <a:pt x="164" y="14"/>
                    </a:lnTo>
                    <a:lnTo>
                      <a:pt x="133" y="14"/>
                    </a:lnTo>
                    <a:lnTo>
                      <a:pt x="133" y="0"/>
                    </a:lnTo>
                    <a:lnTo>
                      <a:pt x="133" y="0"/>
                    </a:lnTo>
                    <a:close/>
                    <a:moveTo>
                      <a:pt x="133" y="50"/>
                    </a:moveTo>
                    <a:lnTo>
                      <a:pt x="164" y="50"/>
                    </a:lnTo>
                    <a:lnTo>
                      <a:pt x="164" y="118"/>
                    </a:lnTo>
                    <a:lnTo>
                      <a:pt x="149" y="119"/>
                    </a:lnTo>
                    <a:lnTo>
                      <a:pt x="133" y="192"/>
                    </a:lnTo>
                    <a:lnTo>
                      <a:pt x="133" y="122"/>
                    </a:lnTo>
                    <a:lnTo>
                      <a:pt x="136" y="111"/>
                    </a:lnTo>
                    <a:lnTo>
                      <a:pt x="136" y="111"/>
                    </a:lnTo>
                    <a:lnTo>
                      <a:pt x="133" y="110"/>
                    </a:lnTo>
                    <a:lnTo>
                      <a:pt x="133" y="50"/>
                    </a:lnTo>
                    <a:lnTo>
                      <a:pt x="133" y="50"/>
                    </a:lnTo>
                    <a:close/>
                    <a:moveTo>
                      <a:pt x="164" y="287"/>
                    </a:moveTo>
                    <a:lnTo>
                      <a:pt x="133" y="287"/>
                    </a:lnTo>
                    <a:lnTo>
                      <a:pt x="133" y="218"/>
                    </a:lnTo>
                    <a:lnTo>
                      <a:pt x="133" y="218"/>
                    </a:lnTo>
                    <a:lnTo>
                      <a:pt x="137" y="222"/>
                    </a:lnTo>
                    <a:lnTo>
                      <a:pt x="137" y="222"/>
                    </a:lnTo>
                    <a:lnTo>
                      <a:pt x="140" y="224"/>
                    </a:lnTo>
                    <a:lnTo>
                      <a:pt x="143" y="226"/>
                    </a:lnTo>
                    <a:lnTo>
                      <a:pt x="152" y="228"/>
                    </a:lnTo>
                    <a:lnTo>
                      <a:pt x="152" y="228"/>
                    </a:lnTo>
                    <a:lnTo>
                      <a:pt x="164" y="226"/>
                    </a:lnTo>
                    <a:lnTo>
                      <a:pt x="164" y="287"/>
                    </a:lnTo>
                    <a:lnTo>
                      <a:pt x="164" y="287"/>
                    </a:lnTo>
                    <a:close/>
                    <a:moveTo>
                      <a:pt x="164" y="160"/>
                    </a:moveTo>
                    <a:lnTo>
                      <a:pt x="164" y="160"/>
                    </a:lnTo>
                    <a:lnTo>
                      <a:pt x="163" y="161"/>
                    </a:lnTo>
                    <a:lnTo>
                      <a:pt x="153" y="201"/>
                    </a:lnTo>
                    <a:lnTo>
                      <a:pt x="153" y="201"/>
                    </a:lnTo>
                    <a:lnTo>
                      <a:pt x="153" y="205"/>
                    </a:lnTo>
                    <a:lnTo>
                      <a:pt x="153" y="205"/>
                    </a:lnTo>
                    <a:lnTo>
                      <a:pt x="153" y="207"/>
                    </a:lnTo>
                    <a:lnTo>
                      <a:pt x="156" y="210"/>
                    </a:lnTo>
                    <a:lnTo>
                      <a:pt x="159" y="211"/>
                    </a:lnTo>
                    <a:lnTo>
                      <a:pt x="161" y="211"/>
                    </a:lnTo>
                    <a:lnTo>
                      <a:pt x="161" y="211"/>
                    </a:lnTo>
                    <a:lnTo>
                      <a:pt x="164" y="211"/>
                    </a:lnTo>
                    <a:lnTo>
                      <a:pt x="164" y="160"/>
                    </a:lnTo>
                    <a:close/>
                    <a:moveTo>
                      <a:pt x="96" y="0"/>
                    </a:moveTo>
                    <a:lnTo>
                      <a:pt x="133" y="0"/>
                    </a:lnTo>
                    <a:lnTo>
                      <a:pt x="133" y="14"/>
                    </a:lnTo>
                    <a:lnTo>
                      <a:pt x="96" y="14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  <a:moveTo>
                      <a:pt x="96" y="50"/>
                    </a:moveTo>
                    <a:lnTo>
                      <a:pt x="133" y="50"/>
                    </a:lnTo>
                    <a:lnTo>
                      <a:pt x="133" y="110"/>
                    </a:lnTo>
                    <a:lnTo>
                      <a:pt x="133" y="110"/>
                    </a:lnTo>
                    <a:lnTo>
                      <a:pt x="124" y="109"/>
                    </a:lnTo>
                    <a:lnTo>
                      <a:pt x="124" y="109"/>
                    </a:lnTo>
                    <a:lnTo>
                      <a:pt x="117" y="110"/>
                    </a:lnTo>
                    <a:lnTo>
                      <a:pt x="110" y="111"/>
                    </a:lnTo>
                    <a:lnTo>
                      <a:pt x="103" y="115"/>
                    </a:lnTo>
                    <a:lnTo>
                      <a:pt x="96" y="121"/>
                    </a:lnTo>
                    <a:lnTo>
                      <a:pt x="96" y="50"/>
                    </a:lnTo>
                    <a:lnTo>
                      <a:pt x="96" y="50"/>
                    </a:lnTo>
                    <a:close/>
                    <a:moveTo>
                      <a:pt x="133" y="287"/>
                    </a:moveTo>
                    <a:lnTo>
                      <a:pt x="96" y="287"/>
                    </a:lnTo>
                    <a:lnTo>
                      <a:pt x="96" y="226"/>
                    </a:lnTo>
                    <a:lnTo>
                      <a:pt x="111" y="226"/>
                    </a:lnTo>
                    <a:lnTo>
                      <a:pt x="133" y="122"/>
                    </a:lnTo>
                    <a:lnTo>
                      <a:pt x="133" y="192"/>
                    </a:lnTo>
                    <a:lnTo>
                      <a:pt x="132" y="198"/>
                    </a:lnTo>
                    <a:lnTo>
                      <a:pt x="132" y="198"/>
                    </a:lnTo>
                    <a:lnTo>
                      <a:pt x="132" y="207"/>
                    </a:lnTo>
                    <a:lnTo>
                      <a:pt x="132" y="207"/>
                    </a:lnTo>
                    <a:lnTo>
                      <a:pt x="132" y="213"/>
                    </a:lnTo>
                    <a:lnTo>
                      <a:pt x="133" y="218"/>
                    </a:lnTo>
                    <a:lnTo>
                      <a:pt x="133" y="287"/>
                    </a:lnTo>
                    <a:lnTo>
                      <a:pt x="133" y="287"/>
                    </a:lnTo>
                    <a:close/>
                    <a:moveTo>
                      <a:pt x="96" y="186"/>
                    </a:moveTo>
                    <a:lnTo>
                      <a:pt x="101" y="169"/>
                    </a:lnTo>
                    <a:lnTo>
                      <a:pt x="101" y="169"/>
                    </a:lnTo>
                    <a:lnTo>
                      <a:pt x="96" y="168"/>
                    </a:lnTo>
                    <a:lnTo>
                      <a:pt x="96" y="186"/>
                    </a:lnTo>
                    <a:lnTo>
                      <a:pt x="96" y="186"/>
                    </a:lnTo>
                    <a:close/>
                    <a:moveTo>
                      <a:pt x="96" y="160"/>
                    </a:moveTo>
                    <a:lnTo>
                      <a:pt x="96" y="160"/>
                    </a:lnTo>
                    <a:lnTo>
                      <a:pt x="102" y="163"/>
                    </a:lnTo>
                    <a:lnTo>
                      <a:pt x="111" y="119"/>
                    </a:lnTo>
                    <a:lnTo>
                      <a:pt x="111" y="119"/>
                    </a:lnTo>
                    <a:lnTo>
                      <a:pt x="105" y="125"/>
                    </a:lnTo>
                    <a:lnTo>
                      <a:pt x="96" y="133"/>
                    </a:lnTo>
                    <a:lnTo>
                      <a:pt x="96" y="160"/>
                    </a:lnTo>
                    <a:close/>
                    <a:moveTo>
                      <a:pt x="82" y="0"/>
                    </a:moveTo>
                    <a:lnTo>
                      <a:pt x="96" y="0"/>
                    </a:lnTo>
                    <a:lnTo>
                      <a:pt x="96" y="14"/>
                    </a:lnTo>
                    <a:lnTo>
                      <a:pt x="82" y="14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  <a:moveTo>
                      <a:pt x="82" y="50"/>
                    </a:moveTo>
                    <a:lnTo>
                      <a:pt x="96" y="50"/>
                    </a:lnTo>
                    <a:lnTo>
                      <a:pt x="96" y="121"/>
                    </a:lnTo>
                    <a:lnTo>
                      <a:pt x="96" y="121"/>
                    </a:lnTo>
                    <a:lnTo>
                      <a:pt x="96" y="122"/>
                    </a:lnTo>
                    <a:lnTo>
                      <a:pt x="96" y="122"/>
                    </a:lnTo>
                    <a:lnTo>
                      <a:pt x="82" y="137"/>
                    </a:lnTo>
                    <a:lnTo>
                      <a:pt x="82" y="50"/>
                    </a:lnTo>
                    <a:lnTo>
                      <a:pt x="82" y="50"/>
                    </a:lnTo>
                    <a:close/>
                    <a:moveTo>
                      <a:pt x="96" y="287"/>
                    </a:moveTo>
                    <a:lnTo>
                      <a:pt x="82" y="287"/>
                    </a:lnTo>
                    <a:lnTo>
                      <a:pt x="82" y="164"/>
                    </a:lnTo>
                    <a:lnTo>
                      <a:pt x="82" y="164"/>
                    </a:lnTo>
                    <a:lnTo>
                      <a:pt x="90" y="165"/>
                    </a:lnTo>
                    <a:lnTo>
                      <a:pt x="96" y="168"/>
                    </a:lnTo>
                    <a:lnTo>
                      <a:pt x="96" y="186"/>
                    </a:lnTo>
                    <a:lnTo>
                      <a:pt x="88" y="226"/>
                    </a:lnTo>
                    <a:lnTo>
                      <a:pt x="96" y="226"/>
                    </a:lnTo>
                    <a:lnTo>
                      <a:pt x="96" y="287"/>
                    </a:lnTo>
                    <a:lnTo>
                      <a:pt x="96" y="287"/>
                    </a:lnTo>
                    <a:close/>
                    <a:moveTo>
                      <a:pt x="96" y="133"/>
                    </a:moveTo>
                    <a:lnTo>
                      <a:pt x="96" y="133"/>
                    </a:lnTo>
                    <a:lnTo>
                      <a:pt x="90" y="144"/>
                    </a:lnTo>
                    <a:lnTo>
                      <a:pt x="83" y="157"/>
                    </a:lnTo>
                    <a:lnTo>
                      <a:pt x="83" y="157"/>
                    </a:lnTo>
                    <a:lnTo>
                      <a:pt x="96" y="160"/>
                    </a:lnTo>
                    <a:lnTo>
                      <a:pt x="96" y="133"/>
                    </a:lnTo>
                    <a:close/>
                    <a:moveTo>
                      <a:pt x="40" y="0"/>
                    </a:moveTo>
                    <a:lnTo>
                      <a:pt x="82" y="0"/>
                    </a:lnTo>
                    <a:lnTo>
                      <a:pt x="82" y="14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27" y="15"/>
                    </a:lnTo>
                    <a:lnTo>
                      <a:pt x="22" y="19"/>
                    </a:lnTo>
                    <a:lnTo>
                      <a:pt x="18" y="25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8" y="39"/>
                    </a:lnTo>
                    <a:lnTo>
                      <a:pt x="22" y="45"/>
                    </a:lnTo>
                    <a:lnTo>
                      <a:pt x="27" y="49"/>
                    </a:lnTo>
                    <a:lnTo>
                      <a:pt x="36" y="50"/>
                    </a:lnTo>
                    <a:lnTo>
                      <a:pt x="82" y="50"/>
                    </a:lnTo>
                    <a:lnTo>
                      <a:pt x="82" y="137"/>
                    </a:lnTo>
                    <a:lnTo>
                      <a:pt x="82" y="137"/>
                    </a:lnTo>
                    <a:lnTo>
                      <a:pt x="69" y="155"/>
                    </a:lnTo>
                    <a:lnTo>
                      <a:pt x="69" y="155"/>
                    </a:lnTo>
                    <a:lnTo>
                      <a:pt x="61" y="155"/>
                    </a:lnTo>
                    <a:lnTo>
                      <a:pt x="61" y="155"/>
                    </a:lnTo>
                    <a:lnTo>
                      <a:pt x="48" y="156"/>
                    </a:lnTo>
                    <a:lnTo>
                      <a:pt x="42" y="157"/>
                    </a:lnTo>
                    <a:lnTo>
                      <a:pt x="38" y="160"/>
                    </a:lnTo>
                    <a:lnTo>
                      <a:pt x="38" y="160"/>
                    </a:lnTo>
                    <a:lnTo>
                      <a:pt x="34" y="163"/>
                    </a:lnTo>
                    <a:lnTo>
                      <a:pt x="31" y="167"/>
                    </a:lnTo>
                    <a:lnTo>
                      <a:pt x="29" y="169"/>
                    </a:lnTo>
                    <a:lnTo>
                      <a:pt x="29" y="174"/>
                    </a:lnTo>
                    <a:lnTo>
                      <a:pt x="29" y="174"/>
                    </a:lnTo>
                    <a:lnTo>
                      <a:pt x="29" y="178"/>
                    </a:lnTo>
                    <a:lnTo>
                      <a:pt x="31" y="180"/>
                    </a:lnTo>
                    <a:lnTo>
                      <a:pt x="31" y="180"/>
                    </a:lnTo>
                    <a:lnTo>
                      <a:pt x="34" y="182"/>
                    </a:lnTo>
                    <a:lnTo>
                      <a:pt x="40" y="183"/>
                    </a:lnTo>
                    <a:lnTo>
                      <a:pt x="40" y="183"/>
                    </a:lnTo>
                    <a:lnTo>
                      <a:pt x="42" y="183"/>
                    </a:lnTo>
                    <a:lnTo>
                      <a:pt x="45" y="182"/>
                    </a:lnTo>
                    <a:lnTo>
                      <a:pt x="45" y="182"/>
                    </a:lnTo>
                    <a:lnTo>
                      <a:pt x="46" y="179"/>
                    </a:lnTo>
                    <a:lnTo>
                      <a:pt x="48" y="178"/>
                    </a:lnTo>
                    <a:lnTo>
                      <a:pt x="48" y="178"/>
                    </a:lnTo>
                    <a:lnTo>
                      <a:pt x="46" y="174"/>
                    </a:lnTo>
                    <a:lnTo>
                      <a:pt x="46" y="174"/>
                    </a:lnTo>
                    <a:lnTo>
                      <a:pt x="45" y="172"/>
                    </a:lnTo>
                    <a:lnTo>
                      <a:pt x="45" y="172"/>
                    </a:lnTo>
                    <a:lnTo>
                      <a:pt x="48" y="168"/>
                    </a:lnTo>
                    <a:lnTo>
                      <a:pt x="52" y="165"/>
                    </a:lnTo>
                    <a:lnTo>
                      <a:pt x="52" y="165"/>
                    </a:lnTo>
                    <a:lnTo>
                      <a:pt x="57" y="164"/>
                    </a:lnTo>
                    <a:lnTo>
                      <a:pt x="64" y="164"/>
                    </a:lnTo>
                    <a:lnTo>
                      <a:pt x="64" y="164"/>
                    </a:lnTo>
                    <a:lnTo>
                      <a:pt x="54" y="182"/>
                    </a:lnTo>
                    <a:lnTo>
                      <a:pt x="54" y="182"/>
                    </a:lnTo>
                    <a:lnTo>
                      <a:pt x="48" y="195"/>
                    </a:lnTo>
                    <a:lnTo>
                      <a:pt x="44" y="207"/>
                    </a:lnTo>
                    <a:lnTo>
                      <a:pt x="41" y="218"/>
                    </a:lnTo>
                    <a:lnTo>
                      <a:pt x="41" y="228"/>
                    </a:lnTo>
                    <a:lnTo>
                      <a:pt x="41" y="228"/>
                    </a:lnTo>
                    <a:lnTo>
                      <a:pt x="41" y="233"/>
                    </a:lnTo>
                    <a:lnTo>
                      <a:pt x="42" y="237"/>
                    </a:lnTo>
                    <a:lnTo>
                      <a:pt x="45" y="240"/>
                    </a:lnTo>
                    <a:lnTo>
                      <a:pt x="49" y="243"/>
                    </a:lnTo>
                    <a:lnTo>
                      <a:pt x="49" y="243"/>
                    </a:lnTo>
                    <a:lnTo>
                      <a:pt x="53" y="244"/>
                    </a:lnTo>
                    <a:lnTo>
                      <a:pt x="61" y="244"/>
                    </a:lnTo>
                    <a:lnTo>
                      <a:pt x="61" y="244"/>
                    </a:lnTo>
                    <a:lnTo>
                      <a:pt x="60" y="240"/>
                    </a:lnTo>
                    <a:lnTo>
                      <a:pt x="60" y="236"/>
                    </a:lnTo>
                    <a:lnTo>
                      <a:pt x="60" y="236"/>
                    </a:lnTo>
                    <a:lnTo>
                      <a:pt x="61" y="221"/>
                    </a:lnTo>
                    <a:lnTo>
                      <a:pt x="61" y="221"/>
                    </a:lnTo>
                    <a:lnTo>
                      <a:pt x="64" y="207"/>
                    </a:lnTo>
                    <a:lnTo>
                      <a:pt x="68" y="194"/>
                    </a:lnTo>
                    <a:lnTo>
                      <a:pt x="73" y="179"/>
                    </a:lnTo>
                    <a:lnTo>
                      <a:pt x="80" y="164"/>
                    </a:lnTo>
                    <a:lnTo>
                      <a:pt x="80" y="164"/>
                    </a:lnTo>
                    <a:lnTo>
                      <a:pt x="82" y="164"/>
                    </a:lnTo>
                    <a:lnTo>
                      <a:pt x="82" y="287"/>
                    </a:lnTo>
                    <a:lnTo>
                      <a:pt x="40" y="287"/>
                    </a:lnTo>
                    <a:lnTo>
                      <a:pt x="40" y="287"/>
                    </a:lnTo>
                    <a:lnTo>
                      <a:pt x="31" y="286"/>
                    </a:lnTo>
                    <a:lnTo>
                      <a:pt x="25" y="285"/>
                    </a:lnTo>
                    <a:lnTo>
                      <a:pt x="18" y="280"/>
                    </a:lnTo>
                    <a:lnTo>
                      <a:pt x="13" y="275"/>
                    </a:lnTo>
                    <a:lnTo>
                      <a:pt x="7" y="270"/>
                    </a:lnTo>
                    <a:lnTo>
                      <a:pt x="4" y="263"/>
                    </a:lnTo>
                    <a:lnTo>
                      <a:pt x="2" y="256"/>
                    </a:lnTo>
                    <a:lnTo>
                      <a:pt x="0" y="248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31"/>
                    </a:lnTo>
                    <a:lnTo>
                      <a:pt x="4" y="25"/>
                    </a:lnTo>
                    <a:lnTo>
                      <a:pt x="7" y="18"/>
                    </a:lnTo>
                    <a:lnTo>
                      <a:pt x="13" y="12"/>
                    </a:lnTo>
                    <a:lnTo>
                      <a:pt x="18" y="7"/>
                    </a:lnTo>
                    <a:lnTo>
                      <a:pt x="25" y="4"/>
                    </a:lnTo>
                    <a:lnTo>
                      <a:pt x="31" y="2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24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77" name="Freeform 171"/>
              <p:cNvSpPr>
                <a:spLocks noEditPoints="1" noChangeArrowheads="1"/>
              </p:cNvSpPr>
              <p:nvPr/>
            </p:nvSpPr>
            <p:spPr bwMode="auto">
              <a:xfrm>
                <a:off x="3552825" y="2225675"/>
                <a:ext cx="561975" cy="565150"/>
              </a:xfrm>
              <a:custGeom>
                <a:avLst/>
                <a:gdLst>
                  <a:gd name="T0" fmla="*/ 337 w 354"/>
                  <a:gd name="T1" fmla="*/ 299 h 356"/>
                  <a:gd name="T2" fmla="*/ 352 w 354"/>
                  <a:gd name="T3" fmla="*/ 91 h 356"/>
                  <a:gd name="T4" fmla="*/ 339 w 354"/>
                  <a:gd name="T5" fmla="*/ 154 h 356"/>
                  <a:gd name="T6" fmla="*/ 333 w 354"/>
                  <a:gd name="T7" fmla="*/ 150 h 356"/>
                  <a:gd name="T8" fmla="*/ 333 w 354"/>
                  <a:gd name="T9" fmla="*/ 206 h 356"/>
                  <a:gd name="T10" fmla="*/ 289 w 354"/>
                  <a:gd name="T11" fmla="*/ 221 h 356"/>
                  <a:gd name="T12" fmla="*/ 306 w 354"/>
                  <a:gd name="T13" fmla="*/ 244 h 356"/>
                  <a:gd name="T14" fmla="*/ 283 w 354"/>
                  <a:gd name="T15" fmla="*/ 267 h 356"/>
                  <a:gd name="T16" fmla="*/ 306 w 354"/>
                  <a:gd name="T17" fmla="*/ 338 h 356"/>
                  <a:gd name="T18" fmla="*/ 283 w 354"/>
                  <a:gd name="T19" fmla="*/ 59 h 356"/>
                  <a:gd name="T20" fmla="*/ 317 w 354"/>
                  <a:gd name="T21" fmla="*/ 59 h 356"/>
                  <a:gd name="T22" fmla="*/ 271 w 354"/>
                  <a:gd name="T23" fmla="*/ 47 h 356"/>
                  <a:gd name="T24" fmla="*/ 263 w 354"/>
                  <a:gd name="T25" fmla="*/ 12 h 356"/>
                  <a:gd name="T26" fmla="*/ 272 w 354"/>
                  <a:gd name="T27" fmla="*/ 223 h 356"/>
                  <a:gd name="T28" fmla="*/ 283 w 354"/>
                  <a:gd name="T29" fmla="*/ 68 h 356"/>
                  <a:gd name="T30" fmla="*/ 272 w 354"/>
                  <a:gd name="T31" fmla="*/ 264 h 356"/>
                  <a:gd name="T32" fmla="*/ 274 w 354"/>
                  <a:gd name="T33" fmla="*/ 356 h 356"/>
                  <a:gd name="T34" fmla="*/ 263 w 354"/>
                  <a:gd name="T35" fmla="*/ 28 h 356"/>
                  <a:gd name="T36" fmla="*/ 259 w 354"/>
                  <a:gd name="T37" fmla="*/ 50 h 356"/>
                  <a:gd name="T38" fmla="*/ 236 w 354"/>
                  <a:gd name="T39" fmla="*/ 50 h 356"/>
                  <a:gd name="T40" fmla="*/ 230 w 354"/>
                  <a:gd name="T41" fmla="*/ 28 h 356"/>
                  <a:gd name="T42" fmla="*/ 263 w 354"/>
                  <a:gd name="T43" fmla="*/ 68 h 356"/>
                  <a:gd name="T44" fmla="*/ 263 w 354"/>
                  <a:gd name="T45" fmla="*/ 231 h 356"/>
                  <a:gd name="T46" fmla="*/ 228 w 354"/>
                  <a:gd name="T47" fmla="*/ 269 h 356"/>
                  <a:gd name="T48" fmla="*/ 228 w 354"/>
                  <a:gd name="T49" fmla="*/ 216 h 356"/>
                  <a:gd name="T50" fmla="*/ 263 w 354"/>
                  <a:gd name="T51" fmla="*/ 348 h 356"/>
                  <a:gd name="T52" fmla="*/ 228 w 354"/>
                  <a:gd name="T53" fmla="*/ 28 h 356"/>
                  <a:gd name="T54" fmla="*/ 225 w 354"/>
                  <a:gd name="T55" fmla="*/ 49 h 356"/>
                  <a:gd name="T56" fmla="*/ 228 w 354"/>
                  <a:gd name="T57" fmla="*/ 4 h 356"/>
                  <a:gd name="T58" fmla="*/ 179 w 354"/>
                  <a:gd name="T59" fmla="*/ 68 h 356"/>
                  <a:gd name="T60" fmla="*/ 228 w 354"/>
                  <a:gd name="T61" fmla="*/ 216 h 356"/>
                  <a:gd name="T62" fmla="*/ 228 w 354"/>
                  <a:gd name="T63" fmla="*/ 299 h 356"/>
                  <a:gd name="T64" fmla="*/ 133 w 354"/>
                  <a:gd name="T65" fmla="*/ 43 h 356"/>
                  <a:gd name="T66" fmla="*/ 126 w 354"/>
                  <a:gd name="T67" fmla="*/ 4 h 356"/>
                  <a:gd name="T68" fmla="*/ 179 w 354"/>
                  <a:gd name="T69" fmla="*/ 68 h 356"/>
                  <a:gd name="T70" fmla="*/ 179 w 354"/>
                  <a:gd name="T71" fmla="*/ 242 h 356"/>
                  <a:gd name="T72" fmla="*/ 171 w 354"/>
                  <a:gd name="T73" fmla="*/ 162 h 356"/>
                  <a:gd name="T74" fmla="*/ 115 w 354"/>
                  <a:gd name="T75" fmla="*/ 31 h 356"/>
                  <a:gd name="T76" fmla="*/ 123 w 354"/>
                  <a:gd name="T77" fmla="*/ 50 h 356"/>
                  <a:gd name="T78" fmla="*/ 100 w 354"/>
                  <a:gd name="T79" fmla="*/ 43 h 356"/>
                  <a:gd name="T80" fmla="*/ 90 w 354"/>
                  <a:gd name="T81" fmla="*/ 12 h 356"/>
                  <a:gd name="T82" fmla="*/ 126 w 354"/>
                  <a:gd name="T83" fmla="*/ 96 h 356"/>
                  <a:gd name="T84" fmla="*/ 90 w 354"/>
                  <a:gd name="T85" fmla="*/ 256 h 356"/>
                  <a:gd name="T86" fmla="*/ 126 w 354"/>
                  <a:gd name="T87" fmla="*/ 162 h 356"/>
                  <a:gd name="T88" fmla="*/ 90 w 354"/>
                  <a:gd name="T89" fmla="*/ 348 h 356"/>
                  <a:gd name="T90" fmla="*/ 79 w 354"/>
                  <a:gd name="T91" fmla="*/ 39 h 356"/>
                  <a:gd name="T92" fmla="*/ 71 w 354"/>
                  <a:gd name="T93" fmla="*/ 20 h 356"/>
                  <a:gd name="T94" fmla="*/ 90 w 354"/>
                  <a:gd name="T95" fmla="*/ 162 h 356"/>
                  <a:gd name="T96" fmla="*/ 90 w 354"/>
                  <a:gd name="T97" fmla="*/ 68 h 356"/>
                  <a:gd name="T98" fmla="*/ 81 w 354"/>
                  <a:gd name="T99" fmla="*/ 264 h 356"/>
                  <a:gd name="T100" fmla="*/ 84 w 354"/>
                  <a:gd name="T101" fmla="*/ 353 h 356"/>
                  <a:gd name="T102" fmla="*/ 37 w 354"/>
                  <a:gd name="T103" fmla="*/ 59 h 356"/>
                  <a:gd name="T104" fmla="*/ 71 w 354"/>
                  <a:gd name="T105" fmla="*/ 20 h 356"/>
                  <a:gd name="T106" fmla="*/ 54 w 354"/>
                  <a:gd name="T107" fmla="*/ 227 h 356"/>
                  <a:gd name="T108" fmla="*/ 50 w 354"/>
                  <a:gd name="T109" fmla="*/ 257 h 356"/>
                  <a:gd name="T110" fmla="*/ 16 w 354"/>
                  <a:gd name="T111" fmla="*/ 299 h 356"/>
                  <a:gd name="T112" fmla="*/ 71 w 354"/>
                  <a:gd name="T113" fmla="*/ 68 h 356"/>
                  <a:gd name="T114" fmla="*/ 49 w 354"/>
                  <a:gd name="T115" fmla="*/ 345 h 356"/>
                  <a:gd name="T116" fmla="*/ 20 w 354"/>
                  <a:gd name="T117" fmla="*/ 150 h 356"/>
                  <a:gd name="T118" fmla="*/ 16 w 354"/>
                  <a:gd name="T119" fmla="*/ 154 h 356"/>
                  <a:gd name="T120" fmla="*/ 0 w 354"/>
                  <a:gd name="T121" fmla="*/ 95 h 356"/>
                  <a:gd name="T122" fmla="*/ 16 w 354"/>
                  <a:gd name="T123" fmla="*/ 96 h 356"/>
                  <a:gd name="T124" fmla="*/ 16 w 354"/>
                  <a:gd name="T125" fmla="*/ 210 h 35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54"/>
                  <a:gd name="T190" fmla="*/ 0 h 356"/>
                  <a:gd name="T191" fmla="*/ 354 w 354"/>
                  <a:gd name="T192" fmla="*/ 356 h 35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54" h="356">
                    <a:moveTo>
                      <a:pt x="337" y="299"/>
                    </a:moveTo>
                    <a:lnTo>
                      <a:pt x="337" y="210"/>
                    </a:lnTo>
                    <a:lnTo>
                      <a:pt x="337" y="210"/>
                    </a:lnTo>
                    <a:lnTo>
                      <a:pt x="340" y="215"/>
                    </a:lnTo>
                    <a:lnTo>
                      <a:pt x="341" y="222"/>
                    </a:lnTo>
                    <a:lnTo>
                      <a:pt x="341" y="299"/>
                    </a:lnTo>
                    <a:lnTo>
                      <a:pt x="337" y="299"/>
                    </a:lnTo>
                    <a:lnTo>
                      <a:pt x="337" y="299"/>
                    </a:lnTo>
                    <a:close/>
                    <a:moveTo>
                      <a:pt x="337" y="154"/>
                    </a:moveTo>
                    <a:lnTo>
                      <a:pt x="337" y="96"/>
                    </a:lnTo>
                    <a:lnTo>
                      <a:pt x="337" y="96"/>
                    </a:lnTo>
                    <a:lnTo>
                      <a:pt x="339" y="95"/>
                    </a:lnTo>
                    <a:lnTo>
                      <a:pt x="348" y="91"/>
                    </a:lnTo>
                    <a:lnTo>
                      <a:pt x="348" y="91"/>
                    </a:lnTo>
                    <a:lnTo>
                      <a:pt x="350" y="91"/>
                    </a:lnTo>
                    <a:lnTo>
                      <a:pt x="352" y="91"/>
                    </a:lnTo>
                    <a:lnTo>
                      <a:pt x="354" y="93"/>
                    </a:lnTo>
                    <a:lnTo>
                      <a:pt x="354" y="95"/>
                    </a:lnTo>
                    <a:lnTo>
                      <a:pt x="354" y="142"/>
                    </a:lnTo>
                    <a:lnTo>
                      <a:pt x="354" y="142"/>
                    </a:lnTo>
                    <a:lnTo>
                      <a:pt x="352" y="147"/>
                    </a:lnTo>
                    <a:lnTo>
                      <a:pt x="350" y="149"/>
                    </a:lnTo>
                    <a:lnTo>
                      <a:pt x="348" y="150"/>
                    </a:lnTo>
                    <a:lnTo>
                      <a:pt x="339" y="154"/>
                    </a:lnTo>
                    <a:lnTo>
                      <a:pt x="339" y="154"/>
                    </a:lnTo>
                    <a:lnTo>
                      <a:pt x="337" y="154"/>
                    </a:lnTo>
                    <a:lnTo>
                      <a:pt x="337" y="154"/>
                    </a:lnTo>
                    <a:close/>
                    <a:moveTo>
                      <a:pt x="337" y="96"/>
                    </a:moveTo>
                    <a:lnTo>
                      <a:pt x="337" y="154"/>
                    </a:lnTo>
                    <a:lnTo>
                      <a:pt x="337" y="154"/>
                    </a:lnTo>
                    <a:lnTo>
                      <a:pt x="335" y="153"/>
                    </a:lnTo>
                    <a:lnTo>
                      <a:pt x="333" y="150"/>
                    </a:lnTo>
                    <a:lnTo>
                      <a:pt x="333" y="103"/>
                    </a:lnTo>
                    <a:lnTo>
                      <a:pt x="333" y="103"/>
                    </a:lnTo>
                    <a:lnTo>
                      <a:pt x="335" y="99"/>
                    </a:lnTo>
                    <a:lnTo>
                      <a:pt x="337" y="96"/>
                    </a:lnTo>
                    <a:lnTo>
                      <a:pt x="337" y="96"/>
                    </a:lnTo>
                    <a:close/>
                    <a:moveTo>
                      <a:pt x="337" y="210"/>
                    </a:moveTo>
                    <a:lnTo>
                      <a:pt x="337" y="210"/>
                    </a:lnTo>
                    <a:lnTo>
                      <a:pt x="333" y="206"/>
                    </a:lnTo>
                    <a:lnTo>
                      <a:pt x="329" y="202"/>
                    </a:lnTo>
                    <a:lnTo>
                      <a:pt x="324" y="199"/>
                    </a:lnTo>
                    <a:lnTo>
                      <a:pt x="317" y="199"/>
                    </a:lnTo>
                    <a:lnTo>
                      <a:pt x="317" y="68"/>
                    </a:lnTo>
                    <a:lnTo>
                      <a:pt x="283" y="68"/>
                    </a:lnTo>
                    <a:lnTo>
                      <a:pt x="283" y="221"/>
                    </a:lnTo>
                    <a:lnTo>
                      <a:pt x="283" y="221"/>
                    </a:lnTo>
                    <a:lnTo>
                      <a:pt x="289" y="221"/>
                    </a:lnTo>
                    <a:lnTo>
                      <a:pt x="293" y="222"/>
                    </a:lnTo>
                    <a:lnTo>
                      <a:pt x="297" y="225"/>
                    </a:lnTo>
                    <a:lnTo>
                      <a:pt x="299" y="227"/>
                    </a:lnTo>
                    <a:lnTo>
                      <a:pt x="302" y="230"/>
                    </a:lnTo>
                    <a:lnTo>
                      <a:pt x="305" y="234"/>
                    </a:lnTo>
                    <a:lnTo>
                      <a:pt x="306" y="239"/>
                    </a:lnTo>
                    <a:lnTo>
                      <a:pt x="306" y="244"/>
                    </a:lnTo>
                    <a:lnTo>
                      <a:pt x="306" y="244"/>
                    </a:lnTo>
                    <a:lnTo>
                      <a:pt x="306" y="248"/>
                    </a:lnTo>
                    <a:lnTo>
                      <a:pt x="305" y="253"/>
                    </a:lnTo>
                    <a:lnTo>
                      <a:pt x="302" y="257"/>
                    </a:lnTo>
                    <a:lnTo>
                      <a:pt x="299" y="260"/>
                    </a:lnTo>
                    <a:lnTo>
                      <a:pt x="297" y="262"/>
                    </a:lnTo>
                    <a:lnTo>
                      <a:pt x="293" y="265"/>
                    </a:lnTo>
                    <a:lnTo>
                      <a:pt x="289" y="267"/>
                    </a:lnTo>
                    <a:lnTo>
                      <a:pt x="283" y="267"/>
                    </a:lnTo>
                    <a:lnTo>
                      <a:pt x="283" y="299"/>
                    </a:lnTo>
                    <a:lnTo>
                      <a:pt x="337" y="299"/>
                    </a:lnTo>
                    <a:lnTo>
                      <a:pt x="337" y="210"/>
                    </a:lnTo>
                    <a:lnTo>
                      <a:pt x="337" y="210"/>
                    </a:lnTo>
                    <a:close/>
                    <a:moveTo>
                      <a:pt x="283" y="356"/>
                    </a:moveTo>
                    <a:lnTo>
                      <a:pt x="283" y="314"/>
                    </a:lnTo>
                    <a:lnTo>
                      <a:pt x="306" y="314"/>
                    </a:lnTo>
                    <a:lnTo>
                      <a:pt x="306" y="338"/>
                    </a:lnTo>
                    <a:lnTo>
                      <a:pt x="306" y="338"/>
                    </a:lnTo>
                    <a:lnTo>
                      <a:pt x="305" y="345"/>
                    </a:lnTo>
                    <a:lnTo>
                      <a:pt x="301" y="350"/>
                    </a:lnTo>
                    <a:lnTo>
                      <a:pt x="295" y="355"/>
                    </a:lnTo>
                    <a:lnTo>
                      <a:pt x="289" y="356"/>
                    </a:lnTo>
                    <a:lnTo>
                      <a:pt x="283" y="356"/>
                    </a:lnTo>
                    <a:lnTo>
                      <a:pt x="283" y="356"/>
                    </a:lnTo>
                    <a:close/>
                    <a:moveTo>
                      <a:pt x="283" y="59"/>
                    </a:moveTo>
                    <a:lnTo>
                      <a:pt x="283" y="20"/>
                    </a:lnTo>
                    <a:lnTo>
                      <a:pt x="283" y="20"/>
                    </a:lnTo>
                    <a:lnTo>
                      <a:pt x="298" y="30"/>
                    </a:lnTo>
                    <a:lnTo>
                      <a:pt x="309" y="38"/>
                    </a:lnTo>
                    <a:lnTo>
                      <a:pt x="313" y="43"/>
                    </a:lnTo>
                    <a:lnTo>
                      <a:pt x="316" y="49"/>
                    </a:lnTo>
                    <a:lnTo>
                      <a:pt x="317" y="54"/>
                    </a:lnTo>
                    <a:lnTo>
                      <a:pt x="317" y="59"/>
                    </a:lnTo>
                    <a:lnTo>
                      <a:pt x="283" y="59"/>
                    </a:lnTo>
                    <a:close/>
                    <a:moveTo>
                      <a:pt x="283" y="20"/>
                    </a:moveTo>
                    <a:lnTo>
                      <a:pt x="283" y="59"/>
                    </a:lnTo>
                    <a:lnTo>
                      <a:pt x="263" y="59"/>
                    </a:lnTo>
                    <a:lnTo>
                      <a:pt x="263" y="50"/>
                    </a:lnTo>
                    <a:lnTo>
                      <a:pt x="263" y="50"/>
                    </a:lnTo>
                    <a:lnTo>
                      <a:pt x="268" y="50"/>
                    </a:lnTo>
                    <a:lnTo>
                      <a:pt x="271" y="47"/>
                    </a:lnTo>
                    <a:lnTo>
                      <a:pt x="274" y="43"/>
                    </a:lnTo>
                    <a:lnTo>
                      <a:pt x="275" y="39"/>
                    </a:lnTo>
                    <a:lnTo>
                      <a:pt x="275" y="39"/>
                    </a:lnTo>
                    <a:lnTo>
                      <a:pt x="274" y="35"/>
                    </a:lnTo>
                    <a:lnTo>
                      <a:pt x="271" y="31"/>
                    </a:lnTo>
                    <a:lnTo>
                      <a:pt x="268" y="28"/>
                    </a:lnTo>
                    <a:lnTo>
                      <a:pt x="263" y="28"/>
                    </a:lnTo>
                    <a:lnTo>
                      <a:pt x="263" y="12"/>
                    </a:lnTo>
                    <a:lnTo>
                      <a:pt x="263" y="12"/>
                    </a:lnTo>
                    <a:lnTo>
                      <a:pt x="283" y="20"/>
                    </a:lnTo>
                    <a:lnTo>
                      <a:pt x="283" y="20"/>
                    </a:lnTo>
                    <a:close/>
                    <a:moveTo>
                      <a:pt x="283" y="68"/>
                    </a:moveTo>
                    <a:lnTo>
                      <a:pt x="283" y="221"/>
                    </a:lnTo>
                    <a:lnTo>
                      <a:pt x="283" y="221"/>
                    </a:lnTo>
                    <a:lnTo>
                      <a:pt x="278" y="221"/>
                    </a:lnTo>
                    <a:lnTo>
                      <a:pt x="272" y="223"/>
                    </a:lnTo>
                    <a:lnTo>
                      <a:pt x="267" y="227"/>
                    </a:lnTo>
                    <a:lnTo>
                      <a:pt x="263" y="231"/>
                    </a:lnTo>
                    <a:lnTo>
                      <a:pt x="263" y="162"/>
                    </a:lnTo>
                    <a:lnTo>
                      <a:pt x="272" y="162"/>
                    </a:lnTo>
                    <a:lnTo>
                      <a:pt x="272" y="96"/>
                    </a:lnTo>
                    <a:lnTo>
                      <a:pt x="263" y="96"/>
                    </a:lnTo>
                    <a:lnTo>
                      <a:pt x="263" y="68"/>
                    </a:lnTo>
                    <a:lnTo>
                      <a:pt x="283" y="68"/>
                    </a:lnTo>
                    <a:lnTo>
                      <a:pt x="283" y="68"/>
                    </a:lnTo>
                    <a:close/>
                    <a:moveTo>
                      <a:pt x="283" y="267"/>
                    </a:moveTo>
                    <a:lnTo>
                      <a:pt x="283" y="299"/>
                    </a:lnTo>
                    <a:lnTo>
                      <a:pt x="263" y="299"/>
                    </a:lnTo>
                    <a:lnTo>
                      <a:pt x="263" y="256"/>
                    </a:lnTo>
                    <a:lnTo>
                      <a:pt x="263" y="256"/>
                    </a:lnTo>
                    <a:lnTo>
                      <a:pt x="267" y="260"/>
                    </a:lnTo>
                    <a:lnTo>
                      <a:pt x="272" y="264"/>
                    </a:lnTo>
                    <a:lnTo>
                      <a:pt x="278" y="267"/>
                    </a:lnTo>
                    <a:lnTo>
                      <a:pt x="283" y="267"/>
                    </a:lnTo>
                    <a:lnTo>
                      <a:pt x="283" y="267"/>
                    </a:lnTo>
                    <a:close/>
                    <a:moveTo>
                      <a:pt x="283" y="314"/>
                    </a:moveTo>
                    <a:lnTo>
                      <a:pt x="283" y="356"/>
                    </a:lnTo>
                    <a:lnTo>
                      <a:pt x="278" y="356"/>
                    </a:lnTo>
                    <a:lnTo>
                      <a:pt x="278" y="356"/>
                    </a:lnTo>
                    <a:lnTo>
                      <a:pt x="274" y="356"/>
                    </a:lnTo>
                    <a:lnTo>
                      <a:pt x="270" y="353"/>
                    </a:lnTo>
                    <a:lnTo>
                      <a:pt x="267" y="352"/>
                    </a:lnTo>
                    <a:lnTo>
                      <a:pt x="263" y="348"/>
                    </a:lnTo>
                    <a:lnTo>
                      <a:pt x="263" y="314"/>
                    </a:lnTo>
                    <a:lnTo>
                      <a:pt x="283" y="314"/>
                    </a:lnTo>
                    <a:close/>
                    <a:moveTo>
                      <a:pt x="263" y="12"/>
                    </a:moveTo>
                    <a:lnTo>
                      <a:pt x="263" y="28"/>
                    </a:lnTo>
                    <a:lnTo>
                      <a:pt x="263" y="28"/>
                    </a:lnTo>
                    <a:lnTo>
                      <a:pt x="259" y="28"/>
                    </a:lnTo>
                    <a:lnTo>
                      <a:pt x="256" y="31"/>
                    </a:lnTo>
                    <a:lnTo>
                      <a:pt x="253" y="35"/>
                    </a:lnTo>
                    <a:lnTo>
                      <a:pt x="252" y="39"/>
                    </a:lnTo>
                    <a:lnTo>
                      <a:pt x="252" y="39"/>
                    </a:lnTo>
                    <a:lnTo>
                      <a:pt x="253" y="43"/>
                    </a:lnTo>
                    <a:lnTo>
                      <a:pt x="256" y="47"/>
                    </a:lnTo>
                    <a:lnTo>
                      <a:pt x="259" y="50"/>
                    </a:lnTo>
                    <a:lnTo>
                      <a:pt x="263" y="50"/>
                    </a:lnTo>
                    <a:lnTo>
                      <a:pt x="263" y="59"/>
                    </a:lnTo>
                    <a:lnTo>
                      <a:pt x="228" y="59"/>
                    </a:lnTo>
                    <a:lnTo>
                      <a:pt x="228" y="50"/>
                    </a:lnTo>
                    <a:lnTo>
                      <a:pt x="228" y="50"/>
                    </a:lnTo>
                    <a:lnTo>
                      <a:pt x="230" y="50"/>
                    </a:lnTo>
                    <a:lnTo>
                      <a:pt x="230" y="50"/>
                    </a:lnTo>
                    <a:lnTo>
                      <a:pt x="236" y="50"/>
                    </a:lnTo>
                    <a:lnTo>
                      <a:pt x="238" y="47"/>
                    </a:lnTo>
                    <a:lnTo>
                      <a:pt x="241" y="43"/>
                    </a:lnTo>
                    <a:lnTo>
                      <a:pt x="243" y="39"/>
                    </a:lnTo>
                    <a:lnTo>
                      <a:pt x="243" y="39"/>
                    </a:lnTo>
                    <a:lnTo>
                      <a:pt x="241" y="35"/>
                    </a:lnTo>
                    <a:lnTo>
                      <a:pt x="238" y="31"/>
                    </a:lnTo>
                    <a:lnTo>
                      <a:pt x="236" y="28"/>
                    </a:lnTo>
                    <a:lnTo>
                      <a:pt x="230" y="28"/>
                    </a:lnTo>
                    <a:lnTo>
                      <a:pt x="230" y="28"/>
                    </a:lnTo>
                    <a:lnTo>
                      <a:pt x="228" y="28"/>
                    </a:lnTo>
                    <a:lnTo>
                      <a:pt x="228" y="4"/>
                    </a:lnTo>
                    <a:lnTo>
                      <a:pt x="228" y="4"/>
                    </a:lnTo>
                    <a:lnTo>
                      <a:pt x="247" y="8"/>
                    </a:lnTo>
                    <a:lnTo>
                      <a:pt x="263" y="12"/>
                    </a:lnTo>
                    <a:lnTo>
                      <a:pt x="263" y="12"/>
                    </a:lnTo>
                    <a:close/>
                    <a:moveTo>
                      <a:pt x="263" y="68"/>
                    </a:moveTo>
                    <a:lnTo>
                      <a:pt x="263" y="96"/>
                    </a:lnTo>
                    <a:lnTo>
                      <a:pt x="228" y="96"/>
                    </a:lnTo>
                    <a:lnTo>
                      <a:pt x="228" y="68"/>
                    </a:lnTo>
                    <a:lnTo>
                      <a:pt x="263" y="68"/>
                    </a:lnTo>
                    <a:lnTo>
                      <a:pt x="263" y="68"/>
                    </a:lnTo>
                    <a:close/>
                    <a:moveTo>
                      <a:pt x="263" y="162"/>
                    </a:moveTo>
                    <a:lnTo>
                      <a:pt x="263" y="231"/>
                    </a:lnTo>
                    <a:lnTo>
                      <a:pt x="263" y="231"/>
                    </a:lnTo>
                    <a:lnTo>
                      <a:pt x="262" y="237"/>
                    </a:lnTo>
                    <a:lnTo>
                      <a:pt x="260" y="244"/>
                    </a:lnTo>
                    <a:lnTo>
                      <a:pt x="260" y="244"/>
                    </a:lnTo>
                    <a:lnTo>
                      <a:pt x="262" y="250"/>
                    </a:lnTo>
                    <a:lnTo>
                      <a:pt x="263" y="256"/>
                    </a:lnTo>
                    <a:lnTo>
                      <a:pt x="263" y="299"/>
                    </a:lnTo>
                    <a:lnTo>
                      <a:pt x="228" y="299"/>
                    </a:lnTo>
                    <a:lnTo>
                      <a:pt x="228" y="269"/>
                    </a:lnTo>
                    <a:lnTo>
                      <a:pt x="229" y="269"/>
                    </a:lnTo>
                    <a:lnTo>
                      <a:pt x="229" y="253"/>
                    </a:lnTo>
                    <a:lnTo>
                      <a:pt x="228" y="253"/>
                    </a:lnTo>
                    <a:lnTo>
                      <a:pt x="228" y="242"/>
                    </a:lnTo>
                    <a:lnTo>
                      <a:pt x="229" y="242"/>
                    </a:lnTo>
                    <a:lnTo>
                      <a:pt x="229" y="227"/>
                    </a:lnTo>
                    <a:lnTo>
                      <a:pt x="228" y="227"/>
                    </a:lnTo>
                    <a:lnTo>
                      <a:pt x="228" y="216"/>
                    </a:lnTo>
                    <a:lnTo>
                      <a:pt x="229" y="216"/>
                    </a:lnTo>
                    <a:lnTo>
                      <a:pt x="229" y="200"/>
                    </a:lnTo>
                    <a:lnTo>
                      <a:pt x="228" y="200"/>
                    </a:lnTo>
                    <a:lnTo>
                      <a:pt x="228" y="162"/>
                    </a:lnTo>
                    <a:lnTo>
                      <a:pt x="263" y="162"/>
                    </a:lnTo>
                    <a:lnTo>
                      <a:pt x="263" y="162"/>
                    </a:lnTo>
                    <a:close/>
                    <a:moveTo>
                      <a:pt x="263" y="314"/>
                    </a:moveTo>
                    <a:lnTo>
                      <a:pt x="263" y="348"/>
                    </a:lnTo>
                    <a:lnTo>
                      <a:pt x="263" y="348"/>
                    </a:lnTo>
                    <a:lnTo>
                      <a:pt x="262" y="344"/>
                    </a:lnTo>
                    <a:lnTo>
                      <a:pt x="260" y="338"/>
                    </a:lnTo>
                    <a:lnTo>
                      <a:pt x="260" y="314"/>
                    </a:lnTo>
                    <a:lnTo>
                      <a:pt x="263" y="314"/>
                    </a:lnTo>
                    <a:close/>
                    <a:moveTo>
                      <a:pt x="228" y="4"/>
                    </a:moveTo>
                    <a:lnTo>
                      <a:pt x="228" y="28"/>
                    </a:lnTo>
                    <a:lnTo>
                      <a:pt x="228" y="28"/>
                    </a:lnTo>
                    <a:lnTo>
                      <a:pt x="225" y="30"/>
                    </a:lnTo>
                    <a:lnTo>
                      <a:pt x="222" y="32"/>
                    </a:lnTo>
                    <a:lnTo>
                      <a:pt x="221" y="35"/>
                    </a:lnTo>
                    <a:lnTo>
                      <a:pt x="220" y="39"/>
                    </a:lnTo>
                    <a:lnTo>
                      <a:pt x="220" y="39"/>
                    </a:lnTo>
                    <a:lnTo>
                      <a:pt x="221" y="43"/>
                    </a:lnTo>
                    <a:lnTo>
                      <a:pt x="222" y="46"/>
                    </a:lnTo>
                    <a:lnTo>
                      <a:pt x="225" y="49"/>
                    </a:lnTo>
                    <a:lnTo>
                      <a:pt x="228" y="50"/>
                    </a:lnTo>
                    <a:lnTo>
                      <a:pt x="228" y="59"/>
                    </a:lnTo>
                    <a:lnTo>
                      <a:pt x="179" y="59"/>
                    </a:lnTo>
                    <a:lnTo>
                      <a:pt x="179" y="0"/>
                    </a:lnTo>
                    <a:lnTo>
                      <a:pt x="179" y="0"/>
                    </a:lnTo>
                    <a:lnTo>
                      <a:pt x="203" y="1"/>
                    </a:lnTo>
                    <a:lnTo>
                      <a:pt x="228" y="4"/>
                    </a:lnTo>
                    <a:lnTo>
                      <a:pt x="228" y="4"/>
                    </a:lnTo>
                    <a:close/>
                    <a:moveTo>
                      <a:pt x="228" y="68"/>
                    </a:moveTo>
                    <a:lnTo>
                      <a:pt x="228" y="96"/>
                    </a:lnTo>
                    <a:lnTo>
                      <a:pt x="183" y="96"/>
                    </a:lnTo>
                    <a:lnTo>
                      <a:pt x="183" y="162"/>
                    </a:lnTo>
                    <a:lnTo>
                      <a:pt x="228" y="162"/>
                    </a:lnTo>
                    <a:lnTo>
                      <a:pt x="228" y="200"/>
                    </a:lnTo>
                    <a:lnTo>
                      <a:pt x="179" y="200"/>
                    </a:lnTo>
                    <a:lnTo>
                      <a:pt x="179" y="68"/>
                    </a:lnTo>
                    <a:lnTo>
                      <a:pt x="228" y="68"/>
                    </a:lnTo>
                    <a:lnTo>
                      <a:pt x="228" y="68"/>
                    </a:lnTo>
                    <a:close/>
                    <a:moveTo>
                      <a:pt x="228" y="216"/>
                    </a:moveTo>
                    <a:lnTo>
                      <a:pt x="228" y="227"/>
                    </a:lnTo>
                    <a:lnTo>
                      <a:pt x="179" y="227"/>
                    </a:lnTo>
                    <a:lnTo>
                      <a:pt x="179" y="216"/>
                    </a:lnTo>
                    <a:lnTo>
                      <a:pt x="228" y="216"/>
                    </a:lnTo>
                    <a:lnTo>
                      <a:pt x="228" y="216"/>
                    </a:lnTo>
                    <a:close/>
                    <a:moveTo>
                      <a:pt x="228" y="242"/>
                    </a:moveTo>
                    <a:lnTo>
                      <a:pt x="228" y="253"/>
                    </a:lnTo>
                    <a:lnTo>
                      <a:pt x="179" y="253"/>
                    </a:lnTo>
                    <a:lnTo>
                      <a:pt x="179" y="242"/>
                    </a:lnTo>
                    <a:lnTo>
                      <a:pt x="228" y="242"/>
                    </a:lnTo>
                    <a:lnTo>
                      <a:pt x="228" y="242"/>
                    </a:lnTo>
                    <a:close/>
                    <a:moveTo>
                      <a:pt x="228" y="269"/>
                    </a:moveTo>
                    <a:lnTo>
                      <a:pt x="228" y="299"/>
                    </a:lnTo>
                    <a:lnTo>
                      <a:pt x="179" y="299"/>
                    </a:lnTo>
                    <a:lnTo>
                      <a:pt x="179" y="269"/>
                    </a:lnTo>
                    <a:lnTo>
                      <a:pt x="228" y="269"/>
                    </a:lnTo>
                    <a:close/>
                    <a:moveTo>
                      <a:pt x="126" y="50"/>
                    </a:moveTo>
                    <a:lnTo>
                      <a:pt x="126" y="50"/>
                    </a:lnTo>
                    <a:lnTo>
                      <a:pt x="129" y="49"/>
                    </a:lnTo>
                    <a:lnTo>
                      <a:pt x="132" y="46"/>
                    </a:lnTo>
                    <a:lnTo>
                      <a:pt x="133" y="43"/>
                    </a:lnTo>
                    <a:lnTo>
                      <a:pt x="134" y="39"/>
                    </a:lnTo>
                    <a:lnTo>
                      <a:pt x="134" y="39"/>
                    </a:lnTo>
                    <a:lnTo>
                      <a:pt x="133" y="35"/>
                    </a:lnTo>
                    <a:lnTo>
                      <a:pt x="132" y="32"/>
                    </a:lnTo>
                    <a:lnTo>
                      <a:pt x="129" y="30"/>
                    </a:lnTo>
                    <a:lnTo>
                      <a:pt x="126" y="28"/>
                    </a:lnTo>
                    <a:lnTo>
                      <a:pt x="126" y="4"/>
                    </a:lnTo>
                    <a:lnTo>
                      <a:pt x="126" y="4"/>
                    </a:lnTo>
                    <a:lnTo>
                      <a:pt x="150" y="1"/>
                    </a:lnTo>
                    <a:lnTo>
                      <a:pt x="176" y="0"/>
                    </a:lnTo>
                    <a:lnTo>
                      <a:pt x="179" y="0"/>
                    </a:lnTo>
                    <a:lnTo>
                      <a:pt x="179" y="59"/>
                    </a:lnTo>
                    <a:lnTo>
                      <a:pt x="126" y="59"/>
                    </a:lnTo>
                    <a:lnTo>
                      <a:pt x="126" y="50"/>
                    </a:lnTo>
                    <a:lnTo>
                      <a:pt x="126" y="50"/>
                    </a:lnTo>
                    <a:close/>
                    <a:moveTo>
                      <a:pt x="179" y="68"/>
                    </a:moveTo>
                    <a:lnTo>
                      <a:pt x="179" y="200"/>
                    </a:lnTo>
                    <a:lnTo>
                      <a:pt x="127" y="200"/>
                    </a:lnTo>
                    <a:lnTo>
                      <a:pt x="127" y="216"/>
                    </a:lnTo>
                    <a:lnTo>
                      <a:pt x="179" y="216"/>
                    </a:lnTo>
                    <a:lnTo>
                      <a:pt x="179" y="227"/>
                    </a:lnTo>
                    <a:lnTo>
                      <a:pt x="127" y="227"/>
                    </a:lnTo>
                    <a:lnTo>
                      <a:pt x="127" y="242"/>
                    </a:lnTo>
                    <a:lnTo>
                      <a:pt x="179" y="242"/>
                    </a:lnTo>
                    <a:lnTo>
                      <a:pt x="179" y="253"/>
                    </a:lnTo>
                    <a:lnTo>
                      <a:pt x="127" y="253"/>
                    </a:lnTo>
                    <a:lnTo>
                      <a:pt x="127" y="269"/>
                    </a:lnTo>
                    <a:lnTo>
                      <a:pt x="179" y="269"/>
                    </a:lnTo>
                    <a:lnTo>
                      <a:pt x="179" y="299"/>
                    </a:lnTo>
                    <a:lnTo>
                      <a:pt x="126" y="299"/>
                    </a:lnTo>
                    <a:lnTo>
                      <a:pt x="126" y="162"/>
                    </a:lnTo>
                    <a:lnTo>
                      <a:pt x="171" y="162"/>
                    </a:lnTo>
                    <a:lnTo>
                      <a:pt x="171" y="96"/>
                    </a:lnTo>
                    <a:lnTo>
                      <a:pt x="126" y="96"/>
                    </a:lnTo>
                    <a:lnTo>
                      <a:pt x="126" y="68"/>
                    </a:lnTo>
                    <a:lnTo>
                      <a:pt x="179" y="68"/>
                    </a:lnTo>
                    <a:close/>
                    <a:moveTo>
                      <a:pt x="123" y="28"/>
                    </a:moveTo>
                    <a:lnTo>
                      <a:pt x="123" y="28"/>
                    </a:lnTo>
                    <a:lnTo>
                      <a:pt x="118" y="28"/>
                    </a:lnTo>
                    <a:lnTo>
                      <a:pt x="115" y="31"/>
                    </a:lnTo>
                    <a:lnTo>
                      <a:pt x="113" y="35"/>
                    </a:lnTo>
                    <a:lnTo>
                      <a:pt x="111" y="39"/>
                    </a:lnTo>
                    <a:lnTo>
                      <a:pt x="111" y="39"/>
                    </a:lnTo>
                    <a:lnTo>
                      <a:pt x="113" y="43"/>
                    </a:lnTo>
                    <a:lnTo>
                      <a:pt x="115" y="47"/>
                    </a:lnTo>
                    <a:lnTo>
                      <a:pt x="118" y="50"/>
                    </a:lnTo>
                    <a:lnTo>
                      <a:pt x="123" y="50"/>
                    </a:lnTo>
                    <a:lnTo>
                      <a:pt x="123" y="50"/>
                    </a:lnTo>
                    <a:lnTo>
                      <a:pt x="126" y="50"/>
                    </a:lnTo>
                    <a:lnTo>
                      <a:pt x="126" y="59"/>
                    </a:lnTo>
                    <a:lnTo>
                      <a:pt x="90" y="59"/>
                    </a:lnTo>
                    <a:lnTo>
                      <a:pt x="90" y="50"/>
                    </a:lnTo>
                    <a:lnTo>
                      <a:pt x="90" y="50"/>
                    </a:lnTo>
                    <a:lnTo>
                      <a:pt x="95" y="50"/>
                    </a:lnTo>
                    <a:lnTo>
                      <a:pt x="98" y="47"/>
                    </a:lnTo>
                    <a:lnTo>
                      <a:pt x="100" y="43"/>
                    </a:lnTo>
                    <a:lnTo>
                      <a:pt x="102" y="39"/>
                    </a:lnTo>
                    <a:lnTo>
                      <a:pt x="102" y="39"/>
                    </a:lnTo>
                    <a:lnTo>
                      <a:pt x="100" y="35"/>
                    </a:lnTo>
                    <a:lnTo>
                      <a:pt x="98" y="31"/>
                    </a:lnTo>
                    <a:lnTo>
                      <a:pt x="95" y="28"/>
                    </a:lnTo>
                    <a:lnTo>
                      <a:pt x="90" y="28"/>
                    </a:lnTo>
                    <a:lnTo>
                      <a:pt x="90" y="12"/>
                    </a:lnTo>
                    <a:lnTo>
                      <a:pt x="90" y="12"/>
                    </a:lnTo>
                    <a:lnTo>
                      <a:pt x="107" y="8"/>
                    </a:lnTo>
                    <a:lnTo>
                      <a:pt x="126" y="4"/>
                    </a:lnTo>
                    <a:lnTo>
                      <a:pt x="126" y="28"/>
                    </a:lnTo>
                    <a:lnTo>
                      <a:pt x="126" y="28"/>
                    </a:lnTo>
                    <a:lnTo>
                      <a:pt x="123" y="28"/>
                    </a:lnTo>
                    <a:lnTo>
                      <a:pt x="123" y="28"/>
                    </a:lnTo>
                    <a:close/>
                    <a:moveTo>
                      <a:pt x="126" y="68"/>
                    </a:moveTo>
                    <a:lnTo>
                      <a:pt x="126" y="96"/>
                    </a:lnTo>
                    <a:lnTo>
                      <a:pt x="90" y="96"/>
                    </a:lnTo>
                    <a:lnTo>
                      <a:pt x="90" y="68"/>
                    </a:lnTo>
                    <a:lnTo>
                      <a:pt x="126" y="68"/>
                    </a:lnTo>
                    <a:lnTo>
                      <a:pt x="126" y="68"/>
                    </a:lnTo>
                    <a:close/>
                    <a:moveTo>
                      <a:pt x="126" y="162"/>
                    </a:moveTo>
                    <a:lnTo>
                      <a:pt x="126" y="299"/>
                    </a:lnTo>
                    <a:lnTo>
                      <a:pt x="90" y="299"/>
                    </a:lnTo>
                    <a:lnTo>
                      <a:pt x="90" y="256"/>
                    </a:lnTo>
                    <a:lnTo>
                      <a:pt x="90" y="256"/>
                    </a:lnTo>
                    <a:lnTo>
                      <a:pt x="92" y="250"/>
                    </a:lnTo>
                    <a:lnTo>
                      <a:pt x="94" y="244"/>
                    </a:lnTo>
                    <a:lnTo>
                      <a:pt x="94" y="244"/>
                    </a:lnTo>
                    <a:lnTo>
                      <a:pt x="92" y="237"/>
                    </a:lnTo>
                    <a:lnTo>
                      <a:pt x="90" y="231"/>
                    </a:lnTo>
                    <a:lnTo>
                      <a:pt x="90" y="162"/>
                    </a:lnTo>
                    <a:lnTo>
                      <a:pt x="126" y="162"/>
                    </a:lnTo>
                    <a:lnTo>
                      <a:pt x="126" y="162"/>
                    </a:lnTo>
                    <a:close/>
                    <a:moveTo>
                      <a:pt x="90" y="348"/>
                    </a:moveTo>
                    <a:lnTo>
                      <a:pt x="90" y="314"/>
                    </a:lnTo>
                    <a:lnTo>
                      <a:pt x="94" y="314"/>
                    </a:lnTo>
                    <a:lnTo>
                      <a:pt x="94" y="338"/>
                    </a:lnTo>
                    <a:lnTo>
                      <a:pt x="94" y="338"/>
                    </a:lnTo>
                    <a:lnTo>
                      <a:pt x="92" y="344"/>
                    </a:lnTo>
                    <a:lnTo>
                      <a:pt x="90" y="348"/>
                    </a:lnTo>
                    <a:lnTo>
                      <a:pt x="90" y="348"/>
                    </a:lnTo>
                    <a:close/>
                    <a:moveTo>
                      <a:pt x="90" y="12"/>
                    </a:moveTo>
                    <a:lnTo>
                      <a:pt x="90" y="28"/>
                    </a:lnTo>
                    <a:lnTo>
                      <a:pt x="90" y="28"/>
                    </a:lnTo>
                    <a:lnTo>
                      <a:pt x="85" y="28"/>
                    </a:lnTo>
                    <a:lnTo>
                      <a:pt x="83" y="31"/>
                    </a:lnTo>
                    <a:lnTo>
                      <a:pt x="80" y="35"/>
                    </a:lnTo>
                    <a:lnTo>
                      <a:pt x="79" y="39"/>
                    </a:lnTo>
                    <a:lnTo>
                      <a:pt x="79" y="39"/>
                    </a:lnTo>
                    <a:lnTo>
                      <a:pt x="80" y="43"/>
                    </a:lnTo>
                    <a:lnTo>
                      <a:pt x="83" y="47"/>
                    </a:lnTo>
                    <a:lnTo>
                      <a:pt x="85" y="50"/>
                    </a:lnTo>
                    <a:lnTo>
                      <a:pt x="90" y="50"/>
                    </a:lnTo>
                    <a:lnTo>
                      <a:pt x="90" y="59"/>
                    </a:lnTo>
                    <a:lnTo>
                      <a:pt x="71" y="59"/>
                    </a:lnTo>
                    <a:lnTo>
                      <a:pt x="71" y="20"/>
                    </a:lnTo>
                    <a:lnTo>
                      <a:pt x="71" y="20"/>
                    </a:lnTo>
                    <a:lnTo>
                      <a:pt x="90" y="12"/>
                    </a:lnTo>
                    <a:lnTo>
                      <a:pt x="90" y="12"/>
                    </a:lnTo>
                    <a:close/>
                    <a:moveTo>
                      <a:pt x="90" y="68"/>
                    </a:moveTo>
                    <a:lnTo>
                      <a:pt x="90" y="96"/>
                    </a:lnTo>
                    <a:lnTo>
                      <a:pt x="81" y="96"/>
                    </a:lnTo>
                    <a:lnTo>
                      <a:pt x="81" y="162"/>
                    </a:lnTo>
                    <a:lnTo>
                      <a:pt x="90" y="162"/>
                    </a:lnTo>
                    <a:lnTo>
                      <a:pt x="90" y="231"/>
                    </a:lnTo>
                    <a:lnTo>
                      <a:pt x="90" y="231"/>
                    </a:lnTo>
                    <a:lnTo>
                      <a:pt x="87" y="227"/>
                    </a:lnTo>
                    <a:lnTo>
                      <a:pt x="81" y="223"/>
                    </a:lnTo>
                    <a:lnTo>
                      <a:pt x="76" y="221"/>
                    </a:lnTo>
                    <a:lnTo>
                      <a:pt x="71" y="221"/>
                    </a:lnTo>
                    <a:lnTo>
                      <a:pt x="71" y="68"/>
                    </a:lnTo>
                    <a:lnTo>
                      <a:pt x="90" y="68"/>
                    </a:lnTo>
                    <a:lnTo>
                      <a:pt x="90" y="68"/>
                    </a:lnTo>
                    <a:close/>
                    <a:moveTo>
                      <a:pt x="90" y="256"/>
                    </a:moveTo>
                    <a:lnTo>
                      <a:pt x="90" y="299"/>
                    </a:lnTo>
                    <a:lnTo>
                      <a:pt x="71" y="299"/>
                    </a:lnTo>
                    <a:lnTo>
                      <a:pt x="71" y="267"/>
                    </a:lnTo>
                    <a:lnTo>
                      <a:pt x="71" y="267"/>
                    </a:lnTo>
                    <a:lnTo>
                      <a:pt x="76" y="267"/>
                    </a:lnTo>
                    <a:lnTo>
                      <a:pt x="81" y="264"/>
                    </a:lnTo>
                    <a:lnTo>
                      <a:pt x="87" y="260"/>
                    </a:lnTo>
                    <a:lnTo>
                      <a:pt x="90" y="256"/>
                    </a:lnTo>
                    <a:lnTo>
                      <a:pt x="90" y="256"/>
                    </a:lnTo>
                    <a:close/>
                    <a:moveTo>
                      <a:pt x="90" y="314"/>
                    </a:moveTo>
                    <a:lnTo>
                      <a:pt x="90" y="348"/>
                    </a:lnTo>
                    <a:lnTo>
                      <a:pt x="90" y="348"/>
                    </a:lnTo>
                    <a:lnTo>
                      <a:pt x="87" y="352"/>
                    </a:lnTo>
                    <a:lnTo>
                      <a:pt x="84" y="353"/>
                    </a:lnTo>
                    <a:lnTo>
                      <a:pt x="80" y="356"/>
                    </a:lnTo>
                    <a:lnTo>
                      <a:pt x="75" y="356"/>
                    </a:lnTo>
                    <a:lnTo>
                      <a:pt x="71" y="356"/>
                    </a:lnTo>
                    <a:lnTo>
                      <a:pt x="71" y="314"/>
                    </a:lnTo>
                    <a:lnTo>
                      <a:pt x="90" y="314"/>
                    </a:lnTo>
                    <a:close/>
                    <a:moveTo>
                      <a:pt x="71" y="20"/>
                    </a:moveTo>
                    <a:lnTo>
                      <a:pt x="71" y="59"/>
                    </a:lnTo>
                    <a:lnTo>
                      <a:pt x="37" y="59"/>
                    </a:lnTo>
                    <a:lnTo>
                      <a:pt x="37" y="59"/>
                    </a:lnTo>
                    <a:lnTo>
                      <a:pt x="37" y="54"/>
                    </a:lnTo>
                    <a:lnTo>
                      <a:pt x="38" y="49"/>
                    </a:lnTo>
                    <a:lnTo>
                      <a:pt x="41" y="43"/>
                    </a:lnTo>
                    <a:lnTo>
                      <a:pt x="45" y="38"/>
                    </a:lnTo>
                    <a:lnTo>
                      <a:pt x="56" y="30"/>
                    </a:lnTo>
                    <a:lnTo>
                      <a:pt x="71" y="20"/>
                    </a:lnTo>
                    <a:lnTo>
                      <a:pt x="71" y="20"/>
                    </a:lnTo>
                    <a:close/>
                    <a:moveTo>
                      <a:pt x="71" y="68"/>
                    </a:moveTo>
                    <a:lnTo>
                      <a:pt x="71" y="221"/>
                    </a:lnTo>
                    <a:lnTo>
                      <a:pt x="71" y="221"/>
                    </a:lnTo>
                    <a:lnTo>
                      <a:pt x="71" y="221"/>
                    </a:lnTo>
                    <a:lnTo>
                      <a:pt x="65" y="221"/>
                    </a:lnTo>
                    <a:lnTo>
                      <a:pt x="61" y="222"/>
                    </a:lnTo>
                    <a:lnTo>
                      <a:pt x="57" y="225"/>
                    </a:lnTo>
                    <a:lnTo>
                      <a:pt x="54" y="227"/>
                    </a:lnTo>
                    <a:lnTo>
                      <a:pt x="50" y="230"/>
                    </a:lnTo>
                    <a:lnTo>
                      <a:pt x="49" y="234"/>
                    </a:lnTo>
                    <a:lnTo>
                      <a:pt x="48" y="239"/>
                    </a:lnTo>
                    <a:lnTo>
                      <a:pt x="48" y="244"/>
                    </a:lnTo>
                    <a:lnTo>
                      <a:pt x="48" y="244"/>
                    </a:lnTo>
                    <a:lnTo>
                      <a:pt x="48" y="248"/>
                    </a:lnTo>
                    <a:lnTo>
                      <a:pt x="49" y="253"/>
                    </a:lnTo>
                    <a:lnTo>
                      <a:pt x="50" y="257"/>
                    </a:lnTo>
                    <a:lnTo>
                      <a:pt x="54" y="260"/>
                    </a:lnTo>
                    <a:lnTo>
                      <a:pt x="57" y="262"/>
                    </a:lnTo>
                    <a:lnTo>
                      <a:pt x="61" y="265"/>
                    </a:lnTo>
                    <a:lnTo>
                      <a:pt x="65" y="267"/>
                    </a:lnTo>
                    <a:lnTo>
                      <a:pt x="71" y="267"/>
                    </a:lnTo>
                    <a:lnTo>
                      <a:pt x="71" y="267"/>
                    </a:lnTo>
                    <a:lnTo>
                      <a:pt x="71" y="299"/>
                    </a:lnTo>
                    <a:lnTo>
                      <a:pt x="16" y="299"/>
                    </a:lnTo>
                    <a:lnTo>
                      <a:pt x="16" y="210"/>
                    </a:lnTo>
                    <a:lnTo>
                      <a:pt x="16" y="210"/>
                    </a:lnTo>
                    <a:lnTo>
                      <a:pt x="20" y="206"/>
                    </a:lnTo>
                    <a:lnTo>
                      <a:pt x="25" y="202"/>
                    </a:lnTo>
                    <a:lnTo>
                      <a:pt x="30" y="199"/>
                    </a:lnTo>
                    <a:lnTo>
                      <a:pt x="37" y="199"/>
                    </a:lnTo>
                    <a:lnTo>
                      <a:pt x="37" y="68"/>
                    </a:lnTo>
                    <a:lnTo>
                      <a:pt x="71" y="68"/>
                    </a:lnTo>
                    <a:lnTo>
                      <a:pt x="71" y="68"/>
                    </a:lnTo>
                    <a:close/>
                    <a:moveTo>
                      <a:pt x="71" y="314"/>
                    </a:moveTo>
                    <a:lnTo>
                      <a:pt x="71" y="356"/>
                    </a:lnTo>
                    <a:lnTo>
                      <a:pt x="65" y="356"/>
                    </a:lnTo>
                    <a:lnTo>
                      <a:pt x="65" y="356"/>
                    </a:lnTo>
                    <a:lnTo>
                      <a:pt x="58" y="355"/>
                    </a:lnTo>
                    <a:lnTo>
                      <a:pt x="53" y="350"/>
                    </a:lnTo>
                    <a:lnTo>
                      <a:pt x="49" y="345"/>
                    </a:lnTo>
                    <a:lnTo>
                      <a:pt x="48" y="338"/>
                    </a:lnTo>
                    <a:lnTo>
                      <a:pt x="48" y="314"/>
                    </a:lnTo>
                    <a:lnTo>
                      <a:pt x="71" y="314"/>
                    </a:lnTo>
                    <a:lnTo>
                      <a:pt x="71" y="314"/>
                    </a:lnTo>
                    <a:close/>
                    <a:moveTo>
                      <a:pt x="16" y="154"/>
                    </a:moveTo>
                    <a:lnTo>
                      <a:pt x="16" y="154"/>
                    </a:lnTo>
                    <a:lnTo>
                      <a:pt x="19" y="153"/>
                    </a:lnTo>
                    <a:lnTo>
                      <a:pt x="20" y="150"/>
                    </a:lnTo>
                    <a:lnTo>
                      <a:pt x="20" y="103"/>
                    </a:lnTo>
                    <a:lnTo>
                      <a:pt x="20" y="103"/>
                    </a:lnTo>
                    <a:lnTo>
                      <a:pt x="19" y="99"/>
                    </a:lnTo>
                    <a:lnTo>
                      <a:pt x="16" y="96"/>
                    </a:lnTo>
                    <a:lnTo>
                      <a:pt x="16" y="154"/>
                    </a:lnTo>
                    <a:close/>
                    <a:moveTo>
                      <a:pt x="16" y="96"/>
                    </a:moveTo>
                    <a:lnTo>
                      <a:pt x="16" y="154"/>
                    </a:lnTo>
                    <a:lnTo>
                      <a:pt x="16" y="154"/>
                    </a:lnTo>
                    <a:lnTo>
                      <a:pt x="15" y="154"/>
                    </a:lnTo>
                    <a:lnTo>
                      <a:pt x="6" y="150"/>
                    </a:lnTo>
                    <a:lnTo>
                      <a:pt x="6" y="150"/>
                    </a:lnTo>
                    <a:lnTo>
                      <a:pt x="4" y="149"/>
                    </a:lnTo>
                    <a:lnTo>
                      <a:pt x="2" y="147"/>
                    </a:lnTo>
                    <a:lnTo>
                      <a:pt x="0" y="14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3"/>
                    </a:lnTo>
                    <a:lnTo>
                      <a:pt x="2" y="91"/>
                    </a:lnTo>
                    <a:lnTo>
                      <a:pt x="4" y="91"/>
                    </a:lnTo>
                    <a:lnTo>
                      <a:pt x="6" y="91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6" y="96"/>
                    </a:lnTo>
                    <a:lnTo>
                      <a:pt x="16" y="96"/>
                    </a:lnTo>
                    <a:close/>
                    <a:moveTo>
                      <a:pt x="16" y="210"/>
                    </a:moveTo>
                    <a:lnTo>
                      <a:pt x="16" y="299"/>
                    </a:lnTo>
                    <a:lnTo>
                      <a:pt x="12" y="299"/>
                    </a:lnTo>
                    <a:lnTo>
                      <a:pt x="12" y="222"/>
                    </a:lnTo>
                    <a:lnTo>
                      <a:pt x="12" y="222"/>
                    </a:lnTo>
                    <a:lnTo>
                      <a:pt x="14" y="215"/>
                    </a:lnTo>
                    <a:lnTo>
                      <a:pt x="16" y="210"/>
                    </a:lnTo>
                    <a:lnTo>
                      <a:pt x="16" y="210"/>
                    </a:lnTo>
                    <a:close/>
                  </a:path>
                </a:pathLst>
              </a:custGeom>
              <a:solidFill>
                <a:srgbClr val="F24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78" name="Freeform 172"/>
              <p:cNvSpPr>
                <a:spLocks noEditPoints="1" noChangeArrowheads="1"/>
              </p:cNvSpPr>
              <p:nvPr/>
            </p:nvSpPr>
            <p:spPr bwMode="auto">
              <a:xfrm>
                <a:off x="3968750" y="2951163"/>
                <a:ext cx="633413" cy="482600"/>
              </a:xfrm>
              <a:custGeom>
                <a:avLst/>
                <a:gdLst>
                  <a:gd name="T0" fmla="*/ 396 w 399"/>
                  <a:gd name="T1" fmla="*/ 285 h 304"/>
                  <a:gd name="T2" fmla="*/ 390 w 399"/>
                  <a:gd name="T3" fmla="*/ 10 h 304"/>
                  <a:gd name="T4" fmla="*/ 349 w 399"/>
                  <a:gd name="T5" fmla="*/ 22 h 304"/>
                  <a:gd name="T6" fmla="*/ 376 w 399"/>
                  <a:gd name="T7" fmla="*/ 48 h 304"/>
                  <a:gd name="T8" fmla="*/ 360 w 399"/>
                  <a:gd name="T9" fmla="*/ 281 h 304"/>
                  <a:gd name="T10" fmla="*/ 304 w 399"/>
                  <a:gd name="T11" fmla="*/ 256 h 304"/>
                  <a:gd name="T12" fmla="*/ 345 w 399"/>
                  <a:gd name="T13" fmla="*/ 42 h 304"/>
                  <a:gd name="T14" fmla="*/ 357 w 399"/>
                  <a:gd name="T15" fmla="*/ 251 h 304"/>
                  <a:gd name="T16" fmla="*/ 254 w 399"/>
                  <a:gd name="T17" fmla="*/ 22 h 304"/>
                  <a:gd name="T18" fmla="*/ 254 w 399"/>
                  <a:gd name="T19" fmla="*/ 304 h 304"/>
                  <a:gd name="T20" fmla="*/ 254 w 399"/>
                  <a:gd name="T21" fmla="*/ 264 h 304"/>
                  <a:gd name="T22" fmla="*/ 277 w 399"/>
                  <a:gd name="T23" fmla="*/ 167 h 304"/>
                  <a:gd name="T24" fmla="*/ 274 w 399"/>
                  <a:gd name="T25" fmla="*/ 133 h 304"/>
                  <a:gd name="T26" fmla="*/ 273 w 399"/>
                  <a:gd name="T27" fmla="*/ 109 h 304"/>
                  <a:gd name="T28" fmla="*/ 254 w 399"/>
                  <a:gd name="T29" fmla="*/ 41 h 304"/>
                  <a:gd name="T30" fmla="*/ 260 w 399"/>
                  <a:gd name="T31" fmla="*/ 171 h 304"/>
                  <a:gd name="T32" fmla="*/ 254 w 399"/>
                  <a:gd name="T33" fmla="*/ 137 h 304"/>
                  <a:gd name="T34" fmla="*/ 257 w 399"/>
                  <a:gd name="T35" fmla="*/ 103 h 304"/>
                  <a:gd name="T36" fmla="*/ 200 w 399"/>
                  <a:gd name="T37" fmla="*/ 0 h 304"/>
                  <a:gd name="T38" fmla="*/ 200 w 399"/>
                  <a:gd name="T39" fmla="*/ 282 h 304"/>
                  <a:gd name="T40" fmla="*/ 241 w 399"/>
                  <a:gd name="T41" fmla="*/ 93 h 304"/>
                  <a:gd name="T42" fmla="*/ 226 w 399"/>
                  <a:gd name="T43" fmla="*/ 121 h 304"/>
                  <a:gd name="T44" fmla="*/ 230 w 399"/>
                  <a:gd name="T45" fmla="*/ 144 h 304"/>
                  <a:gd name="T46" fmla="*/ 232 w 399"/>
                  <a:gd name="T47" fmla="*/ 178 h 304"/>
                  <a:gd name="T48" fmla="*/ 200 w 399"/>
                  <a:gd name="T49" fmla="*/ 186 h 304"/>
                  <a:gd name="T50" fmla="*/ 254 w 399"/>
                  <a:gd name="T51" fmla="*/ 41 h 304"/>
                  <a:gd name="T52" fmla="*/ 242 w 399"/>
                  <a:gd name="T53" fmla="*/ 103 h 304"/>
                  <a:gd name="T54" fmla="*/ 251 w 399"/>
                  <a:gd name="T55" fmla="*/ 128 h 304"/>
                  <a:gd name="T56" fmla="*/ 251 w 399"/>
                  <a:gd name="T57" fmla="*/ 136 h 304"/>
                  <a:gd name="T58" fmla="*/ 246 w 399"/>
                  <a:gd name="T59" fmla="*/ 170 h 304"/>
                  <a:gd name="T60" fmla="*/ 135 w 399"/>
                  <a:gd name="T61" fmla="*/ 22 h 304"/>
                  <a:gd name="T62" fmla="*/ 135 w 399"/>
                  <a:gd name="T63" fmla="*/ 304 h 304"/>
                  <a:gd name="T64" fmla="*/ 173 w 399"/>
                  <a:gd name="T65" fmla="*/ 178 h 304"/>
                  <a:gd name="T66" fmla="*/ 139 w 399"/>
                  <a:gd name="T67" fmla="*/ 213 h 304"/>
                  <a:gd name="T68" fmla="*/ 162 w 399"/>
                  <a:gd name="T69" fmla="*/ 183 h 304"/>
                  <a:gd name="T70" fmla="*/ 148 w 399"/>
                  <a:gd name="T71" fmla="*/ 153 h 304"/>
                  <a:gd name="T72" fmla="*/ 136 w 399"/>
                  <a:gd name="T73" fmla="*/ 126 h 304"/>
                  <a:gd name="T74" fmla="*/ 143 w 399"/>
                  <a:gd name="T75" fmla="*/ 136 h 304"/>
                  <a:gd name="T76" fmla="*/ 150 w 399"/>
                  <a:gd name="T77" fmla="*/ 122 h 304"/>
                  <a:gd name="T78" fmla="*/ 200 w 399"/>
                  <a:gd name="T79" fmla="*/ 41 h 304"/>
                  <a:gd name="T80" fmla="*/ 147 w 399"/>
                  <a:gd name="T81" fmla="*/ 193 h 304"/>
                  <a:gd name="T82" fmla="*/ 139 w 399"/>
                  <a:gd name="T83" fmla="*/ 164 h 304"/>
                  <a:gd name="T84" fmla="*/ 25 w 399"/>
                  <a:gd name="T85" fmla="*/ 2 h 304"/>
                  <a:gd name="T86" fmla="*/ 0 w 399"/>
                  <a:gd name="T87" fmla="*/ 273 h 304"/>
                  <a:gd name="T88" fmla="*/ 25 w 399"/>
                  <a:gd name="T89" fmla="*/ 304 h 304"/>
                  <a:gd name="T90" fmla="*/ 40 w 399"/>
                  <a:gd name="T91" fmla="*/ 281 h 304"/>
                  <a:gd name="T92" fmla="*/ 24 w 399"/>
                  <a:gd name="T93" fmla="*/ 48 h 304"/>
                  <a:gd name="T94" fmla="*/ 50 w 399"/>
                  <a:gd name="T95" fmla="*/ 22 h 304"/>
                  <a:gd name="T96" fmla="*/ 124 w 399"/>
                  <a:gd name="T97" fmla="*/ 125 h 304"/>
                  <a:gd name="T98" fmla="*/ 106 w 399"/>
                  <a:gd name="T99" fmla="*/ 175 h 304"/>
                  <a:gd name="T100" fmla="*/ 117 w 399"/>
                  <a:gd name="T101" fmla="*/ 209 h 304"/>
                  <a:gd name="T102" fmla="*/ 54 w 399"/>
                  <a:gd name="T103" fmla="*/ 262 h 304"/>
                  <a:gd name="T104" fmla="*/ 43 w 399"/>
                  <a:gd name="T105" fmla="*/ 53 h 304"/>
                  <a:gd name="T106" fmla="*/ 135 w 399"/>
                  <a:gd name="T107" fmla="*/ 156 h 304"/>
                  <a:gd name="T108" fmla="*/ 131 w 399"/>
                  <a:gd name="T109" fmla="*/ 176 h 304"/>
                  <a:gd name="T110" fmla="*/ 128 w 399"/>
                  <a:gd name="T111" fmla="*/ 199 h 304"/>
                  <a:gd name="T112" fmla="*/ 127 w 399"/>
                  <a:gd name="T113" fmla="*/ 137 h 30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399"/>
                  <a:gd name="T172" fmla="*/ 0 h 304"/>
                  <a:gd name="T173" fmla="*/ 399 w 399"/>
                  <a:gd name="T174" fmla="*/ 304 h 30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399" h="304">
                    <a:moveTo>
                      <a:pt x="368" y="304"/>
                    </a:moveTo>
                    <a:lnTo>
                      <a:pt x="368" y="304"/>
                    </a:lnTo>
                    <a:lnTo>
                      <a:pt x="373" y="304"/>
                    </a:lnTo>
                    <a:lnTo>
                      <a:pt x="380" y="302"/>
                    </a:lnTo>
                    <a:lnTo>
                      <a:pt x="385" y="298"/>
                    </a:lnTo>
                    <a:lnTo>
                      <a:pt x="390" y="294"/>
                    </a:lnTo>
                    <a:lnTo>
                      <a:pt x="394" y="290"/>
                    </a:lnTo>
                    <a:lnTo>
                      <a:pt x="396" y="285"/>
                    </a:lnTo>
                    <a:lnTo>
                      <a:pt x="399" y="279"/>
                    </a:lnTo>
                    <a:lnTo>
                      <a:pt x="399" y="273"/>
                    </a:lnTo>
                    <a:lnTo>
                      <a:pt x="399" y="33"/>
                    </a:lnTo>
                    <a:lnTo>
                      <a:pt x="399" y="33"/>
                    </a:lnTo>
                    <a:lnTo>
                      <a:pt x="399" y="26"/>
                    </a:lnTo>
                    <a:lnTo>
                      <a:pt x="396" y="21"/>
                    </a:lnTo>
                    <a:lnTo>
                      <a:pt x="394" y="15"/>
                    </a:lnTo>
                    <a:lnTo>
                      <a:pt x="390" y="10"/>
                    </a:lnTo>
                    <a:lnTo>
                      <a:pt x="385" y="6"/>
                    </a:lnTo>
                    <a:lnTo>
                      <a:pt x="380" y="3"/>
                    </a:lnTo>
                    <a:lnTo>
                      <a:pt x="373" y="2"/>
                    </a:lnTo>
                    <a:lnTo>
                      <a:pt x="368" y="0"/>
                    </a:lnTo>
                    <a:lnTo>
                      <a:pt x="304" y="0"/>
                    </a:lnTo>
                    <a:lnTo>
                      <a:pt x="304" y="22"/>
                    </a:lnTo>
                    <a:lnTo>
                      <a:pt x="349" y="22"/>
                    </a:lnTo>
                    <a:lnTo>
                      <a:pt x="349" y="22"/>
                    </a:lnTo>
                    <a:lnTo>
                      <a:pt x="354" y="22"/>
                    </a:lnTo>
                    <a:lnTo>
                      <a:pt x="360" y="25"/>
                    </a:lnTo>
                    <a:lnTo>
                      <a:pt x="364" y="26"/>
                    </a:lnTo>
                    <a:lnTo>
                      <a:pt x="368" y="30"/>
                    </a:lnTo>
                    <a:lnTo>
                      <a:pt x="371" y="34"/>
                    </a:lnTo>
                    <a:lnTo>
                      <a:pt x="373" y="38"/>
                    </a:lnTo>
                    <a:lnTo>
                      <a:pt x="375" y="42"/>
                    </a:lnTo>
                    <a:lnTo>
                      <a:pt x="376" y="48"/>
                    </a:lnTo>
                    <a:lnTo>
                      <a:pt x="376" y="256"/>
                    </a:lnTo>
                    <a:lnTo>
                      <a:pt x="376" y="256"/>
                    </a:lnTo>
                    <a:lnTo>
                      <a:pt x="375" y="262"/>
                    </a:lnTo>
                    <a:lnTo>
                      <a:pt x="373" y="267"/>
                    </a:lnTo>
                    <a:lnTo>
                      <a:pt x="371" y="271"/>
                    </a:lnTo>
                    <a:lnTo>
                      <a:pt x="368" y="275"/>
                    </a:lnTo>
                    <a:lnTo>
                      <a:pt x="364" y="278"/>
                    </a:lnTo>
                    <a:lnTo>
                      <a:pt x="360" y="281"/>
                    </a:lnTo>
                    <a:lnTo>
                      <a:pt x="354" y="282"/>
                    </a:lnTo>
                    <a:lnTo>
                      <a:pt x="349" y="282"/>
                    </a:lnTo>
                    <a:lnTo>
                      <a:pt x="304" y="282"/>
                    </a:lnTo>
                    <a:lnTo>
                      <a:pt x="304" y="304"/>
                    </a:lnTo>
                    <a:lnTo>
                      <a:pt x="368" y="304"/>
                    </a:lnTo>
                    <a:lnTo>
                      <a:pt x="368" y="304"/>
                    </a:lnTo>
                    <a:close/>
                    <a:moveTo>
                      <a:pt x="304" y="264"/>
                    </a:moveTo>
                    <a:lnTo>
                      <a:pt x="304" y="256"/>
                    </a:lnTo>
                    <a:lnTo>
                      <a:pt x="337" y="256"/>
                    </a:lnTo>
                    <a:lnTo>
                      <a:pt x="337" y="243"/>
                    </a:lnTo>
                    <a:lnTo>
                      <a:pt x="304" y="243"/>
                    </a:lnTo>
                    <a:lnTo>
                      <a:pt x="304" y="41"/>
                    </a:lnTo>
                    <a:lnTo>
                      <a:pt x="337" y="41"/>
                    </a:lnTo>
                    <a:lnTo>
                      <a:pt x="337" y="41"/>
                    </a:lnTo>
                    <a:lnTo>
                      <a:pt x="341" y="41"/>
                    </a:lnTo>
                    <a:lnTo>
                      <a:pt x="345" y="42"/>
                    </a:lnTo>
                    <a:lnTo>
                      <a:pt x="352" y="46"/>
                    </a:lnTo>
                    <a:lnTo>
                      <a:pt x="357" y="53"/>
                    </a:lnTo>
                    <a:lnTo>
                      <a:pt x="357" y="57"/>
                    </a:lnTo>
                    <a:lnTo>
                      <a:pt x="358" y="61"/>
                    </a:lnTo>
                    <a:lnTo>
                      <a:pt x="358" y="243"/>
                    </a:lnTo>
                    <a:lnTo>
                      <a:pt x="358" y="243"/>
                    </a:lnTo>
                    <a:lnTo>
                      <a:pt x="357" y="247"/>
                    </a:lnTo>
                    <a:lnTo>
                      <a:pt x="357" y="251"/>
                    </a:lnTo>
                    <a:lnTo>
                      <a:pt x="352" y="258"/>
                    </a:lnTo>
                    <a:lnTo>
                      <a:pt x="345" y="262"/>
                    </a:lnTo>
                    <a:lnTo>
                      <a:pt x="341" y="263"/>
                    </a:lnTo>
                    <a:lnTo>
                      <a:pt x="337" y="264"/>
                    </a:lnTo>
                    <a:lnTo>
                      <a:pt x="304" y="264"/>
                    </a:lnTo>
                    <a:close/>
                    <a:moveTo>
                      <a:pt x="304" y="0"/>
                    </a:moveTo>
                    <a:lnTo>
                      <a:pt x="254" y="0"/>
                    </a:lnTo>
                    <a:lnTo>
                      <a:pt x="254" y="22"/>
                    </a:lnTo>
                    <a:lnTo>
                      <a:pt x="304" y="22"/>
                    </a:lnTo>
                    <a:lnTo>
                      <a:pt x="304" y="0"/>
                    </a:lnTo>
                    <a:lnTo>
                      <a:pt x="304" y="0"/>
                    </a:lnTo>
                    <a:close/>
                    <a:moveTo>
                      <a:pt x="254" y="304"/>
                    </a:moveTo>
                    <a:lnTo>
                      <a:pt x="304" y="304"/>
                    </a:lnTo>
                    <a:lnTo>
                      <a:pt x="304" y="282"/>
                    </a:lnTo>
                    <a:lnTo>
                      <a:pt x="254" y="282"/>
                    </a:lnTo>
                    <a:lnTo>
                      <a:pt x="254" y="304"/>
                    </a:lnTo>
                    <a:lnTo>
                      <a:pt x="254" y="304"/>
                    </a:lnTo>
                    <a:close/>
                    <a:moveTo>
                      <a:pt x="304" y="41"/>
                    </a:moveTo>
                    <a:lnTo>
                      <a:pt x="304" y="243"/>
                    </a:lnTo>
                    <a:lnTo>
                      <a:pt x="270" y="243"/>
                    </a:lnTo>
                    <a:lnTo>
                      <a:pt x="270" y="256"/>
                    </a:lnTo>
                    <a:lnTo>
                      <a:pt x="304" y="256"/>
                    </a:lnTo>
                    <a:lnTo>
                      <a:pt x="304" y="264"/>
                    </a:lnTo>
                    <a:lnTo>
                      <a:pt x="254" y="264"/>
                    </a:lnTo>
                    <a:lnTo>
                      <a:pt x="254" y="183"/>
                    </a:lnTo>
                    <a:lnTo>
                      <a:pt x="254" y="183"/>
                    </a:lnTo>
                    <a:lnTo>
                      <a:pt x="257" y="183"/>
                    </a:lnTo>
                    <a:lnTo>
                      <a:pt x="257" y="183"/>
                    </a:lnTo>
                    <a:lnTo>
                      <a:pt x="265" y="179"/>
                    </a:lnTo>
                    <a:lnTo>
                      <a:pt x="272" y="174"/>
                    </a:lnTo>
                    <a:lnTo>
                      <a:pt x="272" y="174"/>
                    </a:lnTo>
                    <a:lnTo>
                      <a:pt x="277" y="167"/>
                    </a:lnTo>
                    <a:lnTo>
                      <a:pt x="281" y="159"/>
                    </a:lnTo>
                    <a:lnTo>
                      <a:pt x="281" y="159"/>
                    </a:lnTo>
                    <a:lnTo>
                      <a:pt x="281" y="151"/>
                    </a:lnTo>
                    <a:lnTo>
                      <a:pt x="281" y="151"/>
                    </a:lnTo>
                    <a:lnTo>
                      <a:pt x="281" y="143"/>
                    </a:lnTo>
                    <a:lnTo>
                      <a:pt x="281" y="143"/>
                    </a:lnTo>
                    <a:lnTo>
                      <a:pt x="278" y="137"/>
                    </a:lnTo>
                    <a:lnTo>
                      <a:pt x="274" y="133"/>
                    </a:lnTo>
                    <a:lnTo>
                      <a:pt x="274" y="133"/>
                    </a:lnTo>
                    <a:lnTo>
                      <a:pt x="269" y="130"/>
                    </a:lnTo>
                    <a:lnTo>
                      <a:pt x="262" y="129"/>
                    </a:lnTo>
                    <a:lnTo>
                      <a:pt x="262" y="129"/>
                    </a:lnTo>
                    <a:lnTo>
                      <a:pt x="268" y="122"/>
                    </a:lnTo>
                    <a:lnTo>
                      <a:pt x="272" y="116"/>
                    </a:lnTo>
                    <a:lnTo>
                      <a:pt x="272" y="116"/>
                    </a:lnTo>
                    <a:lnTo>
                      <a:pt x="273" y="109"/>
                    </a:lnTo>
                    <a:lnTo>
                      <a:pt x="273" y="102"/>
                    </a:lnTo>
                    <a:lnTo>
                      <a:pt x="273" y="102"/>
                    </a:lnTo>
                    <a:lnTo>
                      <a:pt x="270" y="97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0" y="90"/>
                    </a:lnTo>
                    <a:lnTo>
                      <a:pt x="254" y="90"/>
                    </a:lnTo>
                    <a:lnTo>
                      <a:pt x="254" y="41"/>
                    </a:lnTo>
                    <a:lnTo>
                      <a:pt x="304" y="41"/>
                    </a:lnTo>
                    <a:lnTo>
                      <a:pt x="304" y="41"/>
                    </a:lnTo>
                    <a:close/>
                    <a:moveTo>
                      <a:pt x="254" y="175"/>
                    </a:moveTo>
                    <a:lnTo>
                      <a:pt x="254" y="175"/>
                    </a:lnTo>
                    <a:lnTo>
                      <a:pt x="254" y="175"/>
                    </a:lnTo>
                    <a:lnTo>
                      <a:pt x="254" y="175"/>
                    </a:lnTo>
                    <a:lnTo>
                      <a:pt x="257" y="174"/>
                    </a:lnTo>
                    <a:lnTo>
                      <a:pt x="260" y="171"/>
                    </a:lnTo>
                    <a:lnTo>
                      <a:pt x="264" y="166"/>
                    </a:lnTo>
                    <a:lnTo>
                      <a:pt x="264" y="166"/>
                    </a:lnTo>
                    <a:lnTo>
                      <a:pt x="265" y="159"/>
                    </a:lnTo>
                    <a:lnTo>
                      <a:pt x="264" y="151"/>
                    </a:lnTo>
                    <a:lnTo>
                      <a:pt x="264" y="151"/>
                    </a:lnTo>
                    <a:lnTo>
                      <a:pt x="260" y="143"/>
                    </a:lnTo>
                    <a:lnTo>
                      <a:pt x="257" y="140"/>
                    </a:lnTo>
                    <a:lnTo>
                      <a:pt x="254" y="137"/>
                    </a:lnTo>
                    <a:lnTo>
                      <a:pt x="254" y="175"/>
                    </a:lnTo>
                    <a:lnTo>
                      <a:pt x="254" y="175"/>
                    </a:lnTo>
                    <a:close/>
                    <a:moveTo>
                      <a:pt x="254" y="124"/>
                    </a:moveTo>
                    <a:lnTo>
                      <a:pt x="254" y="124"/>
                    </a:lnTo>
                    <a:lnTo>
                      <a:pt x="257" y="117"/>
                    </a:lnTo>
                    <a:lnTo>
                      <a:pt x="258" y="109"/>
                    </a:lnTo>
                    <a:lnTo>
                      <a:pt x="258" y="109"/>
                    </a:lnTo>
                    <a:lnTo>
                      <a:pt x="257" y="103"/>
                    </a:lnTo>
                    <a:lnTo>
                      <a:pt x="257" y="103"/>
                    </a:lnTo>
                    <a:lnTo>
                      <a:pt x="255" y="99"/>
                    </a:lnTo>
                    <a:lnTo>
                      <a:pt x="254" y="98"/>
                    </a:lnTo>
                    <a:lnTo>
                      <a:pt x="254" y="98"/>
                    </a:lnTo>
                    <a:lnTo>
                      <a:pt x="254" y="97"/>
                    </a:lnTo>
                    <a:lnTo>
                      <a:pt x="254" y="124"/>
                    </a:lnTo>
                    <a:close/>
                    <a:moveTo>
                      <a:pt x="254" y="0"/>
                    </a:moveTo>
                    <a:lnTo>
                      <a:pt x="200" y="0"/>
                    </a:lnTo>
                    <a:lnTo>
                      <a:pt x="200" y="22"/>
                    </a:lnTo>
                    <a:lnTo>
                      <a:pt x="254" y="22"/>
                    </a:lnTo>
                    <a:lnTo>
                      <a:pt x="254" y="0"/>
                    </a:lnTo>
                    <a:lnTo>
                      <a:pt x="254" y="0"/>
                    </a:lnTo>
                    <a:close/>
                    <a:moveTo>
                      <a:pt x="200" y="304"/>
                    </a:moveTo>
                    <a:lnTo>
                      <a:pt x="254" y="304"/>
                    </a:lnTo>
                    <a:lnTo>
                      <a:pt x="254" y="282"/>
                    </a:lnTo>
                    <a:lnTo>
                      <a:pt x="200" y="282"/>
                    </a:lnTo>
                    <a:lnTo>
                      <a:pt x="200" y="304"/>
                    </a:lnTo>
                    <a:lnTo>
                      <a:pt x="200" y="304"/>
                    </a:lnTo>
                    <a:close/>
                    <a:moveTo>
                      <a:pt x="254" y="41"/>
                    </a:moveTo>
                    <a:lnTo>
                      <a:pt x="254" y="90"/>
                    </a:lnTo>
                    <a:lnTo>
                      <a:pt x="254" y="90"/>
                    </a:lnTo>
                    <a:lnTo>
                      <a:pt x="246" y="91"/>
                    </a:lnTo>
                    <a:lnTo>
                      <a:pt x="246" y="91"/>
                    </a:lnTo>
                    <a:lnTo>
                      <a:pt x="241" y="93"/>
                    </a:lnTo>
                    <a:lnTo>
                      <a:pt x="236" y="95"/>
                    </a:lnTo>
                    <a:lnTo>
                      <a:pt x="232" y="99"/>
                    </a:lnTo>
                    <a:lnTo>
                      <a:pt x="230" y="103"/>
                    </a:lnTo>
                    <a:lnTo>
                      <a:pt x="230" y="103"/>
                    </a:lnTo>
                    <a:lnTo>
                      <a:pt x="227" y="107"/>
                    </a:lnTo>
                    <a:lnTo>
                      <a:pt x="226" y="111"/>
                    </a:lnTo>
                    <a:lnTo>
                      <a:pt x="226" y="117"/>
                    </a:lnTo>
                    <a:lnTo>
                      <a:pt x="226" y="121"/>
                    </a:lnTo>
                    <a:lnTo>
                      <a:pt x="226" y="121"/>
                    </a:lnTo>
                    <a:lnTo>
                      <a:pt x="228" y="125"/>
                    </a:lnTo>
                    <a:lnTo>
                      <a:pt x="231" y="129"/>
                    </a:lnTo>
                    <a:lnTo>
                      <a:pt x="235" y="132"/>
                    </a:lnTo>
                    <a:lnTo>
                      <a:pt x="241" y="134"/>
                    </a:lnTo>
                    <a:lnTo>
                      <a:pt x="241" y="134"/>
                    </a:lnTo>
                    <a:lnTo>
                      <a:pt x="232" y="141"/>
                    </a:lnTo>
                    <a:lnTo>
                      <a:pt x="230" y="144"/>
                    </a:lnTo>
                    <a:lnTo>
                      <a:pt x="227" y="148"/>
                    </a:lnTo>
                    <a:lnTo>
                      <a:pt x="227" y="148"/>
                    </a:lnTo>
                    <a:lnTo>
                      <a:pt x="226" y="158"/>
                    </a:lnTo>
                    <a:lnTo>
                      <a:pt x="226" y="166"/>
                    </a:lnTo>
                    <a:lnTo>
                      <a:pt x="226" y="166"/>
                    </a:lnTo>
                    <a:lnTo>
                      <a:pt x="227" y="171"/>
                    </a:lnTo>
                    <a:lnTo>
                      <a:pt x="230" y="174"/>
                    </a:lnTo>
                    <a:lnTo>
                      <a:pt x="232" y="178"/>
                    </a:lnTo>
                    <a:lnTo>
                      <a:pt x="236" y="181"/>
                    </a:lnTo>
                    <a:lnTo>
                      <a:pt x="236" y="181"/>
                    </a:lnTo>
                    <a:lnTo>
                      <a:pt x="241" y="182"/>
                    </a:lnTo>
                    <a:lnTo>
                      <a:pt x="245" y="183"/>
                    </a:lnTo>
                    <a:lnTo>
                      <a:pt x="254" y="183"/>
                    </a:lnTo>
                    <a:lnTo>
                      <a:pt x="254" y="264"/>
                    </a:lnTo>
                    <a:lnTo>
                      <a:pt x="200" y="264"/>
                    </a:lnTo>
                    <a:lnTo>
                      <a:pt x="200" y="186"/>
                    </a:lnTo>
                    <a:lnTo>
                      <a:pt x="201" y="186"/>
                    </a:lnTo>
                    <a:lnTo>
                      <a:pt x="200" y="171"/>
                    </a:lnTo>
                    <a:lnTo>
                      <a:pt x="216" y="167"/>
                    </a:lnTo>
                    <a:lnTo>
                      <a:pt x="215" y="153"/>
                    </a:lnTo>
                    <a:lnTo>
                      <a:pt x="200" y="158"/>
                    </a:lnTo>
                    <a:lnTo>
                      <a:pt x="200" y="145"/>
                    </a:lnTo>
                    <a:lnTo>
                      <a:pt x="200" y="41"/>
                    </a:lnTo>
                    <a:lnTo>
                      <a:pt x="254" y="41"/>
                    </a:lnTo>
                    <a:lnTo>
                      <a:pt x="254" y="41"/>
                    </a:lnTo>
                    <a:close/>
                    <a:moveTo>
                      <a:pt x="254" y="97"/>
                    </a:moveTo>
                    <a:lnTo>
                      <a:pt x="254" y="97"/>
                    </a:lnTo>
                    <a:lnTo>
                      <a:pt x="251" y="97"/>
                    </a:lnTo>
                    <a:lnTo>
                      <a:pt x="249" y="97"/>
                    </a:lnTo>
                    <a:lnTo>
                      <a:pt x="249" y="97"/>
                    </a:lnTo>
                    <a:lnTo>
                      <a:pt x="245" y="99"/>
                    </a:lnTo>
                    <a:lnTo>
                      <a:pt x="242" y="103"/>
                    </a:lnTo>
                    <a:lnTo>
                      <a:pt x="242" y="103"/>
                    </a:lnTo>
                    <a:lnTo>
                      <a:pt x="241" y="109"/>
                    </a:lnTo>
                    <a:lnTo>
                      <a:pt x="241" y="114"/>
                    </a:lnTo>
                    <a:lnTo>
                      <a:pt x="241" y="114"/>
                    </a:lnTo>
                    <a:lnTo>
                      <a:pt x="242" y="118"/>
                    </a:lnTo>
                    <a:lnTo>
                      <a:pt x="245" y="122"/>
                    </a:lnTo>
                    <a:lnTo>
                      <a:pt x="247" y="125"/>
                    </a:lnTo>
                    <a:lnTo>
                      <a:pt x="251" y="128"/>
                    </a:lnTo>
                    <a:lnTo>
                      <a:pt x="251" y="128"/>
                    </a:lnTo>
                    <a:lnTo>
                      <a:pt x="254" y="124"/>
                    </a:lnTo>
                    <a:lnTo>
                      <a:pt x="254" y="97"/>
                    </a:lnTo>
                    <a:lnTo>
                      <a:pt x="254" y="97"/>
                    </a:lnTo>
                    <a:close/>
                    <a:moveTo>
                      <a:pt x="254" y="137"/>
                    </a:moveTo>
                    <a:lnTo>
                      <a:pt x="254" y="137"/>
                    </a:lnTo>
                    <a:lnTo>
                      <a:pt x="251" y="136"/>
                    </a:lnTo>
                    <a:lnTo>
                      <a:pt x="251" y="136"/>
                    </a:lnTo>
                    <a:lnTo>
                      <a:pt x="247" y="141"/>
                    </a:lnTo>
                    <a:lnTo>
                      <a:pt x="245" y="147"/>
                    </a:lnTo>
                    <a:lnTo>
                      <a:pt x="243" y="152"/>
                    </a:lnTo>
                    <a:lnTo>
                      <a:pt x="243" y="159"/>
                    </a:lnTo>
                    <a:lnTo>
                      <a:pt x="243" y="159"/>
                    </a:lnTo>
                    <a:lnTo>
                      <a:pt x="243" y="164"/>
                    </a:lnTo>
                    <a:lnTo>
                      <a:pt x="243" y="164"/>
                    </a:lnTo>
                    <a:lnTo>
                      <a:pt x="246" y="170"/>
                    </a:lnTo>
                    <a:lnTo>
                      <a:pt x="249" y="172"/>
                    </a:lnTo>
                    <a:lnTo>
                      <a:pt x="249" y="172"/>
                    </a:lnTo>
                    <a:lnTo>
                      <a:pt x="251" y="174"/>
                    </a:lnTo>
                    <a:lnTo>
                      <a:pt x="254" y="175"/>
                    </a:lnTo>
                    <a:lnTo>
                      <a:pt x="254" y="137"/>
                    </a:lnTo>
                    <a:close/>
                    <a:moveTo>
                      <a:pt x="200" y="0"/>
                    </a:moveTo>
                    <a:lnTo>
                      <a:pt x="135" y="0"/>
                    </a:lnTo>
                    <a:lnTo>
                      <a:pt x="135" y="22"/>
                    </a:lnTo>
                    <a:lnTo>
                      <a:pt x="200" y="22"/>
                    </a:lnTo>
                    <a:lnTo>
                      <a:pt x="200" y="0"/>
                    </a:lnTo>
                    <a:lnTo>
                      <a:pt x="200" y="0"/>
                    </a:lnTo>
                    <a:close/>
                    <a:moveTo>
                      <a:pt x="135" y="304"/>
                    </a:moveTo>
                    <a:lnTo>
                      <a:pt x="200" y="304"/>
                    </a:lnTo>
                    <a:lnTo>
                      <a:pt x="200" y="282"/>
                    </a:lnTo>
                    <a:lnTo>
                      <a:pt x="135" y="282"/>
                    </a:lnTo>
                    <a:lnTo>
                      <a:pt x="135" y="304"/>
                    </a:lnTo>
                    <a:lnTo>
                      <a:pt x="135" y="304"/>
                    </a:lnTo>
                    <a:close/>
                    <a:moveTo>
                      <a:pt x="200" y="41"/>
                    </a:moveTo>
                    <a:lnTo>
                      <a:pt x="200" y="145"/>
                    </a:lnTo>
                    <a:lnTo>
                      <a:pt x="200" y="143"/>
                    </a:lnTo>
                    <a:lnTo>
                      <a:pt x="186" y="145"/>
                    </a:lnTo>
                    <a:lnTo>
                      <a:pt x="186" y="160"/>
                    </a:lnTo>
                    <a:lnTo>
                      <a:pt x="171" y="164"/>
                    </a:lnTo>
                    <a:lnTo>
                      <a:pt x="173" y="178"/>
                    </a:lnTo>
                    <a:lnTo>
                      <a:pt x="188" y="174"/>
                    </a:lnTo>
                    <a:lnTo>
                      <a:pt x="188" y="190"/>
                    </a:lnTo>
                    <a:lnTo>
                      <a:pt x="200" y="186"/>
                    </a:lnTo>
                    <a:lnTo>
                      <a:pt x="200" y="264"/>
                    </a:lnTo>
                    <a:lnTo>
                      <a:pt x="135" y="264"/>
                    </a:lnTo>
                    <a:lnTo>
                      <a:pt x="135" y="214"/>
                    </a:lnTo>
                    <a:lnTo>
                      <a:pt x="135" y="214"/>
                    </a:lnTo>
                    <a:lnTo>
                      <a:pt x="139" y="213"/>
                    </a:lnTo>
                    <a:lnTo>
                      <a:pt x="139" y="213"/>
                    </a:lnTo>
                    <a:lnTo>
                      <a:pt x="144" y="210"/>
                    </a:lnTo>
                    <a:lnTo>
                      <a:pt x="150" y="208"/>
                    </a:lnTo>
                    <a:lnTo>
                      <a:pt x="155" y="202"/>
                    </a:lnTo>
                    <a:lnTo>
                      <a:pt x="158" y="197"/>
                    </a:lnTo>
                    <a:lnTo>
                      <a:pt x="158" y="197"/>
                    </a:lnTo>
                    <a:lnTo>
                      <a:pt x="161" y="190"/>
                    </a:lnTo>
                    <a:lnTo>
                      <a:pt x="162" y="183"/>
                    </a:lnTo>
                    <a:lnTo>
                      <a:pt x="162" y="176"/>
                    </a:lnTo>
                    <a:lnTo>
                      <a:pt x="162" y="170"/>
                    </a:lnTo>
                    <a:lnTo>
                      <a:pt x="162" y="170"/>
                    </a:lnTo>
                    <a:lnTo>
                      <a:pt x="158" y="163"/>
                    </a:lnTo>
                    <a:lnTo>
                      <a:pt x="154" y="158"/>
                    </a:lnTo>
                    <a:lnTo>
                      <a:pt x="154" y="158"/>
                    </a:lnTo>
                    <a:lnTo>
                      <a:pt x="148" y="153"/>
                    </a:lnTo>
                    <a:lnTo>
                      <a:pt x="148" y="153"/>
                    </a:lnTo>
                    <a:lnTo>
                      <a:pt x="144" y="153"/>
                    </a:lnTo>
                    <a:lnTo>
                      <a:pt x="139" y="155"/>
                    </a:lnTo>
                    <a:lnTo>
                      <a:pt x="139" y="155"/>
                    </a:lnTo>
                    <a:lnTo>
                      <a:pt x="135" y="156"/>
                    </a:lnTo>
                    <a:lnTo>
                      <a:pt x="135" y="128"/>
                    </a:lnTo>
                    <a:lnTo>
                      <a:pt x="135" y="128"/>
                    </a:lnTo>
                    <a:lnTo>
                      <a:pt x="136" y="126"/>
                    </a:lnTo>
                    <a:lnTo>
                      <a:pt x="136" y="126"/>
                    </a:lnTo>
                    <a:lnTo>
                      <a:pt x="139" y="126"/>
                    </a:lnTo>
                    <a:lnTo>
                      <a:pt x="140" y="128"/>
                    </a:lnTo>
                    <a:lnTo>
                      <a:pt x="140" y="128"/>
                    </a:lnTo>
                    <a:lnTo>
                      <a:pt x="143" y="129"/>
                    </a:lnTo>
                    <a:lnTo>
                      <a:pt x="143" y="132"/>
                    </a:lnTo>
                    <a:lnTo>
                      <a:pt x="143" y="132"/>
                    </a:lnTo>
                    <a:lnTo>
                      <a:pt x="143" y="134"/>
                    </a:lnTo>
                    <a:lnTo>
                      <a:pt x="143" y="136"/>
                    </a:lnTo>
                    <a:lnTo>
                      <a:pt x="143" y="136"/>
                    </a:lnTo>
                    <a:lnTo>
                      <a:pt x="147" y="134"/>
                    </a:lnTo>
                    <a:lnTo>
                      <a:pt x="150" y="132"/>
                    </a:lnTo>
                    <a:lnTo>
                      <a:pt x="150" y="132"/>
                    </a:lnTo>
                    <a:lnTo>
                      <a:pt x="151" y="129"/>
                    </a:lnTo>
                    <a:lnTo>
                      <a:pt x="151" y="125"/>
                    </a:lnTo>
                    <a:lnTo>
                      <a:pt x="151" y="125"/>
                    </a:lnTo>
                    <a:lnTo>
                      <a:pt x="150" y="122"/>
                    </a:lnTo>
                    <a:lnTo>
                      <a:pt x="146" y="120"/>
                    </a:lnTo>
                    <a:lnTo>
                      <a:pt x="146" y="120"/>
                    </a:lnTo>
                    <a:lnTo>
                      <a:pt x="140" y="120"/>
                    </a:lnTo>
                    <a:lnTo>
                      <a:pt x="135" y="120"/>
                    </a:lnTo>
                    <a:lnTo>
                      <a:pt x="135" y="120"/>
                    </a:lnTo>
                    <a:lnTo>
                      <a:pt x="135" y="41"/>
                    </a:lnTo>
                    <a:lnTo>
                      <a:pt x="200" y="41"/>
                    </a:lnTo>
                    <a:lnTo>
                      <a:pt x="200" y="41"/>
                    </a:lnTo>
                    <a:close/>
                    <a:moveTo>
                      <a:pt x="135" y="204"/>
                    </a:moveTo>
                    <a:lnTo>
                      <a:pt x="135" y="204"/>
                    </a:lnTo>
                    <a:lnTo>
                      <a:pt x="138" y="204"/>
                    </a:lnTo>
                    <a:lnTo>
                      <a:pt x="138" y="204"/>
                    </a:lnTo>
                    <a:lnTo>
                      <a:pt x="140" y="202"/>
                    </a:lnTo>
                    <a:lnTo>
                      <a:pt x="143" y="199"/>
                    </a:lnTo>
                    <a:lnTo>
                      <a:pt x="146" y="197"/>
                    </a:lnTo>
                    <a:lnTo>
                      <a:pt x="147" y="193"/>
                    </a:lnTo>
                    <a:lnTo>
                      <a:pt x="147" y="193"/>
                    </a:lnTo>
                    <a:lnTo>
                      <a:pt x="150" y="185"/>
                    </a:lnTo>
                    <a:lnTo>
                      <a:pt x="148" y="175"/>
                    </a:lnTo>
                    <a:lnTo>
                      <a:pt x="148" y="175"/>
                    </a:lnTo>
                    <a:lnTo>
                      <a:pt x="147" y="170"/>
                    </a:lnTo>
                    <a:lnTo>
                      <a:pt x="144" y="167"/>
                    </a:lnTo>
                    <a:lnTo>
                      <a:pt x="142" y="164"/>
                    </a:lnTo>
                    <a:lnTo>
                      <a:pt x="139" y="164"/>
                    </a:lnTo>
                    <a:lnTo>
                      <a:pt x="139" y="164"/>
                    </a:lnTo>
                    <a:lnTo>
                      <a:pt x="136" y="166"/>
                    </a:lnTo>
                    <a:lnTo>
                      <a:pt x="135" y="168"/>
                    </a:lnTo>
                    <a:lnTo>
                      <a:pt x="135" y="204"/>
                    </a:lnTo>
                    <a:close/>
                    <a:moveTo>
                      <a:pt x="135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25" y="2"/>
                    </a:lnTo>
                    <a:lnTo>
                      <a:pt x="20" y="3"/>
                    </a:lnTo>
                    <a:lnTo>
                      <a:pt x="14" y="6"/>
                    </a:lnTo>
                    <a:lnTo>
                      <a:pt x="9" y="10"/>
                    </a:lnTo>
                    <a:lnTo>
                      <a:pt x="5" y="15"/>
                    </a:lnTo>
                    <a:lnTo>
                      <a:pt x="2" y="21"/>
                    </a:lnTo>
                    <a:lnTo>
                      <a:pt x="1" y="26"/>
                    </a:lnTo>
                    <a:lnTo>
                      <a:pt x="0" y="33"/>
                    </a:lnTo>
                    <a:lnTo>
                      <a:pt x="0" y="273"/>
                    </a:lnTo>
                    <a:lnTo>
                      <a:pt x="0" y="273"/>
                    </a:lnTo>
                    <a:lnTo>
                      <a:pt x="1" y="279"/>
                    </a:lnTo>
                    <a:lnTo>
                      <a:pt x="2" y="285"/>
                    </a:lnTo>
                    <a:lnTo>
                      <a:pt x="5" y="290"/>
                    </a:lnTo>
                    <a:lnTo>
                      <a:pt x="9" y="294"/>
                    </a:lnTo>
                    <a:lnTo>
                      <a:pt x="14" y="298"/>
                    </a:lnTo>
                    <a:lnTo>
                      <a:pt x="20" y="302"/>
                    </a:lnTo>
                    <a:lnTo>
                      <a:pt x="25" y="304"/>
                    </a:lnTo>
                    <a:lnTo>
                      <a:pt x="32" y="304"/>
                    </a:lnTo>
                    <a:lnTo>
                      <a:pt x="135" y="304"/>
                    </a:lnTo>
                    <a:lnTo>
                      <a:pt x="135" y="282"/>
                    </a:lnTo>
                    <a:lnTo>
                      <a:pt x="50" y="282"/>
                    </a:lnTo>
                    <a:lnTo>
                      <a:pt x="50" y="282"/>
                    </a:lnTo>
                    <a:lnTo>
                      <a:pt x="50" y="282"/>
                    </a:lnTo>
                    <a:lnTo>
                      <a:pt x="44" y="282"/>
                    </a:lnTo>
                    <a:lnTo>
                      <a:pt x="40" y="281"/>
                    </a:lnTo>
                    <a:lnTo>
                      <a:pt x="35" y="278"/>
                    </a:lnTo>
                    <a:lnTo>
                      <a:pt x="32" y="275"/>
                    </a:lnTo>
                    <a:lnTo>
                      <a:pt x="28" y="271"/>
                    </a:lnTo>
                    <a:lnTo>
                      <a:pt x="25" y="267"/>
                    </a:lnTo>
                    <a:lnTo>
                      <a:pt x="24" y="262"/>
                    </a:lnTo>
                    <a:lnTo>
                      <a:pt x="24" y="25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5" y="38"/>
                    </a:lnTo>
                    <a:lnTo>
                      <a:pt x="28" y="34"/>
                    </a:lnTo>
                    <a:lnTo>
                      <a:pt x="32" y="30"/>
                    </a:lnTo>
                    <a:lnTo>
                      <a:pt x="35" y="26"/>
                    </a:lnTo>
                    <a:lnTo>
                      <a:pt x="40" y="25"/>
                    </a:lnTo>
                    <a:lnTo>
                      <a:pt x="44" y="22"/>
                    </a:lnTo>
                    <a:lnTo>
                      <a:pt x="50" y="22"/>
                    </a:lnTo>
                    <a:lnTo>
                      <a:pt x="135" y="22"/>
                    </a:lnTo>
                    <a:lnTo>
                      <a:pt x="135" y="0"/>
                    </a:lnTo>
                    <a:lnTo>
                      <a:pt x="135" y="0"/>
                    </a:lnTo>
                    <a:close/>
                    <a:moveTo>
                      <a:pt x="135" y="41"/>
                    </a:moveTo>
                    <a:lnTo>
                      <a:pt x="135" y="120"/>
                    </a:lnTo>
                    <a:lnTo>
                      <a:pt x="135" y="120"/>
                    </a:lnTo>
                    <a:lnTo>
                      <a:pt x="130" y="122"/>
                    </a:lnTo>
                    <a:lnTo>
                      <a:pt x="124" y="125"/>
                    </a:lnTo>
                    <a:lnTo>
                      <a:pt x="120" y="129"/>
                    </a:lnTo>
                    <a:lnTo>
                      <a:pt x="116" y="133"/>
                    </a:lnTo>
                    <a:lnTo>
                      <a:pt x="116" y="133"/>
                    </a:lnTo>
                    <a:lnTo>
                      <a:pt x="112" y="139"/>
                    </a:lnTo>
                    <a:lnTo>
                      <a:pt x="111" y="144"/>
                    </a:lnTo>
                    <a:lnTo>
                      <a:pt x="106" y="159"/>
                    </a:lnTo>
                    <a:lnTo>
                      <a:pt x="106" y="159"/>
                    </a:lnTo>
                    <a:lnTo>
                      <a:pt x="106" y="175"/>
                    </a:lnTo>
                    <a:lnTo>
                      <a:pt x="106" y="175"/>
                    </a:lnTo>
                    <a:lnTo>
                      <a:pt x="108" y="185"/>
                    </a:lnTo>
                    <a:lnTo>
                      <a:pt x="109" y="194"/>
                    </a:lnTo>
                    <a:lnTo>
                      <a:pt x="111" y="195"/>
                    </a:lnTo>
                    <a:lnTo>
                      <a:pt x="111" y="195"/>
                    </a:lnTo>
                    <a:lnTo>
                      <a:pt x="113" y="205"/>
                    </a:lnTo>
                    <a:lnTo>
                      <a:pt x="113" y="205"/>
                    </a:lnTo>
                    <a:lnTo>
                      <a:pt x="117" y="209"/>
                    </a:lnTo>
                    <a:lnTo>
                      <a:pt x="121" y="213"/>
                    </a:lnTo>
                    <a:lnTo>
                      <a:pt x="128" y="214"/>
                    </a:lnTo>
                    <a:lnTo>
                      <a:pt x="135" y="214"/>
                    </a:lnTo>
                    <a:lnTo>
                      <a:pt x="135" y="264"/>
                    </a:lnTo>
                    <a:lnTo>
                      <a:pt x="62" y="264"/>
                    </a:lnTo>
                    <a:lnTo>
                      <a:pt x="62" y="264"/>
                    </a:lnTo>
                    <a:lnTo>
                      <a:pt x="58" y="263"/>
                    </a:lnTo>
                    <a:lnTo>
                      <a:pt x="54" y="262"/>
                    </a:lnTo>
                    <a:lnTo>
                      <a:pt x="47" y="258"/>
                    </a:lnTo>
                    <a:lnTo>
                      <a:pt x="43" y="251"/>
                    </a:lnTo>
                    <a:lnTo>
                      <a:pt x="41" y="247"/>
                    </a:lnTo>
                    <a:lnTo>
                      <a:pt x="41" y="243"/>
                    </a:lnTo>
                    <a:lnTo>
                      <a:pt x="41" y="61"/>
                    </a:lnTo>
                    <a:lnTo>
                      <a:pt x="41" y="61"/>
                    </a:lnTo>
                    <a:lnTo>
                      <a:pt x="41" y="57"/>
                    </a:lnTo>
                    <a:lnTo>
                      <a:pt x="43" y="53"/>
                    </a:lnTo>
                    <a:lnTo>
                      <a:pt x="47" y="46"/>
                    </a:lnTo>
                    <a:lnTo>
                      <a:pt x="54" y="42"/>
                    </a:lnTo>
                    <a:lnTo>
                      <a:pt x="58" y="41"/>
                    </a:lnTo>
                    <a:lnTo>
                      <a:pt x="62" y="41"/>
                    </a:lnTo>
                    <a:lnTo>
                      <a:pt x="135" y="41"/>
                    </a:lnTo>
                    <a:lnTo>
                      <a:pt x="135" y="41"/>
                    </a:lnTo>
                    <a:close/>
                    <a:moveTo>
                      <a:pt x="135" y="128"/>
                    </a:moveTo>
                    <a:lnTo>
                      <a:pt x="135" y="156"/>
                    </a:lnTo>
                    <a:lnTo>
                      <a:pt x="135" y="156"/>
                    </a:lnTo>
                    <a:lnTo>
                      <a:pt x="130" y="160"/>
                    </a:lnTo>
                    <a:lnTo>
                      <a:pt x="130" y="160"/>
                    </a:lnTo>
                    <a:lnTo>
                      <a:pt x="127" y="166"/>
                    </a:lnTo>
                    <a:lnTo>
                      <a:pt x="127" y="171"/>
                    </a:lnTo>
                    <a:lnTo>
                      <a:pt x="127" y="171"/>
                    </a:lnTo>
                    <a:lnTo>
                      <a:pt x="128" y="174"/>
                    </a:lnTo>
                    <a:lnTo>
                      <a:pt x="131" y="176"/>
                    </a:lnTo>
                    <a:lnTo>
                      <a:pt x="131" y="176"/>
                    </a:lnTo>
                    <a:lnTo>
                      <a:pt x="132" y="171"/>
                    </a:lnTo>
                    <a:lnTo>
                      <a:pt x="135" y="168"/>
                    </a:lnTo>
                    <a:lnTo>
                      <a:pt x="135" y="204"/>
                    </a:lnTo>
                    <a:lnTo>
                      <a:pt x="135" y="204"/>
                    </a:lnTo>
                    <a:lnTo>
                      <a:pt x="131" y="202"/>
                    </a:lnTo>
                    <a:lnTo>
                      <a:pt x="131" y="202"/>
                    </a:lnTo>
                    <a:lnTo>
                      <a:pt x="128" y="199"/>
                    </a:lnTo>
                    <a:lnTo>
                      <a:pt x="127" y="194"/>
                    </a:lnTo>
                    <a:lnTo>
                      <a:pt x="127" y="194"/>
                    </a:lnTo>
                    <a:lnTo>
                      <a:pt x="124" y="181"/>
                    </a:lnTo>
                    <a:lnTo>
                      <a:pt x="124" y="181"/>
                    </a:lnTo>
                    <a:lnTo>
                      <a:pt x="123" y="163"/>
                    </a:lnTo>
                    <a:lnTo>
                      <a:pt x="123" y="163"/>
                    </a:lnTo>
                    <a:lnTo>
                      <a:pt x="123" y="148"/>
                    </a:lnTo>
                    <a:lnTo>
                      <a:pt x="127" y="137"/>
                    </a:lnTo>
                    <a:lnTo>
                      <a:pt x="127" y="137"/>
                    </a:lnTo>
                    <a:lnTo>
                      <a:pt x="131" y="130"/>
                    </a:lnTo>
                    <a:lnTo>
                      <a:pt x="135" y="128"/>
                    </a:lnTo>
                    <a:lnTo>
                      <a:pt x="135" y="128"/>
                    </a:lnTo>
                    <a:close/>
                  </a:path>
                </a:pathLst>
              </a:custGeom>
              <a:solidFill>
                <a:srgbClr val="F24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279" name="组合 210"/>
              <p:cNvGrpSpPr/>
              <p:nvPr/>
            </p:nvGrpSpPr>
            <p:grpSpPr bwMode="auto">
              <a:xfrm>
                <a:off x="4187825" y="2208213"/>
                <a:ext cx="209550" cy="200025"/>
                <a:chOff x="0" y="0"/>
                <a:chExt cx="209550" cy="200025"/>
              </a:xfrm>
            </p:grpSpPr>
            <p:sp>
              <p:nvSpPr>
                <p:cNvPr id="4280" name="Freeform 173"/>
                <p:cNvSpPr>
                  <a:spLocks noChangeArrowheads="1"/>
                </p:cNvSpPr>
                <p:nvPr/>
              </p:nvSpPr>
              <p:spPr bwMode="auto">
                <a:xfrm>
                  <a:off x="0" y="41275"/>
                  <a:ext cx="209550" cy="158750"/>
                </a:xfrm>
                <a:custGeom>
                  <a:avLst/>
                  <a:gdLst>
                    <a:gd name="T0" fmla="*/ 39 w 132"/>
                    <a:gd name="T1" fmla="*/ 0 h 100"/>
                    <a:gd name="T2" fmla="*/ 39 w 132"/>
                    <a:gd name="T3" fmla="*/ 0 h 100"/>
                    <a:gd name="T4" fmla="*/ 47 w 132"/>
                    <a:gd name="T5" fmla="*/ 0 h 100"/>
                    <a:gd name="T6" fmla="*/ 54 w 132"/>
                    <a:gd name="T7" fmla="*/ 2 h 100"/>
                    <a:gd name="T8" fmla="*/ 61 w 132"/>
                    <a:gd name="T9" fmla="*/ 5 h 100"/>
                    <a:gd name="T10" fmla="*/ 66 w 132"/>
                    <a:gd name="T11" fmla="*/ 9 h 100"/>
                    <a:gd name="T12" fmla="*/ 66 w 132"/>
                    <a:gd name="T13" fmla="*/ 9 h 100"/>
                    <a:gd name="T14" fmla="*/ 71 w 132"/>
                    <a:gd name="T15" fmla="*/ 5 h 100"/>
                    <a:gd name="T16" fmla="*/ 78 w 132"/>
                    <a:gd name="T17" fmla="*/ 2 h 100"/>
                    <a:gd name="T18" fmla="*/ 85 w 132"/>
                    <a:gd name="T19" fmla="*/ 0 h 100"/>
                    <a:gd name="T20" fmla="*/ 93 w 132"/>
                    <a:gd name="T21" fmla="*/ 0 h 100"/>
                    <a:gd name="T22" fmla="*/ 93 w 132"/>
                    <a:gd name="T23" fmla="*/ 0 h 100"/>
                    <a:gd name="T24" fmla="*/ 101 w 132"/>
                    <a:gd name="T25" fmla="*/ 0 h 100"/>
                    <a:gd name="T26" fmla="*/ 108 w 132"/>
                    <a:gd name="T27" fmla="*/ 2 h 100"/>
                    <a:gd name="T28" fmla="*/ 115 w 132"/>
                    <a:gd name="T29" fmla="*/ 6 h 100"/>
                    <a:gd name="T30" fmla="*/ 120 w 132"/>
                    <a:gd name="T31" fmla="*/ 11 h 100"/>
                    <a:gd name="T32" fmla="*/ 126 w 132"/>
                    <a:gd name="T33" fmla="*/ 16 h 100"/>
                    <a:gd name="T34" fmla="*/ 130 w 132"/>
                    <a:gd name="T35" fmla="*/ 23 h 100"/>
                    <a:gd name="T36" fmla="*/ 131 w 132"/>
                    <a:gd name="T37" fmla="*/ 31 h 100"/>
                    <a:gd name="T38" fmla="*/ 132 w 132"/>
                    <a:gd name="T39" fmla="*/ 38 h 100"/>
                    <a:gd name="T40" fmla="*/ 132 w 132"/>
                    <a:gd name="T41" fmla="*/ 38 h 100"/>
                    <a:gd name="T42" fmla="*/ 131 w 132"/>
                    <a:gd name="T43" fmla="*/ 47 h 100"/>
                    <a:gd name="T44" fmla="*/ 128 w 132"/>
                    <a:gd name="T45" fmla="*/ 58 h 100"/>
                    <a:gd name="T46" fmla="*/ 123 w 132"/>
                    <a:gd name="T47" fmla="*/ 69 h 100"/>
                    <a:gd name="T48" fmla="*/ 116 w 132"/>
                    <a:gd name="T49" fmla="*/ 78 h 100"/>
                    <a:gd name="T50" fmla="*/ 107 w 132"/>
                    <a:gd name="T51" fmla="*/ 86 h 100"/>
                    <a:gd name="T52" fmla="*/ 94 w 132"/>
                    <a:gd name="T53" fmla="*/ 93 h 100"/>
                    <a:gd name="T54" fmla="*/ 88 w 132"/>
                    <a:gd name="T55" fmla="*/ 96 h 100"/>
                    <a:gd name="T56" fmla="*/ 81 w 132"/>
                    <a:gd name="T57" fmla="*/ 99 h 100"/>
                    <a:gd name="T58" fmla="*/ 73 w 132"/>
                    <a:gd name="T59" fmla="*/ 99 h 100"/>
                    <a:gd name="T60" fmla="*/ 63 w 132"/>
                    <a:gd name="T61" fmla="*/ 100 h 100"/>
                    <a:gd name="T62" fmla="*/ 63 w 132"/>
                    <a:gd name="T63" fmla="*/ 100 h 100"/>
                    <a:gd name="T64" fmla="*/ 55 w 132"/>
                    <a:gd name="T65" fmla="*/ 99 h 100"/>
                    <a:gd name="T66" fmla="*/ 47 w 132"/>
                    <a:gd name="T67" fmla="*/ 97 h 100"/>
                    <a:gd name="T68" fmla="*/ 39 w 132"/>
                    <a:gd name="T69" fmla="*/ 96 h 100"/>
                    <a:gd name="T70" fmla="*/ 32 w 132"/>
                    <a:gd name="T71" fmla="*/ 93 h 100"/>
                    <a:gd name="T72" fmla="*/ 27 w 132"/>
                    <a:gd name="T73" fmla="*/ 90 h 100"/>
                    <a:gd name="T74" fmla="*/ 21 w 132"/>
                    <a:gd name="T75" fmla="*/ 86 h 100"/>
                    <a:gd name="T76" fmla="*/ 13 w 132"/>
                    <a:gd name="T77" fmla="*/ 77 h 100"/>
                    <a:gd name="T78" fmla="*/ 6 w 132"/>
                    <a:gd name="T79" fmla="*/ 67 h 100"/>
                    <a:gd name="T80" fmla="*/ 2 w 132"/>
                    <a:gd name="T81" fmla="*/ 57 h 100"/>
                    <a:gd name="T82" fmla="*/ 0 w 132"/>
                    <a:gd name="T83" fmla="*/ 47 h 100"/>
                    <a:gd name="T84" fmla="*/ 0 w 132"/>
                    <a:gd name="T85" fmla="*/ 38 h 100"/>
                    <a:gd name="T86" fmla="*/ 0 w 132"/>
                    <a:gd name="T87" fmla="*/ 38 h 100"/>
                    <a:gd name="T88" fmla="*/ 0 w 132"/>
                    <a:gd name="T89" fmla="*/ 31 h 100"/>
                    <a:gd name="T90" fmla="*/ 2 w 132"/>
                    <a:gd name="T91" fmla="*/ 23 h 100"/>
                    <a:gd name="T92" fmla="*/ 6 w 132"/>
                    <a:gd name="T93" fmla="*/ 16 h 100"/>
                    <a:gd name="T94" fmla="*/ 12 w 132"/>
                    <a:gd name="T95" fmla="*/ 11 h 100"/>
                    <a:gd name="T96" fmla="*/ 17 w 132"/>
                    <a:gd name="T97" fmla="*/ 6 h 100"/>
                    <a:gd name="T98" fmla="*/ 24 w 132"/>
                    <a:gd name="T99" fmla="*/ 2 h 100"/>
                    <a:gd name="T100" fmla="*/ 31 w 132"/>
                    <a:gd name="T101" fmla="*/ 0 h 100"/>
                    <a:gd name="T102" fmla="*/ 39 w 132"/>
                    <a:gd name="T103" fmla="*/ 0 h 100"/>
                    <a:gd name="T104" fmla="*/ 39 w 132"/>
                    <a:gd name="T105" fmla="*/ 0 h 100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"/>
                    <a:gd name="T160" fmla="*/ 0 h 100"/>
                    <a:gd name="T161" fmla="*/ 132 w 132"/>
                    <a:gd name="T162" fmla="*/ 100 h 100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" h="100">
                      <a:moveTo>
                        <a:pt x="39" y="0"/>
                      </a:moveTo>
                      <a:lnTo>
                        <a:pt x="39" y="0"/>
                      </a:lnTo>
                      <a:lnTo>
                        <a:pt x="47" y="0"/>
                      </a:lnTo>
                      <a:lnTo>
                        <a:pt x="54" y="2"/>
                      </a:lnTo>
                      <a:lnTo>
                        <a:pt x="61" y="5"/>
                      </a:lnTo>
                      <a:lnTo>
                        <a:pt x="66" y="9"/>
                      </a:lnTo>
                      <a:lnTo>
                        <a:pt x="66" y="9"/>
                      </a:lnTo>
                      <a:lnTo>
                        <a:pt x="71" y="5"/>
                      </a:lnTo>
                      <a:lnTo>
                        <a:pt x="78" y="2"/>
                      </a:lnTo>
                      <a:lnTo>
                        <a:pt x="85" y="0"/>
                      </a:lnTo>
                      <a:lnTo>
                        <a:pt x="93" y="0"/>
                      </a:lnTo>
                      <a:lnTo>
                        <a:pt x="93" y="0"/>
                      </a:lnTo>
                      <a:lnTo>
                        <a:pt x="101" y="0"/>
                      </a:lnTo>
                      <a:lnTo>
                        <a:pt x="108" y="2"/>
                      </a:lnTo>
                      <a:lnTo>
                        <a:pt x="115" y="6"/>
                      </a:lnTo>
                      <a:lnTo>
                        <a:pt x="120" y="11"/>
                      </a:lnTo>
                      <a:lnTo>
                        <a:pt x="126" y="16"/>
                      </a:lnTo>
                      <a:lnTo>
                        <a:pt x="130" y="23"/>
                      </a:lnTo>
                      <a:lnTo>
                        <a:pt x="131" y="31"/>
                      </a:lnTo>
                      <a:lnTo>
                        <a:pt x="132" y="38"/>
                      </a:lnTo>
                      <a:lnTo>
                        <a:pt x="132" y="38"/>
                      </a:lnTo>
                      <a:lnTo>
                        <a:pt x="131" y="47"/>
                      </a:lnTo>
                      <a:lnTo>
                        <a:pt x="128" y="58"/>
                      </a:lnTo>
                      <a:lnTo>
                        <a:pt x="123" y="69"/>
                      </a:lnTo>
                      <a:lnTo>
                        <a:pt x="116" y="78"/>
                      </a:lnTo>
                      <a:lnTo>
                        <a:pt x="107" y="86"/>
                      </a:lnTo>
                      <a:lnTo>
                        <a:pt x="94" y="93"/>
                      </a:lnTo>
                      <a:lnTo>
                        <a:pt x="88" y="96"/>
                      </a:lnTo>
                      <a:lnTo>
                        <a:pt x="81" y="99"/>
                      </a:lnTo>
                      <a:lnTo>
                        <a:pt x="73" y="99"/>
                      </a:lnTo>
                      <a:lnTo>
                        <a:pt x="63" y="100"/>
                      </a:lnTo>
                      <a:lnTo>
                        <a:pt x="63" y="100"/>
                      </a:lnTo>
                      <a:lnTo>
                        <a:pt x="55" y="99"/>
                      </a:lnTo>
                      <a:lnTo>
                        <a:pt x="47" y="97"/>
                      </a:lnTo>
                      <a:lnTo>
                        <a:pt x="39" y="96"/>
                      </a:lnTo>
                      <a:lnTo>
                        <a:pt x="32" y="93"/>
                      </a:lnTo>
                      <a:lnTo>
                        <a:pt x="27" y="90"/>
                      </a:lnTo>
                      <a:lnTo>
                        <a:pt x="21" y="86"/>
                      </a:lnTo>
                      <a:lnTo>
                        <a:pt x="13" y="77"/>
                      </a:lnTo>
                      <a:lnTo>
                        <a:pt x="6" y="67"/>
                      </a:lnTo>
                      <a:lnTo>
                        <a:pt x="2" y="57"/>
                      </a:lnTo>
                      <a:lnTo>
                        <a:pt x="0" y="47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31"/>
                      </a:lnTo>
                      <a:lnTo>
                        <a:pt x="2" y="23"/>
                      </a:lnTo>
                      <a:lnTo>
                        <a:pt x="6" y="16"/>
                      </a:lnTo>
                      <a:lnTo>
                        <a:pt x="12" y="11"/>
                      </a:lnTo>
                      <a:lnTo>
                        <a:pt x="17" y="6"/>
                      </a:lnTo>
                      <a:lnTo>
                        <a:pt x="24" y="2"/>
                      </a:lnTo>
                      <a:lnTo>
                        <a:pt x="31" y="0"/>
                      </a:lnTo>
                      <a:lnTo>
                        <a:pt x="39" y="0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81" name="Freeform 174"/>
                <p:cNvSpPr>
                  <a:spLocks noChangeArrowheads="1"/>
                </p:cNvSpPr>
                <p:nvPr/>
              </p:nvSpPr>
              <p:spPr bwMode="auto">
                <a:xfrm>
                  <a:off x="57150" y="0"/>
                  <a:ext cx="52388" cy="73025"/>
                </a:xfrm>
                <a:custGeom>
                  <a:avLst/>
                  <a:gdLst>
                    <a:gd name="T0" fmla="*/ 29 w 33"/>
                    <a:gd name="T1" fmla="*/ 46 h 46"/>
                    <a:gd name="T2" fmla="*/ 29 w 33"/>
                    <a:gd name="T3" fmla="*/ 46 h 46"/>
                    <a:gd name="T4" fmla="*/ 31 w 33"/>
                    <a:gd name="T5" fmla="*/ 39 h 46"/>
                    <a:gd name="T6" fmla="*/ 33 w 33"/>
                    <a:gd name="T7" fmla="*/ 34 h 46"/>
                    <a:gd name="T8" fmla="*/ 33 w 33"/>
                    <a:gd name="T9" fmla="*/ 27 h 46"/>
                    <a:gd name="T10" fmla="*/ 33 w 33"/>
                    <a:gd name="T11" fmla="*/ 22 h 46"/>
                    <a:gd name="T12" fmla="*/ 30 w 33"/>
                    <a:gd name="T13" fmla="*/ 15 h 46"/>
                    <a:gd name="T14" fmla="*/ 27 w 33"/>
                    <a:gd name="T15" fmla="*/ 9 h 46"/>
                    <a:gd name="T16" fmla="*/ 25 w 33"/>
                    <a:gd name="T17" fmla="*/ 4 h 46"/>
                    <a:gd name="T18" fmla="*/ 19 w 33"/>
                    <a:gd name="T19" fmla="*/ 0 h 46"/>
                    <a:gd name="T20" fmla="*/ 0 w 33"/>
                    <a:gd name="T21" fmla="*/ 3 h 46"/>
                    <a:gd name="T22" fmla="*/ 0 w 33"/>
                    <a:gd name="T23" fmla="*/ 3 h 46"/>
                    <a:gd name="T24" fmla="*/ 12 w 33"/>
                    <a:gd name="T25" fmla="*/ 11 h 46"/>
                    <a:gd name="T26" fmla="*/ 18 w 33"/>
                    <a:gd name="T27" fmla="*/ 15 h 46"/>
                    <a:gd name="T28" fmla="*/ 22 w 33"/>
                    <a:gd name="T29" fmla="*/ 19 h 46"/>
                    <a:gd name="T30" fmla="*/ 25 w 33"/>
                    <a:gd name="T31" fmla="*/ 24 h 46"/>
                    <a:gd name="T32" fmla="*/ 27 w 33"/>
                    <a:gd name="T33" fmla="*/ 31 h 46"/>
                    <a:gd name="T34" fmla="*/ 29 w 33"/>
                    <a:gd name="T35" fmla="*/ 38 h 46"/>
                    <a:gd name="T36" fmla="*/ 29 w 33"/>
                    <a:gd name="T37" fmla="*/ 46 h 46"/>
                    <a:gd name="T38" fmla="*/ 29 w 33"/>
                    <a:gd name="T39" fmla="*/ 46 h 4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3"/>
                    <a:gd name="T61" fmla="*/ 0 h 46"/>
                    <a:gd name="T62" fmla="*/ 33 w 33"/>
                    <a:gd name="T63" fmla="*/ 46 h 4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3" h="46">
                      <a:moveTo>
                        <a:pt x="29" y="46"/>
                      </a:moveTo>
                      <a:lnTo>
                        <a:pt x="29" y="46"/>
                      </a:lnTo>
                      <a:lnTo>
                        <a:pt x="31" y="39"/>
                      </a:lnTo>
                      <a:lnTo>
                        <a:pt x="33" y="34"/>
                      </a:lnTo>
                      <a:lnTo>
                        <a:pt x="33" y="27"/>
                      </a:lnTo>
                      <a:lnTo>
                        <a:pt x="33" y="22"/>
                      </a:lnTo>
                      <a:lnTo>
                        <a:pt x="30" y="15"/>
                      </a:lnTo>
                      <a:lnTo>
                        <a:pt x="27" y="9"/>
                      </a:lnTo>
                      <a:lnTo>
                        <a:pt x="25" y="4"/>
                      </a:lnTo>
                      <a:lnTo>
                        <a:pt x="19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2" y="11"/>
                      </a:lnTo>
                      <a:lnTo>
                        <a:pt x="18" y="15"/>
                      </a:lnTo>
                      <a:lnTo>
                        <a:pt x="22" y="19"/>
                      </a:lnTo>
                      <a:lnTo>
                        <a:pt x="25" y="24"/>
                      </a:lnTo>
                      <a:lnTo>
                        <a:pt x="27" y="31"/>
                      </a:lnTo>
                      <a:lnTo>
                        <a:pt x="29" y="38"/>
                      </a:lnTo>
                      <a:lnTo>
                        <a:pt x="29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82" name="Freeform 175"/>
              <p:cNvSpPr>
                <a:spLocks noEditPoints="1" noChangeArrowheads="1"/>
              </p:cNvSpPr>
              <p:nvPr/>
            </p:nvSpPr>
            <p:spPr bwMode="auto">
              <a:xfrm>
                <a:off x="4410075" y="3530600"/>
                <a:ext cx="217488" cy="303213"/>
              </a:xfrm>
              <a:custGeom>
                <a:avLst/>
                <a:gdLst>
                  <a:gd name="T0" fmla="*/ 125 w 137"/>
                  <a:gd name="T1" fmla="*/ 55 h 191"/>
                  <a:gd name="T2" fmla="*/ 126 w 137"/>
                  <a:gd name="T3" fmla="*/ 51 h 191"/>
                  <a:gd name="T4" fmla="*/ 133 w 137"/>
                  <a:gd name="T5" fmla="*/ 34 h 191"/>
                  <a:gd name="T6" fmla="*/ 136 w 137"/>
                  <a:gd name="T7" fmla="*/ 29 h 191"/>
                  <a:gd name="T8" fmla="*/ 137 w 137"/>
                  <a:gd name="T9" fmla="*/ 21 h 191"/>
                  <a:gd name="T10" fmla="*/ 136 w 137"/>
                  <a:gd name="T11" fmla="*/ 13 h 191"/>
                  <a:gd name="T12" fmla="*/ 132 w 137"/>
                  <a:gd name="T13" fmla="*/ 6 h 191"/>
                  <a:gd name="T14" fmla="*/ 128 w 137"/>
                  <a:gd name="T15" fmla="*/ 4 h 191"/>
                  <a:gd name="T16" fmla="*/ 116 w 137"/>
                  <a:gd name="T17" fmla="*/ 0 h 191"/>
                  <a:gd name="T18" fmla="*/ 103 w 137"/>
                  <a:gd name="T19" fmla="*/ 4 h 191"/>
                  <a:gd name="T20" fmla="*/ 113 w 137"/>
                  <a:gd name="T21" fmla="*/ 39 h 191"/>
                  <a:gd name="T22" fmla="*/ 103 w 137"/>
                  <a:gd name="T23" fmla="*/ 59 h 191"/>
                  <a:gd name="T24" fmla="*/ 110 w 137"/>
                  <a:gd name="T25" fmla="*/ 48 h 191"/>
                  <a:gd name="T26" fmla="*/ 110 w 137"/>
                  <a:gd name="T27" fmla="*/ 42 h 191"/>
                  <a:gd name="T28" fmla="*/ 120 w 137"/>
                  <a:gd name="T29" fmla="*/ 48 h 191"/>
                  <a:gd name="T30" fmla="*/ 121 w 137"/>
                  <a:gd name="T31" fmla="*/ 52 h 191"/>
                  <a:gd name="T32" fmla="*/ 121 w 137"/>
                  <a:gd name="T33" fmla="*/ 57 h 191"/>
                  <a:gd name="T34" fmla="*/ 103 w 137"/>
                  <a:gd name="T35" fmla="*/ 89 h 191"/>
                  <a:gd name="T36" fmla="*/ 97 w 137"/>
                  <a:gd name="T37" fmla="*/ 93 h 191"/>
                  <a:gd name="T38" fmla="*/ 99 w 137"/>
                  <a:gd name="T39" fmla="*/ 92 h 191"/>
                  <a:gd name="T40" fmla="*/ 103 w 137"/>
                  <a:gd name="T41" fmla="*/ 89 h 191"/>
                  <a:gd name="T42" fmla="*/ 101 w 137"/>
                  <a:gd name="T43" fmla="*/ 85 h 191"/>
                  <a:gd name="T44" fmla="*/ 99 w 137"/>
                  <a:gd name="T45" fmla="*/ 86 h 191"/>
                  <a:gd name="T46" fmla="*/ 95 w 137"/>
                  <a:gd name="T47" fmla="*/ 88 h 191"/>
                  <a:gd name="T48" fmla="*/ 84 w 137"/>
                  <a:gd name="T49" fmla="*/ 81 h 191"/>
                  <a:gd name="T50" fmla="*/ 84 w 137"/>
                  <a:gd name="T51" fmla="*/ 81 h 191"/>
                  <a:gd name="T52" fmla="*/ 90 w 137"/>
                  <a:gd name="T53" fmla="*/ 78 h 191"/>
                  <a:gd name="T54" fmla="*/ 103 w 137"/>
                  <a:gd name="T55" fmla="*/ 34 h 191"/>
                  <a:gd name="T56" fmla="*/ 88 w 137"/>
                  <a:gd name="T57" fmla="*/ 23 h 191"/>
                  <a:gd name="T58" fmla="*/ 80 w 137"/>
                  <a:gd name="T59" fmla="*/ 25 h 191"/>
                  <a:gd name="T60" fmla="*/ 57 w 137"/>
                  <a:gd name="T61" fmla="*/ 59 h 191"/>
                  <a:gd name="T62" fmla="*/ 57 w 137"/>
                  <a:gd name="T63" fmla="*/ 66 h 191"/>
                  <a:gd name="T64" fmla="*/ 22 w 137"/>
                  <a:gd name="T65" fmla="*/ 153 h 191"/>
                  <a:gd name="T66" fmla="*/ 26 w 137"/>
                  <a:gd name="T67" fmla="*/ 154 h 191"/>
                  <a:gd name="T68" fmla="*/ 29 w 137"/>
                  <a:gd name="T69" fmla="*/ 155 h 191"/>
                  <a:gd name="T70" fmla="*/ 29 w 137"/>
                  <a:gd name="T71" fmla="*/ 162 h 191"/>
                  <a:gd name="T72" fmla="*/ 33 w 137"/>
                  <a:gd name="T73" fmla="*/ 161 h 191"/>
                  <a:gd name="T74" fmla="*/ 38 w 137"/>
                  <a:gd name="T75" fmla="*/ 162 h 191"/>
                  <a:gd name="T76" fmla="*/ 40 w 137"/>
                  <a:gd name="T77" fmla="*/ 163 h 191"/>
                  <a:gd name="T78" fmla="*/ 41 w 137"/>
                  <a:gd name="T79" fmla="*/ 169 h 191"/>
                  <a:gd name="T80" fmla="*/ 38 w 137"/>
                  <a:gd name="T81" fmla="*/ 173 h 191"/>
                  <a:gd name="T82" fmla="*/ 22 w 137"/>
                  <a:gd name="T83" fmla="*/ 182 h 191"/>
                  <a:gd name="T84" fmla="*/ 41 w 137"/>
                  <a:gd name="T85" fmla="*/ 176 h 191"/>
                  <a:gd name="T86" fmla="*/ 103 w 137"/>
                  <a:gd name="T87" fmla="*/ 29 h 191"/>
                  <a:gd name="T88" fmla="*/ 97 w 137"/>
                  <a:gd name="T89" fmla="*/ 9 h 191"/>
                  <a:gd name="T90" fmla="*/ 103 w 137"/>
                  <a:gd name="T91" fmla="*/ 4 h 191"/>
                  <a:gd name="T92" fmla="*/ 22 w 137"/>
                  <a:gd name="T93" fmla="*/ 117 h 191"/>
                  <a:gd name="T94" fmla="*/ 2 w 137"/>
                  <a:gd name="T95" fmla="*/ 191 h 191"/>
                  <a:gd name="T96" fmla="*/ 22 w 137"/>
                  <a:gd name="T97" fmla="*/ 180 h 191"/>
                  <a:gd name="T98" fmla="*/ 5 w 137"/>
                  <a:gd name="T99" fmla="*/ 174 h 191"/>
                  <a:gd name="T100" fmla="*/ 5 w 137"/>
                  <a:gd name="T101" fmla="*/ 150 h 191"/>
                  <a:gd name="T102" fmla="*/ 6 w 137"/>
                  <a:gd name="T103" fmla="*/ 149 h 191"/>
                  <a:gd name="T104" fmla="*/ 10 w 137"/>
                  <a:gd name="T105" fmla="*/ 146 h 191"/>
                  <a:gd name="T106" fmla="*/ 15 w 137"/>
                  <a:gd name="T107" fmla="*/ 146 h 191"/>
                  <a:gd name="T108" fmla="*/ 17 w 137"/>
                  <a:gd name="T109" fmla="*/ 149 h 191"/>
                  <a:gd name="T110" fmla="*/ 18 w 137"/>
                  <a:gd name="T111" fmla="*/ 155 h 191"/>
                  <a:gd name="T112" fmla="*/ 19 w 137"/>
                  <a:gd name="T113" fmla="*/ 154 h 191"/>
                  <a:gd name="T114" fmla="*/ 22 w 137"/>
                  <a:gd name="T115" fmla="*/ 117 h 19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37"/>
                  <a:gd name="T175" fmla="*/ 0 h 191"/>
                  <a:gd name="T176" fmla="*/ 137 w 137"/>
                  <a:gd name="T177" fmla="*/ 191 h 19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37" h="191">
                    <a:moveTo>
                      <a:pt x="103" y="89"/>
                    </a:moveTo>
                    <a:lnTo>
                      <a:pt x="125" y="55"/>
                    </a:lnTo>
                    <a:lnTo>
                      <a:pt x="125" y="55"/>
                    </a:lnTo>
                    <a:lnTo>
                      <a:pt x="126" y="51"/>
                    </a:lnTo>
                    <a:lnTo>
                      <a:pt x="125" y="47"/>
                    </a:lnTo>
                    <a:lnTo>
                      <a:pt x="133" y="34"/>
                    </a:lnTo>
                    <a:lnTo>
                      <a:pt x="133" y="34"/>
                    </a:lnTo>
                    <a:lnTo>
                      <a:pt x="136" y="29"/>
                    </a:lnTo>
                    <a:lnTo>
                      <a:pt x="137" y="25"/>
                    </a:lnTo>
                    <a:lnTo>
                      <a:pt x="137" y="21"/>
                    </a:lnTo>
                    <a:lnTo>
                      <a:pt x="137" y="17"/>
                    </a:lnTo>
                    <a:lnTo>
                      <a:pt x="136" y="13"/>
                    </a:lnTo>
                    <a:lnTo>
                      <a:pt x="135" y="9"/>
                    </a:lnTo>
                    <a:lnTo>
                      <a:pt x="132" y="6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121" y="0"/>
                    </a:lnTo>
                    <a:lnTo>
                      <a:pt x="116" y="0"/>
                    </a:lnTo>
                    <a:lnTo>
                      <a:pt x="109" y="1"/>
                    </a:lnTo>
                    <a:lnTo>
                      <a:pt x="103" y="4"/>
                    </a:lnTo>
                    <a:lnTo>
                      <a:pt x="103" y="29"/>
                    </a:lnTo>
                    <a:lnTo>
                      <a:pt x="113" y="39"/>
                    </a:lnTo>
                    <a:lnTo>
                      <a:pt x="103" y="34"/>
                    </a:lnTo>
                    <a:lnTo>
                      <a:pt x="103" y="59"/>
                    </a:lnTo>
                    <a:lnTo>
                      <a:pt x="110" y="48"/>
                    </a:lnTo>
                    <a:lnTo>
                      <a:pt x="110" y="48"/>
                    </a:lnTo>
                    <a:lnTo>
                      <a:pt x="110" y="46"/>
                    </a:lnTo>
                    <a:lnTo>
                      <a:pt x="110" y="42"/>
                    </a:lnTo>
                    <a:lnTo>
                      <a:pt x="120" y="48"/>
                    </a:lnTo>
                    <a:lnTo>
                      <a:pt x="120" y="48"/>
                    </a:lnTo>
                    <a:lnTo>
                      <a:pt x="121" y="50"/>
                    </a:lnTo>
                    <a:lnTo>
                      <a:pt x="121" y="52"/>
                    </a:lnTo>
                    <a:lnTo>
                      <a:pt x="121" y="54"/>
                    </a:lnTo>
                    <a:lnTo>
                      <a:pt x="121" y="57"/>
                    </a:lnTo>
                    <a:lnTo>
                      <a:pt x="103" y="82"/>
                    </a:lnTo>
                    <a:lnTo>
                      <a:pt x="103" y="89"/>
                    </a:lnTo>
                    <a:close/>
                    <a:moveTo>
                      <a:pt x="41" y="176"/>
                    </a:moveTo>
                    <a:lnTo>
                      <a:pt x="97" y="93"/>
                    </a:lnTo>
                    <a:lnTo>
                      <a:pt x="97" y="93"/>
                    </a:lnTo>
                    <a:lnTo>
                      <a:pt x="99" y="92"/>
                    </a:lnTo>
                    <a:lnTo>
                      <a:pt x="102" y="89"/>
                    </a:lnTo>
                    <a:lnTo>
                      <a:pt x="103" y="89"/>
                    </a:lnTo>
                    <a:lnTo>
                      <a:pt x="103" y="82"/>
                    </a:lnTo>
                    <a:lnTo>
                      <a:pt x="101" y="85"/>
                    </a:lnTo>
                    <a:lnTo>
                      <a:pt x="101" y="85"/>
                    </a:lnTo>
                    <a:lnTo>
                      <a:pt x="99" y="86"/>
                    </a:lnTo>
                    <a:lnTo>
                      <a:pt x="98" y="88"/>
                    </a:lnTo>
                    <a:lnTo>
                      <a:pt x="95" y="88"/>
                    </a:lnTo>
                    <a:lnTo>
                      <a:pt x="94" y="86"/>
                    </a:lnTo>
                    <a:lnTo>
                      <a:pt x="84" y="81"/>
                    </a:lnTo>
                    <a:lnTo>
                      <a:pt x="84" y="81"/>
                    </a:lnTo>
                    <a:lnTo>
                      <a:pt x="84" y="81"/>
                    </a:lnTo>
                    <a:lnTo>
                      <a:pt x="87" y="80"/>
                    </a:lnTo>
                    <a:lnTo>
                      <a:pt x="90" y="78"/>
                    </a:lnTo>
                    <a:lnTo>
                      <a:pt x="103" y="59"/>
                    </a:lnTo>
                    <a:lnTo>
                      <a:pt x="103" y="34"/>
                    </a:lnTo>
                    <a:lnTo>
                      <a:pt x="88" y="23"/>
                    </a:lnTo>
                    <a:lnTo>
                      <a:pt x="88" y="23"/>
                    </a:lnTo>
                    <a:lnTo>
                      <a:pt x="83" y="23"/>
                    </a:lnTo>
                    <a:lnTo>
                      <a:pt x="80" y="25"/>
                    </a:lnTo>
                    <a:lnTo>
                      <a:pt x="57" y="59"/>
                    </a:lnTo>
                    <a:lnTo>
                      <a:pt x="57" y="59"/>
                    </a:lnTo>
                    <a:lnTo>
                      <a:pt x="56" y="63"/>
                    </a:lnTo>
                    <a:lnTo>
                      <a:pt x="57" y="66"/>
                    </a:lnTo>
                    <a:lnTo>
                      <a:pt x="22" y="117"/>
                    </a:lnTo>
                    <a:lnTo>
                      <a:pt x="22" y="153"/>
                    </a:lnTo>
                    <a:lnTo>
                      <a:pt x="22" y="153"/>
                    </a:lnTo>
                    <a:lnTo>
                      <a:pt x="26" y="154"/>
                    </a:lnTo>
                    <a:lnTo>
                      <a:pt x="26" y="154"/>
                    </a:lnTo>
                    <a:lnTo>
                      <a:pt x="29" y="155"/>
                    </a:lnTo>
                    <a:lnTo>
                      <a:pt x="29" y="158"/>
                    </a:lnTo>
                    <a:lnTo>
                      <a:pt x="29" y="162"/>
                    </a:lnTo>
                    <a:lnTo>
                      <a:pt x="29" y="162"/>
                    </a:lnTo>
                    <a:lnTo>
                      <a:pt x="33" y="161"/>
                    </a:lnTo>
                    <a:lnTo>
                      <a:pt x="36" y="161"/>
                    </a:lnTo>
                    <a:lnTo>
                      <a:pt x="38" y="162"/>
                    </a:lnTo>
                    <a:lnTo>
                      <a:pt x="38" y="162"/>
                    </a:lnTo>
                    <a:lnTo>
                      <a:pt x="40" y="163"/>
                    </a:lnTo>
                    <a:lnTo>
                      <a:pt x="41" y="166"/>
                    </a:lnTo>
                    <a:lnTo>
                      <a:pt x="41" y="169"/>
                    </a:lnTo>
                    <a:lnTo>
                      <a:pt x="40" y="172"/>
                    </a:lnTo>
                    <a:lnTo>
                      <a:pt x="38" y="173"/>
                    </a:lnTo>
                    <a:lnTo>
                      <a:pt x="22" y="180"/>
                    </a:lnTo>
                    <a:lnTo>
                      <a:pt x="22" y="182"/>
                    </a:lnTo>
                    <a:lnTo>
                      <a:pt x="41" y="176"/>
                    </a:lnTo>
                    <a:lnTo>
                      <a:pt x="41" y="176"/>
                    </a:lnTo>
                    <a:close/>
                    <a:moveTo>
                      <a:pt x="103" y="4"/>
                    </a:moveTo>
                    <a:lnTo>
                      <a:pt x="103" y="29"/>
                    </a:lnTo>
                    <a:lnTo>
                      <a:pt x="91" y="17"/>
                    </a:lnTo>
                    <a:lnTo>
                      <a:pt x="97" y="9"/>
                    </a:lnTo>
                    <a:lnTo>
                      <a:pt x="97" y="9"/>
                    </a:lnTo>
                    <a:lnTo>
                      <a:pt x="103" y="4"/>
                    </a:lnTo>
                    <a:lnTo>
                      <a:pt x="103" y="4"/>
                    </a:lnTo>
                    <a:close/>
                    <a:moveTo>
                      <a:pt x="22" y="117"/>
                    </a:moveTo>
                    <a:lnTo>
                      <a:pt x="0" y="150"/>
                    </a:lnTo>
                    <a:lnTo>
                      <a:pt x="2" y="191"/>
                    </a:lnTo>
                    <a:lnTo>
                      <a:pt x="22" y="182"/>
                    </a:lnTo>
                    <a:lnTo>
                      <a:pt x="22" y="180"/>
                    </a:lnTo>
                    <a:lnTo>
                      <a:pt x="17" y="182"/>
                    </a:lnTo>
                    <a:lnTo>
                      <a:pt x="5" y="174"/>
                    </a:lnTo>
                    <a:lnTo>
                      <a:pt x="5" y="150"/>
                    </a:lnTo>
                    <a:lnTo>
                      <a:pt x="5" y="150"/>
                    </a:lnTo>
                    <a:lnTo>
                      <a:pt x="6" y="149"/>
                    </a:lnTo>
                    <a:lnTo>
                      <a:pt x="6" y="149"/>
                    </a:lnTo>
                    <a:lnTo>
                      <a:pt x="7" y="146"/>
                    </a:lnTo>
                    <a:lnTo>
                      <a:pt x="10" y="146"/>
                    </a:lnTo>
                    <a:lnTo>
                      <a:pt x="13" y="146"/>
                    </a:lnTo>
                    <a:lnTo>
                      <a:pt x="15" y="146"/>
                    </a:lnTo>
                    <a:lnTo>
                      <a:pt x="15" y="146"/>
                    </a:lnTo>
                    <a:lnTo>
                      <a:pt x="17" y="149"/>
                    </a:lnTo>
                    <a:lnTo>
                      <a:pt x="18" y="150"/>
                    </a:lnTo>
                    <a:lnTo>
                      <a:pt x="18" y="155"/>
                    </a:lnTo>
                    <a:lnTo>
                      <a:pt x="18" y="155"/>
                    </a:lnTo>
                    <a:lnTo>
                      <a:pt x="19" y="154"/>
                    </a:lnTo>
                    <a:lnTo>
                      <a:pt x="22" y="153"/>
                    </a:lnTo>
                    <a:lnTo>
                      <a:pt x="22" y="117"/>
                    </a:lnTo>
                    <a:close/>
                  </a:path>
                </a:pathLst>
              </a:custGeom>
              <a:solidFill>
                <a:srgbClr val="C16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83" name="Freeform 176"/>
              <p:cNvSpPr>
                <a:spLocks noEditPoints="1" noChangeArrowheads="1"/>
              </p:cNvSpPr>
              <p:nvPr/>
            </p:nvSpPr>
            <p:spPr bwMode="auto">
              <a:xfrm>
                <a:off x="2644775" y="1946275"/>
                <a:ext cx="279400" cy="303213"/>
              </a:xfrm>
              <a:custGeom>
                <a:avLst/>
                <a:gdLst>
                  <a:gd name="T0" fmla="*/ 138 w 176"/>
                  <a:gd name="T1" fmla="*/ 88 h 191"/>
                  <a:gd name="T2" fmla="*/ 132 w 176"/>
                  <a:gd name="T3" fmla="*/ 138 h 191"/>
                  <a:gd name="T4" fmla="*/ 150 w 176"/>
                  <a:gd name="T5" fmla="*/ 143 h 191"/>
                  <a:gd name="T6" fmla="*/ 147 w 176"/>
                  <a:gd name="T7" fmla="*/ 151 h 191"/>
                  <a:gd name="T8" fmla="*/ 132 w 176"/>
                  <a:gd name="T9" fmla="*/ 36 h 191"/>
                  <a:gd name="T10" fmla="*/ 150 w 176"/>
                  <a:gd name="T11" fmla="*/ 26 h 191"/>
                  <a:gd name="T12" fmla="*/ 135 w 176"/>
                  <a:gd name="T13" fmla="*/ 47 h 191"/>
                  <a:gd name="T14" fmla="*/ 146 w 176"/>
                  <a:gd name="T15" fmla="*/ 88 h 191"/>
                  <a:gd name="T16" fmla="*/ 174 w 176"/>
                  <a:gd name="T17" fmla="*/ 85 h 191"/>
                  <a:gd name="T18" fmla="*/ 150 w 176"/>
                  <a:gd name="T19" fmla="*/ 92 h 191"/>
                  <a:gd name="T20" fmla="*/ 88 w 176"/>
                  <a:gd name="T21" fmla="*/ 39 h 191"/>
                  <a:gd name="T22" fmla="*/ 115 w 176"/>
                  <a:gd name="T23" fmla="*/ 46 h 191"/>
                  <a:gd name="T24" fmla="*/ 132 w 176"/>
                  <a:gd name="T25" fmla="*/ 109 h 191"/>
                  <a:gd name="T26" fmla="*/ 115 w 176"/>
                  <a:gd name="T27" fmla="*/ 128 h 191"/>
                  <a:gd name="T28" fmla="*/ 111 w 176"/>
                  <a:gd name="T29" fmla="*/ 180 h 191"/>
                  <a:gd name="T30" fmla="*/ 90 w 176"/>
                  <a:gd name="T31" fmla="*/ 191 h 191"/>
                  <a:gd name="T32" fmla="*/ 105 w 176"/>
                  <a:gd name="T33" fmla="*/ 126 h 191"/>
                  <a:gd name="T34" fmla="*/ 122 w 176"/>
                  <a:gd name="T35" fmla="*/ 107 h 191"/>
                  <a:gd name="T36" fmla="*/ 124 w 176"/>
                  <a:gd name="T37" fmla="*/ 73 h 191"/>
                  <a:gd name="T38" fmla="*/ 104 w 176"/>
                  <a:gd name="T39" fmla="*/ 51 h 191"/>
                  <a:gd name="T40" fmla="*/ 88 w 176"/>
                  <a:gd name="T41" fmla="*/ 39 h 191"/>
                  <a:gd name="T42" fmla="*/ 127 w 176"/>
                  <a:gd name="T43" fmla="*/ 43 h 191"/>
                  <a:gd name="T44" fmla="*/ 132 w 176"/>
                  <a:gd name="T45" fmla="*/ 36 h 191"/>
                  <a:gd name="T46" fmla="*/ 128 w 176"/>
                  <a:gd name="T47" fmla="*/ 128 h 191"/>
                  <a:gd name="T48" fmla="*/ 132 w 176"/>
                  <a:gd name="T49" fmla="*/ 127 h 191"/>
                  <a:gd name="T50" fmla="*/ 92 w 176"/>
                  <a:gd name="T51" fmla="*/ 1 h 191"/>
                  <a:gd name="T52" fmla="*/ 88 w 176"/>
                  <a:gd name="T53" fmla="*/ 30 h 191"/>
                  <a:gd name="T54" fmla="*/ 80 w 176"/>
                  <a:gd name="T55" fmla="*/ 191 h 191"/>
                  <a:gd name="T56" fmla="*/ 62 w 176"/>
                  <a:gd name="T57" fmla="*/ 176 h 191"/>
                  <a:gd name="T58" fmla="*/ 55 w 176"/>
                  <a:gd name="T59" fmla="*/ 124 h 191"/>
                  <a:gd name="T60" fmla="*/ 44 w 176"/>
                  <a:gd name="T61" fmla="*/ 67 h 191"/>
                  <a:gd name="T62" fmla="*/ 67 w 176"/>
                  <a:gd name="T63" fmla="*/ 43 h 191"/>
                  <a:gd name="T64" fmla="*/ 88 w 176"/>
                  <a:gd name="T65" fmla="*/ 49 h 191"/>
                  <a:gd name="T66" fmla="*/ 61 w 176"/>
                  <a:gd name="T67" fmla="*/ 61 h 191"/>
                  <a:gd name="T68" fmla="*/ 50 w 176"/>
                  <a:gd name="T69" fmla="*/ 88 h 191"/>
                  <a:gd name="T70" fmla="*/ 69 w 176"/>
                  <a:gd name="T71" fmla="*/ 120 h 191"/>
                  <a:gd name="T72" fmla="*/ 88 w 176"/>
                  <a:gd name="T73" fmla="*/ 147 h 191"/>
                  <a:gd name="T74" fmla="*/ 88 w 176"/>
                  <a:gd name="T75" fmla="*/ 30 h 191"/>
                  <a:gd name="T76" fmla="*/ 84 w 176"/>
                  <a:gd name="T77" fmla="*/ 26 h 191"/>
                  <a:gd name="T78" fmla="*/ 88 w 176"/>
                  <a:gd name="T79" fmla="*/ 0 h 191"/>
                  <a:gd name="T80" fmla="*/ 47 w 176"/>
                  <a:gd name="T81" fmla="*/ 135 h 191"/>
                  <a:gd name="T82" fmla="*/ 44 w 176"/>
                  <a:gd name="T83" fmla="*/ 138 h 191"/>
                  <a:gd name="T84" fmla="*/ 47 w 176"/>
                  <a:gd name="T85" fmla="*/ 47 h 191"/>
                  <a:gd name="T86" fmla="*/ 44 w 176"/>
                  <a:gd name="T87" fmla="*/ 108 h 191"/>
                  <a:gd name="T88" fmla="*/ 40 w 176"/>
                  <a:gd name="T89" fmla="*/ 77 h 191"/>
                  <a:gd name="T90" fmla="*/ 44 w 176"/>
                  <a:gd name="T91" fmla="*/ 49 h 191"/>
                  <a:gd name="T92" fmla="*/ 25 w 176"/>
                  <a:gd name="T93" fmla="*/ 31 h 191"/>
                  <a:gd name="T94" fmla="*/ 32 w 176"/>
                  <a:gd name="T95" fmla="*/ 26 h 191"/>
                  <a:gd name="T96" fmla="*/ 32 w 176"/>
                  <a:gd name="T97" fmla="*/ 150 h 191"/>
                  <a:gd name="T98" fmla="*/ 24 w 176"/>
                  <a:gd name="T99" fmla="*/ 147 h 191"/>
                  <a:gd name="T100" fmla="*/ 44 w 176"/>
                  <a:gd name="T101" fmla="*/ 127 h 191"/>
                  <a:gd name="T102" fmla="*/ 25 w 176"/>
                  <a:gd name="T103" fmla="*/ 84 h 191"/>
                  <a:gd name="T104" fmla="*/ 25 w 176"/>
                  <a:gd name="T105" fmla="*/ 92 h 191"/>
                  <a:gd name="T106" fmla="*/ 0 w 176"/>
                  <a:gd name="T107" fmla="*/ 88 h 19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76"/>
                  <a:gd name="T163" fmla="*/ 0 h 191"/>
                  <a:gd name="T164" fmla="*/ 176 w 176"/>
                  <a:gd name="T165" fmla="*/ 191 h 19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76" h="191">
                    <a:moveTo>
                      <a:pt x="132" y="66"/>
                    </a:moveTo>
                    <a:lnTo>
                      <a:pt x="132" y="66"/>
                    </a:lnTo>
                    <a:lnTo>
                      <a:pt x="136" y="77"/>
                    </a:lnTo>
                    <a:lnTo>
                      <a:pt x="138" y="88"/>
                    </a:lnTo>
                    <a:lnTo>
                      <a:pt x="138" y="88"/>
                    </a:lnTo>
                    <a:lnTo>
                      <a:pt x="136" y="99"/>
                    </a:lnTo>
                    <a:lnTo>
                      <a:pt x="132" y="109"/>
                    </a:lnTo>
                    <a:lnTo>
                      <a:pt x="132" y="66"/>
                    </a:lnTo>
                    <a:lnTo>
                      <a:pt x="132" y="66"/>
                    </a:lnTo>
                    <a:close/>
                    <a:moveTo>
                      <a:pt x="132" y="138"/>
                    </a:moveTo>
                    <a:lnTo>
                      <a:pt x="132" y="127"/>
                    </a:lnTo>
                    <a:lnTo>
                      <a:pt x="132" y="127"/>
                    </a:lnTo>
                    <a:lnTo>
                      <a:pt x="135" y="128"/>
                    </a:lnTo>
                    <a:lnTo>
                      <a:pt x="135" y="128"/>
                    </a:lnTo>
                    <a:lnTo>
                      <a:pt x="150" y="143"/>
                    </a:lnTo>
                    <a:lnTo>
                      <a:pt x="150" y="143"/>
                    </a:lnTo>
                    <a:lnTo>
                      <a:pt x="151" y="147"/>
                    </a:lnTo>
                    <a:lnTo>
                      <a:pt x="150" y="150"/>
                    </a:lnTo>
                    <a:lnTo>
                      <a:pt x="150" y="150"/>
                    </a:lnTo>
                    <a:lnTo>
                      <a:pt x="147" y="151"/>
                    </a:lnTo>
                    <a:lnTo>
                      <a:pt x="145" y="150"/>
                    </a:lnTo>
                    <a:lnTo>
                      <a:pt x="132" y="138"/>
                    </a:lnTo>
                    <a:lnTo>
                      <a:pt x="132" y="138"/>
                    </a:lnTo>
                    <a:close/>
                    <a:moveTo>
                      <a:pt x="132" y="49"/>
                    </a:moveTo>
                    <a:lnTo>
                      <a:pt x="132" y="36"/>
                    </a:lnTo>
                    <a:lnTo>
                      <a:pt x="145" y="26"/>
                    </a:lnTo>
                    <a:lnTo>
                      <a:pt x="145" y="26"/>
                    </a:lnTo>
                    <a:lnTo>
                      <a:pt x="147" y="24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51" y="28"/>
                    </a:lnTo>
                    <a:lnTo>
                      <a:pt x="150" y="31"/>
                    </a:lnTo>
                    <a:lnTo>
                      <a:pt x="135" y="47"/>
                    </a:lnTo>
                    <a:lnTo>
                      <a:pt x="135" y="47"/>
                    </a:lnTo>
                    <a:lnTo>
                      <a:pt x="135" y="47"/>
                    </a:lnTo>
                    <a:lnTo>
                      <a:pt x="132" y="49"/>
                    </a:lnTo>
                    <a:lnTo>
                      <a:pt x="132" y="49"/>
                    </a:lnTo>
                    <a:close/>
                    <a:moveTo>
                      <a:pt x="146" y="88"/>
                    </a:moveTo>
                    <a:lnTo>
                      <a:pt x="146" y="88"/>
                    </a:lnTo>
                    <a:lnTo>
                      <a:pt x="146" y="88"/>
                    </a:lnTo>
                    <a:lnTo>
                      <a:pt x="147" y="85"/>
                    </a:lnTo>
                    <a:lnTo>
                      <a:pt x="150" y="84"/>
                    </a:lnTo>
                    <a:lnTo>
                      <a:pt x="172" y="84"/>
                    </a:lnTo>
                    <a:lnTo>
                      <a:pt x="172" y="84"/>
                    </a:lnTo>
                    <a:lnTo>
                      <a:pt x="174" y="85"/>
                    </a:lnTo>
                    <a:lnTo>
                      <a:pt x="176" y="88"/>
                    </a:lnTo>
                    <a:lnTo>
                      <a:pt x="176" y="88"/>
                    </a:lnTo>
                    <a:lnTo>
                      <a:pt x="174" y="91"/>
                    </a:lnTo>
                    <a:lnTo>
                      <a:pt x="172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47" y="91"/>
                    </a:lnTo>
                    <a:lnTo>
                      <a:pt x="146" y="88"/>
                    </a:lnTo>
                    <a:lnTo>
                      <a:pt x="146" y="88"/>
                    </a:lnTo>
                    <a:close/>
                    <a:moveTo>
                      <a:pt x="88" y="39"/>
                    </a:moveTo>
                    <a:lnTo>
                      <a:pt x="88" y="39"/>
                    </a:lnTo>
                    <a:lnTo>
                      <a:pt x="96" y="39"/>
                    </a:lnTo>
                    <a:lnTo>
                      <a:pt x="103" y="40"/>
                    </a:lnTo>
                    <a:lnTo>
                      <a:pt x="108" y="43"/>
                    </a:lnTo>
                    <a:lnTo>
                      <a:pt x="115" y="46"/>
                    </a:lnTo>
                    <a:lnTo>
                      <a:pt x="120" y="50"/>
                    </a:lnTo>
                    <a:lnTo>
                      <a:pt x="124" y="55"/>
                    </a:lnTo>
                    <a:lnTo>
                      <a:pt x="128" y="61"/>
                    </a:lnTo>
                    <a:lnTo>
                      <a:pt x="132" y="66"/>
                    </a:lnTo>
                    <a:lnTo>
                      <a:pt x="132" y="109"/>
                    </a:lnTo>
                    <a:lnTo>
                      <a:pt x="132" y="109"/>
                    </a:lnTo>
                    <a:lnTo>
                      <a:pt x="128" y="115"/>
                    </a:lnTo>
                    <a:lnTo>
                      <a:pt x="124" y="120"/>
                    </a:lnTo>
                    <a:lnTo>
                      <a:pt x="120" y="124"/>
                    </a:lnTo>
                    <a:lnTo>
                      <a:pt x="115" y="128"/>
                    </a:lnTo>
                    <a:lnTo>
                      <a:pt x="115" y="166"/>
                    </a:lnTo>
                    <a:lnTo>
                      <a:pt x="115" y="166"/>
                    </a:lnTo>
                    <a:lnTo>
                      <a:pt x="115" y="172"/>
                    </a:lnTo>
                    <a:lnTo>
                      <a:pt x="113" y="176"/>
                    </a:lnTo>
                    <a:lnTo>
                      <a:pt x="111" y="180"/>
                    </a:lnTo>
                    <a:lnTo>
                      <a:pt x="108" y="184"/>
                    </a:lnTo>
                    <a:lnTo>
                      <a:pt x="104" y="187"/>
                    </a:lnTo>
                    <a:lnTo>
                      <a:pt x="100" y="189"/>
                    </a:lnTo>
                    <a:lnTo>
                      <a:pt x="96" y="191"/>
                    </a:lnTo>
                    <a:lnTo>
                      <a:pt x="90" y="191"/>
                    </a:lnTo>
                    <a:lnTo>
                      <a:pt x="88" y="191"/>
                    </a:lnTo>
                    <a:lnTo>
                      <a:pt x="88" y="147"/>
                    </a:lnTo>
                    <a:lnTo>
                      <a:pt x="105" y="147"/>
                    </a:lnTo>
                    <a:lnTo>
                      <a:pt x="105" y="126"/>
                    </a:lnTo>
                    <a:lnTo>
                      <a:pt x="105" y="126"/>
                    </a:lnTo>
                    <a:lnTo>
                      <a:pt x="105" y="12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15" y="115"/>
                    </a:lnTo>
                    <a:lnTo>
                      <a:pt x="122" y="107"/>
                    </a:lnTo>
                    <a:lnTo>
                      <a:pt x="126" y="99"/>
                    </a:lnTo>
                    <a:lnTo>
                      <a:pt x="127" y="88"/>
                    </a:lnTo>
                    <a:lnTo>
                      <a:pt x="127" y="88"/>
                    </a:lnTo>
                    <a:lnTo>
                      <a:pt x="126" y="80"/>
                    </a:lnTo>
                    <a:lnTo>
                      <a:pt x="124" y="73"/>
                    </a:lnTo>
                    <a:lnTo>
                      <a:pt x="120" y="66"/>
                    </a:lnTo>
                    <a:lnTo>
                      <a:pt x="116" y="61"/>
                    </a:lnTo>
                    <a:lnTo>
                      <a:pt x="116" y="61"/>
                    </a:lnTo>
                    <a:lnTo>
                      <a:pt x="109" y="55"/>
                    </a:lnTo>
                    <a:lnTo>
                      <a:pt x="104" y="51"/>
                    </a:lnTo>
                    <a:lnTo>
                      <a:pt x="96" y="50"/>
                    </a:lnTo>
                    <a:lnTo>
                      <a:pt x="88" y="49"/>
                    </a:lnTo>
                    <a:lnTo>
                      <a:pt x="88" y="49"/>
                    </a:lnTo>
                    <a:lnTo>
                      <a:pt x="88" y="39"/>
                    </a:lnTo>
                    <a:lnTo>
                      <a:pt x="88" y="39"/>
                    </a:lnTo>
                    <a:lnTo>
                      <a:pt x="88" y="39"/>
                    </a:lnTo>
                    <a:close/>
                    <a:moveTo>
                      <a:pt x="132" y="36"/>
                    </a:moveTo>
                    <a:lnTo>
                      <a:pt x="128" y="40"/>
                    </a:lnTo>
                    <a:lnTo>
                      <a:pt x="128" y="40"/>
                    </a:lnTo>
                    <a:lnTo>
                      <a:pt x="127" y="43"/>
                    </a:lnTo>
                    <a:lnTo>
                      <a:pt x="128" y="47"/>
                    </a:lnTo>
                    <a:lnTo>
                      <a:pt x="128" y="47"/>
                    </a:lnTo>
                    <a:lnTo>
                      <a:pt x="130" y="49"/>
                    </a:lnTo>
                    <a:lnTo>
                      <a:pt x="132" y="49"/>
                    </a:lnTo>
                    <a:lnTo>
                      <a:pt x="132" y="36"/>
                    </a:lnTo>
                    <a:lnTo>
                      <a:pt x="132" y="36"/>
                    </a:lnTo>
                    <a:close/>
                    <a:moveTo>
                      <a:pt x="132" y="127"/>
                    </a:moveTo>
                    <a:lnTo>
                      <a:pt x="132" y="127"/>
                    </a:lnTo>
                    <a:lnTo>
                      <a:pt x="130" y="127"/>
                    </a:lnTo>
                    <a:lnTo>
                      <a:pt x="128" y="128"/>
                    </a:lnTo>
                    <a:lnTo>
                      <a:pt x="128" y="128"/>
                    </a:lnTo>
                    <a:lnTo>
                      <a:pt x="127" y="131"/>
                    </a:lnTo>
                    <a:lnTo>
                      <a:pt x="128" y="135"/>
                    </a:lnTo>
                    <a:lnTo>
                      <a:pt x="132" y="138"/>
                    </a:lnTo>
                    <a:lnTo>
                      <a:pt x="132" y="127"/>
                    </a:lnTo>
                    <a:lnTo>
                      <a:pt x="132" y="127"/>
                    </a:lnTo>
                    <a:close/>
                    <a:moveTo>
                      <a:pt x="88" y="30"/>
                    </a:moveTo>
                    <a:lnTo>
                      <a:pt x="88" y="0"/>
                    </a:lnTo>
                    <a:lnTo>
                      <a:pt x="88" y="0"/>
                    </a:lnTo>
                    <a:lnTo>
                      <a:pt x="92" y="1"/>
                    </a:lnTo>
                    <a:lnTo>
                      <a:pt x="92" y="4"/>
                    </a:lnTo>
                    <a:lnTo>
                      <a:pt x="92" y="26"/>
                    </a:lnTo>
                    <a:lnTo>
                      <a:pt x="92" y="26"/>
                    </a:lnTo>
                    <a:lnTo>
                      <a:pt x="92" y="28"/>
                    </a:lnTo>
                    <a:lnTo>
                      <a:pt x="88" y="30"/>
                    </a:lnTo>
                    <a:lnTo>
                      <a:pt x="88" y="30"/>
                    </a:lnTo>
                    <a:close/>
                    <a:moveTo>
                      <a:pt x="88" y="191"/>
                    </a:moveTo>
                    <a:lnTo>
                      <a:pt x="85" y="191"/>
                    </a:lnTo>
                    <a:lnTo>
                      <a:pt x="85" y="191"/>
                    </a:lnTo>
                    <a:lnTo>
                      <a:pt x="80" y="191"/>
                    </a:lnTo>
                    <a:lnTo>
                      <a:pt x="76" y="189"/>
                    </a:lnTo>
                    <a:lnTo>
                      <a:pt x="71" y="187"/>
                    </a:lnTo>
                    <a:lnTo>
                      <a:pt x="67" y="184"/>
                    </a:lnTo>
                    <a:lnTo>
                      <a:pt x="65" y="180"/>
                    </a:lnTo>
                    <a:lnTo>
                      <a:pt x="62" y="176"/>
                    </a:lnTo>
                    <a:lnTo>
                      <a:pt x="61" y="172"/>
                    </a:lnTo>
                    <a:lnTo>
                      <a:pt x="61" y="166"/>
                    </a:lnTo>
                    <a:lnTo>
                      <a:pt x="61" y="128"/>
                    </a:lnTo>
                    <a:lnTo>
                      <a:pt x="61" y="128"/>
                    </a:lnTo>
                    <a:lnTo>
                      <a:pt x="55" y="124"/>
                    </a:lnTo>
                    <a:lnTo>
                      <a:pt x="51" y="119"/>
                    </a:lnTo>
                    <a:lnTo>
                      <a:pt x="47" y="114"/>
                    </a:lnTo>
                    <a:lnTo>
                      <a:pt x="44" y="108"/>
                    </a:lnTo>
                    <a:lnTo>
                      <a:pt x="44" y="67"/>
                    </a:lnTo>
                    <a:lnTo>
                      <a:pt x="44" y="67"/>
                    </a:lnTo>
                    <a:lnTo>
                      <a:pt x="47" y="61"/>
                    </a:lnTo>
                    <a:lnTo>
                      <a:pt x="51" y="55"/>
                    </a:lnTo>
                    <a:lnTo>
                      <a:pt x="57" y="51"/>
                    </a:lnTo>
                    <a:lnTo>
                      <a:pt x="62" y="47"/>
                    </a:lnTo>
                    <a:lnTo>
                      <a:pt x="67" y="43"/>
                    </a:lnTo>
                    <a:lnTo>
                      <a:pt x="74" y="40"/>
                    </a:lnTo>
                    <a:lnTo>
                      <a:pt x="81" y="39"/>
                    </a:lnTo>
                    <a:lnTo>
                      <a:pt x="88" y="39"/>
                    </a:lnTo>
                    <a:lnTo>
                      <a:pt x="88" y="49"/>
                    </a:lnTo>
                    <a:lnTo>
                      <a:pt x="88" y="49"/>
                    </a:lnTo>
                    <a:lnTo>
                      <a:pt x="81" y="50"/>
                    </a:lnTo>
                    <a:lnTo>
                      <a:pt x="73" y="51"/>
                    </a:lnTo>
                    <a:lnTo>
                      <a:pt x="66" y="55"/>
                    </a:lnTo>
                    <a:lnTo>
                      <a:pt x="61" y="61"/>
                    </a:lnTo>
                    <a:lnTo>
                      <a:pt x="61" y="61"/>
                    </a:lnTo>
                    <a:lnTo>
                      <a:pt x="57" y="66"/>
                    </a:lnTo>
                    <a:lnTo>
                      <a:pt x="53" y="73"/>
                    </a:lnTo>
                    <a:lnTo>
                      <a:pt x="50" y="80"/>
                    </a:lnTo>
                    <a:lnTo>
                      <a:pt x="50" y="88"/>
                    </a:lnTo>
                    <a:lnTo>
                      <a:pt x="50" y="88"/>
                    </a:lnTo>
                    <a:lnTo>
                      <a:pt x="51" y="97"/>
                    </a:lnTo>
                    <a:lnTo>
                      <a:pt x="55" y="107"/>
                    </a:lnTo>
                    <a:lnTo>
                      <a:pt x="61" y="115"/>
                    </a:lnTo>
                    <a:lnTo>
                      <a:pt x="69" y="120"/>
                    </a:lnTo>
                    <a:lnTo>
                      <a:pt x="69" y="120"/>
                    </a:lnTo>
                    <a:lnTo>
                      <a:pt x="69" y="120"/>
                    </a:lnTo>
                    <a:lnTo>
                      <a:pt x="70" y="123"/>
                    </a:lnTo>
                    <a:lnTo>
                      <a:pt x="70" y="126"/>
                    </a:lnTo>
                    <a:lnTo>
                      <a:pt x="70" y="147"/>
                    </a:lnTo>
                    <a:lnTo>
                      <a:pt x="88" y="147"/>
                    </a:lnTo>
                    <a:lnTo>
                      <a:pt x="88" y="191"/>
                    </a:lnTo>
                    <a:lnTo>
                      <a:pt x="88" y="191"/>
                    </a:lnTo>
                    <a:close/>
                    <a:moveTo>
                      <a:pt x="88" y="0"/>
                    </a:moveTo>
                    <a:lnTo>
                      <a:pt x="88" y="30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5" y="28"/>
                    </a:lnTo>
                    <a:lnTo>
                      <a:pt x="84" y="26"/>
                    </a:lnTo>
                    <a:lnTo>
                      <a:pt x="84" y="4"/>
                    </a:lnTo>
                    <a:lnTo>
                      <a:pt x="84" y="4"/>
                    </a:lnTo>
                    <a:lnTo>
                      <a:pt x="85" y="1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8" y="0"/>
                    </a:lnTo>
                    <a:close/>
                    <a:moveTo>
                      <a:pt x="44" y="138"/>
                    </a:moveTo>
                    <a:lnTo>
                      <a:pt x="47" y="135"/>
                    </a:lnTo>
                    <a:lnTo>
                      <a:pt x="47" y="135"/>
                    </a:lnTo>
                    <a:lnTo>
                      <a:pt x="48" y="131"/>
                    </a:lnTo>
                    <a:lnTo>
                      <a:pt x="47" y="128"/>
                    </a:lnTo>
                    <a:lnTo>
                      <a:pt x="47" y="128"/>
                    </a:lnTo>
                    <a:lnTo>
                      <a:pt x="44" y="127"/>
                    </a:lnTo>
                    <a:lnTo>
                      <a:pt x="44" y="138"/>
                    </a:lnTo>
                    <a:lnTo>
                      <a:pt x="44" y="138"/>
                    </a:lnTo>
                    <a:close/>
                    <a:moveTo>
                      <a:pt x="44" y="49"/>
                    </a:moveTo>
                    <a:lnTo>
                      <a:pt x="44" y="49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8" y="43"/>
                    </a:lnTo>
                    <a:lnTo>
                      <a:pt x="47" y="40"/>
                    </a:lnTo>
                    <a:lnTo>
                      <a:pt x="44" y="38"/>
                    </a:lnTo>
                    <a:lnTo>
                      <a:pt x="44" y="49"/>
                    </a:lnTo>
                    <a:close/>
                    <a:moveTo>
                      <a:pt x="44" y="108"/>
                    </a:moveTo>
                    <a:lnTo>
                      <a:pt x="44" y="108"/>
                    </a:lnTo>
                    <a:lnTo>
                      <a:pt x="40" y="99"/>
                    </a:lnTo>
                    <a:lnTo>
                      <a:pt x="39" y="88"/>
                    </a:lnTo>
                    <a:lnTo>
                      <a:pt x="39" y="88"/>
                    </a:lnTo>
                    <a:lnTo>
                      <a:pt x="40" y="77"/>
                    </a:lnTo>
                    <a:lnTo>
                      <a:pt x="44" y="67"/>
                    </a:lnTo>
                    <a:lnTo>
                      <a:pt x="44" y="108"/>
                    </a:lnTo>
                    <a:lnTo>
                      <a:pt x="44" y="108"/>
                    </a:lnTo>
                    <a:close/>
                    <a:moveTo>
                      <a:pt x="44" y="38"/>
                    </a:moveTo>
                    <a:lnTo>
                      <a:pt x="44" y="49"/>
                    </a:lnTo>
                    <a:lnTo>
                      <a:pt x="44" y="49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25" y="31"/>
                    </a:lnTo>
                    <a:lnTo>
                      <a:pt x="25" y="31"/>
                    </a:lnTo>
                    <a:lnTo>
                      <a:pt x="24" y="28"/>
                    </a:lnTo>
                    <a:lnTo>
                      <a:pt x="25" y="26"/>
                    </a:lnTo>
                    <a:lnTo>
                      <a:pt x="25" y="26"/>
                    </a:lnTo>
                    <a:lnTo>
                      <a:pt x="28" y="24"/>
                    </a:lnTo>
                    <a:lnTo>
                      <a:pt x="32" y="26"/>
                    </a:lnTo>
                    <a:lnTo>
                      <a:pt x="44" y="38"/>
                    </a:lnTo>
                    <a:lnTo>
                      <a:pt x="44" y="38"/>
                    </a:lnTo>
                    <a:close/>
                    <a:moveTo>
                      <a:pt x="44" y="127"/>
                    </a:moveTo>
                    <a:lnTo>
                      <a:pt x="44" y="138"/>
                    </a:lnTo>
                    <a:lnTo>
                      <a:pt x="32" y="150"/>
                    </a:lnTo>
                    <a:lnTo>
                      <a:pt x="32" y="150"/>
                    </a:lnTo>
                    <a:lnTo>
                      <a:pt x="28" y="151"/>
                    </a:lnTo>
                    <a:lnTo>
                      <a:pt x="25" y="150"/>
                    </a:lnTo>
                    <a:lnTo>
                      <a:pt x="25" y="150"/>
                    </a:lnTo>
                    <a:lnTo>
                      <a:pt x="24" y="147"/>
                    </a:lnTo>
                    <a:lnTo>
                      <a:pt x="25" y="143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44" y="127"/>
                    </a:lnTo>
                    <a:lnTo>
                      <a:pt x="44" y="127"/>
                    </a:lnTo>
                    <a:close/>
                    <a:moveTo>
                      <a:pt x="4" y="84"/>
                    </a:moveTo>
                    <a:lnTo>
                      <a:pt x="4" y="84"/>
                    </a:lnTo>
                    <a:lnTo>
                      <a:pt x="25" y="84"/>
                    </a:lnTo>
                    <a:lnTo>
                      <a:pt x="25" y="84"/>
                    </a:lnTo>
                    <a:lnTo>
                      <a:pt x="29" y="85"/>
                    </a:lnTo>
                    <a:lnTo>
                      <a:pt x="31" y="88"/>
                    </a:lnTo>
                    <a:lnTo>
                      <a:pt x="31" y="88"/>
                    </a:lnTo>
                    <a:lnTo>
                      <a:pt x="29" y="91"/>
                    </a:lnTo>
                    <a:lnTo>
                      <a:pt x="25" y="92"/>
                    </a:lnTo>
                    <a:lnTo>
                      <a:pt x="4" y="92"/>
                    </a:lnTo>
                    <a:lnTo>
                      <a:pt x="4" y="92"/>
                    </a:lnTo>
                    <a:lnTo>
                      <a:pt x="1" y="91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1" y="85"/>
                    </a:lnTo>
                    <a:lnTo>
                      <a:pt x="4" y="84"/>
                    </a:lnTo>
                    <a:lnTo>
                      <a:pt x="4" y="84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4284" name="Freeform 177"/>
              <p:cNvSpPr>
                <a:spLocks noEditPoints="1" noChangeArrowheads="1"/>
              </p:cNvSpPr>
              <p:nvPr/>
            </p:nvSpPr>
            <p:spPr bwMode="auto">
              <a:xfrm>
                <a:off x="3898900" y="1533525"/>
                <a:ext cx="419100" cy="606425"/>
              </a:xfrm>
              <a:custGeom>
                <a:avLst/>
                <a:gdLst>
                  <a:gd name="T0" fmla="*/ 132 w 264"/>
                  <a:gd name="T1" fmla="*/ 7 h 382"/>
                  <a:gd name="T2" fmla="*/ 140 w 264"/>
                  <a:gd name="T3" fmla="*/ 126 h 382"/>
                  <a:gd name="T4" fmla="*/ 156 w 264"/>
                  <a:gd name="T5" fmla="*/ 128 h 382"/>
                  <a:gd name="T6" fmla="*/ 186 w 264"/>
                  <a:gd name="T7" fmla="*/ 142 h 382"/>
                  <a:gd name="T8" fmla="*/ 206 w 264"/>
                  <a:gd name="T9" fmla="*/ 166 h 382"/>
                  <a:gd name="T10" fmla="*/ 218 w 264"/>
                  <a:gd name="T11" fmla="*/ 196 h 382"/>
                  <a:gd name="T12" fmla="*/ 220 w 264"/>
                  <a:gd name="T13" fmla="*/ 212 h 382"/>
                  <a:gd name="T14" fmla="*/ 220 w 264"/>
                  <a:gd name="T15" fmla="*/ 222 h 382"/>
                  <a:gd name="T16" fmla="*/ 215 w 264"/>
                  <a:gd name="T17" fmla="*/ 239 h 382"/>
                  <a:gd name="T18" fmla="*/ 210 w 264"/>
                  <a:gd name="T19" fmla="*/ 254 h 382"/>
                  <a:gd name="T20" fmla="*/ 194 w 264"/>
                  <a:gd name="T21" fmla="*/ 275 h 382"/>
                  <a:gd name="T22" fmla="*/ 174 w 264"/>
                  <a:gd name="T23" fmla="*/ 290 h 382"/>
                  <a:gd name="T24" fmla="*/ 159 w 264"/>
                  <a:gd name="T25" fmla="*/ 296 h 382"/>
                  <a:gd name="T26" fmla="*/ 141 w 264"/>
                  <a:gd name="T27" fmla="*/ 300 h 382"/>
                  <a:gd name="T28" fmla="*/ 132 w 264"/>
                  <a:gd name="T29" fmla="*/ 300 h 382"/>
                  <a:gd name="T30" fmla="*/ 132 w 264"/>
                  <a:gd name="T31" fmla="*/ 327 h 382"/>
                  <a:gd name="T32" fmla="*/ 144 w 264"/>
                  <a:gd name="T33" fmla="*/ 333 h 382"/>
                  <a:gd name="T34" fmla="*/ 149 w 264"/>
                  <a:gd name="T35" fmla="*/ 345 h 382"/>
                  <a:gd name="T36" fmla="*/ 148 w 264"/>
                  <a:gd name="T37" fmla="*/ 353 h 382"/>
                  <a:gd name="T38" fmla="*/ 138 w 264"/>
                  <a:gd name="T39" fmla="*/ 363 h 382"/>
                  <a:gd name="T40" fmla="*/ 132 w 264"/>
                  <a:gd name="T41" fmla="*/ 382 h 382"/>
                  <a:gd name="T42" fmla="*/ 228 w 264"/>
                  <a:gd name="T43" fmla="*/ 361 h 382"/>
                  <a:gd name="T44" fmla="*/ 228 w 264"/>
                  <a:gd name="T45" fmla="*/ 357 h 382"/>
                  <a:gd name="T46" fmla="*/ 221 w 264"/>
                  <a:gd name="T47" fmla="*/ 349 h 382"/>
                  <a:gd name="T48" fmla="*/ 201 w 264"/>
                  <a:gd name="T49" fmla="*/ 340 h 382"/>
                  <a:gd name="T50" fmla="*/ 182 w 264"/>
                  <a:gd name="T51" fmla="*/ 336 h 382"/>
                  <a:gd name="T52" fmla="*/ 214 w 264"/>
                  <a:gd name="T53" fmla="*/ 315 h 382"/>
                  <a:gd name="T54" fmla="*/ 241 w 264"/>
                  <a:gd name="T55" fmla="*/ 287 h 382"/>
                  <a:gd name="T56" fmla="*/ 257 w 264"/>
                  <a:gd name="T57" fmla="*/ 253 h 382"/>
                  <a:gd name="T58" fmla="*/ 264 w 264"/>
                  <a:gd name="T59" fmla="*/ 212 h 382"/>
                  <a:gd name="T60" fmla="*/ 263 w 264"/>
                  <a:gd name="T61" fmla="*/ 200 h 382"/>
                  <a:gd name="T62" fmla="*/ 259 w 264"/>
                  <a:gd name="T63" fmla="*/ 177 h 382"/>
                  <a:gd name="T64" fmla="*/ 251 w 264"/>
                  <a:gd name="T65" fmla="*/ 156 h 382"/>
                  <a:gd name="T66" fmla="*/ 240 w 264"/>
                  <a:gd name="T67" fmla="*/ 137 h 382"/>
                  <a:gd name="T68" fmla="*/ 225 w 264"/>
                  <a:gd name="T69" fmla="*/ 119 h 382"/>
                  <a:gd name="T70" fmla="*/ 207 w 264"/>
                  <a:gd name="T71" fmla="*/ 104 h 382"/>
                  <a:gd name="T72" fmla="*/ 187 w 264"/>
                  <a:gd name="T73" fmla="*/ 93 h 382"/>
                  <a:gd name="T74" fmla="*/ 165 w 264"/>
                  <a:gd name="T75" fmla="*/ 85 h 382"/>
                  <a:gd name="T76" fmla="*/ 174 w 264"/>
                  <a:gd name="T77" fmla="*/ 20 h 382"/>
                  <a:gd name="T78" fmla="*/ 111 w 264"/>
                  <a:gd name="T79" fmla="*/ 0 h 382"/>
                  <a:gd name="T80" fmla="*/ 118 w 264"/>
                  <a:gd name="T81" fmla="*/ 195 h 382"/>
                  <a:gd name="T82" fmla="*/ 132 w 264"/>
                  <a:gd name="T83" fmla="*/ 7 h 382"/>
                  <a:gd name="T84" fmla="*/ 132 w 264"/>
                  <a:gd name="T85" fmla="*/ 300 h 382"/>
                  <a:gd name="T86" fmla="*/ 118 w 264"/>
                  <a:gd name="T87" fmla="*/ 299 h 382"/>
                  <a:gd name="T88" fmla="*/ 92 w 264"/>
                  <a:gd name="T89" fmla="*/ 291 h 382"/>
                  <a:gd name="T90" fmla="*/ 119 w 264"/>
                  <a:gd name="T91" fmla="*/ 284 h 382"/>
                  <a:gd name="T92" fmla="*/ 58 w 264"/>
                  <a:gd name="T93" fmla="*/ 260 h 382"/>
                  <a:gd name="T94" fmla="*/ 0 w 264"/>
                  <a:gd name="T95" fmla="*/ 260 h 382"/>
                  <a:gd name="T96" fmla="*/ 22 w 264"/>
                  <a:gd name="T97" fmla="*/ 284 h 382"/>
                  <a:gd name="T98" fmla="*/ 34 w 264"/>
                  <a:gd name="T99" fmla="*/ 300 h 382"/>
                  <a:gd name="T100" fmla="*/ 65 w 264"/>
                  <a:gd name="T101" fmla="*/ 326 h 382"/>
                  <a:gd name="T102" fmla="*/ 83 w 264"/>
                  <a:gd name="T103" fmla="*/ 336 h 382"/>
                  <a:gd name="T104" fmla="*/ 49 w 264"/>
                  <a:gd name="T105" fmla="*/ 345 h 382"/>
                  <a:gd name="T106" fmla="*/ 39 w 264"/>
                  <a:gd name="T107" fmla="*/ 353 h 382"/>
                  <a:gd name="T108" fmla="*/ 35 w 264"/>
                  <a:gd name="T109" fmla="*/ 361 h 382"/>
                  <a:gd name="T110" fmla="*/ 132 w 264"/>
                  <a:gd name="T111" fmla="*/ 382 h 382"/>
                  <a:gd name="T112" fmla="*/ 132 w 264"/>
                  <a:gd name="T113" fmla="*/ 364 h 382"/>
                  <a:gd name="T114" fmla="*/ 119 w 264"/>
                  <a:gd name="T115" fmla="*/ 359 h 382"/>
                  <a:gd name="T116" fmla="*/ 114 w 264"/>
                  <a:gd name="T117" fmla="*/ 345 h 382"/>
                  <a:gd name="T118" fmla="*/ 115 w 264"/>
                  <a:gd name="T119" fmla="*/ 338 h 382"/>
                  <a:gd name="T120" fmla="*/ 125 w 264"/>
                  <a:gd name="T121" fmla="*/ 329 h 382"/>
                  <a:gd name="T122" fmla="*/ 132 w 264"/>
                  <a:gd name="T123" fmla="*/ 300 h 38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64"/>
                  <a:gd name="T187" fmla="*/ 0 h 382"/>
                  <a:gd name="T188" fmla="*/ 264 w 264"/>
                  <a:gd name="T189" fmla="*/ 382 h 38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64" h="382">
                    <a:moveTo>
                      <a:pt x="174" y="20"/>
                    </a:moveTo>
                    <a:lnTo>
                      <a:pt x="132" y="7"/>
                    </a:lnTo>
                    <a:lnTo>
                      <a:pt x="132" y="151"/>
                    </a:lnTo>
                    <a:lnTo>
                      <a:pt x="140" y="126"/>
                    </a:lnTo>
                    <a:lnTo>
                      <a:pt x="140" y="126"/>
                    </a:lnTo>
                    <a:lnTo>
                      <a:pt x="156" y="128"/>
                    </a:lnTo>
                    <a:lnTo>
                      <a:pt x="172" y="134"/>
                    </a:lnTo>
                    <a:lnTo>
                      <a:pt x="186" y="142"/>
                    </a:lnTo>
                    <a:lnTo>
                      <a:pt x="197" y="153"/>
                    </a:lnTo>
                    <a:lnTo>
                      <a:pt x="206" y="166"/>
                    </a:lnTo>
                    <a:lnTo>
                      <a:pt x="214" y="180"/>
                    </a:lnTo>
                    <a:lnTo>
                      <a:pt x="218" y="196"/>
                    </a:lnTo>
                    <a:lnTo>
                      <a:pt x="220" y="204"/>
                    </a:lnTo>
                    <a:lnTo>
                      <a:pt x="220" y="212"/>
                    </a:lnTo>
                    <a:lnTo>
                      <a:pt x="220" y="212"/>
                    </a:lnTo>
                    <a:lnTo>
                      <a:pt x="220" y="222"/>
                    </a:lnTo>
                    <a:lnTo>
                      <a:pt x="218" y="230"/>
                    </a:lnTo>
                    <a:lnTo>
                      <a:pt x="215" y="239"/>
                    </a:lnTo>
                    <a:lnTo>
                      <a:pt x="213" y="246"/>
                    </a:lnTo>
                    <a:lnTo>
                      <a:pt x="210" y="254"/>
                    </a:lnTo>
                    <a:lnTo>
                      <a:pt x="205" y="262"/>
                    </a:lnTo>
                    <a:lnTo>
                      <a:pt x="194" y="275"/>
                    </a:lnTo>
                    <a:lnTo>
                      <a:pt x="182" y="286"/>
                    </a:lnTo>
                    <a:lnTo>
                      <a:pt x="174" y="290"/>
                    </a:lnTo>
                    <a:lnTo>
                      <a:pt x="167" y="294"/>
                    </a:lnTo>
                    <a:lnTo>
                      <a:pt x="159" y="296"/>
                    </a:lnTo>
                    <a:lnTo>
                      <a:pt x="150" y="299"/>
                    </a:lnTo>
                    <a:lnTo>
                      <a:pt x="141" y="300"/>
                    </a:lnTo>
                    <a:lnTo>
                      <a:pt x="132" y="300"/>
                    </a:lnTo>
                    <a:lnTo>
                      <a:pt x="132" y="300"/>
                    </a:lnTo>
                    <a:lnTo>
                      <a:pt x="132" y="327"/>
                    </a:lnTo>
                    <a:lnTo>
                      <a:pt x="132" y="327"/>
                    </a:lnTo>
                    <a:lnTo>
                      <a:pt x="138" y="329"/>
                    </a:lnTo>
                    <a:lnTo>
                      <a:pt x="144" y="333"/>
                    </a:lnTo>
                    <a:lnTo>
                      <a:pt x="148" y="338"/>
                    </a:lnTo>
                    <a:lnTo>
                      <a:pt x="149" y="345"/>
                    </a:lnTo>
                    <a:lnTo>
                      <a:pt x="149" y="345"/>
                    </a:lnTo>
                    <a:lnTo>
                      <a:pt x="148" y="353"/>
                    </a:lnTo>
                    <a:lnTo>
                      <a:pt x="144" y="359"/>
                    </a:lnTo>
                    <a:lnTo>
                      <a:pt x="138" y="363"/>
                    </a:lnTo>
                    <a:lnTo>
                      <a:pt x="132" y="364"/>
                    </a:lnTo>
                    <a:lnTo>
                      <a:pt x="132" y="382"/>
                    </a:lnTo>
                    <a:lnTo>
                      <a:pt x="228" y="382"/>
                    </a:lnTo>
                    <a:lnTo>
                      <a:pt x="228" y="361"/>
                    </a:lnTo>
                    <a:lnTo>
                      <a:pt x="228" y="361"/>
                    </a:lnTo>
                    <a:lnTo>
                      <a:pt x="228" y="357"/>
                    </a:lnTo>
                    <a:lnTo>
                      <a:pt x="225" y="353"/>
                    </a:lnTo>
                    <a:lnTo>
                      <a:pt x="221" y="349"/>
                    </a:lnTo>
                    <a:lnTo>
                      <a:pt x="215" y="345"/>
                    </a:lnTo>
                    <a:lnTo>
                      <a:pt x="201" y="340"/>
                    </a:lnTo>
                    <a:lnTo>
                      <a:pt x="182" y="336"/>
                    </a:lnTo>
                    <a:lnTo>
                      <a:pt x="182" y="336"/>
                    </a:lnTo>
                    <a:lnTo>
                      <a:pt x="199" y="326"/>
                    </a:lnTo>
                    <a:lnTo>
                      <a:pt x="214" y="315"/>
                    </a:lnTo>
                    <a:lnTo>
                      <a:pt x="229" y="302"/>
                    </a:lnTo>
                    <a:lnTo>
                      <a:pt x="241" y="287"/>
                    </a:lnTo>
                    <a:lnTo>
                      <a:pt x="251" y="271"/>
                    </a:lnTo>
                    <a:lnTo>
                      <a:pt x="257" y="253"/>
                    </a:lnTo>
                    <a:lnTo>
                      <a:pt x="263" y="233"/>
                    </a:lnTo>
                    <a:lnTo>
                      <a:pt x="264" y="212"/>
                    </a:lnTo>
                    <a:lnTo>
                      <a:pt x="264" y="212"/>
                    </a:lnTo>
                    <a:lnTo>
                      <a:pt x="263" y="200"/>
                    </a:lnTo>
                    <a:lnTo>
                      <a:pt x="262" y="189"/>
                    </a:lnTo>
                    <a:lnTo>
                      <a:pt x="259" y="177"/>
                    </a:lnTo>
                    <a:lnTo>
                      <a:pt x="256" y="166"/>
                    </a:lnTo>
                    <a:lnTo>
                      <a:pt x="251" y="156"/>
                    </a:lnTo>
                    <a:lnTo>
                      <a:pt x="245" y="146"/>
                    </a:lnTo>
                    <a:lnTo>
                      <a:pt x="240" y="137"/>
                    </a:lnTo>
                    <a:lnTo>
                      <a:pt x="232" y="127"/>
                    </a:lnTo>
                    <a:lnTo>
                      <a:pt x="225" y="119"/>
                    </a:lnTo>
                    <a:lnTo>
                      <a:pt x="215" y="111"/>
                    </a:lnTo>
                    <a:lnTo>
                      <a:pt x="207" y="104"/>
                    </a:lnTo>
                    <a:lnTo>
                      <a:pt x="198" y="99"/>
                    </a:lnTo>
                    <a:lnTo>
                      <a:pt x="187" y="93"/>
                    </a:lnTo>
                    <a:lnTo>
                      <a:pt x="176" y="88"/>
                    </a:lnTo>
                    <a:lnTo>
                      <a:pt x="165" y="85"/>
                    </a:lnTo>
                    <a:lnTo>
                      <a:pt x="153" y="82"/>
                    </a:lnTo>
                    <a:lnTo>
                      <a:pt x="174" y="20"/>
                    </a:lnTo>
                    <a:close/>
                    <a:moveTo>
                      <a:pt x="132" y="7"/>
                    </a:moveTo>
                    <a:lnTo>
                      <a:pt x="111" y="0"/>
                    </a:lnTo>
                    <a:lnTo>
                      <a:pt x="56" y="174"/>
                    </a:lnTo>
                    <a:lnTo>
                      <a:pt x="118" y="195"/>
                    </a:lnTo>
                    <a:lnTo>
                      <a:pt x="132" y="151"/>
                    </a:lnTo>
                    <a:lnTo>
                      <a:pt x="132" y="7"/>
                    </a:lnTo>
                    <a:lnTo>
                      <a:pt x="132" y="7"/>
                    </a:lnTo>
                    <a:close/>
                    <a:moveTo>
                      <a:pt x="132" y="300"/>
                    </a:moveTo>
                    <a:lnTo>
                      <a:pt x="132" y="300"/>
                    </a:lnTo>
                    <a:lnTo>
                      <a:pt x="118" y="299"/>
                    </a:lnTo>
                    <a:lnTo>
                      <a:pt x="104" y="296"/>
                    </a:lnTo>
                    <a:lnTo>
                      <a:pt x="92" y="291"/>
                    </a:lnTo>
                    <a:lnTo>
                      <a:pt x="80" y="284"/>
                    </a:lnTo>
                    <a:lnTo>
                      <a:pt x="119" y="284"/>
                    </a:lnTo>
                    <a:lnTo>
                      <a:pt x="119" y="260"/>
                    </a:lnTo>
                    <a:lnTo>
                      <a:pt x="58" y="260"/>
                    </a:lnTo>
                    <a:lnTo>
                      <a:pt x="10" y="260"/>
                    </a:lnTo>
                    <a:lnTo>
                      <a:pt x="0" y="260"/>
                    </a:lnTo>
                    <a:lnTo>
                      <a:pt x="0" y="284"/>
                    </a:lnTo>
                    <a:lnTo>
                      <a:pt x="22" y="284"/>
                    </a:lnTo>
                    <a:lnTo>
                      <a:pt x="22" y="284"/>
                    </a:lnTo>
                    <a:lnTo>
                      <a:pt x="34" y="300"/>
                    </a:lnTo>
                    <a:lnTo>
                      <a:pt x="48" y="314"/>
                    </a:lnTo>
                    <a:lnTo>
                      <a:pt x="65" y="326"/>
                    </a:lnTo>
                    <a:lnTo>
                      <a:pt x="83" y="336"/>
                    </a:lnTo>
                    <a:lnTo>
                      <a:pt x="83" y="336"/>
                    </a:lnTo>
                    <a:lnTo>
                      <a:pt x="64" y="340"/>
                    </a:lnTo>
                    <a:lnTo>
                      <a:pt x="49" y="345"/>
                    </a:lnTo>
                    <a:lnTo>
                      <a:pt x="44" y="349"/>
                    </a:lnTo>
                    <a:lnTo>
                      <a:pt x="39" y="353"/>
                    </a:lnTo>
                    <a:lnTo>
                      <a:pt x="37" y="357"/>
                    </a:lnTo>
                    <a:lnTo>
                      <a:pt x="35" y="361"/>
                    </a:lnTo>
                    <a:lnTo>
                      <a:pt x="35" y="382"/>
                    </a:lnTo>
                    <a:lnTo>
                      <a:pt x="132" y="382"/>
                    </a:lnTo>
                    <a:lnTo>
                      <a:pt x="132" y="364"/>
                    </a:lnTo>
                    <a:lnTo>
                      <a:pt x="132" y="364"/>
                    </a:lnTo>
                    <a:lnTo>
                      <a:pt x="125" y="363"/>
                    </a:lnTo>
                    <a:lnTo>
                      <a:pt x="119" y="359"/>
                    </a:lnTo>
                    <a:lnTo>
                      <a:pt x="115" y="353"/>
                    </a:lnTo>
                    <a:lnTo>
                      <a:pt x="114" y="345"/>
                    </a:lnTo>
                    <a:lnTo>
                      <a:pt x="114" y="345"/>
                    </a:lnTo>
                    <a:lnTo>
                      <a:pt x="115" y="338"/>
                    </a:lnTo>
                    <a:lnTo>
                      <a:pt x="119" y="333"/>
                    </a:lnTo>
                    <a:lnTo>
                      <a:pt x="125" y="329"/>
                    </a:lnTo>
                    <a:lnTo>
                      <a:pt x="132" y="327"/>
                    </a:lnTo>
                    <a:lnTo>
                      <a:pt x="132" y="300"/>
                    </a:lnTo>
                    <a:close/>
                  </a:path>
                </a:pathLst>
              </a:custGeom>
              <a:solidFill>
                <a:srgbClr val="5ABB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285" name="组合 197"/>
              <p:cNvGrpSpPr/>
              <p:nvPr/>
            </p:nvGrpSpPr>
            <p:grpSpPr bwMode="auto">
              <a:xfrm>
                <a:off x="4238625" y="1449388"/>
                <a:ext cx="363538" cy="220662"/>
                <a:chOff x="0" y="0"/>
                <a:chExt cx="363538" cy="220663"/>
              </a:xfrm>
            </p:grpSpPr>
            <p:sp>
              <p:nvSpPr>
                <p:cNvPr id="4286" name="Freeform 178"/>
                <p:cNvSpPr>
                  <a:spLocks noEditPoints="1" noChangeArrowheads="1"/>
                </p:cNvSpPr>
                <p:nvPr/>
              </p:nvSpPr>
              <p:spPr bwMode="auto">
                <a:xfrm>
                  <a:off x="0" y="0"/>
                  <a:ext cx="215900" cy="212725"/>
                </a:xfrm>
                <a:custGeom>
                  <a:avLst/>
                  <a:gdLst>
                    <a:gd name="T0" fmla="*/ 68 w 136"/>
                    <a:gd name="T1" fmla="*/ 0 h 134"/>
                    <a:gd name="T2" fmla="*/ 94 w 136"/>
                    <a:gd name="T3" fmla="*/ 4 h 134"/>
                    <a:gd name="T4" fmla="*/ 106 w 136"/>
                    <a:gd name="T5" fmla="*/ 11 h 134"/>
                    <a:gd name="T6" fmla="*/ 125 w 136"/>
                    <a:gd name="T7" fmla="*/ 28 h 134"/>
                    <a:gd name="T8" fmla="*/ 134 w 136"/>
                    <a:gd name="T9" fmla="*/ 53 h 134"/>
                    <a:gd name="T10" fmla="*/ 134 w 136"/>
                    <a:gd name="T11" fmla="*/ 79 h 134"/>
                    <a:gd name="T12" fmla="*/ 131 w 136"/>
                    <a:gd name="T13" fmla="*/ 92 h 134"/>
                    <a:gd name="T14" fmla="*/ 121 w 136"/>
                    <a:gd name="T15" fmla="*/ 110 h 134"/>
                    <a:gd name="T16" fmla="*/ 106 w 136"/>
                    <a:gd name="T17" fmla="*/ 123 h 134"/>
                    <a:gd name="T18" fmla="*/ 88 w 136"/>
                    <a:gd name="T19" fmla="*/ 131 h 134"/>
                    <a:gd name="T20" fmla="*/ 68 w 136"/>
                    <a:gd name="T21" fmla="*/ 134 h 134"/>
                    <a:gd name="T22" fmla="*/ 68 w 136"/>
                    <a:gd name="T23" fmla="*/ 122 h 134"/>
                    <a:gd name="T24" fmla="*/ 84 w 136"/>
                    <a:gd name="T25" fmla="*/ 119 h 134"/>
                    <a:gd name="T26" fmla="*/ 99 w 136"/>
                    <a:gd name="T27" fmla="*/ 112 h 134"/>
                    <a:gd name="T28" fmla="*/ 111 w 136"/>
                    <a:gd name="T29" fmla="*/ 102 h 134"/>
                    <a:gd name="T30" fmla="*/ 119 w 136"/>
                    <a:gd name="T31" fmla="*/ 87 h 134"/>
                    <a:gd name="T32" fmla="*/ 119 w 136"/>
                    <a:gd name="T33" fmla="*/ 87 h 134"/>
                    <a:gd name="T34" fmla="*/ 123 w 136"/>
                    <a:gd name="T35" fmla="*/ 66 h 134"/>
                    <a:gd name="T36" fmla="*/ 119 w 136"/>
                    <a:gd name="T37" fmla="*/ 45 h 134"/>
                    <a:gd name="T38" fmla="*/ 107 w 136"/>
                    <a:gd name="T39" fmla="*/ 28 h 134"/>
                    <a:gd name="T40" fmla="*/ 88 w 136"/>
                    <a:gd name="T41" fmla="*/ 16 h 134"/>
                    <a:gd name="T42" fmla="*/ 79 w 136"/>
                    <a:gd name="T43" fmla="*/ 14 h 134"/>
                    <a:gd name="T44" fmla="*/ 68 w 136"/>
                    <a:gd name="T45" fmla="*/ 0 h 134"/>
                    <a:gd name="T46" fmla="*/ 6 w 136"/>
                    <a:gd name="T47" fmla="*/ 42 h 134"/>
                    <a:gd name="T48" fmla="*/ 16 w 136"/>
                    <a:gd name="T49" fmla="*/ 24 h 134"/>
                    <a:gd name="T50" fmla="*/ 31 w 136"/>
                    <a:gd name="T51" fmla="*/ 11 h 134"/>
                    <a:gd name="T52" fmla="*/ 49 w 136"/>
                    <a:gd name="T53" fmla="*/ 3 h 134"/>
                    <a:gd name="T54" fmla="*/ 68 w 136"/>
                    <a:gd name="T55" fmla="*/ 0 h 134"/>
                    <a:gd name="T56" fmla="*/ 68 w 136"/>
                    <a:gd name="T57" fmla="*/ 12 h 134"/>
                    <a:gd name="T58" fmla="*/ 52 w 136"/>
                    <a:gd name="T59" fmla="*/ 15 h 134"/>
                    <a:gd name="T60" fmla="*/ 38 w 136"/>
                    <a:gd name="T61" fmla="*/ 22 h 134"/>
                    <a:gd name="T62" fmla="*/ 26 w 136"/>
                    <a:gd name="T63" fmla="*/ 33 h 134"/>
                    <a:gd name="T64" fmla="*/ 18 w 136"/>
                    <a:gd name="T65" fmla="*/ 46 h 134"/>
                    <a:gd name="T66" fmla="*/ 14 w 136"/>
                    <a:gd name="T67" fmla="*/ 57 h 134"/>
                    <a:gd name="T68" fmla="*/ 15 w 136"/>
                    <a:gd name="T69" fmla="*/ 79 h 134"/>
                    <a:gd name="T70" fmla="*/ 23 w 136"/>
                    <a:gd name="T71" fmla="*/ 98 h 134"/>
                    <a:gd name="T72" fmla="*/ 38 w 136"/>
                    <a:gd name="T73" fmla="*/ 112 h 134"/>
                    <a:gd name="T74" fmla="*/ 48 w 136"/>
                    <a:gd name="T75" fmla="*/ 118 h 134"/>
                    <a:gd name="T76" fmla="*/ 68 w 136"/>
                    <a:gd name="T77" fmla="*/ 122 h 134"/>
                    <a:gd name="T78" fmla="*/ 68 w 136"/>
                    <a:gd name="T79" fmla="*/ 134 h 134"/>
                    <a:gd name="T80" fmla="*/ 43 w 136"/>
                    <a:gd name="T81" fmla="*/ 130 h 134"/>
                    <a:gd name="T82" fmla="*/ 31 w 136"/>
                    <a:gd name="T83" fmla="*/ 123 h 134"/>
                    <a:gd name="T84" fmla="*/ 12 w 136"/>
                    <a:gd name="T85" fmla="*/ 104 h 134"/>
                    <a:gd name="T86" fmla="*/ 3 w 136"/>
                    <a:gd name="T87" fmla="*/ 81 h 134"/>
                    <a:gd name="T88" fmla="*/ 1 w 136"/>
                    <a:gd name="T89" fmla="*/ 56 h 134"/>
                    <a:gd name="T90" fmla="*/ 6 w 136"/>
                    <a:gd name="T91" fmla="*/ 42 h 134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36"/>
                    <a:gd name="T139" fmla="*/ 0 h 134"/>
                    <a:gd name="T140" fmla="*/ 136 w 136"/>
                    <a:gd name="T141" fmla="*/ 134 h 134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36" h="134">
                      <a:moveTo>
                        <a:pt x="68" y="0"/>
                      </a:moveTo>
                      <a:lnTo>
                        <a:pt x="68" y="0"/>
                      </a:lnTo>
                      <a:lnTo>
                        <a:pt x="81" y="0"/>
                      </a:lnTo>
                      <a:lnTo>
                        <a:pt x="94" y="4"/>
                      </a:lnTo>
                      <a:lnTo>
                        <a:pt x="94" y="4"/>
                      </a:lnTo>
                      <a:lnTo>
                        <a:pt x="106" y="11"/>
                      </a:lnTo>
                      <a:lnTo>
                        <a:pt x="115" y="19"/>
                      </a:lnTo>
                      <a:lnTo>
                        <a:pt x="125" y="28"/>
                      </a:lnTo>
                      <a:lnTo>
                        <a:pt x="130" y="41"/>
                      </a:lnTo>
                      <a:lnTo>
                        <a:pt x="134" y="53"/>
                      </a:lnTo>
                      <a:lnTo>
                        <a:pt x="136" y="65"/>
                      </a:lnTo>
                      <a:lnTo>
                        <a:pt x="134" y="79"/>
                      </a:lnTo>
                      <a:lnTo>
                        <a:pt x="131" y="92"/>
                      </a:lnTo>
                      <a:lnTo>
                        <a:pt x="131" y="92"/>
                      </a:lnTo>
                      <a:lnTo>
                        <a:pt x="126" y="102"/>
                      </a:lnTo>
                      <a:lnTo>
                        <a:pt x="121" y="110"/>
                      </a:lnTo>
                      <a:lnTo>
                        <a:pt x="114" y="116"/>
                      </a:lnTo>
                      <a:lnTo>
                        <a:pt x="106" y="123"/>
                      </a:lnTo>
                      <a:lnTo>
                        <a:pt x="98" y="129"/>
                      </a:lnTo>
                      <a:lnTo>
                        <a:pt x="88" y="131"/>
                      </a:lnTo>
                      <a:lnTo>
                        <a:pt x="79" y="134"/>
                      </a:lnTo>
                      <a:lnTo>
                        <a:pt x="68" y="134"/>
                      </a:lnTo>
                      <a:lnTo>
                        <a:pt x="68" y="122"/>
                      </a:lnTo>
                      <a:lnTo>
                        <a:pt x="68" y="122"/>
                      </a:lnTo>
                      <a:lnTo>
                        <a:pt x="76" y="122"/>
                      </a:lnTo>
                      <a:lnTo>
                        <a:pt x="84" y="119"/>
                      </a:lnTo>
                      <a:lnTo>
                        <a:pt x="92" y="116"/>
                      </a:lnTo>
                      <a:lnTo>
                        <a:pt x="99" y="112"/>
                      </a:lnTo>
                      <a:lnTo>
                        <a:pt x="104" y="108"/>
                      </a:lnTo>
                      <a:lnTo>
                        <a:pt x="111" y="102"/>
                      </a:lnTo>
                      <a:lnTo>
                        <a:pt x="115" y="95"/>
                      </a:lnTo>
                      <a:lnTo>
                        <a:pt x="119" y="87"/>
                      </a:lnTo>
                      <a:lnTo>
                        <a:pt x="119" y="87"/>
                      </a:lnTo>
                      <a:lnTo>
                        <a:pt x="119" y="87"/>
                      </a:lnTo>
                      <a:lnTo>
                        <a:pt x="122" y="77"/>
                      </a:lnTo>
                      <a:lnTo>
                        <a:pt x="123" y="66"/>
                      </a:lnTo>
                      <a:lnTo>
                        <a:pt x="122" y="56"/>
                      </a:lnTo>
                      <a:lnTo>
                        <a:pt x="119" y="45"/>
                      </a:lnTo>
                      <a:lnTo>
                        <a:pt x="114" y="37"/>
                      </a:lnTo>
                      <a:lnTo>
                        <a:pt x="107" y="28"/>
                      </a:lnTo>
                      <a:lnTo>
                        <a:pt x="99" y="22"/>
                      </a:lnTo>
                      <a:lnTo>
                        <a:pt x="88" y="16"/>
                      </a:lnTo>
                      <a:lnTo>
                        <a:pt x="88" y="16"/>
                      </a:lnTo>
                      <a:lnTo>
                        <a:pt x="79" y="14"/>
                      </a:lnTo>
                      <a:lnTo>
                        <a:pt x="68" y="12"/>
                      </a:lnTo>
                      <a:lnTo>
                        <a:pt x="68" y="0"/>
                      </a:lnTo>
                      <a:close/>
                      <a:moveTo>
                        <a:pt x="6" y="42"/>
                      </a:moveTo>
                      <a:lnTo>
                        <a:pt x="6" y="42"/>
                      </a:lnTo>
                      <a:lnTo>
                        <a:pt x="10" y="33"/>
                      </a:lnTo>
                      <a:lnTo>
                        <a:pt x="16" y="24"/>
                      </a:lnTo>
                      <a:lnTo>
                        <a:pt x="23" y="16"/>
                      </a:lnTo>
                      <a:lnTo>
                        <a:pt x="31" y="11"/>
                      </a:lnTo>
                      <a:lnTo>
                        <a:pt x="39" y="5"/>
                      </a:lnTo>
                      <a:lnTo>
                        <a:pt x="49" y="3"/>
                      </a:lnTo>
                      <a:lnTo>
                        <a:pt x="58" y="0"/>
                      </a:lnTo>
                      <a:lnTo>
                        <a:pt x="68" y="0"/>
                      </a:lnTo>
                      <a:lnTo>
                        <a:pt x="68" y="12"/>
                      </a:lnTo>
                      <a:lnTo>
                        <a:pt x="68" y="12"/>
                      </a:lnTo>
                      <a:lnTo>
                        <a:pt x="60" y="12"/>
                      </a:lnTo>
                      <a:lnTo>
                        <a:pt x="52" y="15"/>
                      </a:lnTo>
                      <a:lnTo>
                        <a:pt x="45" y="18"/>
                      </a:lnTo>
                      <a:lnTo>
                        <a:pt x="38" y="22"/>
                      </a:lnTo>
                      <a:lnTo>
                        <a:pt x="31" y="26"/>
                      </a:lnTo>
                      <a:lnTo>
                        <a:pt x="26" y="33"/>
                      </a:lnTo>
                      <a:lnTo>
                        <a:pt x="20" y="39"/>
                      </a:lnTo>
                      <a:lnTo>
                        <a:pt x="18" y="46"/>
                      </a:lnTo>
                      <a:lnTo>
                        <a:pt x="18" y="46"/>
                      </a:lnTo>
                      <a:lnTo>
                        <a:pt x="14" y="57"/>
                      </a:lnTo>
                      <a:lnTo>
                        <a:pt x="14" y="68"/>
                      </a:lnTo>
                      <a:lnTo>
                        <a:pt x="15" y="79"/>
                      </a:lnTo>
                      <a:lnTo>
                        <a:pt x="18" y="88"/>
                      </a:lnTo>
                      <a:lnTo>
                        <a:pt x="23" y="98"/>
                      </a:lnTo>
                      <a:lnTo>
                        <a:pt x="30" y="106"/>
                      </a:lnTo>
                      <a:lnTo>
                        <a:pt x="38" y="112"/>
                      </a:lnTo>
                      <a:lnTo>
                        <a:pt x="48" y="118"/>
                      </a:lnTo>
                      <a:lnTo>
                        <a:pt x="48" y="118"/>
                      </a:lnTo>
                      <a:lnTo>
                        <a:pt x="58" y="121"/>
                      </a:lnTo>
                      <a:lnTo>
                        <a:pt x="68" y="122"/>
                      </a:lnTo>
                      <a:lnTo>
                        <a:pt x="68" y="134"/>
                      </a:lnTo>
                      <a:lnTo>
                        <a:pt x="68" y="134"/>
                      </a:lnTo>
                      <a:lnTo>
                        <a:pt x="56" y="133"/>
                      </a:lnTo>
                      <a:lnTo>
                        <a:pt x="43" y="130"/>
                      </a:lnTo>
                      <a:lnTo>
                        <a:pt x="43" y="130"/>
                      </a:lnTo>
                      <a:lnTo>
                        <a:pt x="31" y="123"/>
                      </a:lnTo>
                      <a:lnTo>
                        <a:pt x="20" y="115"/>
                      </a:lnTo>
                      <a:lnTo>
                        <a:pt x="12" y="104"/>
                      </a:lnTo>
                      <a:lnTo>
                        <a:pt x="6" y="93"/>
                      </a:lnTo>
                      <a:lnTo>
                        <a:pt x="3" y="81"/>
                      </a:lnTo>
                      <a:lnTo>
                        <a:pt x="0" y="68"/>
                      </a:lnTo>
                      <a:lnTo>
                        <a:pt x="1" y="56"/>
                      </a:lnTo>
                      <a:lnTo>
                        <a:pt x="6" y="42"/>
                      </a:lnTo>
                      <a:lnTo>
                        <a:pt x="6" y="42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87" name="Freeform 179"/>
                <p:cNvSpPr>
                  <a:spLocks noChangeArrowheads="1"/>
                </p:cNvSpPr>
                <p:nvPr/>
              </p:nvSpPr>
              <p:spPr bwMode="auto">
                <a:xfrm>
                  <a:off x="192087" y="128588"/>
                  <a:ext cx="106363" cy="65088"/>
                </a:xfrm>
                <a:custGeom>
                  <a:avLst/>
                  <a:gdLst>
                    <a:gd name="T0" fmla="*/ 61 w 67"/>
                    <a:gd name="T1" fmla="*/ 41 h 41"/>
                    <a:gd name="T2" fmla="*/ 67 w 67"/>
                    <a:gd name="T3" fmla="*/ 25 h 41"/>
                    <a:gd name="T4" fmla="*/ 6 w 67"/>
                    <a:gd name="T5" fmla="*/ 0 h 41"/>
                    <a:gd name="T6" fmla="*/ 0 w 67"/>
                    <a:gd name="T7" fmla="*/ 17 h 41"/>
                    <a:gd name="T8" fmla="*/ 61 w 67"/>
                    <a:gd name="T9" fmla="*/ 41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"/>
                    <a:gd name="T16" fmla="*/ 0 h 41"/>
                    <a:gd name="T17" fmla="*/ 67 w 67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" h="41">
                      <a:moveTo>
                        <a:pt x="61" y="41"/>
                      </a:moveTo>
                      <a:lnTo>
                        <a:pt x="67" y="25"/>
                      </a:lnTo>
                      <a:lnTo>
                        <a:pt x="6" y="0"/>
                      </a:lnTo>
                      <a:lnTo>
                        <a:pt x="0" y="17"/>
                      </a:lnTo>
                      <a:lnTo>
                        <a:pt x="61" y="41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88" name="Freeform 180"/>
                <p:cNvSpPr>
                  <a:spLocks noChangeArrowheads="1"/>
                </p:cNvSpPr>
                <p:nvPr/>
              </p:nvSpPr>
              <p:spPr bwMode="auto">
                <a:xfrm>
                  <a:off x="225425" y="139700"/>
                  <a:ext cx="138113" cy="80963"/>
                </a:xfrm>
                <a:custGeom>
                  <a:avLst/>
                  <a:gdLst>
                    <a:gd name="T0" fmla="*/ 67 w 87"/>
                    <a:gd name="T1" fmla="*/ 51 h 51"/>
                    <a:gd name="T2" fmla="*/ 67 w 87"/>
                    <a:gd name="T3" fmla="*/ 51 h 51"/>
                    <a:gd name="T4" fmla="*/ 73 w 87"/>
                    <a:gd name="T5" fmla="*/ 51 h 51"/>
                    <a:gd name="T6" fmla="*/ 79 w 87"/>
                    <a:gd name="T7" fmla="*/ 51 h 51"/>
                    <a:gd name="T8" fmla="*/ 83 w 87"/>
                    <a:gd name="T9" fmla="*/ 47 h 51"/>
                    <a:gd name="T10" fmla="*/ 86 w 87"/>
                    <a:gd name="T11" fmla="*/ 43 h 51"/>
                    <a:gd name="T12" fmla="*/ 86 w 87"/>
                    <a:gd name="T13" fmla="*/ 43 h 51"/>
                    <a:gd name="T14" fmla="*/ 87 w 87"/>
                    <a:gd name="T15" fmla="*/ 37 h 51"/>
                    <a:gd name="T16" fmla="*/ 86 w 87"/>
                    <a:gd name="T17" fmla="*/ 31 h 51"/>
                    <a:gd name="T18" fmla="*/ 83 w 87"/>
                    <a:gd name="T19" fmla="*/ 27 h 51"/>
                    <a:gd name="T20" fmla="*/ 78 w 87"/>
                    <a:gd name="T21" fmla="*/ 24 h 51"/>
                    <a:gd name="T22" fmla="*/ 21 w 87"/>
                    <a:gd name="T23" fmla="*/ 1 h 51"/>
                    <a:gd name="T24" fmla="*/ 21 w 87"/>
                    <a:gd name="T25" fmla="*/ 1 h 51"/>
                    <a:gd name="T26" fmla="*/ 15 w 87"/>
                    <a:gd name="T27" fmla="*/ 0 h 51"/>
                    <a:gd name="T28" fmla="*/ 10 w 87"/>
                    <a:gd name="T29" fmla="*/ 1 h 51"/>
                    <a:gd name="T30" fmla="*/ 4 w 87"/>
                    <a:gd name="T31" fmla="*/ 4 h 51"/>
                    <a:gd name="T32" fmla="*/ 2 w 87"/>
                    <a:gd name="T33" fmla="*/ 10 h 51"/>
                    <a:gd name="T34" fmla="*/ 2 w 87"/>
                    <a:gd name="T35" fmla="*/ 10 h 51"/>
                    <a:gd name="T36" fmla="*/ 0 w 87"/>
                    <a:gd name="T37" fmla="*/ 15 h 51"/>
                    <a:gd name="T38" fmla="*/ 2 w 87"/>
                    <a:gd name="T39" fmla="*/ 20 h 51"/>
                    <a:gd name="T40" fmla="*/ 4 w 87"/>
                    <a:gd name="T41" fmla="*/ 24 h 51"/>
                    <a:gd name="T42" fmla="*/ 10 w 87"/>
                    <a:gd name="T43" fmla="*/ 28 h 51"/>
                    <a:gd name="T44" fmla="*/ 67 w 87"/>
                    <a:gd name="T45" fmla="*/ 51 h 5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87"/>
                    <a:gd name="T70" fmla="*/ 0 h 51"/>
                    <a:gd name="T71" fmla="*/ 87 w 87"/>
                    <a:gd name="T72" fmla="*/ 51 h 51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87" h="51">
                      <a:moveTo>
                        <a:pt x="67" y="51"/>
                      </a:moveTo>
                      <a:lnTo>
                        <a:pt x="67" y="51"/>
                      </a:lnTo>
                      <a:lnTo>
                        <a:pt x="73" y="51"/>
                      </a:lnTo>
                      <a:lnTo>
                        <a:pt x="79" y="51"/>
                      </a:lnTo>
                      <a:lnTo>
                        <a:pt x="83" y="47"/>
                      </a:lnTo>
                      <a:lnTo>
                        <a:pt x="86" y="43"/>
                      </a:lnTo>
                      <a:lnTo>
                        <a:pt x="86" y="43"/>
                      </a:lnTo>
                      <a:lnTo>
                        <a:pt x="87" y="37"/>
                      </a:lnTo>
                      <a:lnTo>
                        <a:pt x="86" y="31"/>
                      </a:lnTo>
                      <a:lnTo>
                        <a:pt x="83" y="27"/>
                      </a:lnTo>
                      <a:lnTo>
                        <a:pt x="78" y="24"/>
                      </a:lnTo>
                      <a:lnTo>
                        <a:pt x="21" y="1"/>
                      </a:lnTo>
                      <a:lnTo>
                        <a:pt x="21" y="1"/>
                      </a:lnTo>
                      <a:lnTo>
                        <a:pt x="15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2" y="10"/>
                      </a:lnTo>
                      <a:lnTo>
                        <a:pt x="2" y="10"/>
                      </a:lnTo>
                      <a:lnTo>
                        <a:pt x="0" y="15"/>
                      </a:lnTo>
                      <a:lnTo>
                        <a:pt x="2" y="20"/>
                      </a:lnTo>
                      <a:lnTo>
                        <a:pt x="4" y="24"/>
                      </a:lnTo>
                      <a:lnTo>
                        <a:pt x="10" y="28"/>
                      </a:lnTo>
                      <a:lnTo>
                        <a:pt x="67" y="51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89" name="Freeform 181"/>
              <p:cNvSpPr>
                <a:spLocks noEditPoints="1" noChangeArrowheads="1"/>
              </p:cNvSpPr>
              <p:nvPr/>
            </p:nvSpPr>
            <p:spPr bwMode="auto">
              <a:xfrm>
                <a:off x="4251325" y="2732088"/>
                <a:ext cx="436563" cy="155575"/>
              </a:xfrm>
              <a:custGeom>
                <a:avLst/>
                <a:gdLst>
                  <a:gd name="T0" fmla="*/ 239 w 275"/>
                  <a:gd name="T1" fmla="*/ 40 h 98"/>
                  <a:gd name="T2" fmla="*/ 258 w 275"/>
                  <a:gd name="T3" fmla="*/ 65 h 98"/>
                  <a:gd name="T4" fmla="*/ 239 w 275"/>
                  <a:gd name="T5" fmla="*/ 88 h 98"/>
                  <a:gd name="T6" fmla="*/ 275 w 275"/>
                  <a:gd name="T7" fmla="*/ 78 h 98"/>
                  <a:gd name="T8" fmla="*/ 239 w 275"/>
                  <a:gd name="T9" fmla="*/ 40 h 98"/>
                  <a:gd name="T10" fmla="*/ 118 w 275"/>
                  <a:gd name="T11" fmla="*/ 15 h 98"/>
                  <a:gd name="T12" fmla="*/ 111 w 275"/>
                  <a:gd name="T13" fmla="*/ 11 h 98"/>
                  <a:gd name="T14" fmla="*/ 84 w 275"/>
                  <a:gd name="T15" fmla="*/ 8 h 98"/>
                  <a:gd name="T16" fmla="*/ 107 w 275"/>
                  <a:gd name="T17" fmla="*/ 14 h 98"/>
                  <a:gd name="T18" fmla="*/ 113 w 275"/>
                  <a:gd name="T19" fmla="*/ 17 h 98"/>
                  <a:gd name="T20" fmla="*/ 113 w 275"/>
                  <a:gd name="T21" fmla="*/ 22 h 98"/>
                  <a:gd name="T22" fmla="*/ 110 w 275"/>
                  <a:gd name="T23" fmla="*/ 36 h 98"/>
                  <a:gd name="T24" fmla="*/ 109 w 275"/>
                  <a:gd name="T25" fmla="*/ 33 h 98"/>
                  <a:gd name="T26" fmla="*/ 84 w 275"/>
                  <a:gd name="T27" fmla="*/ 26 h 98"/>
                  <a:gd name="T28" fmla="*/ 99 w 275"/>
                  <a:gd name="T29" fmla="*/ 76 h 98"/>
                  <a:gd name="T30" fmla="*/ 103 w 275"/>
                  <a:gd name="T31" fmla="*/ 76 h 98"/>
                  <a:gd name="T32" fmla="*/ 228 w 275"/>
                  <a:gd name="T33" fmla="*/ 98 h 98"/>
                  <a:gd name="T34" fmla="*/ 239 w 275"/>
                  <a:gd name="T35" fmla="*/ 88 h 98"/>
                  <a:gd name="T36" fmla="*/ 228 w 275"/>
                  <a:gd name="T37" fmla="*/ 94 h 98"/>
                  <a:gd name="T38" fmla="*/ 225 w 275"/>
                  <a:gd name="T39" fmla="*/ 92 h 98"/>
                  <a:gd name="T40" fmla="*/ 220 w 275"/>
                  <a:gd name="T41" fmla="*/ 90 h 98"/>
                  <a:gd name="T42" fmla="*/ 218 w 275"/>
                  <a:gd name="T43" fmla="*/ 83 h 98"/>
                  <a:gd name="T44" fmla="*/ 220 w 275"/>
                  <a:gd name="T45" fmla="*/ 80 h 98"/>
                  <a:gd name="T46" fmla="*/ 224 w 275"/>
                  <a:gd name="T47" fmla="*/ 76 h 98"/>
                  <a:gd name="T48" fmla="*/ 226 w 275"/>
                  <a:gd name="T49" fmla="*/ 76 h 98"/>
                  <a:gd name="T50" fmla="*/ 222 w 275"/>
                  <a:gd name="T51" fmla="*/ 72 h 98"/>
                  <a:gd name="T52" fmla="*/ 221 w 275"/>
                  <a:gd name="T53" fmla="*/ 67 h 98"/>
                  <a:gd name="T54" fmla="*/ 222 w 275"/>
                  <a:gd name="T55" fmla="*/ 64 h 98"/>
                  <a:gd name="T56" fmla="*/ 226 w 275"/>
                  <a:gd name="T57" fmla="*/ 60 h 98"/>
                  <a:gd name="T58" fmla="*/ 230 w 275"/>
                  <a:gd name="T59" fmla="*/ 60 h 98"/>
                  <a:gd name="T60" fmla="*/ 225 w 275"/>
                  <a:gd name="T61" fmla="*/ 56 h 98"/>
                  <a:gd name="T62" fmla="*/ 225 w 275"/>
                  <a:gd name="T63" fmla="*/ 49 h 98"/>
                  <a:gd name="T64" fmla="*/ 226 w 275"/>
                  <a:gd name="T65" fmla="*/ 46 h 98"/>
                  <a:gd name="T66" fmla="*/ 232 w 275"/>
                  <a:gd name="T67" fmla="*/ 42 h 98"/>
                  <a:gd name="T68" fmla="*/ 237 w 275"/>
                  <a:gd name="T69" fmla="*/ 44 h 98"/>
                  <a:gd name="T70" fmla="*/ 239 w 275"/>
                  <a:gd name="T71" fmla="*/ 40 h 98"/>
                  <a:gd name="T72" fmla="*/ 63 w 275"/>
                  <a:gd name="T73" fmla="*/ 0 h 98"/>
                  <a:gd name="T74" fmla="*/ 60 w 275"/>
                  <a:gd name="T75" fmla="*/ 0 h 98"/>
                  <a:gd name="T76" fmla="*/ 54 w 275"/>
                  <a:gd name="T77" fmla="*/ 3 h 98"/>
                  <a:gd name="T78" fmla="*/ 33 w 275"/>
                  <a:gd name="T79" fmla="*/ 2 h 98"/>
                  <a:gd name="T80" fmla="*/ 27 w 275"/>
                  <a:gd name="T81" fmla="*/ 0 h 98"/>
                  <a:gd name="T82" fmla="*/ 18 w 275"/>
                  <a:gd name="T83" fmla="*/ 3 h 98"/>
                  <a:gd name="T84" fmla="*/ 8 w 275"/>
                  <a:gd name="T85" fmla="*/ 8 h 98"/>
                  <a:gd name="T86" fmla="*/ 3 w 275"/>
                  <a:gd name="T87" fmla="*/ 18 h 98"/>
                  <a:gd name="T88" fmla="*/ 2 w 275"/>
                  <a:gd name="T89" fmla="*/ 22 h 98"/>
                  <a:gd name="T90" fmla="*/ 2 w 275"/>
                  <a:gd name="T91" fmla="*/ 33 h 98"/>
                  <a:gd name="T92" fmla="*/ 6 w 275"/>
                  <a:gd name="T93" fmla="*/ 44 h 98"/>
                  <a:gd name="T94" fmla="*/ 12 w 275"/>
                  <a:gd name="T95" fmla="*/ 50 h 98"/>
                  <a:gd name="T96" fmla="*/ 23 w 275"/>
                  <a:gd name="T97" fmla="*/ 54 h 98"/>
                  <a:gd name="T98" fmla="*/ 50 w 275"/>
                  <a:gd name="T99" fmla="*/ 23 h 98"/>
                  <a:gd name="T100" fmla="*/ 42 w 275"/>
                  <a:gd name="T101" fmla="*/ 59 h 98"/>
                  <a:gd name="T102" fmla="*/ 45 w 275"/>
                  <a:gd name="T103" fmla="*/ 64 h 98"/>
                  <a:gd name="T104" fmla="*/ 49 w 275"/>
                  <a:gd name="T105" fmla="*/ 67 h 98"/>
                  <a:gd name="T106" fmla="*/ 84 w 275"/>
                  <a:gd name="T107" fmla="*/ 26 h 98"/>
                  <a:gd name="T108" fmla="*/ 61 w 275"/>
                  <a:gd name="T109" fmla="*/ 22 h 98"/>
                  <a:gd name="T110" fmla="*/ 54 w 275"/>
                  <a:gd name="T111" fmla="*/ 25 h 98"/>
                  <a:gd name="T112" fmla="*/ 57 w 275"/>
                  <a:gd name="T113" fmla="*/ 11 h 98"/>
                  <a:gd name="T114" fmla="*/ 60 w 275"/>
                  <a:gd name="T115" fmla="*/ 7 h 98"/>
                  <a:gd name="T116" fmla="*/ 65 w 275"/>
                  <a:gd name="T117" fmla="*/ 6 h 98"/>
                  <a:gd name="T118" fmla="*/ 84 w 275"/>
                  <a:gd name="T119" fmla="*/ 4 h 9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5"/>
                  <a:gd name="T181" fmla="*/ 0 h 98"/>
                  <a:gd name="T182" fmla="*/ 275 w 275"/>
                  <a:gd name="T183" fmla="*/ 98 h 9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5" h="98">
                    <a:moveTo>
                      <a:pt x="240" y="40"/>
                    </a:moveTo>
                    <a:lnTo>
                      <a:pt x="239" y="40"/>
                    </a:lnTo>
                    <a:lnTo>
                      <a:pt x="239" y="44"/>
                    </a:lnTo>
                    <a:lnTo>
                      <a:pt x="258" y="65"/>
                    </a:lnTo>
                    <a:lnTo>
                      <a:pt x="255" y="82"/>
                    </a:lnTo>
                    <a:lnTo>
                      <a:pt x="239" y="88"/>
                    </a:lnTo>
                    <a:lnTo>
                      <a:pt x="239" y="94"/>
                    </a:lnTo>
                    <a:lnTo>
                      <a:pt x="275" y="78"/>
                    </a:lnTo>
                    <a:lnTo>
                      <a:pt x="240" y="40"/>
                    </a:lnTo>
                    <a:close/>
                    <a:moveTo>
                      <a:pt x="239" y="40"/>
                    </a:moveTo>
                    <a:lnTo>
                      <a:pt x="118" y="15"/>
                    </a:lnTo>
                    <a:lnTo>
                      <a:pt x="118" y="15"/>
                    </a:lnTo>
                    <a:lnTo>
                      <a:pt x="115" y="13"/>
                    </a:lnTo>
                    <a:lnTo>
                      <a:pt x="111" y="11"/>
                    </a:lnTo>
                    <a:lnTo>
                      <a:pt x="84" y="4"/>
                    </a:lnTo>
                    <a:lnTo>
                      <a:pt x="84" y="8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10" y="15"/>
                    </a:lnTo>
                    <a:lnTo>
                      <a:pt x="113" y="17"/>
                    </a:lnTo>
                    <a:lnTo>
                      <a:pt x="113" y="19"/>
                    </a:lnTo>
                    <a:lnTo>
                      <a:pt x="113" y="22"/>
                    </a:lnTo>
                    <a:lnTo>
                      <a:pt x="110" y="36"/>
                    </a:lnTo>
                    <a:lnTo>
                      <a:pt x="110" y="36"/>
                    </a:lnTo>
                    <a:lnTo>
                      <a:pt x="110" y="36"/>
                    </a:lnTo>
                    <a:lnTo>
                      <a:pt x="109" y="33"/>
                    </a:lnTo>
                    <a:lnTo>
                      <a:pt x="105" y="30"/>
                    </a:lnTo>
                    <a:lnTo>
                      <a:pt x="84" y="26"/>
                    </a:lnTo>
                    <a:lnTo>
                      <a:pt x="84" y="73"/>
                    </a:lnTo>
                    <a:lnTo>
                      <a:pt x="99" y="76"/>
                    </a:lnTo>
                    <a:lnTo>
                      <a:pt x="99" y="76"/>
                    </a:lnTo>
                    <a:lnTo>
                      <a:pt x="103" y="76"/>
                    </a:lnTo>
                    <a:lnTo>
                      <a:pt x="106" y="73"/>
                    </a:lnTo>
                    <a:lnTo>
                      <a:pt x="228" y="98"/>
                    </a:lnTo>
                    <a:lnTo>
                      <a:pt x="239" y="94"/>
                    </a:lnTo>
                    <a:lnTo>
                      <a:pt x="239" y="88"/>
                    </a:lnTo>
                    <a:lnTo>
                      <a:pt x="228" y="94"/>
                    </a:lnTo>
                    <a:lnTo>
                      <a:pt x="228" y="94"/>
                    </a:lnTo>
                    <a:lnTo>
                      <a:pt x="225" y="92"/>
                    </a:lnTo>
                    <a:lnTo>
                      <a:pt x="225" y="92"/>
                    </a:lnTo>
                    <a:lnTo>
                      <a:pt x="222" y="91"/>
                    </a:lnTo>
                    <a:lnTo>
                      <a:pt x="220" y="90"/>
                    </a:lnTo>
                    <a:lnTo>
                      <a:pt x="218" y="86"/>
                    </a:lnTo>
                    <a:lnTo>
                      <a:pt x="218" y="83"/>
                    </a:lnTo>
                    <a:lnTo>
                      <a:pt x="218" y="83"/>
                    </a:lnTo>
                    <a:lnTo>
                      <a:pt x="220" y="80"/>
                    </a:lnTo>
                    <a:lnTo>
                      <a:pt x="221" y="78"/>
                    </a:lnTo>
                    <a:lnTo>
                      <a:pt x="224" y="76"/>
                    </a:lnTo>
                    <a:lnTo>
                      <a:pt x="226" y="76"/>
                    </a:lnTo>
                    <a:lnTo>
                      <a:pt x="226" y="76"/>
                    </a:lnTo>
                    <a:lnTo>
                      <a:pt x="224" y="75"/>
                    </a:lnTo>
                    <a:lnTo>
                      <a:pt x="222" y="72"/>
                    </a:lnTo>
                    <a:lnTo>
                      <a:pt x="221" y="69"/>
                    </a:lnTo>
                    <a:lnTo>
                      <a:pt x="221" y="67"/>
                    </a:lnTo>
                    <a:lnTo>
                      <a:pt x="221" y="67"/>
                    </a:lnTo>
                    <a:lnTo>
                      <a:pt x="222" y="64"/>
                    </a:lnTo>
                    <a:lnTo>
                      <a:pt x="225" y="61"/>
                    </a:lnTo>
                    <a:lnTo>
                      <a:pt x="226" y="60"/>
                    </a:lnTo>
                    <a:lnTo>
                      <a:pt x="230" y="60"/>
                    </a:lnTo>
                    <a:lnTo>
                      <a:pt x="230" y="60"/>
                    </a:lnTo>
                    <a:lnTo>
                      <a:pt x="228" y="57"/>
                    </a:lnTo>
                    <a:lnTo>
                      <a:pt x="225" y="56"/>
                    </a:lnTo>
                    <a:lnTo>
                      <a:pt x="225" y="53"/>
                    </a:lnTo>
                    <a:lnTo>
                      <a:pt x="225" y="49"/>
                    </a:lnTo>
                    <a:lnTo>
                      <a:pt x="225" y="49"/>
                    </a:lnTo>
                    <a:lnTo>
                      <a:pt x="226" y="46"/>
                    </a:lnTo>
                    <a:lnTo>
                      <a:pt x="229" y="44"/>
                    </a:lnTo>
                    <a:lnTo>
                      <a:pt x="232" y="42"/>
                    </a:lnTo>
                    <a:lnTo>
                      <a:pt x="235" y="42"/>
                    </a:lnTo>
                    <a:lnTo>
                      <a:pt x="237" y="44"/>
                    </a:lnTo>
                    <a:lnTo>
                      <a:pt x="239" y="44"/>
                    </a:lnTo>
                    <a:lnTo>
                      <a:pt x="239" y="40"/>
                    </a:lnTo>
                    <a:close/>
                    <a:moveTo>
                      <a:pt x="84" y="4"/>
                    </a:moveTo>
                    <a:lnTo>
                      <a:pt x="63" y="0"/>
                    </a:lnTo>
                    <a:lnTo>
                      <a:pt x="63" y="0"/>
                    </a:lnTo>
                    <a:lnTo>
                      <a:pt x="60" y="0"/>
                    </a:lnTo>
                    <a:lnTo>
                      <a:pt x="57" y="2"/>
                    </a:lnTo>
                    <a:lnTo>
                      <a:pt x="54" y="3"/>
                    </a:lnTo>
                    <a:lnTo>
                      <a:pt x="53" y="6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8" y="3"/>
                    </a:lnTo>
                    <a:lnTo>
                      <a:pt x="12" y="6"/>
                    </a:lnTo>
                    <a:lnTo>
                      <a:pt x="8" y="8"/>
                    </a:lnTo>
                    <a:lnTo>
                      <a:pt x="6" y="13"/>
                    </a:lnTo>
                    <a:lnTo>
                      <a:pt x="3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9"/>
                    </a:lnTo>
                    <a:lnTo>
                      <a:pt x="2" y="33"/>
                    </a:lnTo>
                    <a:lnTo>
                      <a:pt x="3" y="38"/>
                    </a:lnTo>
                    <a:lnTo>
                      <a:pt x="6" y="44"/>
                    </a:lnTo>
                    <a:lnTo>
                      <a:pt x="8" y="48"/>
                    </a:lnTo>
                    <a:lnTo>
                      <a:pt x="12" y="50"/>
                    </a:lnTo>
                    <a:lnTo>
                      <a:pt x="18" y="53"/>
                    </a:lnTo>
                    <a:lnTo>
                      <a:pt x="23" y="54"/>
                    </a:lnTo>
                    <a:lnTo>
                      <a:pt x="35" y="57"/>
                    </a:lnTo>
                    <a:lnTo>
                      <a:pt x="50" y="2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44" y="61"/>
                    </a:lnTo>
                    <a:lnTo>
                      <a:pt x="45" y="64"/>
                    </a:lnTo>
                    <a:lnTo>
                      <a:pt x="46" y="65"/>
                    </a:lnTo>
                    <a:lnTo>
                      <a:pt x="49" y="67"/>
                    </a:lnTo>
                    <a:lnTo>
                      <a:pt x="84" y="73"/>
                    </a:lnTo>
                    <a:lnTo>
                      <a:pt x="84" y="26"/>
                    </a:lnTo>
                    <a:lnTo>
                      <a:pt x="61" y="22"/>
                    </a:lnTo>
                    <a:lnTo>
                      <a:pt x="61" y="22"/>
                    </a:lnTo>
                    <a:lnTo>
                      <a:pt x="57" y="22"/>
                    </a:lnTo>
                    <a:lnTo>
                      <a:pt x="54" y="25"/>
                    </a:lnTo>
                    <a:lnTo>
                      <a:pt x="57" y="11"/>
                    </a:lnTo>
                    <a:lnTo>
                      <a:pt x="57" y="11"/>
                    </a:lnTo>
                    <a:lnTo>
                      <a:pt x="58" y="8"/>
                    </a:lnTo>
                    <a:lnTo>
                      <a:pt x="60" y="7"/>
                    </a:lnTo>
                    <a:lnTo>
                      <a:pt x="63" y="6"/>
                    </a:lnTo>
                    <a:lnTo>
                      <a:pt x="65" y="6"/>
                    </a:lnTo>
                    <a:lnTo>
                      <a:pt x="84" y="8"/>
                    </a:lnTo>
                    <a:lnTo>
                      <a:pt x="84" y="4"/>
                    </a:lnTo>
                    <a:close/>
                  </a:path>
                </a:pathLst>
              </a:custGeom>
              <a:solidFill>
                <a:srgbClr val="5ABB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290" name="组合 205"/>
              <p:cNvGrpSpPr/>
              <p:nvPr/>
            </p:nvGrpSpPr>
            <p:grpSpPr bwMode="auto">
              <a:xfrm>
                <a:off x="2609850" y="3124200"/>
                <a:ext cx="247650" cy="312738"/>
                <a:chOff x="0" y="0"/>
                <a:chExt cx="247651" cy="312737"/>
              </a:xfrm>
            </p:grpSpPr>
            <p:sp>
              <p:nvSpPr>
                <p:cNvPr id="4291" name="Freeform 182"/>
                <p:cNvSpPr>
                  <a:spLocks noChangeArrowheads="1"/>
                </p:cNvSpPr>
                <p:nvPr/>
              </p:nvSpPr>
              <p:spPr bwMode="auto">
                <a:xfrm>
                  <a:off x="11113" y="11112"/>
                  <a:ext cx="236538" cy="301625"/>
                </a:xfrm>
                <a:custGeom>
                  <a:avLst/>
                  <a:gdLst>
                    <a:gd name="T0" fmla="*/ 0 w 149"/>
                    <a:gd name="T1" fmla="*/ 33 h 190"/>
                    <a:gd name="T2" fmla="*/ 7 w 149"/>
                    <a:gd name="T3" fmla="*/ 28 h 190"/>
                    <a:gd name="T4" fmla="*/ 96 w 149"/>
                    <a:gd name="T5" fmla="*/ 171 h 190"/>
                    <a:gd name="T6" fmla="*/ 96 w 149"/>
                    <a:gd name="T7" fmla="*/ 171 h 190"/>
                    <a:gd name="T8" fmla="*/ 99 w 149"/>
                    <a:gd name="T9" fmla="*/ 176 h 190"/>
                    <a:gd name="T10" fmla="*/ 101 w 149"/>
                    <a:gd name="T11" fmla="*/ 178 h 190"/>
                    <a:gd name="T12" fmla="*/ 105 w 149"/>
                    <a:gd name="T13" fmla="*/ 180 h 190"/>
                    <a:gd name="T14" fmla="*/ 109 w 149"/>
                    <a:gd name="T15" fmla="*/ 181 h 190"/>
                    <a:gd name="T16" fmla="*/ 114 w 149"/>
                    <a:gd name="T17" fmla="*/ 181 h 190"/>
                    <a:gd name="T18" fmla="*/ 119 w 149"/>
                    <a:gd name="T19" fmla="*/ 181 h 190"/>
                    <a:gd name="T20" fmla="*/ 123 w 149"/>
                    <a:gd name="T21" fmla="*/ 180 h 190"/>
                    <a:gd name="T22" fmla="*/ 127 w 149"/>
                    <a:gd name="T23" fmla="*/ 177 h 190"/>
                    <a:gd name="T24" fmla="*/ 127 w 149"/>
                    <a:gd name="T25" fmla="*/ 177 h 190"/>
                    <a:gd name="T26" fmla="*/ 131 w 149"/>
                    <a:gd name="T27" fmla="*/ 174 h 190"/>
                    <a:gd name="T28" fmla="*/ 135 w 149"/>
                    <a:gd name="T29" fmla="*/ 171 h 190"/>
                    <a:gd name="T30" fmla="*/ 137 w 149"/>
                    <a:gd name="T31" fmla="*/ 167 h 190"/>
                    <a:gd name="T32" fmla="*/ 138 w 149"/>
                    <a:gd name="T33" fmla="*/ 163 h 190"/>
                    <a:gd name="T34" fmla="*/ 139 w 149"/>
                    <a:gd name="T35" fmla="*/ 159 h 190"/>
                    <a:gd name="T36" fmla="*/ 139 w 149"/>
                    <a:gd name="T37" fmla="*/ 155 h 190"/>
                    <a:gd name="T38" fmla="*/ 138 w 149"/>
                    <a:gd name="T39" fmla="*/ 150 h 190"/>
                    <a:gd name="T40" fmla="*/ 137 w 149"/>
                    <a:gd name="T41" fmla="*/ 146 h 190"/>
                    <a:gd name="T42" fmla="*/ 49 w 149"/>
                    <a:gd name="T43" fmla="*/ 4 h 190"/>
                    <a:gd name="T44" fmla="*/ 54 w 149"/>
                    <a:gd name="T45" fmla="*/ 0 h 190"/>
                    <a:gd name="T46" fmla="*/ 145 w 149"/>
                    <a:gd name="T47" fmla="*/ 144 h 190"/>
                    <a:gd name="T48" fmla="*/ 145 w 149"/>
                    <a:gd name="T49" fmla="*/ 144 h 190"/>
                    <a:gd name="T50" fmla="*/ 147 w 149"/>
                    <a:gd name="T51" fmla="*/ 150 h 190"/>
                    <a:gd name="T52" fmla="*/ 149 w 149"/>
                    <a:gd name="T53" fmla="*/ 155 h 190"/>
                    <a:gd name="T54" fmla="*/ 149 w 149"/>
                    <a:gd name="T55" fmla="*/ 161 h 190"/>
                    <a:gd name="T56" fmla="*/ 147 w 149"/>
                    <a:gd name="T57" fmla="*/ 166 h 190"/>
                    <a:gd name="T58" fmla="*/ 145 w 149"/>
                    <a:gd name="T59" fmla="*/ 171 h 190"/>
                    <a:gd name="T60" fmla="*/ 142 w 149"/>
                    <a:gd name="T61" fmla="*/ 177 h 190"/>
                    <a:gd name="T62" fmla="*/ 138 w 149"/>
                    <a:gd name="T63" fmla="*/ 181 h 190"/>
                    <a:gd name="T64" fmla="*/ 133 w 149"/>
                    <a:gd name="T65" fmla="*/ 185 h 190"/>
                    <a:gd name="T66" fmla="*/ 133 w 149"/>
                    <a:gd name="T67" fmla="*/ 185 h 190"/>
                    <a:gd name="T68" fmla="*/ 127 w 149"/>
                    <a:gd name="T69" fmla="*/ 188 h 190"/>
                    <a:gd name="T70" fmla="*/ 120 w 149"/>
                    <a:gd name="T71" fmla="*/ 190 h 190"/>
                    <a:gd name="T72" fmla="*/ 115 w 149"/>
                    <a:gd name="T73" fmla="*/ 190 h 190"/>
                    <a:gd name="T74" fmla="*/ 108 w 149"/>
                    <a:gd name="T75" fmla="*/ 190 h 190"/>
                    <a:gd name="T76" fmla="*/ 103 w 149"/>
                    <a:gd name="T77" fmla="*/ 189 h 190"/>
                    <a:gd name="T78" fmla="*/ 97 w 149"/>
                    <a:gd name="T79" fmla="*/ 186 h 190"/>
                    <a:gd name="T80" fmla="*/ 93 w 149"/>
                    <a:gd name="T81" fmla="*/ 182 h 190"/>
                    <a:gd name="T82" fmla="*/ 91 w 149"/>
                    <a:gd name="T83" fmla="*/ 178 h 190"/>
                    <a:gd name="T84" fmla="*/ 0 w 149"/>
                    <a:gd name="T85" fmla="*/ 33 h 19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49"/>
                    <a:gd name="T130" fmla="*/ 0 h 190"/>
                    <a:gd name="T131" fmla="*/ 149 w 149"/>
                    <a:gd name="T132" fmla="*/ 190 h 19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49" h="190">
                      <a:moveTo>
                        <a:pt x="0" y="33"/>
                      </a:moveTo>
                      <a:lnTo>
                        <a:pt x="7" y="28"/>
                      </a:lnTo>
                      <a:lnTo>
                        <a:pt x="96" y="171"/>
                      </a:lnTo>
                      <a:lnTo>
                        <a:pt x="96" y="171"/>
                      </a:lnTo>
                      <a:lnTo>
                        <a:pt x="99" y="176"/>
                      </a:lnTo>
                      <a:lnTo>
                        <a:pt x="101" y="178"/>
                      </a:lnTo>
                      <a:lnTo>
                        <a:pt x="105" y="180"/>
                      </a:lnTo>
                      <a:lnTo>
                        <a:pt x="109" y="181"/>
                      </a:lnTo>
                      <a:lnTo>
                        <a:pt x="114" y="181"/>
                      </a:lnTo>
                      <a:lnTo>
                        <a:pt x="119" y="181"/>
                      </a:lnTo>
                      <a:lnTo>
                        <a:pt x="123" y="180"/>
                      </a:lnTo>
                      <a:lnTo>
                        <a:pt x="127" y="177"/>
                      </a:lnTo>
                      <a:lnTo>
                        <a:pt x="127" y="177"/>
                      </a:lnTo>
                      <a:lnTo>
                        <a:pt x="131" y="174"/>
                      </a:lnTo>
                      <a:lnTo>
                        <a:pt x="135" y="171"/>
                      </a:lnTo>
                      <a:lnTo>
                        <a:pt x="137" y="167"/>
                      </a:lnTo>
                      <a:lnTo>
                        <a:pt x="138" y="163"/>
                      </a:lnTo>
                      <a:lnTo>
                        <a:pt x="139" y="159"/>
                      </a:lnTo>
                      <a:lnTo>
                        <a:pt x="139" y="155"/>
                      </a:lnTo>
                      <a:lnTo>
                        <a:pt x="138" y="150"/>
                      </a:lnTo>
                      <a:lnTo>
                        <a:pt x="137" y="146"/>
                      </a:lnTo>
                      <a:lnTo>
                        <a:pt x="49" y="4"/>
                      </a:lnTo>
                      <a:lnTo>
                        <a:pt x="54" y="0"/>
                      </a:lnTo>
                      <a:lnTo>
                        <a:pt x="145" y="144"/>
                      </a:lnTo>
                      <a:lnTo>
                        <a:pt x="145" y="144"/>
                      </a:lnTo>
                      <a:lnTo>
                        <a:pt x="147" y="150"/>
                      </a:lnTo>
                      <a:lnTo>
                        <a:pt x="149" y="155"/>
                      </a:lnTo>
                      <a:lnTo>
                        <a:pt x="149" y="161"/>
                      </a:lnTo>
                      <a:lnTo>
                        <a:pt x="147" y="166"/>
                      </a:lnTo>
                      <a:lnTo>
                        <a:pt x="145" y="171"/>
                      </a:lnTo>
                      <a:lnTo>
                        <a:pt x="142" y="177"/>
                      </a:lnTo>
                      <a:lnTo>
                        <a:pt x="138" y="181"/>
                      </a:lnTo>
                      <a:lnTo>
                        <a:pt x="133" y="185"/>
                      </a:lnTo>
                      <a:lnTo>
                        <a:pt x="133" y="185"/>
                      </a:lnTo>
                      <a:lnTo>
                        <a:pt x="127" y="188"/>
                      </a:lnTo>
                      <a:lnTo>
                        <a:pt x="120" y="190"/>
                      </a:lnTo>
                      <a:lnTo>
                        <a:pt x="115" y="190"/>
                      </a:lnTo>
                      <a:lnTo>
                        <a:pt x="108" y="190"/>
                      </a:lnTo>
                      <a:lnTo>
                        <a:pt x="103" y="189"/>
                      </a:lnTo>
                      <a:lnTo>
                        <a:pt x="97" y="186"/>
                      </a:lnTo>
                      <a:lnTo>
                        <a:pt x="93" y="182"/>
                      </a:lnTo>
                      <a:lnTo>
                        <a:pt x="91" y="178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92" name="Freeform 18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4300" cy="79375"/>
                </a:xfrm>
                <a:custGeom>
                  <a:avLst/>
                  <a:gdLst>
                    <a:gd name="T0" fmla="*/ 0 w 72"/>
                    <a:gd name="T1" fmla="*/ 47 h 50"/>
                    <a:gd name="T2" fmla="*/ 0 w 72"/>
                    <a:gd name="T3" fmla="*/ 47 h 50"/>
                    <a:gd name="T4" fmla="*/ 1 w 72"/>
                    <a:gd name="T5" fmla="*/ 49 h 50"/>
                    <a:gd name="T6" fmla="*/ 4 w 72"/>
                    <a:gd name="T7" fmla="*/ 50 h 50"/>
                    <a:gd name="T8" fmla="*/ 5 w 72"/>
                    <a:gd name="T9" fmla="*/ 50 h 50"/>
                    <a:gd name="T10" fmla="*/ 8 w 72"/>
                    <a:gd name="T11" fmla="*/ 49 h 50"/>
                    <a:gd name="T12" fmla="*/ 69 w 72"/>
                    <a:gd name="T13" fmla="*/ 11 h 50"/>
                    <a:gd name="T14" fmla="*/ 69 w 72"/>
                    <a:gd name="T15" fmla="*/ 11 h 50"/>
                    <a:gd name="T16" fmla="*/ 70 w 72"/>
                    <a:gd name="T17" fmla="*/ 9 h 50"/>
                    <a:gd name="T18" fmla="*/ 72 w 72"/>
                    <a:gd name="T19" fmla="*/ 8 h 50"/>
                    <a:gd name="T20" fmla="*/ 72 w 72"/>
                    <a:gd name="T21" fmla="*/ 5 h 50"/>
                    <a:gd name="T22" fmla="*/ 70 w 72"/>
                    <a:gd name="T23" fmla="*/ 2 h 50"/>
                    <a:gd name="T24" fmla="*/ 70 w 72"/>
                    <a:gd name="T25" fmla="*/ 2 h 50"/>
                    <a:gd name="T26" fmla="*/ 69 w 72"/>
                    <a:gd name="T27" fmla="*/ 1 h 50"/>
                    <a:gd name="T28" fmla="*/ 68 w 72"/>
                    <a:gd name="T29" fmla="*/ 0 h 50"/>
                    <a:gd name="T30" fmla="*/ 65 w 72"/>
                    <a:gd name="T31" fmla="*/ 0 h 50"/>
                    <a:gd name="T32" fmla="*/ 64 w 72"/>
                    <a:gd name="T33" fmla="*/ 1 h 50"/>
                    <a:gd name="T34" fmla="*/ 1 w 72"/>
                    <a:gd name="T35" fmla="*/ 39 h 50"/>
                    <a:gd name="T36" fmla="*/ 1 w 72"/>
                    <a:gd name="T37" fmla="*/ 39 h 50"/>
                    <a:gd name="T38" fmla="*/ 0 w 72"/>
                    <a:gd name="T39" fmla="*/ 40 h 50"/>
                    <a:gd name="T40" fmla="*/ 0 w 72"/>
                    <a:gd name="T41" fmla="*/ 43 h 50"/>
                    <a:gd name="T42" fmla="*/ 0 w 72"/>
                    <a:gd name="T43" fmla="*/ 44 h 50"/>
                    <a:gd name="T44" fmla="*/ 0 w 72"/>
                    <a:gd name="T45" fmla="*/ 47 h 50"/>
                    <a:gd name="T46" fmla="*/ 0 w 72"/>
                    <a:gd name="T47" fmla="*/ 47 h 5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72"/>
                    <a:gd name="T73" fmla="*/ 0 h 50"/>
                    <a:gd name="T74" fmla="*/ 72 w 72"/>
                    <a:gd name="T75" fmla="*/ 50 h 5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72" h="50">
                      <a:moveTo>
                        <a:pt x="0" y="47"/>
                      </a:moveTo>
                      <a:lnTo>
                        <a:pt x="0" y="47"/>
                      </a:lnTo>
                      <a:lnTo>
                        <a:pt x="1" y="49"/>
                      </a:lnTo>
                      <a:lnTo>
                        <a:pt x="4" y="50"/>
                      </a:lnTo>
                      <a:lnTo>
                        <a:pt x="5" y="50"/>
                      </a:lnTo>
                      <a:lnTo>
                        <a:pt x="8" y="49"/>
                      </a:lnTo>
                      <a:lnTo>
                        <a:pt x="69" y="11"/>
                      </a:lnTo>
                      <a:lnTo>
                        <a:pt x="69" y="11"/>
                      </a:lnTo>
                      <a:lnTo>
                        <a:pt x="70" y="9"/>
                      </a:lnTo>
                      <a:lnTo>
                        <a:pt x="72" y="8"/>
                      </a:lnTo>
                      <a:lnTo>
                        <a:pt x="72" y="5"/>
                      </a:lnTo>
                      <a:lnTo>
                        <a:pt x="70" y="2"/>
                      </a:lnTo>
                      <a:lnTo>
                        <a:pt x="70" y="2"/>
                      </a:lnTo>
                      <a:lnTo>
                        <a:pt x="69" y="1"/>
                      </a:lnTo>
                      <a:lnTo>
                        <a:pt x="68" y="0"/>
                      </a:lnTo>
                      <a:lnTo>
                        <a:pt x="65" y="0"/>
                      </a:lnTo>
                      <a:lnTo>
                        <a:pt x="64" y="1"/>
                      </a:lnTo>
                      <a:lnTo>
                        <a:pt x="1" y="39"/>
                      </a:lnTo>
                      <a:lnTo>
                        <a:pt x="1" y="39"/>
                      </a:lnTo>
                      <a:lnTo>
                        <a:pt x="0" y="40"/>
                      </a:lnTo>
                      <a:lnTo>
                        <a:pt x="0" y="43"/>
                      </a:lnTo>
                      <a:lnTo>
                        <a:pt x="0" y="44"/>
                      </a:lnTo>
                      <a:lnTo>
                        <a:pt x="0" y="47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93" name="Freeform 184"/>
                <p:cNvSpPr>
                  <a:spLocks noChangeArrowheads="1"/>
                </p:cNvSpPr>
                <p:nvPr/>
              </p:nvSpPr>
              <p:spPr bwMode="auto">
                <a:xfrm>
                  <a:off x="44450" y="63500"/>
                  <a:ext cx="161925" cy="219075"/>
                </a:xfrm>
                <a:custGeom>
                  <a:avLst/>
                  <a:gdLst>
                    <a:gd name="T0" fmla="*/ 0 w 102"/>
                    <a:gd name="T1" fmla="*/ 6 h 138"/>
                    <a:gd name="T2" fmla="*/ 9 w 102"/>
                    <a:gd name="T3" fmla="*/ 0 h 138"/>
                    <a:gd name="T4" fmla="*/ 88 w 102"/>
                    <a:gd name="T5" fmla="*/ 128 h 138"/>
                    <a:gd name="T6" fmla="*/ 88 w 102"/>
                    <a:gd name="T7" fmla="*/ 128 h 138"/>
                    <a:gd name="T8" fmla="*/ 91 w 102"/>
                    <a:gd name="T9" fmla="*/ 132 h 138"/>
                    <a:gd name="T10" fmla="*/ 94 w 102"/>
                    <a:gd name="T11" fmla="*/ 133 h 138"/>
                    <a:gd name="T12" fmla="*/ 98 w 102"/>
                    <a:gd name="T13" fmla="*/ 134 h 138"/>
                    <a:gd name="T14" fmla="*/ 102 w 102"/>
                    <a:gd name="T15" fmla="*/ 136 h 138"/>
                    <a:gd name="T16" fmla="*/ 102 w 102"/>
                    <a:gd name="T17" fmla="*/ 136 h 138"/>
                    <a:gd name="T18" fmla="*/ 101 w 102"/>
                    <a:gd name="T19" fmla="*/ 136 h 138"/>
                    <a:gd name="T20" fmla="*/ 101 w 102"/>
                    <a:gd name="T21" fmla="*/ 136 h 138"/>
                    <a:gd name="T22" fmla="*/ 95 w 102"/>
                    <a:gd name="T23" fmla="*/ 138 h 138"/>
                    <a:gd name="T24" fmla="*/ 88 w 102"/>
                    <a:gd name="T25" fmla="*/ 138 h 138"/>
                    <a:gd name="T26" fmla="*/ 83 w 102"/>
                    <a:gd name="T27" fmla="*/ 136 h 138"/>
                    <a:gd name="T28" fmla="*/ 79 w 102"/>
                    <a:gd name="T29" fmla="*/ 132 h 138"/>
                    <a:gd name="T30" fmla="*/ 0 w 102"/>
                    <a:gd name="T31" fmla="*/ 6 h 13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2"/>
                    <a:gd name="T49" fmla="*/ 0 h 138"/>
                    <a:gd name="T50" fmla="*/ 102 w 102"/>
                    <a:gd name="T51" fmla="*/ 138 h 13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2" h="138">
                      <a:moveTo>
                        <a:pt x="0" y="6"/>
                      </a:moveTo>
                      <a:lnTo>
                        <a:pt x="9" y="0"/>
                      </a:lnTo>
                      <a:lnTo>
                        <a:pt x="88" y="128"/>
                      </a:lnTo>
                      <a:lnTo>
                        <a:pt x="88" y="128"/>
                      </a:lnTo>
                      <a:lnTo>
                        <a:pt x="91" y="132"/>
                      </a:lnTo>
                      <a:lnTo>
                        <a:pt x="94" y="133"/>
                      </a:lnTo>
                      <a:lnTo>
                        <a:pt x="98" y="134"/>
                      </a:lnTo>
                      <a:lnTo>
                        <a:pt x="102" y="136"/>
                      </a:lnTo>
                      <a:lnTo>
                        <a:pt x="102" y="136"/>
                      </a:lnTo>
                      <a:lnTo>
                        <a:pt x="101" y="136"/>
                      </a:lnTo>
                      <a:lnTo>
                        <a:pt x="101" y="136"/>
                      </a:lnTo>
                      <a:lnTo>
                        <a:pt x="95" y="138"/>
                      </a:lnTo>
                      <a:lnTo>
                        <a:pt x="88" y="138"/>
                      </a:lnTo>
                      <a:lnTo>
                        <a:pt x="83" y="136"/>
                      </a:lnTo>
                      <a:lnTo>
                        <a:pt x="79" y="132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94" name="Freeform 185"/>
              <p:cNvSpPr>
                <a:spLocks noEditPoints="1" noChangeArrowheads="1"/>
              </p:cNvSpPr>
              <p:nvPr/>
            </p:nvSpPr>
            <p:spPr bwMode="auto">
              <a:xfrm>
                <a:off x="2987675" y="1916113"/>
                <a:ext cx="200025" cy="153987"/>
              </a:xfrm>
              <a:custGeom>
                <a:avLst/>
                <a:gdLst>
                  <a:gd name="T0" fmla="*/ 124 w 126"/>
                  <a:gd name="T1" fmla="*/ 38 h 97"/>
                  <a:gd name="T2" fmla="*/ 105 w 126"/>
                  <a:gd name="T3" fmla="*/ 15 h 97"/>
                  <a:gd name="T4" fmla="*/ 99 w 126"/>
                  <a:gd name="T5" fmla="*/ 34 h 97"/>
                  <a:gd name="T6" fmla="*/ 111 w 126"/>
                  <a:gd name="T7" fmla="*/ 39 h 97"/>
                  <a:gd name="T8" fmla="*/ 113 w 126"/>
                  <a:gd name="T9" fmla="*/ 55 h 97"/>
                  <a:gd name="T10" fmla="*/ 99 w 126"/>
                  <a:gd name="T11" fmla="*/ 63 h 97"/>
                  <a:gd name="T12" fmla="*/ 113 w 126"/>
                  <a:gd name="T13" fmla="*/ 72 h 97"/>
                  <a:gd name="T14" fmla="*/ 125 w 126"/>
                  <a:gd name="T15" fmla="*/ 58 h 97"/>
                  <a:gd name="T16" fmla="*/ 99 w 126"/>
                  <a:gd name="T17" fmla="*/ 12 h 97"/>
                  <a:gd name="T18" fmla="*/ 40 w 126"/>
                  <a:gd name="T19" fmla="*/ 1 h 97"/>
                  <a:gd name="T20" fmla="*/ 42 w 126"/>
                  <a:gd name="T21" fmla="*/ 5 h 97"/>
                  <a:gd name="T22" fmla="*/ 46 w 126"/>
                  <a:gd name="T23" fmla="*/ 13 h 97"/>
                  <a:gd name="T24" fmla="*/ 40 w 126"/>
                  <a:gd name="T25" fmla="*/ 20 h 97"/>
                  <a:gd name="T26" fmla="*/ 40 w 126"/>
                  <a:gd name="T27" fmla="*/ 84 h 97"/>
                  <a:gd name="T28" fmla="*/ 59 w 126"/>
                  <a:gd name="T29" fmla="*/ 82 h 97"/>
                  <a:gd name="T30" fmla="*/ 79 w 126"/>
                  <a:gd name="T31" fmla="*/ 76 h 97"/>
                  <a:gd name="T32" fmla="*/ 99 w 126"/>
                  <a:gd name="T33" fmla="*/ 63 h 97"/>
                  <a:gd name="T34" fmla="*/ 92 w 126"/>
                  <a:gd name="T35" fmla="*/ 62 h 97"/>
                  <a:gd name="T36" fmla="*/ 86 w 126"/>
                  <a:gd name="T37" fmla="*/ 42 h 97"/>
                  <a:gd name="T38" fmla="*/ 95 w 126"/>
                  <a:gd name="T39" fmla="*/ 35 h 97"/>
                  <a:gd name="T40" fmla="*/ 40 w 126"/>
                  <a:gd name="T41" fmla="*/ 1 h 97"/>
                  <a:gd name="T42" fmla="*/ 33 w 126"/>
                  <a:gd name="T43" fmla="*/ 9 h 97"/>
                  <a:gd name="T44" fmla="*/ 40 w 126"/>
                  <a:gd name="T45" fmla="*/ 1 h 97"/>
                  <a:gd name="T46" fmla="*/ 40 w 126"/>
                  <a:gd name="T47" fmla="*/ 96 h 97"/>
                  <a:gd name="T48" fmla="*/ 38 w 126"/>
                  <a:gd name="T49" fmla="*/ 85 h 97"/>
                  <a:gd name="T50" fmla="*/ 33 w 126"/>
                  <a:gd name="T51" fmla="*/ 97 h 97"/>
                  <a:gd name="T52" fmla="*/ 37 w 126"/>
                  <a:gd name="T53" fmla="*/ 72 h 97"/>
                  <a:gd name="T54" fmla="*/ 33 w 126"/>
                  <a:gd name="T55" fmla="*/ 32 h 97"/>
                  <a:gd name="T56" fmla="*/ 33 w 126"/>
                  <a:gd name="T57" fmla="*/ 15 h 97"/>
                  <a:gd name="T58" fmla="*/ 36 w 126"/>
                  <a:gd name="T59" fmla="*/ 19 h 97"/>
                  <a:gd name="T60" fmla="*/ 33 w 126"/>
                  <a:gd name="T61" fmla="*/ 3 h 97"/>
                  <a:gd name="T62" fmla="*/ 27 w 126"/>
                  <a:gd name="T63" fmla="*/ 20 h 97"/>
                  <a:gd name="T64" fmla="*/ 33 w 126"/>
                  <a:gd name="T65" fmla="*/ 15 h 97"/>
                  <a:gd name="T66" fmla="*/ 33 w 126"/>
                  <a:gd name="T67" fmla="*/ 3 h 97"/>
                  <a:gd name="T68" fmla="*/ 27 w 126"/>
                  <a:gd name="T69" fmla="*/ 97 h 97"/>
                  <a:gd name="T70" fmla="*/ 27 w 126"/>
                  <a:gd name="T71" fmla="*/ 92 h 97"/>
                  <a:gd name="T72" fmla="*/ 33 w 126"/>
                  <a:gd name="T73" fmla="*/ 32 h 97"/>
                  <a:gd name="T74" fmla="*/ 23 w 126"/>
                  <a:gd name="T75" fmla="*/ 69 h 97"/>
                  <a:gd name="T76" fmla="*/ 27 w 126"/>
                  <a:gd name="T77" fmla="*/ 59 h 97"/>
                  <a:gd name="T78" fmla="*/ 26 w 126"/>
                  <a:gd name="T79" fmla="*/ 47 h 97"/>
                  <a:gd name="T80" fmla="*/ 23 w 126"/>
                  <a:gd name="T81" fmla="*/ 39 h 97"/>
                  <a:gd name="T82" fmla="*/ 33 w 126"/>
                  <a:gd name="T83" fmla="*/ 32 h 97"/>
                  <a:gd name="T84" fmla="*/ 17 w 126"/>
                  <a:gd name="T85" fmla="*/ 11 h 97"/>
                  <a:gd name="T86" fmla="*/ 2 w 126"/>
                  <a:gd name="T87" fmla="*/ 40 h 97"/>
                  <a:gd name="T88" fmla="*/ 8 w 126"/>
                  <a:gd name="T89" fmla="*/ 88 h 97"/>
                  <a:gd name="T90" fmla="*/ 23 w 126"/>
                  <a:gd name="T91" fmla="*/ 97 h 97"/>
                  <a:gd name="T92" fmla="*/ 22 w 126"/>
                  <a:gd name="T93" fmla="*/ 91 h 97"/>
                  <a:gd name="T94" fmla="*/ 17 w 126"/>
                  <a:gd name="T95" fmla="*/ 74 h 97"/>
                  <a:gd name="T96" fmla="*/ 23 w 126"/>
                  <a:gd name="T97" fmla="*/ 65 h 97"/>
                  <a:gd name="T98" fmla="*/ 13 w 126"/>
                  <a:gd name="T99" fmla="*/ 65 h 97"/>
                  <a:gd name="T100" fmla="*/ 7 w 126"/>
                  <a:gd name="T101" fmla="*/ 54 h 97"/>
                  <a:gd name="T102" fmla="*/ 14 w 126"/>
                  <a:gd name="T103" fmla="*/ 43 h 97"/>
                  <a:gd name="T104" fmla="*/ 23 w 126"/>
                  <a:gd name="T105" fmla="*/ 39 h 97"/>
                  <a:gd name="T106" fmla="*/ 14 w 126"/>
                  <a:gd name="T107" fmla="*/ 32 h 97"/>
                  <a:gd name="T108" fmla="*/ 14 w 126"/>
                  <a:gd name="T109" fmla="*/ 24 h 9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26"/>
                  <a:gd name="T166" fmla="*/ 0 h 97"/>
                  <a:gd name="T167" fmla="*/ 126 w 126"/>
                  <a:gd name="T168" fmla="*/ 97 h 9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26" h="97">
                    <a:moveTo>
                      <a:pt x="126" y="53"/>
                    </a:moveTo>
                    <a:lnTo>
                      <a:pt x="126" y="53"/>
                    </a:lnTo>
                    <a:lnTo>
                      <a:pt x="126" y="45"/>
                    </a:lnTo>
                    <a:lnTo>
                      <a:pt x="124" y="38"/>
                    </a:lnTo>
                    <a:lnTo>
                      <a:pt x="121" y="31"/>
                    </a:lnTo>
                    <a:lnTo>
                      <a:pt x="117" y="24"/>
                    </a:lnTo>
                    <a:lnTo>
                      <a:pt x="109" y="17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99" y="12"/>
                    </a:lnTo>
                    <a:lnTo>
                      <a:pt x="99" y="34"/>
                    </a:lnTo>
                    <a:lnTo>
                      <a:pt x="99" y="34"/>
                    </a:lnTo>
                    <a:lnTo>
                      <a:pt x="103" y="35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11" y="39"/>
                    </a:lnTo>
                    <a:lnTo>
                      <a:pt x="114" y="45"/>
                    </a:lnTo>
                    <a:lnTo>
                      <a:pt x="114" y="50"/>
                    </a:lnTo>
                    <a:lnTo>
                      <a:pt x="113" y="55"/>
                    </a:lnTo>
                    <a:lnTo>
                      <a:pt x="113" y="55"/>
                    </a:lnTo>
                    <a:lnTo>
                      <a:pt x="110" y="59"/>
                    </a:lnTo>
                    <a:lnTo>
                      <a:pt x="107" y="62"/>
                    </a:lnTo>
                    <a:lnTo>
                      <a:pt x="103" y="63"/>
                    </a:lnTo>
                    <a:lnTo>
                      <a:pt x="99" y="63"/>
                    </a:lnTo>
                    <a:lnTo>
                      <a:pt x="99" y="76"/>
                    </a:lnTo>
                    <a:lnTo>
                      <a:pt x="99" y="76"/>
                    </a:lnTo>
                    <a:lnTo>
                      <a:pt x="109" y="74"/>
                    </a:lnTo>
                    <a:lnTo>
                      <a:pt x="113" y="72"/>
                    </a:lnTo>
                    <a:lnTo>
                      <a:pt x="117" y="70"/>
                    </a:lnTo>
                    <a:lnTo>
                      <a:pt x="121" y="68"/>
                    </a:lnTo>
                    <a:lnTo>
                      <a:pt x="122" y="63"/>
                    </a:lnTo>
                    <a:lnTo>
                      <a:pt x="125" y="58"/>
                    </a:lnTo>
                    <a:lnTo>
                      <a:pt x="126" y="53"/>
                    </a:lnTo>
                    <a:lnTo>
                      <a:pt x="126" y="53"/>
                    </a:lnTo>
                    <a:close/>
                    <a:moveTo>
                      <a:pt x="99" y="12"/>
                    </a:moveTo>
                    <a:lnTo>
                      <a:pt x="99" y="12"/>
                    </a:lnTo>
                    <a:lnTo>
                      <a:pt x="82" y="5"/>
                    </a:lnTo>
                    <a:lnTo>
                      <a:pt x="65" y="1"/>
                    </a:lnTo>
                    <a:lnTo>
                      <a:pt x="52" y="0"/>
                    </a:lnTo>
                    <a:lnTo>
                      <a:pt x="40" y="1"/>
                    </a:lnTo>
                    <a:lnTo>
                      <a:pt x="40" y="5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6" y="11"/>
                    </a:lnTo>
                    <a:lnTo>
                      <a:pt x="46" y="13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4" y="19"/>
                    </a:lnTo>
                    <a:lnTo>
                      <a:pt x="40" y="20"/>
                    </a:lnTo>
                    <a:lnTo>
                      <a:pt x="40" y="76"/>
                    </a:lnTo>
                    <a:lnTo>
                      <a:pt x="40" y="76"/>
                    </a:lnTo>
                    <a:lnTo>
                      <a:pt x="40" y="80"/>
                    </a:lnTo>
                    <a:lnTo>
                      <a:pt x="40" y="84"/>
                    </a:lnTo>
                    <a:lnTo>
                      <a:pt x="40" y="96"/>
                    </a:lnTo>
                    <a:lnTo>
                      <a:pt x="40" y="96"/>
                    </a:lnTo>
                    <a:lnTo>
                      <a:pt x="49" y="91"/>
                    </a:lnTo>
                    <a:lnTo>
                      <a:pt x="59" y="82"/>
                    </a:lnTo>
                    <a:lnTo>
                      <a:pt x="69" y="77"/>
                    </a:lnTo>
                    <a:lnTo>
                      <a:pt x="73" y="76"/>
                    </a:lnTo>
                    <a:lnTo>
                      <a:pt x="79" y="76"/>
                    </a:lnTo>
                    <a:lnTo>
                      <a:pt x="79" y="76"/>
                    </a:lnTo>
                    <a:lnTo>
                      <a:pt x="90" y="76"/>
                    </a:lnTo>
                    <a:lnTo>
                      <a:pt x="99" y="76"/>
                    </a:lnTo>
                    <a:lnTo>
                      <a:pt x="99" y="63"/>
                    </a:lnTo>
                    <a:lnTo>
                      <a:pt x="99" y="63"/>
                    </a:lnTo>
                    <a:lnTo>
                      <a:pt x="97" y="63"/>
                    </a:lnTo>
                    <a:lnTo>
                      <a:pt x="92" y="62"/>
                    </a:lnTo>
                    <a:lnTo>
                      <a:pt x="92" y="62"/>
                    </a:lnTo>
                    <a:lnTo>
                      <a:pt x="92" y="62"/>
                    </a:lnTo>
                    <a:lnTo>
                      <a:pt x="88" y="59"/>
                    </a:lnTo>
                    <a:lnTo>
                      <a:pt x="86" y="54"/>
                    </a:lnTo>
                    <a:lnTo>
                      <a:pt x="84" y="49"/>
                    </a:lnTo>
                    <a:lnTo>
                      <a:pt x="86" y="42"/>
                    </a:lnTo>
                    <a:lnTo>
                      <a:pt x="86" y="42"/>
                    </a:lnTo>
                    <a:lnTo>
                      <a:pt x="88" y="39"/>
                    </a:lnTo>
                    <a:lnTo>
                      <a:pt x="91" y="36"/>
                    </a:lnTo>
                    <a:lnTo>
                      <a:pt x="95" y="35"/>
                    </a:lnTo>
                    <a:lnTo>
                      <a:pt x="99" y="34"/>
                    </a:lnTo>
                    <a:lnTo>
                      <a:pt x="99" y="12"/>
                    </a:lnTo>
                    <a:close/>
                    <a:moveTo>
                      <a:pt x="40" y="1"/>
                    </a:moveTo>
                    <a:lnTo>
                      <a:pt x="40" y="1"/>
                    </a:lnTo>
                    <a:lnTo>
                      <a:pt x="33" y="3"/>
                    </a:lnTo>
                    <a:lnTo>
                      <a:pt x="33" y="11"/>
                    </a:lnTo>
                    <a:lnTo>
                      <a:pt x="33" y="11"/>
                    </a:lnTo>
                    <a:lnTo>
                      <a:pt x="33" y="9"/>
                    </a:lnTo>
                    <a:lnTo>
                      <a:pt x="33" y="9"/>
                    </a:lnTo>
                    <a:lnTo>
                      <a:pt x="36" y="7"/>
                    </a:lnTo>
                    <a:lnTo>
                      <a:pt x="40" y="5"/>
                    </a:lnTo>
                    <a:lnTo>
                      <a:pt x="40" y="1"/>
                    </a:lnTo>
                    <a:lnTo>
                      <a:pt x="40" y="1"/>
                    </a:lnTo>
                    <a:close/>
                    <a:moveTo>
                      <a:pt x="33" y="97"/>
                    </a:moveTo>
                    <a:lnTo>
                      <a:pt x="33" y="97"/>
                    </a:lnTo>
                    <a:lnTo>
                      <a:pt x="40" y="96"/>
                    </a:lnTo>
                    <a:lnTo>
                      <a:pt x="40" y="84"/>
                    </a:lnTo>
                    <a:lnTo>
                      <a:pt x="40" y="84"/>
                    </a:lnTo>
                    <a:lnTo>
                      <a:pt x="38" y="85"/>
                    </a:lnTo>
                    <a:lnTo>
                      <a:pt x="38" y="85"/>
                    </a:lnTo>
                    <a:lnTo>
                      <a:pt x="36" y="89"/>
                    </a:lnTo>
                    <a:lnTo>
                      <a:pt x="33" y="92"/>
                    </a:lnTo>
                    <a:lnTo>
                      <a:pt x="33" y="97"/>
                    </a:lnTo>
                    <a:lnTo>
                      <a:pt x="33" y="97"/>
                    </a:lnTo>
                    <a:close/>
                    <a:moveTo>
                      <a:pt x="40" y="20"/>
                    </a:moveTo>
                    <a:lnTo>
                      <a:pt x="40" y="76"/>
                    </a:lnTo>
                    <a:lnTo>
                      <a:pt x="40" y="76"/>
                    </a:lnTo>
                    <a:lnTo>
                      <a:pt x="37" y="72"/>
                    </a:lnTo>
                    <a:lnTo>
                      <a:pt x="33" y="69"/>
                    </a:lnTo>
                    <a:lnTo>
                      <a:pt x="33" y="69"/>
                    </a:lnTo>
                    <a:lnTo>
                      <a:pt x="33" y="69"/>
                    </a:lnTo>
                    <a:lnTo>
                      <a:pt x="33" y="32"/>
                    </a:lnTo>
                    <a:lnTo>
                      <a:pt x="33" y="32"/>
                    </a:lnTo>
                    <a:lnTo>
                      <a:pt x="33" y="30"/>
                    </a:lnTo>
                    <a:lnTo>
                      <a:pt x="33" y="26"/>
                    </a:lnTo>
                    <a:lnTo>
                      <a:pt x="33" y="15"/>
                    </a:lnTo>
                    <a:lnTo>
                      <a:pt x="33" y="15"/>
                    </a:lnTo>
                    <a:lnTo>
                      <a:pt x="34" y="17"/>
                    </a:lnTo>
                    <a:lnTo>
                      <a:pt x="36" y="19"/>
                    </a:lnTo>
                    <a:lnTo>
                      <a:pt x="36" y="19"/>
                    </a:lnTo>
                    <a:lnTo>
                      <a:pt x="40" y="20"/>
                    </a:lnTo>
                    <a:lnTo>
                      <a:pt x="40" y="20"/>
                    </a:lnTo>
                    <a:close/>
                    <a:moveTo>
                      <a:pt x="33" y="3"/>
                    </a:moveTo>
                    <a:lnTo>
                      <a:pt x="33" y="3"/>
                    </a:lnTo>
                    <a:lnTo>
                      <a:pt x="23" y="7"/>
                    </a:lnTo>
                    <a:lnTo>
                      <a:pt x="23" y="19"/>
                    </a:lnTo>
                    <a:lnTo>
                      <a:pt x="23" y="19"/>
                    </a:lnTo>
                    <a:lnTo>
                      <a:pt x="27" y="20"/>
                    </a:lnTo>
                    <a:lnTo>
                      <a:pt x="27" y="20"/>
                    </a:lnTo>
                    <a:lnTo>
                      <a:pt x="30" y="23"/>
                    </a:lnTo>
                    <a:lnTo>
                      <a:pt x="33" y="26"/>
                    </a:lnTo>
                    <a:lnTo>
                      <a:pt x="33" y="15"/>
                    </a:lnTo>
                    <a:lnTo>
                      <a:pt x="33" y="15"/>
                    </a:lnTo>
                    <a:lnTo>
                      <a:pt x="32" y="13"/>
                    </a:lnTo>
                    <a:lnTo>
                      <a:pt x="33" y="11"/>
                    </a:lnTo>
                    <a:lnTo>
                      <a:pt x="33" y="3"/>
                    </a:lnTo>
                    <a:lnTo>
                      <a:pt x="33" y="3"/>
                    </a:lnTo>
                    <a:close/>
                    <a:moveTo>
                      <a:pt x="23" y="97"/>
                    </a:moveTo>
                    <a:lnTo>
                      <a:pt x="23" y="97"/>
                    </a:lnTo>
                    <a:lnTo>
                      <a:pt x="27" y="97"/>
                    </a:lnTo>
                    <a:lnTo>
                      <a:pt x="33" y="97"/>
                    </a:lnTo>
                    <a:lnTo>
                      <a:pt x="33" y="92"/>
                    </a:lnTo>
                    <a:lnTo>
                      <a:pt x="33" y="92"/>
                    </a:lnTo>
                    <a:lnTo>
                      <a:pt x="27" y="92"/>
                    </a:lnTo>
                    <a:lnTo>
                      <a:pt x="23" y="91"/>
                    </a:lnTo>
                    <a:lnTo>
                      <a:pt x="23" y="97"/>
                    </a:lnTo>
                    <a:lnTo>
                      <a:pt x="23" y="97"/>
                    </a:lnTo>
                    <a:close/>
                    <a:moveTo>
                      <a:pt x="33" y="32"/>
                    </a:moveTo>
                    <a:lnTo>
                      <a:pt x="33" y="69"/>
                    </a:lnTo>
                    <a:lnTo>
                      <a:pt x="33" y="69"/>
                    </a:lnTo>
                    <a:lnTo>
                      <a:pt x="27" y="68"/>
                    </a:lnTo>
                    <a:lnTo>
                      <a:pt x="23" y="69"/>
                    </a:lnTo>
                    <a:lnTo>
                      <a:pt x="23" y="65"/>
                    </a:lnTo>
                    <a:lnTo>
                      <a:pt x="23" y="65"/>
                    </a:lnTo>
                    <a:lnTo>
                      <a:pt x="26" y="62"/>
                    </a:lnTo>
                    <a:lnTo>
                      <a:pt x="27" y="59"/>
                    </a:lnTo>
                    <a:lnTo>
                      <a:pt x="27" y="59"/>
                    </a:lnTo>
                    <a:lnTo>
                      <a:pt x="29" y="55"/>
                    </a:lnTo>
                    <a:lnTo>
                      <a:pt x="29" y="50"/>
                    </a:lnTo>
                    <a:lnTo>
                      <a:pt x="26" y="47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3" y="39"/>
                    </a:lnTo>
                    <a:lnTo>
                      <a:pt x="23" y="39"/>
                    </a:lnTo>
                    <a:lnTo>
                      <a:pt x="27" y="38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3" y="32"/>
                    </a:lnTo>
                    <a:lnTo>
                      <a:pt x="33" y="32"/>
                    </a:lnTo>
                    <a:close/>
                    <a:moveTo>
                      <a:pt x="23" y="7"/>
                    </a:moveTo>
                    <a:lnTo>
                      <a:pt x="23" y="7"/>
                    </a:lnTo>
                    <a:lnTo>
                      <a:pt x="17" y="11"/>
                    </a:lnTo>
                    <a:lnTo>
                      <a:pt x="13" y="16"/>
                    </a:lnTo>
                    <a:lnTo>
                      <a:pt x="8" y="21"/>
                    </a:lnTo>
                    <a:lnTo>
                      <a:pt x="6" y="27"/>
                    </a:lnTo>
                    <a:lnTo>
                      <a:pt x="2" y="40"/>
                    </a:lnTo>
                    <a:lnTo>
                      <a:pt x="0" y="54"/>
                    </a:lnTo>
                    <a:lnTo>
                      <a:pt x="2" y="66"/>
                    </a:lnTo>
                    <a:lnTo>
                      <a:pt x="4" y="78"/>
                    </a:lnTo>
                    <a:lnTo>
                      <a:pt x="8" y="88"/>
                    </a:lnTo>
                    <a:lnTo>
                      <a:pt x="13" y="91"/>
                    </a:lnTo>
                    <a:lnTo>
                      <a:pt x="15" y="93"/>
                    </a:lnTo>
                    <a:lnTo>
                      <a:pt x="15" y="93"/>
                    </a:lnTo>
                    <a:lnTo>
                      <a:pt x="23" y="97"/>
                    </a:lnTo>
                    <a:lnTo>
                      <a:pt x="23" y="91"/>
                    </a:lnTo>
                    <a:lnTo>
                      <a:pt x="22" y="91"/>
                    </a:lnTo>
                    <a:lnTo>
                      <a:pt x="22" y="91"/>
                    </a:lnTo>
                    <a:lnTo>
                      <a:pt x="22" y="91"/>
                    </a:lnTo>
                    <a:lnTo>
                      <a:pt x="18" y="88"/>
                    </a:lnTo>
                    <a:lnTo>
                      <a:pt x="17" y="84"/>
                    </a:lnTo>
                    <a:lnTo>
                      <a:pt x="15" y="80"/>
                    </a:lnTo>
                    <a:lnTo>
                      <a:pt x="17" y="74"/>
                    </a:lnTo>
                    <a:lnTo>
                      <a:pt x="17" y="74"/>
                    </a:lnTo>
                    <a:lnTo>
                      <a:pt x="19" y="72"/>
                    </a:lnTo>
                    <a:lnTo>
                      <a:pt x="23" y="69"/>
                    </a:lnTo>
                    <a:lnTo>
                      <a:pt x="23" y="65"/>
                    </a:lnTo>
                    <a:lnTo>
                      <a:pt x="23" y="65"/>
                    </a:lnTo>
                    <a:lnTo>
                      <a:pt x="18" y="66"/>
                    </a:lnTo>
                    <a:lnTo>
                      <a:pt x="13" y="65"/>
                    </a:lnTo>
                    <a:lnTo>
                      <a:pt x="13" y="65"/>
                    </a:lnTo>
                    <a:lnTo>
                      <a:pt x="13" y="65"/>
                    </a:lnTo>
                    <a:lnTo>
                      <a:pt x="10" y="62"/>
                    </a:lnTo>
                    <a:lnTo>
                      <a:pt x="7" y="58"/>
                    </a:lnTo>
                    <a:lnTo>
                      <a:pt x="7" y="54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6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3" y="43"/>
                    </a:lnTo>
                    <a:lnTo>
                      <a:pt x="23" y="39"/>
                    </a:lnTo>
                    <a:lnTo>
                      <a:pt x="23" y="39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15" y="35"/>
                    </a:lnTo>
                    <a:lnTo>
                      <a:pt x="14" y="32"/>
                    </a:lnTo>
                    <a:lnTo>
                      <a:pt x="13" y="28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8" y="20"/>
                    </a:lnTo>
                    <a:lnTo>
                      <a:pt x="23" y="19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C16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295" name="组合 199"/>
              <p:cNvGrpSpPr/>
              <p:nvPr/>
            </p:nvGrpSpPr>
            <p:grpSpPr bwMode="auto">
              <a:xfrm>
                <a:off x="4759325" y="2971800"/>
                <a:ext cx="266700" cy="334963"/>
                <a:chOff x="0" y="0"/>
                <a:chExt cx="265113" cy="334963"/>
              </a:xfrm>
            </p:grpSpPr>
            <p:sp>
              <p:nvSpPr>
                <p:cNvPr id="4296" name="Freeform 186"/>
                <p:cNvSpPr>
                  <a:spLocks noChangeArrowheads="1"/>
                </p:cNvSpPr>
                <p:nvPr/>
              </p:nvSpPr>
              <p:spPr bwMode="auto">
                <a:xfrm>
                  <a:off x="0" y="9525"/>
                  <a:ext cx="252413" cy="325438"/>
                </a:xfrm>
                <a:custGeom>
                  <a:avLst/>
                  <a:gdLst>
                    <a:gd name="T0" fmla="*/ 159 w 159"/>
                    <a:gd name="T1" fmla="*/ 36 h 205"/>
                    <a:gd name="T2" fmla="*/ 151 w 159"/>
                    <a:gd name="T3" fmla="*/ 32 h 205"/>
                    <a:gd name="T4" fmla="*/ 56 w 159"/>
                    <a:gd name="T5" fmla="*/ 185 h 205"/>
                    <a:gd name="T6" fmla="*/ 56 w 159"/>
                    <a:gd name="T7" fmla="*/ 185 h 205"/>
                    <a:gd name="T8" fmla="*/ 53 w 159"/>
                    <a:gd name="T9" fmla="*/ 189 h 205"/>
                    <a:gd name="T10" fmla="*/ 50 w 159"/>
                    <a:gd name="T11" fmla="*/ 191 h 205"/>
                    <a:gd name="T12" fmla="*/ 46 w 159"/>
                    <a:gd name="T13" fmla="*/ 193 h 205"/>
                    <a:gd name="T14" fmla="*/ 41 w 159"/>
                    <a:gd name="T15" fmla="*/ 194 h 205"/>
                    <a:gd name="T16" fmla="*/ 37 w 159"/>
                    <a:gd name="T17" fmla="*/ 195 h 205"/>
                    <a:gd name="T18" fmla="*/ 31 w 159"/>
                    <a:gd name="T19" fmla="*/ 194 h 205"/>
                    <a:gd name="T20" fmla="*/ 27 w 159"/>
                    <a:gd name="T21" fmla="*/ 193 h 205"/>
                    <a:gd name="T22" fmla="*/ 22 w 159"/>
                    <a:gd name="T23" fmla="*/ 191 h 205"/>
                    <a:gd name="T24" fmla="*/ 22 w 159"/>
                    <a:gd name="T25" fmla="*/ 191 h 205"/>
                    <a:gd name="T26" fmla="*/ 18 w 159"/>
                    <a:gd name="T27" fmla="*/ 187 h 205"/>
                    <a:gd name="T28" fmla="*/ 15 w 159"/>
                    <a:gd name="T29" fmla="*/ 185 h 205"/>
                    <a:gd name="T30" fmla="*/ 12 w 159"/>
                    <a:gd name="T31" fmla="*/ 180 h 205"/>
                    <a:gd name="T32" fmla="*/ 10 w 159"/>
                    <a:gd name="T33" fmla="*/ 175 h 205"/>
                    <a:gd name="T34" fmla="*/ 10 w 159"/>
                    <a:gd name="T35" fmla="*/ 171 h 205"/>
                    <a:gd name="T36" fmla="*/ 10 w 159"/>
                    <a:gd name="T37" fmla="*/ 166 h 205"/>
                    <a:gd name="T38" fmla="*/ 11 w 159"/>
                    <a:gd name="T39" fmla="*/ 162 h 205"/>
                    <a:gd name="T40" fmla="*/ 12 w 159"/>
                    <a:gd name="T41" fmla="*/ 157 h 205"/>
                    <a:gd name="T42" fmla="*/ 107 w 159"/>
                    <a:gd name="T43" fmla="*/ 4 h 205"/>
                    <a:gd name="T44" fmla="*/ 100 w 159"/>
                    <a:gd name="T45" fmla="*/ 0 h 205"/>
                    <a:gd name="T46" fmla="*/ 4 w 159"/>
                    <a:gd name="T47" fmla="*/ 155 h 205"/>
                    <a:gd name="T48" fmla="*/ 4 w 159"/>
                    <a:gd name="T49" fmla="*/ 155 h 205"/>
                    <a:gd name="T50" fmla="*/ 2 w 159"/>
                    <a:gd name="T51" fmla="*/ 160 h 205"/>
                    <a:gd name="T52" fmla="*/ 0 w 159"/>
                    <a:gd name="T53" fmla="*/ 167 h 205"/>
                    <a:gd name="T54" fmla="*/ 0 w 159"/>
                    <a:gd name="T55" fmla="*/ 172 h 205"/>
                    <a:gd name="T56" fmla="*/ 2 w 159"/>
                    <a:gd name="T57" fmla="*/ 179 h 205"/>
                    <a:gd name="T58" fmla="*/ 3 w 159"/>
                    <a:gd name="T59" fmla="*/ 185 h 205"/>
                    <a:gd name="T60" fmla="*/ 7 w 159"/>
                    <a:gd name="T61" fmla="*/ 190 h 205"/>
                    <a:gd name="T62" fmla="*/ 11 w 159"/>
                    <a:gd name="T63" fmla="*/ 195 h 205"/>
                    <a:gd name="T64" fmla="*/ 16 w 159"/>
                    <a:gd name="T65" fmla="*/ 199 h 205"/>
                    <a:gd name="T66" fmla="*/ 16 w 159"/>
                    <a:gd name="T67" fmla="*/ 199 h 205"/>
                    <a:gd name="T68" fmla="*/ 23 w 159"/>
                    <a:gd name="T69" fmla="*/ 202 h 205"/>
                    <a:gd name="T70" fmla="*/ 30 w 159"/>
                    <a:gd name="T71" fmla="*/ 203 h 205"/>
                    <a:gd name="T72" fmla="*/ 35 w 159"/>
                    <a:gd name="T73" fmla="*/ 205 h 205"/>
                    <a:gd name="T74" fmla="*/ 42 w 159"/>
                    <a:gd name="T75" fmla="*/ 205 h 205"/>
                    <a:gd name="T76" fmla="*/ 48 w 159"/>
                    <a:gd name="T77" fmla="*/ 202 h 205"/>
                    <a:gd name="T78" fmla="*/ 53 w 159"/>
                    <a:gd name="T79" fmla="*/ 199 h 205"/>
                    <a:gd name="T80" fmla="*/ 58 w 159"/>
                    <a:gd name="T81" fmla="*/ 195 h 205"/>
                    <a:gd name="T82" fmla="*/ 62 w 159"/>
                    <a:gd name="T83" fmla="*/ 191 h 205"/>
                    <a:gd name="T84" fmla="*/ 159 w 159"/>
                    <a:gd name="T85" fmla="*/ 36 h 20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59"/>
                    <a:gd name="T130" fmla="*/ 0 h 205"/>
                    <a:gd name="T131" fmla="*/ 159 w 159"/>
                    <a:gd name="T132" fmla="*/ 205 h 20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59" h="205">
                      <a:moveTo>
                        <a:pt x="159" y="36"/>
                      </a:moveTo>
                      <a:lnTo>
                        <a:pt x="151" y="32"/>
                      </a:lnTo>
                      <a:lnTo>
                        <a:pt x="56" y="185"/>
                      </a:lnTo>
                      <a:lnTo>
                        <a:pt x="56" y="185"/>
                      </a:lnTo>
                      <a:lnTo>
                        <a:pt x="53" y="189"/>
                      </a:lnTo>
                      <a:lnTo>
                        <a:pt x="50" y="191"/>
                      </a:lnTo>
                      <a:lnTo>
                        <a:pt x="46" y="193"/>
                      </a:lnTo>
                      <a:lnTo>
                        <a:pt x="41" y="194"/>
                      </a:lnTo>
                      <a:lnTo>
                        <a:pt x="37" y="195"/>
                      </a:lnTo>
                      <a:lnTo>
                        <a:pt x="31" y="194"/>
                      </a:lnTo>
                      <a:lnTo>
                        <a:pt x="27" y="193"/>
                      </a:lnTo>
                      <a:lnTo>
                        <a:pt x="22" y="191"/>
                      </a:lnTo>
                      <a:lnTo>
                        <a:pt x="22" y="191"/>
                      </a:lnTo>
                      <a:lnTo>
                        <a:pt x="18" y="187"/>
                      </a:lnTo>
                      <a:lnTo>
                        <a:pt x="15" y="185"/>
                      </a:lnTo>
                      <a:lnTo>
                        <a:pt x="12" y="180"/>
                      </a:lnTo>
                      <a:lnTo>
                        <a:pt x="10" y="175"/>
                      </a:lnTo>
                      <a:lnTo>
                        <a:pt x="10" y="171"/>
                      </a:lnTo>
                      <a:lnTo>
                        <a:pt x="10" y="166"/>
                      </a:lnTo>
                      <a:lnTo>
                        <a:pt x="11" y="162"/>
                      </a:lnTo>
                      <a:lnTo>
                        <a:pt x="12" y="157"/>
                      </a:lnTo>
                      <a:lnTo>
                        <a:pt x="107" y="4"/>
                      </a:lnTo>
                      <a:lnTo>
                        <a:pt x="100" y="0"/>
                      </a:lnTo>
                      <a:lnTo>
                        <a:pt x="4" y="155"/>
                      </a:lnTo>
                      <a:lnTo>
                        <a:pt x="4" y="155"/>
                      </a:lnTo>
                      <a:lnTo>
                        <a:pt x="2" y="160"/>
                      </a:lnTo>
                      <a:lnTo>
                        <a:pt x="0" y="167"/>
                      </a:lnTo>
                      <a:lnTo>
                        <a:pt x="0" y="172"/>
                      </a:lnTo>
                      <a:lnTo>
                        <a:pt x="2" y="179"/>
                      </a:lnTo>
                      <a:lnTo>
                        <a:pt x="3" y="185"/>
                      </a:lnTo>
                      <a:lnTo>
                        <a:pt x="7" y="190"/>
                      </a:lnTo>
                      <a:lnTo>
                        <a:pt x="11" y="195"/>
                      </a:lnTo>
                      <a:lnTo>
                        <a:pt x="16" y="199"/>
                      </a:lnTo>
                      <a:lnTo>
                        <a:pt x="16" y="199"/>
                      </a:lnTo>
                      <a:lnTo>
                        <a:pt x="23" y="202"/>
                      </a:lnTo>
                      <a:lnTo>
                        <a:pt x="30" y="203"/>
                      </a:lnTo>
                      <a:lnTo>
                        <a:pt x="35" y="205"/>
                      </a:lnTo>
                      <a:lnTo>
                        <a:pt x="42" y="205"/>
                      </a:lnTo>
                      <a:lnTo>
                        <a:pt x="48" y="202"/>
                      </a:lnTo>
                      <a:lnTo>
                        <a:pt x="53" y="199"/>
                      </a:lnTo>
                      <a:lnTo>
                        <a:pt x="58" y="195"/>
                      </a:lnTo>
                      <a:lnTo>
                        <a:pt x="62" y="191"/>
                      </a:lnTo>
                      <a:lnTo>
                        <a:pt x="159" y="36"/>
                      </a:lnTo>
                      <a:close/>
                    </a:path>
                  </a:pathLst>
                </a:custGeom>
                <a:solidFill>
                  <a:srgbClr val="C160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97" name="Freeform 187"/>
                <p:cNvSpPr>
                  <a:spLocks noChangeArrowheads="1"/>
                </p:cNvSpPr>
                <p:nvPr/>
              </p:nvSpPr>
              <p:spPr bwMode="auto">
                <a:xfrm>
                  <a:off x="142875" y="0"/>
                  <a:ext cx="122238" cy="82550"/>
                </a:xfrm>
                <a:custGeom>
                  <a:avLst/>
                  <a:gdLst>
                    <a:gd name="T0" fmla="*/ 75 w 77"/>
                    <a:gd name="T1" fmla="*/ 50 h 52"/>
                    <a:gd name="T2" fmla="*/ 75 w 77"/>
                    <a:gd name="T3" fmla="*/ 50 h 52"/>
                    <a:gd name="T4" fmla="*/ 74 w 77"/>
                    <a:gd name="T5" fmla="*/ 51 h 52"/>
                    <a:gd name="T6" fmla="*/ 71 w 77"/>
                    <a:gd name="T7" fmla="*/ 52 h 52"/>
                    <a:gd name="T8" fmla="*/ 69 w 77"/>
                    <a:gd name="T9" fmla="*/ 52 h 52"/>
                    <a:gd name="T10" fmla="*/ 67 w 77"/>
                    <a:gd name="T11" fmla="*/ 51 h 52"/>
                    <a:gd name="T12" fmla="*/ 2 w 77"/>
                    <a:gd name="T13" fmla="*/ 12 h 52"/>
                    <a:gd name="T14" fmla="*/ 2 w 77"/>
                    <a:gd name="T15" fmla="*/ 12 h 52"/>
                    <a:gd name="T16" fmla="*/ 0 w 77"/>
                    <a:gd name="T17" fmla="*/ 9 h 52"/>
                    <a:gd name="T18" fmla="*/ 0 w 77"/>
                    <a:gd name="T19" fmla="*/ 8 h 52"/>
                    <a:gd name="T20" fmla="*/ 0 w 77"/>
                    <a:gd name="T21" fmla="*/ 5 h 52"/>
                    <a:gd name="T22" fmla="*/ 0 w 77"/>
                    <a:gd name="T23" fmla="*/ 2 h 52"/>
                    <a:gd name="T24" fmla="*/ 0 w 77"/>
                    <a:gd name="T25" fmla="*/ 2 h 52"/>
                    <a:gd name="T26" fmla="*/ 1 w 77"/>
                    <a:gd name="T27" fmla="*/ 1 h 52"/>
                    <a:gd name="T28" fmla="*/ 4 w 77"/>
                    <a:gd name="T29" fmla="*/ 0 h 52"/>
                    <a:gd name="T30" fmla="*/ 6 w 77"/>
                    <a:gd name="T31" fmla="*/ 0 h 52"/>
                    <a:gd name="T32" fmla="*/ 8 w 77"/>
                    <a:gd name="T33" fmla="*/ 1 h 52"/>
                    <a:gd name="T34" fmla="*/ 74 w 77"/>
                    <a:gd name="T35" fmla="*/ 42 h 52"/>
                    <a:gd name="T36" fmla="*/ 74 w 77"/>
                    <a:gd name="T37" fmla="*/ 42 h 52"/>
                    <a:gd name="T38" fmla="*/ 75 w 77"/>
                    <a:gd name="T39" fmla="*/ 43 h 52"/>
                    <a:gd name="T40" fmla="*/ 77 w 77"/>
                    <a:gd name="T41" fmla="*/ 46 h 52"/>
                    <a:gd name="T42" fmla="*/ 77 w 77"/>
                    <a:gd name="T43" fmla="*/ 47 h 52"/>
                    <a:gd name="T44" fmla="*/ 75 w 77"/>
                    <a:gd name="T45" fmla="*/ 50 h 52"/>
                    <a:gd name="T46" fmla="*/ 75 w 77"/>
                    <a:gd name="T47" fmla="*/ 5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77"/>
                    <a:gd name="T73" fmla="*/ 0 h 52"/>
                    <a:gd name="T74" fmla="*/ 77 w 77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77" h="52">
                      <a:moveTo>
                        <a:pt x="75" y="50"/>
                      </a:moveTo>
                      <a:lnTo>
                        <a:pt x="75" y="50"/>
                      </a:lnTo>
                      <a:lnTo>
                        <a:pt x="74" y="51"/>
                      </a:lnTo>
                      <a:lnTo>
                        <a:pt x="71" y="52"/>
                      </a:lnTo>
                      <a:lnTo>
                        <a:pt x="69" y="52"/>
                      </a:lnTo>
                      <a:lnTo>
                        <a:pt x="67" y="51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0" y="5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8" y="1"/>
                      </a:lnTo>
                      <a:lnTo>
                        <a:pt x="74" y="42"/>
                      </a:lnTo>
                      <a:lnTo>
                        <a:pt x="74" y="42"/>
                      </a:lnTo>
                      <a:lnTo>
                        <a:pt x="75" y="43"/>
                      </a:lnTo>
                      <a:lnTo>
                        <a:pt x="77" y="46"/>
                      </a:lnTo>
                      <a:lnTo>
                        <a:pt x="77" y="47"/>
                      </a:lnTo>
                      <a:lnTo>
                        <a:pt x="75" y="50"/>
                      </a:lnTo>
                      <a:lnTo>
                        <a:pt x="75" y="50"/>
                      </a:lnTo>
                      <a:close/>
                    </a:path>
                  </a:pathLst>
                </a:custGeom>
                <a:solidFill>
                  <a:srgbClr val="C160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298" name="Freeform 188"/>
                <p:cNvSpPr>
                  <a:spLocks noChangeArrowheads="1"/>
                </p:cNvSpPr>
                <p:nvPr/>
              </p:nvSpPr>
              <p:spPr bwMode="auto">
                <a:xfrm>
                  <a:off x="42863" y="68262"/>
                  <a:ext cx="173038" cy="234950"/>
                </a:xfrm>
                <a:custGeom>
                  <a:avLst/>
                  <a:gdLst>
                    <a:gd name="T0" fmla="*/ 109 w 109"/>
                    <a:gd name="T1" fmla="*/ 5 h 148"/>
                    <a:gd name="T2" fmla="*/ 99 w 109"/>
                    <a:gd name="T3" fmla="*/ 0 h 148"/>
                    <a:gd name="T4" fmla="*/ 15 w 109"/>
                    <a:gd name="T5" fmla="*/ 137 h 148"/>
                    <a:gd name="T6" fmla="*/ 15 w 109"/>
                    <a:gd name="T7" fmla="*/ 137 h 148"/>
                    <a:gd name="T8" fmla="*/ 12 w 109"/>
                    <a:gd name="T9" fmla="*/ 139 h 148"/>
                    <a:gd name="T10" fmla="*/ 8 w 109"/>
                    <a:gd name="T11" fmla="*/ 142 h 148"/>
                    <a:gd name="T12" fmla="*/ 4 w 109"/>
                    <a:gd name="T13" fmla="*/ 143 h 148"/>
                    <a:gd name="T14" fmla="*/ 0 w 109"/>
                    <a:gd name="T15" fmla="*/ 143 h 148"/>
                    <a:gd name="T16" fmla="*/ 0 w 109"/>
                    <a:gd name="T17" fmla="*/ 143 h 148"/>
                    <a:gd name="T18" fmla="*/ 0 w 109"/>
                    <a:gd name="T19" fmla="*/ 145 h 148"/>
                    <a:gd name="T20" fmla="*/ 0 w 109"/>
                    <a:gd name="T21" fmla="*/ 145 h 148"/>
                    <a:gd name="T22" fmla="*/ 7 w 109"/>
                    <a:gd name="T23" fmla="*/ 148 h 148"/>
                    <a:gd name="T24" fmla="*/ 14 w 109"/>
                    <a:gd name="T25" fmla="*/ 148 h 148"/>
                    <a:gd name="T26" fmla="*/ 21 w 109"/>
                    <a:gd name="T27" fmla="*/ 145 h 148"/>
                    <a:gd name="T28" fmla="*/ 25 w 109"/>
                    <a:gd name="T29" fmla="*/ 141 h 148"/>
                    <a:gd name="T30" fmla="*/ 109 w 109"/>
                    <a:gd name="T31" fmla="*/ 5 h 14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9"/>
                    <a:gd name="T49" fmla="*/ 0 h 148"/>
                    <a:gd name="T50" fmla="*/ 109 w 109"/>
                    <a:gd name="T51" fmla="*/ 148 h 14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9" h="148">
                      <a:moveTo>
                        <a:pt x="109" y="5"/>
                      </a:moveTo>
                      <a:lnTo>
                        <a:pt x="99" y="0"/>
                      </a:lnTo>
                      <a:lnTo>
                        <a:pt x="15" y="137"/>
                      </a:lnTo>
                      <a:lnTo>
                        <a:pt x="15" y="137"/>
                      </a:lnTo>
                      <a:lnTo>
                        <a:pt x="12" y="139"/>
                      </a:lnTo>
                      <a:lnTo>
                        <a:pt x="8" y="142"/>
                      </a:lnTo>
                      <a:lnTo>
                        <a:pt x="4" y="143"/>
                      </a:lnTo>
                      <a:lnTo>
                        <a:pt x="0" y="143"/>
                      </a:lnTo>
                      <a:lnTo>
                        <a:pt x="0" y="143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7" y="148"/>
                      </a:lnTo>
                      <a:lnTo>
                        <a:pt x="14" y="148"/>
                      </a:lnTo>
                      <a:lnTo>
                        <a:pt x="21" y="145"/>
                      </a:lnTo>
                      <a:lnTo>
                        <a:pt x="25" y="141"/>
                      </a:lnTo>
                      <a:lnTo>
                        <a:pt x="109" y="5"/>
                      </a:lnTo>
                      <a:close/>
                    </a:path>
                  </a:pathLst>
                </a:custGeom>
                <a:solidFill>
                  <a:srgbClr val="C160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299" name="Freeform 189"/>
              <p:cNvSpPr>
                <a:spLocks noEditPoints="1" noChangeArrowheads="1"/>
              </p:cNvSpPr>
              <p:nvPr/>
            </p:nvSpPr>
            <p:spPr bwMode="auto">
              <a:xfrm>
                <a:off x="3460750" y="4587875"/>
                <a:ext cx="219075" cy="233363"/>
              </a:xfrm>
              <a:custGeom>
                <a:avLst/>
                <a:gdLst>
                  <a:gd name="T0" fmla="*/ 107 w 137"/>
                  <a:gd name="T1" fmla="*/ 68 h 147"/>
                  <a:gd name="T2" fmla="*/ 103 w 137"/>
                  <a:gd name="T3" fmla="*/ 51 h 147"/>
                  <a:gd name="T4" fmla="*/ 103 w 137"/>
                  <a:gd name="T5" fmla="*/ 99 h 147"/>
                  <a:gd name="T6" fmla="*/ 117 w 137"/>
                  <a:gd name="T7" fmla="*/ 111 h 147"/>
                  <a:gd name="T8" fmla="*/ 115 w 137"/>
                  <a:gd name="T9" fmla="*/ 118 h 147"/>
                  <a:gd name="T10" fmla="*/ 103 w 137"/>
                  <a:gd name="T11" fmla="*/ 38 h 147"/>
                  <a:gd name="T12" fmla="*/ 115 w 137"/>
                  <a:gd name="T13" fmla="*/ 19 h 147"/>
                  <a:gd name="T14" fmla="*/ 117 w 137"/>
                  <a:gd name="T15" fmla="*/ 24 h 147"/>
                  <a:gd name="T16" fmla="*/ 103 w 137"/>
                  <a:gd name="T17" fmla="*/ 38 h 147"/>
                  <a:gd name="T18" fmla="*/ 114 w 137"/>
                  <a:gd name="T19" fmla="*/ 68 h 147"/>
                  <a:gd name="T20" fmla="*/ 134 w 137"/>
                  <a:gd name="T21" fmla="*/ 65 h 147"/>
                  <a:gd name="T22" fmla="*/ 136 w 137"/>
                  <a:gd name="T23" fmla="*/ 70 h 147"/>
                  <a:gd name="T24" fmla="*/ 114 w 137"/>
                  <a:gd name="T25" fmla="*/ 70 h 147"/>
                  <a:gd name="T26" fmla="*/ 69 w 137"/>
                  <a:gd name="T27" fmla="*/ 30 h 147"/>
                  <a:gd name="T28" fmla="*/ 103 w 137"/>
                  <a:gd name="T29" fmla="*/ 51 h 147"/>
                  <a:gd name="T30" fmla="*/ 90 w 137"/>
                  <a:gd name="T31" fmla="*/ 100 h 147"/>
                  <a:gd name="T32" fmla="*/ 84 w 137"/>
                  <a:gd name="T33" fmla="*/ 142 h 147"/>
                  <a:gd name="T34" fmla="*/ 69 w 137"/>
                  <a:gd name="T35" fmla="*/ 114 h 147"/>
                  <a:gd name="T36" fmla="*/ 83 w 137"/>
                  <a:gd name="T37" fmla="*/ 96 h 147"/>
                  <a:gd name="T38" fmla="*/ 95 w 137"/>
                  <a:gd name="T39" fmla="*/ 84 h 147"/>
                  <a:gd name="T40" fmla="*/ 99 w 137"/>
                  <a:gd name="T41" fmla="*/ 62 h 147"/>
                  <a:gd name="T42" fmla="*/ 91 w 137"/>
                  <a:gd name="T43" fmla="*/ 47 h 147"/>
                  <a:gd name="T44" fmla="*/ 69 w 137"/>
                  <a:gd name="T45" fmla="*/ 38 h 147"/>
                  <a:gd name="T46" fmla="*/ 100 w 137"/>
                  <a:gd name="T47" fmla="*/ 31 h 147"/>
                  <a:gd name="T48" fmla="*/ 100 w 137"/>
                  <a:gd name="T49" fmla="*/ 36 h 147"/>
                  <a:gd name="T50" fmla="*/ 103 w 137"/>
                  <a:gd name="T51" fmla="*/ 99 h 147"/>
                  <a:gd name="T52" fmla="*/ 99 w 137"/>
                  <a:gd name="T53" fmla="*/ 101 h 147"/>
                  <a:gd name="T54" fmla="*/ 103 w 137"/>
                  <a:gd name="T55" fmla="*/ 99 h 147"/>
                  <a:gd name="T56" fmla="*/ 72 w 137"/>
                  <a:gd name="T57" fmla="*/ 1 h 147"/>
                  <a:gd name="T58" fmla="*/ 72 w 137"/>
                  <a:gd name="T59" fmla="*/ 23 h 147"/>
                  <a:gd name="T60" fmla="*/ 67 w 137"/>
                  <a:gd name="T61" fmla="*/ 147 h 147"/>
                  <a:gd name="T62" fmla="*/ 49 w 137"/>
                  <a:gd name="T63" fmla="*/ 137 h 147"/>
                  <a:gd name="T64" fmla="*/ 41 w 137"/>
                  <a:gd name="T65" fmla="*/ 92 h 147"/>
                  <a:gd name="T66" fmla="*/ 41 w 137"/>
                  <a:gd name="T67" fmla="*/ 43 h 147"/>
                  <a:gd name="T68" fmla="*/ 69 w 137"/>
                  <a:gd name="T69" fmla="*/ 30 h 147"/>
                  <a:gd name="T70" fmla="*/ 57 w 137"/>
                  <a:gd name="T71" fmla="*/ 40 h 147"/>
                  <a:gd name="T72" fmla="*/ 45 w 137"/>
                  <a:gd name="T73" fmla="*/ 51 h 147"/>
                  <a:gd name="T74" fmla="*/ 40 w 137"/>
                  <a:gd name="T75" fmla="*/ 68 h 147"/>
                  <a:gd name="T76" fmla="*/ 54 w 137"/>
                  <a:gd name="T77" fmla="*/ 93 h 147"/>
                  <a:gd name="T78" fmla="*/ 56 w 137"/>
                  <a:gd name="T79" fmla="*/ 97 h 147"/>
                  <a:gd name="T80" fmla="*/ 69 w 137"/>
                  <a:gd name="T81" fmla="*/ 147 h 147"/>
                  <a:gd name="T82" fmla="*/ 69 w 137"/>
                  <a:gd name="T83" fmla="*/ 24 h 147"/>
                  <a:gd name="T84" fmla="*/ 65 w 137"/>
                  <a:gd name="T85" fmla="*/ 4 h 147"/>
                  <a:gd name="T86" fmla="*/ 69 w 137"/>
                  <a:gd name="T87" fmla="*/ 0 h 147"/>
                  <a:gd name="T88" fmla="*/ 38 w 137"/>
                  <a:gd name="T89" fmla="*/ 104 h 147"/>
                  <a:gd name="T90" fmla="*/ 35 w 137"/>
                  <a:gd name="T91" fmla="*/ 99 h 147"/>
                  <a:gd name="T92" fmla="*/ 35 w 137"/>
                  <a:gd name="T93" fmla="*/ 38 h 147"/>
                  <a:gd name="T94" fmla="*/ 38 w 137"/>
                  <a:gd name="T95" fmla="*/ 31 h 147"/>
                  <a:gd name="T96" fmla="*/ 35 w 137"/>
                  <a:gd name="T97" fmla="*/ 84 h 147"/>
                  <a:gd name="T98" fmla="*/ 33 w 137"/>
                  <a:gd name="T99" fmla="*/ 59 h 147"/>
                  <a:gd name="T100" fmla="*/ 35 w 137"/>
                  <a:gd name="T101" fmla="*/ 30 h 147"/>
                  <a:gd name="T102" fmla="*/ 33 w 137"/>
                  <a:gd name="T103" fmla="*/ 36 h 147"/>
                  <a:gd name="T104" fmla="*/ 21 w 137"/>
                  <a:gd name="T105" fmla="*/ 20 h 147"/>
                  <a:gd name="T106" fmla="*/ 35 w 137"/>
                  <a:gd name="T107" fmla="*/ 30 h 147"/>
                  <a:gd name="T108" fmla="*/ 26 w 137"/>
                  <a:gd name="T109" fmla="*/ 116 h 147"/>
                  <a:gd name="T110" fmla="*/ 21 w 137"/>
                  <a:gd name="T111" fmla="*/ 116 h 147"/>
                  <a:gd name="T112" fmla="*/ 33 w 137"/>
                  <a:gd name="T113" fmla="*/ 99 h 147"/>
                  <a:gd name="T114" fmla="*/ 4 w 137"/>
                  <a:gd name="T115" fmla="*/ 65 h 147"/>
                  <a:gd name="T116" fmla="*/ 23 w 137"/>
                  <a:gd name="T117" fmla="*/ 65 h 147"/>
                  <a:gd name="T118" fmla="*/ 21 w 137"/>
                  <a:gd name="T119" fmla="*/ 72 h 147"/>
                  <a:gd name="T120" fmla="*/ 0 w 137"/>
                  <a:gd name="T121" fmla="*/ 68 h 147"/>
                  <a:gd name="T122" fmla="*/ 4 w 137"/>
                  <a:gd name="T123" fmla="*/ 65 h 14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7"/>
                  <a:gd name="T187" fmla="*/ 0 h 147"/>
                  <a:gd name="T188" fmla="*/ 137 w 137"/>
                  <a:gd name="T189" fmla="*/ 147 h 14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7" h="147">
                    <a:moveTo>
                      <a:pt x="103" y="51"/>
                    </a:moveTo>
                    <a:lnTo>
                      <a:pt x="103" y="51"/>
                    </a:lnTo>
                    <a:lnTo>
                      <a:pt x="106" y="59"/>
                    </a:lnTo>
                    <a:lnTo>
                      <a:pt x="107" y="68"/>
                    </a:lnTo>
                    <a:lnTo>
                      <a:pt x="107" y="68"/>
                    </a:lnTo>
                    <a:lnTo>
                      <a:pt x="106" y="77"/>
                    </a:lnTo>
                    <a:lnTo>
                      <a:pt x="103" y="84"/>
                    </a:lnTo>
                    <a:lnTo>
                      <a:pt x="103" y="51"/>
                    </a:lnTo>
                    <a:lnTo>
                      <a:pt x="103" y="51"/>
                    </a:lnTo>
                    <a:close/>
                    <a:moveTo>
                      <a:pt x="103" y="107"/>
                    </a:moveTo>
                    <a:lnTo>
                      <a:pt x="103" y="99"/>
                    </a:lnTo>
                    <a:lnTo>
                      <a:pt x="103" y="99"/>
                    </a:lnTo>
                    <a:lnTo>
                      <a:pt x="106" y="99"/>
                    </a:lnTo>
                    <a:lnTo>
                      <a:pt x="106" y="99"/>
                    </a:lnTo>
                    <a:lnTo>
                      <a:pt x="117" y="111"/>
                    </a:lnTo>
                    <a:lnTo>
                      <a:pt x="117" y="111"/>
                    </a:lnTo>
                    <a:lnTo>
                      <a:pt x="118" y="114"/>
                    </a:lnTo>
                    <a:lnTo>
                      <a:pt x="117" y="116"/>
                    </a:lnTo>
                    <a:lnTo>
                      <a:pt x="117" y="116"/>
                    </a:lnTo>
                    <a:lnTo>
                      <a:pt x="115" y="118"/>
                    </a:lnTo>
                    <a:lnTo>
                      <a:pt x="113" y="116"/>
                    </a:lnTo>
                    <a:lnTo>
                      <a:pt x="103" y="107"/>
                    </a:lnTo>
                    <a:lnTo>
                      <a:pt x="103" y="107"/>
                    </a:lnTo>
                    <a:close/>
                    <a:moveTo>
                      <a:pt x="103" y="38"/>
                    </a:moveTo>
                    <a:lnTo>
                      <a:pt x="103" y="28"/>
                    </a:lnTo>
                    <a:lnTo>
                      <a:pt x="113" y="20"/>
                    </a:lnTo>
                    <a:lnTo>
                      <a:pt x="113" y="20"/>
                    </a:lnTo>
                    <a:lnTo>
                      <a:pt x="115" y="19"/>
                    </a:lnTo>
                    <a:lnTo>
                      <a:pt x="117" y="20"/>
                    </a:lnTo>
                    <a:lnTo>
                      <a:pt x="117" y="20"/>
                    </a:lnTo>
                    <a:lnTo>
                      <a:pt x="118" y="23"/>
                    </a:lnTo>
                    <a:lnTo>
                      <a:pt x="117" y="2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3" y="38"/>
                    </a:lnTo>
                    <a:lnTo>
                      <a:pt x="103" y="38"/>
                    </a:lnTo>
                    <a:close/>
                    <a:moveTo>
                      <a:pt x="114" y="68"/>
                    </a:moveTo>
                    <a:lnTo>
                      <a:pt x="114" y="68"/>
                    </a:lnTo>
                    <a:lnTo>
                      <a:pt x="114" y="68"/>
                    </a:lnTo>
                    <a:lnTo>
                      <a:pt x="114" y="65"/>
                    </a:lnTo>
                    <a:lnTo>
                      <a:pt x="117" y="65"/>
                    </a:lnTo>
                    <a:lnTo>
                      <a:pt x="134" y="65"/>
                    </a:lnTo>
                    <a:lnTo>
                      <a:pt x="134" y="65"/>
                    </a:lnTo>
                    <a:lnTo>
                      <a:pt x="136" y="65"/>
                    </a:lnTo>
                    <a:lnTo>
                      <a:pt x="137" y="68"/>
                    </a:lnTo>
                    <a:lnTo>
                      <a:pt x="137" y="68"/>
                    </a:lnTo>
                    <a:lnTo>
                      <a:pt x="136" y="70"/>
                    </a:lnTo>
                    <a:lnTo>
                      <a:pt x="134" y="72"/>
                    </a:lnTo>
                    <a:lnTo>
                      <a:pt x="117" y="72"/>
                    </a:lnTo>
                    <a:lnTo>
                      <a:pt x="117" y="72"/>
                    </a:lnTo>
                    <a:lnTo>
                      <a:pt x="114" y="70"/>
                    </a:lnTo>
                    <a:lnTo>
                      <a:pt x="114" y="68"/>
                    </a:lnTo>
                    <a:lnTo>
                      <a:pt x="114" y="68"/>
                    </a:lnTo>
                    <a:close/>
                    <a:moveTo>
                      <a:pt x="69" y="30"/>
                    </a:moveTo>
                    <a:lnTo>
                      <a:pt x="69" y="30"/>
                    </a:lnTo>
                    <a:lnTo>
                      <a:pt x="80" y="32"/>
                    </a:lnTo>
                    <a:lnTo>
                      <a:pt x="90" y="36"/>
                    </a:lnTo>
                    <a:lnTo>
                      <a:pt x="98" y="43"/>
                    </a:lnTo>
                    <a:lnTo>
                      <a:pt x="103" y="51"/>
                    </a:lnTo>
                    <a:lnTo>
                      <a:pt x="103" y="84"/>
                    </a:lnTo>
                    <a:lnTo>
                      <a:pt x="103" y="84"/>
                    </a:lnTo>
                    <a:lnTo>
                      <a:pt x="98" y="93"/>
                    </a:lnTo>
                    <a:lnTo>
                      <a:pt x="90" y="100"/>
                    </a:lnTo>
                    <a:lnTo>
                      <a:pt x="90" y="130"/>
                    </a:lnTo>
                    <a:lnTo>
                      <a:pt x="90" y="130"/>
                    </a:lnTo>
                    <a:lnTo>
                      <a:pt x="88" y="137"/>
                    </a:lnTo>
                    <a:lnTo>
                      <a:pt x="84" y="142"/>
                    </a:lnTo>
                    <a:lnTo>
                      <a:pt x="79" y="146"/>
                    </a:lnTo>
                    <a:lnTo>
                      <a:pt x="71" y="147"/>
                    </a:lnTo>
                    <a:lnTo>
                      <a:pt x="69" y="147"/>
                    </a:lnTo>
                    <a:lnTo>
                      <a:pt x="69" y="114"/>
                    </a:lnTo>
                    <a:lnTo>
                      <a:pt x="82" y="114"/>
                    </a:lnTo>
                    <a:lnTo>
                      <a:pt x="82" y="97"/>
                    </a:lnTo>
                    <a:lnTo>
                      <a:pt x="82" y="97"/>
                    </a:lnTo>
                    <a:lnTo>
                      <a:pt x="83" y="96"/>
                    </a:lnTo>
                    <a:lnTo>
                      <a:pt x="84" y="95"/>
                    </a:lnTo>
                    <a:lnTo>
                      <a:pt x="84" y="95"/>
                    </a:lnTo>
                    <a:lnTo>
                      <a:pt x="91" y="89"/>
                    </a:lnTo>
                    <a:lnTo>
                      <a:pt x="95" y="84"/>
                    </a:lnTo>
                    <a:lnTo>
                      <a:pt x="98" y="76"/>
                    </a:lnTo>
                    <a:lnTo>
                      <a:pt x="99" y="68"/>
                    </a:lnTo>
                    <a:lnTo>
                      <a:pt x="99" y="68"/>
                    </a:lnTo>
                    <a:lnTo>
                      <a:pt x="99" y="62"/>
                    </a:lnTo>
                    <a:lnTo>
                      <a:pt x="96" y="57"/>
                    </a:lnTo>
                    <a:lnTo>
                      <a:pt x="94" y="51"/>
                    </a:lnTo>
                    <a:lnTo>
                      <a:pt x="91" y="47"/>
                    </a:lnTo>
                    <a:lnTo>
                      <a:pt x="91" y="47"/>
                    </a:lnTo>
                    <a:lnTo>
                      <a:pt x="86" y="43"/>
                    </a:lnTo>
                    <a:lnTo>
                      <a:pt x="82" y="40"/>
                    </a:lnTo>
                    <a:lnTo>
                      <a:pt x="75" y="39"/>
                    </a:lnTo>
                    <a:lnTo>
                      <a:pt x="69" y="38"/>
                    </a:lnTo>
                    <a:lnTo>
                      <a:pt x="69" y="30"/>
                    </a:lnTo>
                    <a:lnTo>
                      <a:pt x="69" y="30"/>
                    </a:lnTo>
                    <a:close/>
                    <a:moveTo>
                      <a:pt x="103" y="28"/>
                    </a:moveTo>
                    <a:lnTo>
                      <a:pt x="100" y="31"/>
                    </a:lnTo>
                    <a:lnTo>
                      <a:pt x="100" y="31"/>
                    </a:lnTo>
                    <a:lnTo>
                      <a:pt x="99" y="34"/>
                    </a:lnTo>
                    <a:lnTo>
                      <a:pt x="100" y="36"/>
                    </a:lnTo>
                    <a:lnTo>
                      <a:pt x="100" y="36"/>
                    </a:lnTo>
                    <a:lnTo>
                      <a:pt x="103" y="38"/>
                    </a:lnTo>
                    <a:lnTo>
                      <a:pt x="103" y="28"/>
                    </a:lnTo>
                    <a:lnTo>
                      <a:pt x="103" y="28"/>
                    </a:lnTo>
                    <a:close/>
                    <a:moveTo>
                      <a:pt x="103" y="99"/>
                    </a:moveTo>
                    <a:lnTo>
                      <a:pt x="103" y="99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99" y="101"/>
                    </a:lnTo>
                    <a:lnTo>
                      <a:pt x="100" y="104"/>
                    </a:lnTo>
                    <a:lnTo>
                      <a:pt x="103" y="107"/>
                    </a:lnTo>
                    <a:lnTo>
                      <a:pt x="103" y="99"/>
                    </a:lnTo>
                    <a:lnTo>
                      <a:pt x="103" y="99"/>
                    </a:lnTo>
                    <a:close/>
                    <a:moveTo>
                      <a:pt x="69" y="24"/>
                    </a:moveTo>
                    <a:lnTo>
                      <a:pt x="69" y="0"/>
                    </a:lnTo>
                    <a:lnTo>
                      <a:pt x="69" y="0"/>
                    </a:lnTo>
                    <a:lnTo>
                      <a:pt x="72" y="1"/>
                    </a:lnTo>
                    <a:lnTo>
                      <a:pt x="72" y="4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2" y="23"/>
                    </a:lnTo>
                    <a:lnTo>
                      <a:pt x="69" y="24"/>
                    </a:lnTo>
                    <a:lnTo>
                      <a:pt x="69" y="24"/>
                    </a:lnTo>
                    <a:close/>
                    <a:moveTo>
                      <a:pt x="69" y="147"/>
                    </a:moveTo>
                    <a:lnTo>
                      <a:pt x="67" y="147"/>
                    </a:lnTo>
                    <a:lnTo>
                      <a:pt x="67" y="147"/>
                    </a:lnTo>
                    <a:lnTo>
                      <a:pt x="60" y="146"/>
                    </a:lnTo>
                    <a:lnTo>
                      <a:pt x="53" y="142"/>
                    </a:lnTo>
                    <a:lnTo>
                      <a:pt x="49" y="137"/>
                    </a:lnTo>
                    <a:lnTo>
                      <a:pt x="48" y="130"/>
                    </a:lnTo>
                    <a:lnTo>
                      <a:pt x="48" y="99"/>
                    </a:lnTo>
                    <a:lnTo>
                      <a:pt x="48" y="99"/>
                    </a:lnTo>
                    <a:lnTo>
                      <a:pt x="41" y="92"/>
                    </a:lnTo>
                    <a:lnTo>
                      <a:pt x="35" y="84"/>
                    </a:lnTo>
                    <a:lnTo>
                      <a:pt x="35" y="51"/>
                    </a:lnTo>
                    <a:lnTo>
                      <a:pt x="35" y="51"/>
                    </a:lnTo>
                    <a:lnTo>
                      <a:pt x="41" y="43"/>
                    </a:lnTo>
                    <a:lnTo>
                      <a:pt x="49" y="36"/>
                    </a:lnTo>
                    <a:lnTo>
                      <a:pt x="59" y="32"/>
                    </a:lnTo>
                    <a:lnTo>
                      <a:pt x="64" y="31"/>
                    </a:lnTo>
                    <a:lnTo>
                      <a:pt x="69" y="30"/>
                    </a:lnTo>
                    <a:lnTo>
                      <a:pt x="69" y="38"/>
                    </a:lnTo>
                    <a:lnTo>
                      <a:pt x="69" y="38"/>
                    </a:lnTo>
                    <a:lnTo>
                      <a:pt x="64" y="39"/>
                    </a:lnTo>
                    <a:lnTo>
                      <a:pt x="57" y="40"/>
                    </a:lnTo>
                    <a:lnTo>
                      <a:pt x="53" y="43"/>
                    </a:lnTo>
                    <a:lnTo>
                      <a:pt x="48" y="47"/>
                    </a:lnTo>
                    <a:lnTo>
                      <a:pt x="48" y="47"/>
                    </a:lnTo>
                    <a:lnTo>
                      <a:pt x="45" y="51"/>
                    </a:lnTo>
                    <a:lnTo>
                      <a:pt x="42" y="57"/>
                    </a:lnTo>
                    <a:lnTo>
                      <a:pt x="40" y="62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76"/>
                    </a:lnTo>
                    <a:lnTo>
                      <a:pt x="44" y="82"/>
                    </a:lnTo>
                    <a:lnTo>
                      <a:pt x="48" y="89"/>
                    </a:lnTo>
                    <a:lnTo>
                      <a:pt x="54" y="93"/>
                    </a:lnTo>
                    <a:lnTo>
                      <a:pt x="54" y="93"/>
                    </a:lnTo>
                    <a:lnTo>
                      <a:pt x="54" y="93"/>
                    </a:lnTo>
                    <a:lnTo>
                      <a:pt x="56" y="95"/>
                    </a:lnTo>
                    <a:lnTo>
                      <a:pt x="56" y="97"/>
                    </a:lnTo>
                    <a:lnTo>
                      <a:pt x="56" y="114"/>
                    </a:lnTo>
                    <a:lnTo>
                      <a:pt x="69" y="114"/>
                    </a:lnTo>
                    <a:lnTo>
                      <a:pt x="69" y="147"/>
                    </a:lnTo>
                    <a:lnTo>
                      <a:pt x="69" y="147"/>
                    </a:lnTo>
                    <a:close/>
                    <a:moveTo>
                      <a:pt x="69" y="0"/>
                    </a:moveTo>
                    <a:lnTo>
                      <a:pt x="69" y="24"/>
                    </a:lnTo>
                    <a:lnTo>
                      <a:pt x="69" y="24"/>
                    </a:lnTo>
                    <a:lnTo>
                      <a:pt x="69" y="24"/>
                    </a:lnTo>
                    <a:lnTo>
                      <a:pt x="69" y="24"/>
                    </a:lnTo>
                    <a:lnTo>
                      <a:pt x="67" y="23"/>
                    </a:lnTo>
                    <a:lnTo>
                      <a:pt x="65" y="20"/>
                    </a:lnTo>
                    <a:lnTo>
                      <a:pt x="65" y="4"/>
                    </a:lnTo>
                    <a:lnTo>
                      <a:pt x="65" y="4"/>
                    </a:lnTo>
                    <a:lnTo>
                      <a:pt x="67" y="1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close/>
                    <a:moveTo>
                      <a:pt x="35" y="107"/>
                    </a:moveTo>
                    <a:lnTo>
                      <a:pt x="38" y="104"/>
                    </a:lnTo>
                    <a:lnTo>
                      <a:pt x="38" y="104"/>
                    </a:lnTo>
                    <a:lnTo>
                      <a:pt x="38" y="101"/>
                    </a:lnTo>
                    <a:lnTo>
                      <a:pt x="38" y="99"/>
                    </a:lnTo>
                    <a:lnTo>
                      <a:pt x="38" y="99"/>
                    </a:lnTo>
                    <a:lnTo>
                      <a:pt x="35" y="99"/>
                    </a:lnTo>
                    <a:lnTo>
                      <a:pt x="35" y="107"/>
                    </a:lnTo>
                    <a:lnTo>
                      <a:pt x="35" y="107"/>
                    </a:lnTo>
                    <a:close/>
                    <a:moveTo>
                      <a:pt x="35" y="38"/>
                    </a:moveTo>
                    <a:lnTo>
                      <a:pt x="35" y="38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38" y="34"/>
                    </a:lnTo>
                    <a:lnTo>
                      <a:pt x="38" y="31"/>
                    </a:lnTo>
                    <a:lnTo>
                      <a:pt x="35" y="30"/>
                    </a:lnTo>
                    <a:lnTo>
                      <a:pt x="35" y="38"/>
                    </a:lnTo>
                    <a:close/>
                    <a:moveTo>
                      <a:pt x="35" y="84"/>
                    </a:moveTo>
                    <a:lnTo>
                      <a:pt x="35" y="84"/>
                    </a:lnTo>
                    <a:lnTo>
                      <a:pt x="33" y="76"/>
                    </a:lnTo>
                    <a:lnTo>
                      <a:pt x="31" y="68"/>
                    </a:lnTo>
                    <a:lnTo>
                      <a:pt x="31" y="68"/>
                    </a:lnTo>
                    <a:lnTo>
                      <a:pt x="33" y="59"/>
                    </a:lnTo>
                    <a:lnTo>
                      <a:pt x="35" y="51"/>
                    </a:lnTo>
                    <a:lnTo>
                      <a:pt x="35" y="84"/>
                    </a:lnTo>
                    <a:lnTo>
                      <a:pt x="35" y="84"/>
                    </a:lnTo>
                    <a:close/>
                    <a:moveTo>
                      <a:pt x="35" y="30"/>
                    </a:moveTo>
                    <a:lnTo>
                      <a:pt x="35" y="38"/>
                    </a:lnTo>
                    <a:lnTo>
                      <a:pt x="35" y="38"/>
                    </a:lnTo>
                    <a:lnTo>
                      <a:pt x="33" y="36"/>
                    </a:lnTo>
                    <a:lnTo>
                      <a:pt x="33" y="36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19" y="23"/>
                    </a:lnTo>
                    <a:lnTo>
                      <a:pt x="21" y="20"/>
                    </a:lnTo>
                    <a:lnTo>
                      <a:pt x="21" y="20"/>
                    </a:lnTo>
                    <a:lnTo>
                      <a:pt x="23" y="19"/>
                    </a:lnTo>
                    <a:lnTo>
                      <a:pt x="26" y="20"/>
                    </a:lnTo>
                    <a:lnTo>
                      <a:pt x="35" y="30"/>
                    </a:lnTo>
                    <a:lnTo>
                      <a:pt x="35" y="30"/>
                    </a:lnTo>
                    <a:close/>
                    <a:moveTo>
                      <a:pt x="35" y="99"/>
                    </a:moveTo>
                    <a:lnTo>
                      <a:pt x="35" y="107"/>
                    </a:lnTo>
                    <a:lnTo>
                      <a:pt x="26" y="116"/>
                    </a:lnTo>
                    <a:lnTo>
                      <a:pt x="26" y="116"/>
                    </a:lnTo>
                    <a:lnTo>
                      <a:pt x="23" y="118"/>
                    </a:lnTo>
                    <a:lnTo>
                      <a:pt x="21" y="116"/>
                    </a:lnTo>
                    <a:lnTo>
                      <a:pt x="21" y="116"/>
                    </a:lnTo>
                    <a:lnTo>
                      <a:pt x="19" y="114"/>
                    </a:lnTo>
                    <a:lnTo>
                      <a:pt x="21" y="111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35" y="99"/>
                    </a:lnTo>
                    <a:lnTo>
                      <a:pt x="35" y="99"/>
                    </a:lnTo>
                    <a:close/>
                    <a:moveTo>
                      <a:pt x="4" y="65"/>
                    </a:moveTo>
                    <a:lnTo>
                      <a:pt x="4" y="65"/>
                    </a:lnTo>
                    <a:lnTo>
                      <a:pt x="21" y="65"/>
                    </a:lnTo>
                    <a:lnTo>
                      <a:pt x="21" y="65"/>
                    </a:lnTo>
                    <a:lnTo>
                      <a:pt x="23" y="65"/>
                    </a:lnTo>
                    <a:lnTo>
                      <a:pt x="25" y="68"/>
                    </a:lnTo>
                    <a:lnTo>
                      <a:pt x="25" y="68"/>
                    </a:lnTo>
                    <a:lnTo>
                      <a:pt x="23" y="70"/>
                    </a:lnTo>
                    <a:lnTo>
                      <a:pt x="21" y="72"/>
                    </a:lnTo>
                    <a:lnTo>
                      <a:pt x="4" y="72"/>
                    </a:lnTo>
                    <a:lnTo>
                      <a:pt x="4" y="72"/>
                    </a:lnTo>
                    <a:lnTo>
                      <a:pt x="2" y="70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4" y="65"/>
                    </a:lnTo>
                    <a:close/>
                  </a:path>
                </a:pathLst>
              </a:custGeom>
              <a:solidFill>
                <a:srgbClr val="C16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grpSp>
            <p:nvGrpSpPr>
              <p:cNvPr id="4300" name="组合 214"/>
              <p:cNvGrpSpPr/>
              <p:nvPr/>
            </p:nvGrpSpPr>
            <p:grpSpPr bwMode="auto">
              <a:xfrm>
                <a:off x="3775075" y="2795588"/>
                <a:ext cx="158750" cy="255587"/>
                <a:chOff x="0" y="0"/>
                <a:chExt cx="160337" cy="255588"/>
              </a:xfrm>
            </p:grpSpPr>
            <p:sp>
              <p:nvSpPr>
                <p:cNvPr id="4301" name="Freeform 190"/>
                <p:cNvSpPr>
                  <a:spLocks noChangeArrowheads="1"/>
                </p:cNvSpPr>
                <p:nvPr/>
              </p:nvSpPr>
              <p:spPr bwMode="auto">
                <a:xfrm>
                  <a:off x="90487" y="179388"/>
                  <a:ext cx="57150" cy="57150"/>
                </a:xfrm>
                <a:custGeom>
                  <a:avLst/>
                  <a:gdLst>
                    <a:gd name="T0" fmla="*/ 0 w 36"/>
                    <a:gd name="T1" fmla="*/ 22 h 36"/>
                    <a:gd name="T2" fmla="*/ 0 w 36"/>
                    <a:gd name="T3" fmla="*/ 22 h 36"/>
                    <a:gd name="T4" fmla="*/ 2 w 36"/>
                    <a:gd name="T5" fmla="*/ 27 h 36"/>
                    <a:gd name="T6" fmla="*/ 8 w 36"/>
                    <a:gd name="T7" fmla="*/ 33 h 36"/>
                    <a:gd name="T8" fmla="*/ 13 w 36"/>
                    <a:gd name="T9" fmla="*/ 36 h 36"/>
                    <a:gd name="T10" fmla="*/ 21 w 36"/>
                    <a:gd name="T11" fmla="*/ 36 h 36"/>
                    <a:gd name="T12" fmla="*/ 21 w 36"/>
                    <a:gd name="T13" fmla="*/ 36 h 36"/>
                    <a:gd name="T14" fmla="*/ 28 w 36"/>
                    <a:gd name="T15" fmla="*/ 33 h 36"/>
                    <a:gd name="T16" fmla="*/ 32 w 36"/>
                    <a:gd name="T17" fmla="*/ 29 h 36"/>
                    <a:gd name="T18" fmla="*/ 35 w 36"/>
                    <a:gd name="T19" fmla="*/ 22 h 36"/>
                    <a:gd name="T20" fmla="*/ 36 w 36"/>
                    <a:gd name="T21" fmla="*/ 15 h 36"/>
                    <a:gd name="T22" fmla="*/ 36 w 36"/>
                    <a:gd name="T23" fmla="*/ 15 h 36"/>
                    <a:gd name="T24" fmla="*/ 33 w 36"/>
                    <a:gd name="T25" fmla="*/ 8 h 36"/>
                    <a:gd name="T26" fmla="*/ 28 w 36"/>
                    <a:gd name="T27" fmla="*/ 3 h 36"/>
                    <a:gd name="T28" fmla="*/ 21 w 36"/>
                    <a:gd name="T29" fmla="*/ 0 h 36"/>
                    <a:gd name="T30" fmla="*/ 14 w 36"/>
                    <a:gd name="T31" fmla="*/ 0 h 36"/>
                    <a:gd name="T32" fmla="*/ 14 w 36"/>
                    <a:gd name="T33" fmla="*/ 0 h 36"/>
                    <a:gd name="T34" fmla="*/ 8 w 36"/>
                    <a:gd name="T35" fmla="*/ 3 h 36"/>
                    <a:gd name="T36" fmla="*/ 4 w 36"/>
                    <a:gd name="T37" fmla="*/ 8 h 36"/>
                    <a:gd name="T38" fmla="*/ 1 w 36"/>
                    <a:gd name="T39" fmla="*/ 14 h 36"/>
                    <a:gd name="T40" fmla="*/ 0 w 36"/>
                    <a:gd name="T41" fmla="*/ 22 h 36"/>
                    <a:gd name="T42" fmla="*/ 0 w 36"/>
                    <a:gd name="T43" fmla="*/ 22 h 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36"/>
                    <a:gd name="T67" fmla="*/ 0 h 36"/>
                    <a:gd name="T68" fmla="*/ 36 w 36"/>
                    <a:gd name="T69" fmla="*/ 36 h 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36" h="36">
                      <a:moveTo>
                        <a:pt x="0" y="22"/>
                      </a:moveTo>
                      <a:lnTo>
                        <a:pt x="0" y="22"/>
                      </a:lnTo>
                      <a:lnTo>
                        <a:pt x="2" y="27"/>
                      </a:lnTo>
                      <a:lnTo>
                        <a:pt x="8" y="33"/>
                      </a:lnTo>
                      <a:lnTo>
                        <a:pt x="13" y="36"/>
                      </a:lnTo>
                      <a:lnTo>
                        <a:pt x="21" y="36"/>
                      </a:lnTo>
                      <a:lnTo>
                        <a:pt x="21" y="36"/>
                      </a:lnTo>
                      <a:lnTo>
                        <a:pt x="28" y="33"/>
                      </a:lnTo>
                      <a:lnTo>
                        <a:pt x="32" y="29"/>
                      </a:lnTo>
                      <a:lnTo>
                        <a:pt x="35" y="22"/>
                      </a:lnTo>
                      <a:lnTo>
                        <a:pt x="36" y="15"/>
                      </a:lnTo>
                      <a:lnTo>
                        <a:pt x="36" y="15"/>
                      </a:lnTo>
                      <a:lnTo>
                        <a:pt x="33" y="8"/>
                      </a:lnTo>
                      <a:lnTo>
                        <a:pt x="28" y="3"/>
                      </a:lnTo>
                      <a:lnTo>
                        <a:pt x="21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8" y="3"/>
                      </a:lnTo>
                      <a:lnTo>
                        <a:pt x="4" y="8"/>
                      </a:lnTo>
                      <a:lnTo>
                        <a:pt x="1" y="14"/>
                      </a:lnTo>
                      <a:lnTo>
                        <a:pt x="0" y="22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C160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302" name="Freeform 191"/>
                <p:cNvSpPr>
                  <a:spLocks noChangeArrowheads="1"/>
                </p:cNvSpPr>
                <p:nvPr/>
              </p:nvSpPr>
              <p:spPr bwMode="auto">
                <a:xfrm>
                  <a:off x="106362" y="0"/>
                  <a:ext cx="53975" cy="192088"/>
                </a:xfrm>
                <a:custGeom>
                  <a:avLst/>
                  <a:gdLst>
                    <a:gd name="T0" fmla="*/ 0 w 34"/>
                    <a:gd name="T1" fmla="*/ 121 h 121"/>
                    <a:gd name="T2" fmla="*/ 0 w 34"/>
                    <a:gd name="T3" fmla="*/ 121 h 121"/>
                    <a:gd name="T4" fmla="*/ 21 w 34"/>
                    <a:gd name="T5" fmla="*/ 17 h 121"/>
                    <a:gd name="T6" fmla="*/ 21 w 34"/>
                    <a:gd name="T7" fmla="*/ 17 h 121"/>
                    <a:gd name="T8" fmla="*/ 27 w 34"/>
                    <a:gd name="T9" fmla="*/ 9 h 121"/>
                    <a:gd name="T10" fmla="*/ 31 w 34"/>
                    <a:gd name="T11" fmla="*/ 2 h 121"/>
                    <a:gd name="T12" fmla="*/ 34 w 34"/>
                    <a:gd name="T13" fmla="*/ 0 h 121"/>
                    <a:gd name="T14" fmla="*/ 34 w 34"/>
                    <a:gd name="T15" fmla="*/ 0 h 121"/>
                    <a:gd name="T16" fmla="*/ 31 w 34"/>
                    <a:gd name="T17" fmla="*/ 19 h 121"/>
                    <a:gd name="T18" fmla="*/ 25 w 34"/>
                    <a:gd name="T19" fmla="*/ 61 h 121"/>
                    <a:gd name="T20" fmla="*/ 14 w 34"/>
                    <a:gd name="T21" fmla="*/ 121 h 121"/>
                    <a:gd name="T22" fmla="*/ 0 w 34"/>
                    <a:gd name="T23" fmla="*/ 121 h 12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4"/>
                    <a:gd name="T37" fmla="*/ 0 h 121"/>
                    <a:gd name="T38" fmla="*/ 34 w 34"/>
                    <a:gd name="T39" fmla="*/ 121 h 121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4" h="121">
                      <a:moveTo>
                        <a:pt x="0" y="121"/>
                      </a:moveTo>
                      <a:lnTo>
                        <a:pt x="0" y="121"/>
                      </a:lnTo>
                      <a:lnTo>
                        <a:pt x="21" y="17"/>
                      </a:lnTo>
                      <a:lnTo>
                        <a:pt x="21" y="17"/>
                      </a:lnTo>
                      <a:lnTo>
                        <a:pt x="27" y="9"/>
                      </a:lnTo>
                      <a:lnTo>
                        <a:pt x="31" y="2"/>
                      </a:lnTo>
                      <a:lnTo>
                        <a:pt x="34" y="0"/>
                      </a:lnTo>
                      <a:lnTo>
                        <a:pt x="34" y="0"/>
                      </a:lnTo>
                      <a:lnTo>
                        <a:pt x="31" y="19"/>
                      </a:lnTo>
                      <a:lnTo>
                        <a:pt x="25" y="61"/>
                      </a:lnTo>
                      <a:lnTo>
                        <a:pt x="14" y="121"/>
                      </a:lnTo>
                      <a:lnTo>
                        <a:pt x="0" y="121"/>
                      </a:lnTo>
                      <a:close/>
                    </a:path>
                  </a:pathLst>
                </a:custGeom>
                <a:solidFill>
                  <a:srgbClr val="C160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303" name="Freeform 192"/>
                <p:cNvSpPr>
                  <a:spLocks noChangeArrowheads="1"/>
                </p:cNvSpPr>
                <p:nvPr/>
              </p:nvSpPr>
              <p:spPr bwMode="auto">
                <a:xfrm>
                  <a:off x="0" y="30163"/>
                  <a:ext cx="123825" cy="166688"/>
                </a:xfrm>
                <a:custGeom>
                  <a:avLst/>
                  <a:gdLst>
                    <a:gd name="T0" fmla="*/ 77 w 78"/>
                    <a:gd name="T1" fmla="*/ 98 h 105"/>
                    <a:gd name="T2" fmla="*/ 19 w 78"/>
                    <a:gd name="T3" fmla="*/ 13 h 105"/>
                    <a:gd name="T4" fmla="*/ 0 w 78"/>
                    <a:gd name="T5" fmla="*/ 0 h 105"/>
                    <a:gd name="T6" fmla="*/ 8 w 78"/>
                    <a:gd name="T7" fmla="*/ 20 h 105"/>
                    <a:gd name="T8" fmla="*/ 66 w 78"/>
                    <a:gd name="T9" fmla="*/ 105 h 105"/>
                    <a:gd name="T10" fmla="*/ 78 w 78"/>
                    <a:gd name="T11" fmla="*/ 98 h 105"/>
                    <a:gd name="T12" fmla="*/ 77 w 78"/>
                    <a:gd name="T13" fmla="*/ 98 h 10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8"/>
                    <a:gd name="T22" fmla="*/ 0 h 105"/>
                    <a:gd name="T23" fmla="*/ 78 w 78"/>
                    <a:gd name="T24" fmla="*/ 105 h 10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8" h="105">
                      <a:moveTo>
                        <a:pt x="77" y="98"/>
                      </a:moveTo>
                      <a:lnTo>
                        <a:pt x="19" y="13"/>
                      </a:lnTo>
                      <a:lnTo>
                        <a:pt x="0" y="0"/>
                      </a:lnTo>
                      <a:lnTo>
                        <a:pt x="8" y="20"/>
                      </a:lnTo>
                      <a:lnTo>
                        <a:pt x="66" y="105"/>
                      </a:lnTo>
                      <a:lnTo>
                        <a:pt x="78" y="98"/>
                      </a:lnTo>
                      <a:lnTo>
                        <a:pt x="77" y="98"/>
                      </a:lnTo>
                      <a:close/>
                    </a:path>
                  </a:pathLst>
                </a:custGeom>
                <a:solidFill>
                  <a:srgbClr val="C160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  <p:sp>
              <p:nvSpPr>
                <p:cNvPr id="4304" name="Freeform 193"/>
                <p:cNvSpPr>
                  <a:spLocks noChangeArrowheads="1"/>
                </p:cNvSpPr>
                <p:nvPr/>
              </p:nvSpPr>
              <p:spPr bwMode="auto">
                <a:xfrm>
                  <a:off x="119062" y="225425"/>
                  <a:ext cx="14288" cy="30163"/>
                </a:xfrm>
                <a:custGeom>
                  <a:avLst/>
                  <a:gdLst>
                    <a:gd name="T0" fmla="*/ 7 w 9"/>
                    <a:gd name="T1" fmla="*/ 2 h 19"/>
                    <a:gd name="T2" fmla="*/ 7 w 9"/>
                    <a:gd name="T3" fmla="*/ 2 h 19"/>
                    <a:gd name="T4" fmla="*/ 6 w 9"/>
                    <a:gd name="T5" fmla="*/ 0 h 19"/>
                    <a:gd name="T6" fmla="*/ 3 w 9"/>
                    <a:gd name="T7" fmla="*/ 0 h 19"/>
                    <a:gd name="T8" fmla="*/ 3 w 9"/>
                    <a:gd name="T9" fmla="*/ 0 h 19"/>
                    <a:gd name="T10" fmla="*/ 0 w 9"/>
                    <a:gd name="T11" fmla="*/ 1 h 19"/>
                    <a:gd name="T12" fmla="*/ 0 w 9"/>
                    <a:gd name="T13" fmla="*/ 4 h 19"/>
                    <a:gd name="T14" fmla="*/ 3 w 9"/>
                    <a:gd name="T15" fmla="*/ 16 h 19"/>
                    <a:gd name="T16" fmla="*/ 3 w 9"/>
                    <a:gd name="T17" fmla="*/ 16 h 19"/>
                    <a:gd name="T18" fmla="*/ 3 w 9"/>
                    <a:gd name="T19" fmla="*/ 19 h 19"/>
                    <a:gd name="T20" fmla="*/ 6 w 9"/>
                    <a:gd name="T21" fmla="*/ 19 h 19"/>
                    <a:gd name="T22" fmla="*/ 6 w 9"/>
                    <a:gd name="T23" fmla="*/ 19 h 19"/>
                    <a:gd name="T24" fmla="*/ 9 w 9"/>
                    <a:gd name="T25" fmla="*/ 17 h 19"/>
                    <a:gd name="T26" fmla="*/ 9 w 9"/>
                    <a:gd name="T27" fmla="*/ 15 h 19"/>
                    <a:gd name="T28" fmla="*/ 7 w 9"/>
                    <a:gd name="T29" fmla="*/ 2 h 1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9"/>
                    <a:gd name="T46" fmla="*/ 0 h 19"/>
                    <a:gd name="T47" fmla="*/ 9 w 9"/>
                    <a:gd name="T48" fmla="*/ 19 h 19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9" h="19">
                      <a:moveTo>
                        <a:pt x="7" y="2"/>
                      </a:moveTo>
                      <a:lnTo>
                        <a:pt x="7" y="2"/>
                      </a:lnTo>
                      <a:lnTo>
                        <a:pt x="6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0" y="1"/>
                      </a:lnTo>
                      <a:lnTo>
                        <a:pt x="0" y="4"/>
                      </a:lnTo>
                      <a:lnTo>
                        <a:pt x="3" y="16"/>
                      </a:lnTo>
                      <a:lnTo>
                        <a:pt x="3" y="16"/>
                      </a:lnTo>
                      <a:lnTo>
                        <a:pt x="3" y="19"/>
                      </a:lnTo>
                      <a:lnTo>
                        <a:pt x="6" y="19"/>
                      </a:lnTo>
                      <a:lnTo>
                        <a:pt x="6" y="19"/>
                      </a:lnTo>
                      <a:lnTo>
                        <a:pt x="9" y="17"/>
                      </a:lnTo>
                      <a:lnTo>
                        <a:pt x="9" y="15"/>
                      </a:lnTo>
                      <a:lnTo>
                        <a:pt x="7" y="2"/>
                      </a:lnTo>
                      <a:close/>
                    </a:path>
                  </a:pathLst>
                </a:custGeom>
                <a:solidFill>
                  <a:srgbClr val="C160D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1350">
                    <a:solidFill>
                      <a:srgbClr val="0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sym typeface="Impact" panose="020B0806030902050204" pitchFamily="34" charset="0"/>
                  </a:endParaRPr>
                </a:p>
              </p:txBody>
            </p:sp>
          </p:grpSp>
          <p:sp>
            <p:nvSpPr>
              <p:cNvPr id="4305" name="Freeform 194"/>
              <p:cNvSpPr>
                <a:spLocks noEditPoints="1" noChangeArrowheads="1"/>
              </p:cNvSpPr>
              <p:nvPr/>
            </p:nvSpPr>
            <p:spPr bwMode="auto">
              <a:xfrm>
                <a:off x="3756025" y="1485900"/>
                <a:ext cx="219075" cy="236538"/>
              </a:xfrm>
              <a:custGeom>
                <a:avLst/>
                <a:gdLst>
                  <a:gd name="T0" fmla="*/ 105 w 137"/>
                  <a:gd name="T1" fmla="*/ 69 h 149"/>
                  <a:gd name="T2" fmla="*/ 103 w 137"/>
                  <a:gd name="T3" fmla="*/ 51 h 149"/>
                  <a:gd name="T4" fmla="*/ 103 w 137"/>
                  <a:gd name="T5" fmla="*/ 99 h 149"/>
                  <a:gd name="T6" fmla="*/ 116 w 137"/>
                  <a:gd name="T7" fmla="*/ 112 h 149"/>
                  <a:gd name="T8" fmla="*/ 114 w 137"/>
                  <a:gd name="T9" fmla="*/ 118 h 149"/>
                  <a:gd name="T10" fmla="*/ 103 w 137"/>
                  <a:gd name="T11" fmla="*/ 38 h 149"/>
                  <a:gd name="T12" fmla="*/ 114 w 137"/>
                  <a:gd name="T13" fmla="*/ 19 h 149"/>
                  <a:gd name="T14" fmla="*/ 116 w 137"/>
                  <a:gd name="T15" fmla="*/ 26 h 149"/>
                  <a:gd name="T16" fmla="*/ 103 w 137"/>
                  <a:gd name="T17" fmla="*/ 38 h 149"/>
                  <a:gd name="T18" fmla="*/ 112 w 137"/>
                  <a:gd name="T19" fmla="*/ 69 h 149"/>
                  <a:gd name="T20" fmla="*/ 133 w 137"/>
                  <a:gd name="T21" fmla="*/ 65 h 149"/>
                  <a:gd name="T22" fmla="*/ 135 w 137"/>
                  <a:gd name="T23" fmla="*/ 72 h 149"/>
                  <a:gd name="T24" fmla="*/ 114 w 137"/>
                  <a:gd name="T25" fmla="*/ 72 h 149"/>
                  <a:gd name="T26" fmla="*/ 69 w 137"/>
                  <a:gd name="T27" fmla="*/ 31 h 149"/>
                  <a:gd name="T28" fmla="*/ 103 w 137"/>
                  <a:gd name="T29" fmla="*/ 51 h 149"/>
                  <a:gd name="T30" fmla="*/ 89 w 137"/>
                  <a:gd name="T31" fmla="*/ 100 h 149"/>
                  <a:gd name="T32" fmla="*/ 84 w 137"/>
                  <a:gd name="T33" fmla="*/ 144 h 149"/>
                  <a:gd name="T34" fmla="*/ 69 w 137"/>
                  <a:gd name="T35" fmla="*/ 115 h 149"/>
                  <a:gd name="T36" fmla="*/ 81 w 137"/>
                  <a:gd name="T37" fmla="*/ 96 h 149"/>
                  <a:gd name="T38" fmla="*/ 95 w 137"/>
                  <a:gd name="T39" fmla="*/ 84 h 149"/>
                  <a:gd name="T40" fmla="*/ 97 w 137"/>
                  <a:gd name="T41" fmla="*/ 62 h 149"/>
                  <a:gd name="T42" fmla="*/ 89 w 137"/>
                  <a:gd name="T43" fmla="*/ 47 h 149"/>
                  <a:gd name="T44" fmla="*/ 69 w 137"/>
                  <a:gd name="T45" fmla="*/ 39 h 149"/>
                  <a:gd name="T46" fmla="*/ 100 w 137"/>
                  <a:gd name="T47" fmla="*/ 33 h 149"/>
                  <a:gd name="T48" fmla="*/ 100 w 137"/>
                  <a:gd name="T49" fmla="*/ 38 h 149"/>
                  <a:gd name="T50" fmla="*/ 103 w 137"/>
                  <a:gd name="T51" fmla="*/ 99 h 149"/>
                  <a:gd name="T52" fmla="*/ 99 w 137"/>
                  <a:gd name="T53" fmla="*/ 103 h 149"/>
                  <a:gd name="T54" fmla="*/ 103 w 137"/>
                  <a:gd name="T55" fmla="*/ 99 h 149"/>
                  <a:gd name="T56" fmla="*/ 70 w 137"/>
                  <a:gd name="T57" fmla="*/ 1 h 149"/>
                  <a:gd name="T58" fmla="*/ 70 w 137"/>
                  <a:gd name="T59" fmla="*/ 23 h 149"/>
                  <a:gd name="T60" fmla="*/ 66 w 137"/>
                  <a:gd name="T61" fmla="*/ 149 h 149"/>
                  <a:gd name="T62" fmla="*/ 49 w 137"/>
                  <a:gd name="T63" fmla="*/ 137 h 149"/>
                  <a:gd name="T64" fmla="*/ 39 w 137"/>
                  <a:gd name="T65" fmla="*/ 93 h 149"/>
                  <a:gd name="T66" fmla="*/ 40 w 137"/>
                  <a:gd name="T67" fmla="*/ 43 h 149"/>
                  <a:gd name="T68" fmla="*/ 69 w 137"/>
                  <a:gd name="T69" fmla="*/ 31 h 149"/>
                  <a:gd name="T70" fmla="*/ 57 w 137"/>
                  <a:gd name="T71" fmla="*/ 41 h 149"/>
                  <a:gd name="T72" fmla="*/ 43 w 137"/>
                  <a:gd name="T73" fmla="*/ 51 h 149"/>
                  <a:gd name="T74" fmla="*/ 38 w 137"/>
                  <a:gd name="T75" fmla="*/ 69 h 149"/>
                  <a:gd name="T76" fmla="*/ 53 w 137"/>
                  <a:gd name="T77" fmla="*/ 95 h 149"/>
                  <a:gd name="T78" fmla="*/ 55 w 137"/>
                  <a:gd name="T79" fmla="*/ 98 h 149"/>
                  <a:gd name="T80" fmla="*/ 69 w 137"/>
                  <a:gd name="T81" fmla="*/ 149 h 149"/>
                  <a:gd name="T82" fmla="*/ 68 w 137"/>
                  <a:gd name="T83" fmla="*/ 24 h 149"/>
                  <a:gd name="T84" fmla="*/ 65 w 137"/>
                  <a:gd name="T85" fmla="*/ 4 h 149"/>
                  <a:gd name="T86" fmla="*/ 69 w 137"/>
                  <a:gd name="T87" fmla="*/ 0 h 149"/>
                  <a:gd name="T88" fmla="*/ 36 w 137"/>
                  <a:gd name="T89" fmla="*/ 106 h 149"/>
                  <a:gd name="T90" fmla="*/ 34 w 137"/>
                  <a:gd name="T91" fmla="*/ 99 h 149"/>
                  <a:gd name="T92" fmla="*/ 34 w 137"/>
                  <a:gd name="T93" fmla="*/ 38 h 149"/>
                  <a:gd name="T94" fmla="*/ 36 w 137"/>
                  <a:gd name="T95" fmla="*/ 33 h 149"/>
                  <a:gd name="T96" fmla="*/ 34 w 137"/>
                  <a:gd name="T97" fmla="*/ 85 h 149"/>
                  <a:gd name="T98" fmla="*/ 31 w 137"/>
                  <a:gd name="T99" fmla="*/ 61 h 149"/>
                  <a:gd name="T100" fmla="*/ 34 w 137"/>
                  <a:gd name="T101" fmla="*/ 30 h 149"/>
                  <a:gd name="T102" fmla="*/ 31 w 137"/>
                  <a:gd name="T103" fmla="*/ 38 h 149"/>
                  <a:gd name="T104" fmla="*/ 20 w 137"/>
                  <a:gd name="T105" fmla="*/ 20 h 149"/>
                  <a:gd name="T106" fmla="*/ 34 w 137"/>
                  <a:gd name="T107" fmla="*/ 30 h 149"/>
                  <a:gd name="T108" fmla="*/ 24 w 137"/>
                  <a:gd name="T109" fmla="*/ 116 h 149"/>
                  <a:gd name="T110" fmla="*/ 20 w 137"/>
                  <a:gd name="T111" fmla="*/ 116 h 149"/>
                  <a:gd name="T112" fmla="*/ 31 w 137"/>
                  <a:gd name="T113" fmla="*/ 100 h 149"/>
                  <a:gd name="T114" fmla="*/ 4 w 137"/>
                  <a:gd name="T115" fmla="*/ 65 h 149"/>
                  <a:gd name="T116" fmla="*/ 23 w 137"/>
                  <a:gd name="T117" fmla="*/ 66 h 149"/>
                  <a:gd name="T118" fmla="*/ 20 w 137"/>
                  <a:gd name="T119" fmla="*/ 72 h 149"/>
                  <a:gd name="T120" fmla="*/ 0 w 137"/>
                  <a:gd name="T121" fmla="*/ 69 h 149"/>
                  <a:gd name="T122" fmla="*/ 4 w 137"/>
                  <a:gd name="T123" fmla="*/ 65 h 14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7"/>
                  <a:gd name="T187" fmla="*/ 0 h 149"/>
                  <a:gd name="T188" fmla="*/ 137 w 137"/>
                  <a:gd name="T189" fmla="*/ 149 h 14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7" h="149">
                    <a:moveTo>
                      <a:pt x="103" y="51"/>
                    </a:moveTo>
                    <a:lnTo>
                      <a:pt x="103" y="51"/>
                    </a:lnTo>
                    <a:lnTo>
                      <a:pt x="105" y="60"/>
                    </a:lnTo>
                    <a:lnTo>
                      <a:pt x="105" y="69"/>
                    </a:lnTo>
                    <a:lnTo>
                      <a:pt x="105" y="69"/>
                    </a:lnTo>
                    <a:lnTo>
                      <a:pt x="105" y="77"/>
                    </a:lnTo>
                    <a:lnTo>
                      <a:pt x="103" y="85"/>
                    </a:lnTo>
                    <a:lnTo>
                      <a:pt x="103" y="51"/>
                    </a:lnTo>
                    <a:lnTo>
                      <a:pt x="103" y="51"/>
                    </a:lnTo>
                    <a:close/>
                    <a:moveTo>
                      <a:pt x="103" y="108"/>
                    </a:moveTo>
                    <a:lnTo>
                      <a:pt x="103" y="99"/>
                    </a:lnTo>
                    <a:lnTo>
                      <a:pt x="103" y="99"/>
                    </a:lnTo>
                    <a:lnTo>
                      <a:pt x="104" y="100"/>
                    </a:lnTo>
                    <a:lnTo>
                      <a:pt x="104" y="100"/>
                    </a:lnTo>
                    <a:lnTo>
                      <a:pt x="116" y="112"/>
                    </a:lnTo>
                    <a:lnTo>
                      <a:pt x="116" y="112"/>
                    </a:lnTo>
                    <a:lnTo>
                      <a:pt x="118" y="115"/>
                    </a:lnTo>
                    <a:lnTo>
                      <a:pt x="116" y="116"/>
                    </a:lnTo>
                    <a:lnTo>
                      <a:pt x="116" y="116"/>
                    </a:lnTo>
                    <a:lnTo>
                      <a:pt x="114" y="118"/>
                    </a:lnTo>
                    <a:lnTo>
                      <a:pt x="111" y="116"/>
                    </a:lnTo>
                    <a:lnTo>
                      <a:pt x="103" y="108"/>
                    </a:lnTo>
                    <a:lnTo>
                      <a:pt x="103" y="108"/>
                    </a:lnTo>
                    <a:close/>
                    <a:moveTo>
                      <a:pt x="103" y="38"/>
                    </a:moveTo>
                    <a:lnTo>
                      <a:pt x="103" y="30"/>
                    </a:lnTo>
                    <a:lnTo>
                      <a:pt x="111" y="20"/>
                    </a:lnTo>
                    <a:lnTo>
                      <a:pt x="111" y="20"/>
                    </a:lnTo>
                    <a:lnTo>
                      <a:pt x="114" y="19"/>
                    </a:lnTo>
                    <a:lnTo>
                      <a:pt x="116" y="20"/>
                    </a:lnTo>
                    <a:lnTo>
                      <a:pt x="116" y="20"/>
                    </a:lnTo>
                    <a:lnTo>
                      <a:pt x="118" y="23"/>
                    </a:lnTo>
                    <a:lnTo>
                      <a:pt x="116" y="26"/>
                    </a:lnTo>
                    <a:lnTo>
                      <a:pt x="104" y="38"/>
                    </a:lnTo>
                    <a:lnTo>
                      <a:pt x="104" y="38"/>
                    </a:lnTo>
                    <a:lnTo>
                      <a:pt x="104" y="38"/>
                    </a:lnTo>
                    <a:lnTo>
                      <a:pt x="103" y="38"/>
                    </a:lnTo>
                    <a:lnTo>
                      <a:pt x="103" y="38"/>
                    </a:lnTo>
                    <a:close/>
                    <a:moveTo>
                      <a:pt x="112" y="69"/>
                    </a:moveTo>
                    <a:lnTo>
                      <a:pt x="112" y="69"/>
                    </a:lnTo>
                    <a:lnTo>
                      <a:pt x="112" y="69"/>
                    </a:lnTo>
                    <a:lnTo>
                      <a:pt x="114" y="66"/>
                    </a:lnTo>
                    <a:lnTo>
                      <a:pt x="116" y="65"/>
                    </a:lnTo>
                    <a:lnTo>
                      <a:pt x="133" y="65"/>
                    </a:lnTo>
                    <a:lnTo>
                      <a:pt x="133" y="65"/>
                    </a:lnTo>
                    <a:lnTo>
                      <a:pt x="135" y="66"/>
                    </a:lnTo>
                    <a:lnTo>
                      <a:pt x="137" y="69"/>
                    </a:lnTo>
                    <a:lnTo>
                      <a:pt x="137" y="69"/>
                    </a:lnTo>
                    <a:lnTo>
                      <a:pt x="135" y="72"/>
                    </a:lnTo>
                    <a:lnTo>
                      <a:pt x="133" y="72"/>
                    </a:lnTo>
                    <a:lnTo>
                      <a:pt x="116" y="72"/>
                    </a:lnTo>
                    <a:lnTo>
                      <a:pt x="116" y="72"/>
                    </a:lnTo>
                    <a:lnTo>
                      <a:pt x="114" y="72"/>
                    </a:lnTo>
                    <a:lnTo>
                      <a:pt x="112" y="69"/>
                    </a:lnTo>
                    <a:lnTo>
                      <a:pt x="112" y="69"/>
                    </a:lnTo>
                    <a:close/>
                    <a:moveTo>
                      <a:pt x="69" y="31"/>
                    </a:moveTo>
                    <a:lnTo>
                      <a:pt x="69" y="31"/>
                    </a:lnTo>
                    <a:lnTo>
                      <a:pt x="78" y="33"/>
                    </a:lnTo>
                    <a:lnTo>
                      <a:pt x="88" y="37"/>
                    </a:lnTo>
                    <a:lnTo>
                      <a:pt x="96" y="43"/>
                    </a:lnTo>
                    <a:lnTo>
                      <a:pt x="103" y="51"/>
                    </a:lnTo>
                    <a:lnTo>
                      <a:pt x="103" y="85"/>
                    </a:lnTo>
                    <a:lnTo>
                      <a:pt x="103" y="85"/>
                    </a:lnTo>
                    <a:lnTo>
                      <a:pt x="96" y="93"/>
                    </a:lnTo>
                    <a:lnTo>
                      <a:pt x="89" y="100"/>
                    </a:lnTo>
                    <a:lnTo>
                      <a:pt x="89" y="130"/>
                    </a:lnTo>
                    <a:lnTo>
                      <a:pt x="89" y="130"/>
                    </a:lnTo>
                    <a:lnTo>
                      <a:pt x="88" y="137"/>
                    </a:lnTo>
                    <a:lnTo>
                      <a:pt x="84" y="144"/>
                    </a:lnTo>
                    <a:lnTo>
                      <a:pt x="77" y="148"/>
                    </a:lnTo>
                    <a:lnTo>
                      <a:pt x="70" y="149"/>
                    </a:lnTo>
                    <a:lnTo>
                      <a:pt x="69" y="149"/>
                    </a:lnTo>
                    <a:lnTo>
                      <a:pt x="69" y="115"/>
                    </a:lnTo>
                    <a:lnTo>
                      <a:pt x="81" y="115"/>
                    </a:lnTo>
                    <a:lnTo>
                      <a:pt x="81" y="98"/>
                    </a:lnTo>
                    <a:lnTo>
                      <a:pt x="81" y="98"/>
                    </a:lnTo>
                    <a:lnTo>
                      <a:pt x="81" y="96"/>
                    </a:lnTo>
                    <a:lnTo>
                      <a:pt x="82" y="95"/>
                    </a:lnTo>
                    <a:lnTo>
                      <a:pt x="82" y="95"/>
                    </a:lnTo>
                    <a:lnTo>
                      <a:pt x="89" y="89"/>
                    </a:lnTo>
                    <a:lnTo>
                      <a:pt x="95" y="84"/>
                    </a:lnTo>
                    <a:lnTo>
                      <a:pt x="97" y="77"/>
                    </a:lnTo>
                    <a:lnTo>
                      <a:pt x="99" y="69"/>
                    </a:lnTo>
                    <a:lnTo>
                      <a:pt x="99" y="69"/>
                    </a:lnTo>
                    <a:lnTo>
                      <a:pt x="97" y="62"/>
                    </a:lnTo>
                    <a:lnTo>
                      <a:pt x="96" y="57"/>
                    </a:lnTo>
                    <a:lnTo>
                      <a:pt x="93" y="51"/>
                    </a:lnTo>
                    <a:lnTo>
                      <a:pt x="89" y="47"/>
                    </a:lnTo>
                    <a:lnTo>
                      <a:pt x="89" y="47"/>
                    </a:lnTo>
                    <a:lnTo>
                      <a:pt x="85" y="43"/>
                    </a:lnTo>
                    <a:lnTo>
                      <a:pt x="80" y="41"/>
                    </a:lnTo>
                    <a:lnTo>
                      <a:pt x="74" y="39"/>
                    </a:lnTo>
                    <a:lnTo>
                      <a:pt x="69" y="39"/>
                    </a:lnTo>
                    <a:lnTo>
                      <a:pt x="69" y="31"/>
                    </a:lnTo>
                    <a:lnTo>
                      <a:pt x="69" y="31"/>
                    </a:lnTo>
                    <a:close/>
                    <a:moveTo>
                      <a:pt x="103" y="30"/>
                    </a:moveTo>
                    <a:lnTo>
                      <a:pt x="100" y="33"/>
                    </a:lnTo>
                    <a:lnTo>
                      <a:pt x="100" y="33"/>
                    </a:lnTo>
                    <a:lnTo>
                      <a:pt x="99" y="35"/>
                    </a:lnTo>
                    <a:lnTo>
                      <a:pt x="100" y="38"/>
                    </a:lnTo>
                    <a:lnTo>
                      <a:pt x="100" y="38"/>
                    </a:lnTo>
                    <a:lnTo>
                      <a:pt x="103" y="38"/>
                    </a:lnTo>
                    <a:lnTo>
                      <a:pt x="103" y="30"/>
                    </a:lnTo>
                    <a:lnTo>
                      <a:pt x="103" y="30"/>
                    </a:lnTo>
                    <a:close/>
                    <a:moveTo>
                      <a:pt x="103" y="99"/>
                    </a:moveTo>
                    <a:lnTo>
                      <a:pt x="103" y="99"/>
                    </a:lnTo>
                    <a:lnTo>
                      <a:pt x="100" y="100"/>
                    </a:lnTo>
                    <a:lnTo>
                      <a:pt x="100" y="100"/>
                    </a:lnTo>
                    <a:lnTo>
                      <a:pt x="99" y="103"/>
                    </a:lnTo>
                    <a:lnTo>
                      <a:pt x="100" y="106"/>
                    </a:lnTo>
                    <a:lnTo>
                      <a:pt x="103" y="108"/>
                    </a:lnTo>
                    <a:lnTo>
                      <a:pt x="103" y="99"/>
                    </a:lnTo>
                    <a:lnTo>
                      <a:pt x="103" y="99"/>
                    </a:lnTo>
                    <a:close/>
                    <a:moveTo>
                      <a:pt x="69" y="24"/>
                    </a:moveTo>
                    <a:lnTo>
                      <a:pt x="69" y="0"/>
                    </a:lnTo>
                    <a:lnTo>
                      <a:pt x="69" y="0"/>
                    </a:lnTo>
                    <a:lnTo>
                      <a:pt x="70" y="1"/>
                    </a:lnTo>
                    <a:lnTo>
                      <a:pt x="72" y="4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0" y="23"/>
                    </a:lnTo>
                    <a:lnTo>
                      <a:pt x="69" y="24"/>
                    </a:lnTo>
                    <a:lnTo>
                      <a:pt x="69" y="24"/>
                    </a:lnTo>
                    <a:close/>
                    <a:moveTo>
                      <a:pt x="69" y="149"/>
                    </a:moveTo>
                    <a:lnTo>
                      <a:pt x="66" y="149"/>
                    </a:lnTo>
                    <a:lnTo>
                      <a:pt x="66" y="149"/>
                    </a:lnTo>
                    <a:lnTo>
                      <a:pt x="58" y="148"/>
                    </a:lnTo>
                    <a:lnTo>
                      <a:pt x="53" y="144"/>
                    </a:lnTo>
                    <a:lnTo>
                      <a:pt x="49" y="137"/>
                    </a:lnTo>
                    <a:lnTo>
                      <a:pt x="47" y="130"/>
                    </a:lnTo>
                    <a:lnTo>
                      <a:pt x="47" y="100"/>
                    </a:lnTo>
                    <a:lnTo>
                      <a:pt x="47" y="100"/>
                    </a:lnTo>
                    <a:lnTo>
                      <a:pt x="39" y="93"/>
                    </a:lnTo>
                    <a:lnTo>
                      <a:pt x="34" y="85"/>
                    </a:lnTo>
                    <a:lnTo>
                      <a:pt x="34" y="53"/>
                    </a:lnTo>
                    <a:lnTo>
                      <a:pt x="34" y="53"/>
                    </a:lnTo>
                    <a:lnTo>
                      <a:pt x="40" y="43"/>
                    </a:lnTo>
                    <a:lnTo>
                      <a:pt x="47" y="37"/>
                    </a:lnTo>
                    <a:lnTo>
                      <a:pt x="58" y="33"/>
                    </a:lnTo>
                    <a:lnTo>
                      <a:pt x="62" y="31"/>
                    </a:lnTo>
                    <a:lnTo>
                      <a:pt x="69" y="31"/>
                    </a:lnTo>
                    <a:lnTo>
                      <a:pt x="69" y="39"/>
                    </a:lnTo>
                    <a:lnTo>
                      <a:pt x="69" y="39"/>
                    </a:lnTo>
                    <a:lnTo>
                      <a:pt x="62" y="39"/>
                    </a:lnTo>
                    <a:lnTo>
                      <a:pt x="57" y="41"/>
                    </a:lnTo>
                    <a:lnTo>
                      <a:pt x="51" y="43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3" y="51"/>
                    </a:lnTo>
                    <a:lnTo>
                      <a:pt x="40" y="57"/>
                    </a:lnTo>
                    <a:lnTo>
                      <a:pt x="39" y="62"/>
                    </a:lnTo>
                    <a:lnTo>
                      <a:pt x="38" y="69"/>
                    </a:lnTo>
                    <a:lnTo>
                      <a:pt x="38" y="69"/>
                    </a:lnTo>
                    <a:lnTo>
                      <a:pt x="39" y="77"/>
                    </a:lnTo>
                    <a:lnTo>
                      <a:pt x="42" y="84"/>
                    </a:lnTo>
                    <a:lnTo>
                      <a:pt x="47" y="89"/>
                    </a:lnTo>
                    <a:lnTo>
                      <a:pt x="53" y="95"/>
                    </a:lnTo>
                    <a:lnTo>
                      <a:pt x="53" y="95"/>
                    </a:lnTo>
                    <a:lnTo>
                      <a:pt x="53" y="95"/>
                    </a:lnTo>
                    <a:lnTo>
                      <a:pt x="54" y="96"/>
                    </a:lnTo>
                    <a:lnTo>
                      <a:pt x="55" y="98"/>
                    </a:lnTo>
                    <a:lnTo>
                      <a:pt x="55" y="115"/>
                    </a:lnTo>
                    <a:lnTo>
                      <a:pt x="69" y="115"/>
                    </a:lnTo>
                    <a:lnTo>
                      <a:pt x="69" y="149"/>
                    </a:lnTo>
                    <a:lnTo>
                      <a:pt x="69" y="149"/>
                    </a:lnTo>
                    <a:close/>
                    <a:moveTo>
                      <a:pt x="69" y="0"/>
                    </a:moveTo>
                    <a:lnTo>
                      <a:pt x="69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6" y="23"/>
                    </a:lnTo>
                    <a:lnTo>
                      <a:pt x="65" y="20"/>
                    </a:lnTo>
                    <a:lnTo>
                      <a:pt x="65" y="4"/>
                    </a:lnTo>
                    <a:lnTo>
                      <a:pt x="65" y="4"/>
                    </a:lnTo>
                    <a:lnTo>
                      <a:pt x="66" y="1"/>
                    </a:lnTo>
                    <a:lnTo>
                      <a:pt x="68" y="0"/>
                    </a:lnTo>
                    <a:lnTo>
                      <a:pt x="69" y="0"/>
                    </a:lnTo>
                    <a:lnTo>
                      <a:pt x="69" y="0"/>
                    </a:lnTo>
                    <a:close/>
                    <a:moveTo>
                      <a:pt x="34" y="107"/>
                    </a:moveTo>
                    <a:lnTo>
                      <a:pt x="36" y="106"/>
                    </a:lnTo>
                    <a:lnTo>
                      <a:pt x="36" y="106"/>
                    </a:lnTo>
                    <a:lnTo>
                      <a:pt x="38" y="103"/>
                    </a:lnTo>
                    <a:lnTo>
                      <a:pt x="36" y="100"/>
                    </a:lnTo>
                    <a:lnTo>
                      <a:pt x="36" y="100"/>
                    </a:lnTo>
                    <a:lnTo>
                      <a:pt x="34" y="99"/>
                    </a:lnTo>
                    <a:lnTo>
                      <a:pt x="34" y="107"/>
                    </a:lnTo>
                    <a:lnTo>
                      <a:pt x="34" y="107"/>
                    </a:lnTo>
                    <a:close/>
                    <a:moveTo>
                      <a:pt x="34" y="38"/>
                    </a:moveTo>
                    <a:lnTo>
                      <a:pt x="34" y="3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8" y="35"/>
                    </a:lnTo>
                    <a:lnTo>
                      <a:pt x="36" y="33"/>
                    </a:lnTo>
                    <a:lnTo>
                      <a:pt x="34" y="30"/>
                    </a:lnTo>
                    <a:lnTo>
                      <a:pt x="34" y="38"/>
                    </a:lnTo>
                    <a:close/>
                    <a:moveTo>
                      <a:pt x="34" y="85"/>
                    </a:moveTo>
                    <a:lnTo>
                      <a:pt x="34" y="85"/>
                    </a:lnTo>
                    <a:lnTo>
                      <a:pt x="31" y="77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61"/>
                    </a:lnTo>
                    <a:lnTo>
                      <a:pt x="34" y="53"/>
                    </a:lnTo>
                    <a:lnTo>
                      <a:pt x="34" y="85"/>
                    </a:lnTo>
                    <a:lnTo>
                      <a:pt x="34" y="85"/>
                    </a:lnTo>
                    <a:close/>
                    <a:moveTo>
                      <a:pt x="34" y="30"/>
                    </a:moveTo>
                    <a:lnTo>
                      <a:pt x="34" y="38"/>
                    </a:lnTo>
                    <a:lnTo>
                      <a:pt x="34" y="38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19" y="23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3" y="19"/>
                    </a:lnTo>
                    <a:lnTo>
                      <a:pt x="24" y="20"/>
                    </a:lnTo>
                    <a:lnTo>
                      <a:pt x="34" y="30"/>
                    </a:lnTo>
                    <a:lnTo>
                      <a:pt x="34" y="30"/>
                    </a:lnTo>
                    <a:close/>
                    <a:moveTo>
                      <a:pt x="34" y="99"/>
                    </a:moveTo>
                    <a:lnTo>
                      <a:pt x="34" y="107"/>
                    </a:lnTo>
                    <a:lnTo>
                      <a:pt x="24" y="116"/>
                    </a:lnTo>
                    <a:lnTo>
                      <a:pt x="24" y="116"/>
                    </a:lnTo>
                    <a:lnTo>
                      <a:pt x="23" y="118"/>
                    </a:lnTo>
                    <a:lnTo>
                      <a:pt x="20" y="116"/>
                    </a:lnTo>
                    <a:lnTo>
                      <a:pt x="20" y="116"/>
                    </a:lnTo>
                    <a:lnTo>
                      <a:pt x="19" y="115"/>
                    </a:lnTo>
                    <a:lnTo>
                      <a:pt x="20" y="112"/>
                    </a:lnTo>
                    <a:lnTo>
                      <a:pt x="31" y="100"/>
                    </a:lnTo>
                    <a:lnTo>
                      <a:pt x="31" y="100"/>
                    </a:lnTo>
                    <a:lnTo>
                      <a:pt x="31" y="100"/>
                    </a:lnTo>
                    <a:lnTo>
                      <a:pt x="34" y="99"/>
                    </a:lnTo>
                    <a:lnTo>
                      <a:pt x="34" y="99"/>
                    </a:lnTo>
                    <a:close/>
                    <a:moveTo>
                      <a:pt x="4" y="65"/>
                    </a:moveTo>
                    <a:lnTo>
                      <a:pt x="4" y="65"/>
                    </a:lnTo>
                    <a:lnTo>
                      <a:pt x="20" y="65"/>
                    </a:lnTo>
                    <a:lnTo>
                      <a:pt x="20" y="65"/>
                    </a:lnTo>
                    <a:lnTo>
                      <a:pt x="23" y="66"/>
                    </a:lnTo>
                    <a:lnTo>
                      <a:pt x="24" y="69"/>
                    </a:lnTo>
                    <a:lnTo>
                      <a:pt x="24" y="69"/>
                    </a:lnTo>
                    <a:lnTo>
                      <a:pt x="23" y="72"/>
                    </a:lnTo>
                    <a:lnTo>
                      <a:pt x="20" y="72"/>
                    </a:lnTo>
                    <a:lnTo>
                      <a:pt x="4" y="72"/>
                    </a:lnTo>
                    <a:lnTo>
                      <a:pt x="4" y="72"/>
                    </a:lnTo>
                    <a:lnTo>
                      <a:pt x="1" y="72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1" y="66"/>
                    </a:lnTo>
                    <a:lnTo>
                      <a:pt x="4" y="65"/>
                    </a:lnTo>
                    <a:lnTo>
                      <a:pt x="4" y="65"/>
                    </a:lnTo>
                    <a:close/>
                  </a:path>
                </a:pathLst>
              </a:custGeom>
              <a:solidFill>
                <a:srgbClr val="C160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1350">
                  <a:solidFill>
                    <a:srgbClr val="000000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228600" y="134472"/>
            <a:ext cx="11766175" cy="6615953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59"/>
          <p:cNvSpPr>
            <a:spLocks noChangeArrowheads="1"/>
          </p:cNvSpPr>
          <p:nvPr/>
        </p:nvSpPr>
        <p:spPr bwMode="auto">
          <a:xfrm>
            <a:off x="4197466" y="2182653"/>
            <a:ext cx="66774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  <a:sym typeface="zihun58hao-chuangzhonghei" panose="00000500000000000000" pitchFamily="2" charset="-122"/>
              </a:rPr>
              <a:t>OS Q3 &amp; Q4</a:t>
            </a:r>
            <a:endParaRPr lang="en-US" altLang="zh-CN" sz="54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panose="020B0604020202020204" pitchFamily="34" charset="0"/>
              <a:sym typeface="zihun58hao-chuangzhonghei" panose="00000500000000000000" pitchFamily="2" charset="-122"/>
            </a:endParaRPr>
          </a:p>
        </p:txBody>
      </p:sp>
      <p:pic>
        <p:nvPicPr>
          <p:cNvPr id="220" name="图片 2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324920" y="227363"/>
            <a:ext cx="10856083" cy="1749539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Q4. </a:t>
            </a:r>
            <a:r>
              <a:rPr lang="en-US" altLang="zh-CN" sz="4000" b="0" i="0" u="none" strike="noStrike" baseline="0" dirty="0" err="1">
                <a:solidFill>
                  <a:srgbClr val="00B0F0"/>
                </a:solidFill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readi</a:t>
            </a:r>
            <a:r>
              <a:rPr lang="en-US" altLang="zh-CN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4000" b="0" i="0" u="none" strike="noStrike" baseline="0" dirty="0" err="1">
                <a:solidFill>
                  <a:srgbClr val="00B0F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writei</a:t>
            </a:r>
            <a:r>
              <a:rPr lang="en-US" altLang="zh-CN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函数的参数 </a:t>
            </a:r>
            <a:r>
              <a:rPr lang="en-US" altLang="zh-CN" sz="4000" b="0" i="0" u="none" strike="noStrike" baseline="0" dirty="0" err="1">
                <a:solidFill>
                  <a:srgbClr val="00B0F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ip</a:t>
            </a:r>
            <a:r>
              <a:rPr lang="zh-CN" altLang="en-US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br>
              <a:rPr lang="en-US" altLang="zh-CN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它的变量类型是什么，包含的成员变量都是什么含义</a:t>
            </a:r>
            <a:r>
              <a:rPr lang="en-US" altLang="zh-CN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 </a:t>
            </a:r>
            <a:br>
              <a:rPr lang="en-US" altLang="zh-CN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6400" y="1698284"/>
            <a:ext cx="8684399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// Device number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inum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// </a:t>
            </a:r>
            <a:r>
              <a:rPr lang="en-US" altLang="zh-CN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number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// Reference count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sleeplock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protects everything below here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// </a:t>
            </a:r>
            <a:r>
              <a:rPr lang="en-US" altLang="zh-CN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has been read from disk?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// copy of disk </a:t>
            </a:r>
            <a:r>
              <a:rPr lang="en-US" altLang="zh-CN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inode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// major device number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minor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// minor device number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nlink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// number of hard links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// file size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addrs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NDIRECT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file address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324920" y="304800"/>
            <a:ext cx="10856083" cy="2316480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Q3.1 </a:t>
            </a:r>
            <a: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f-&gt;off 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变量代表了什么</a:t>
            </a:r>
            <a: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? (</a:t>
            </a:r>
            <a:r>
              <a:rPr lang="en-US" altLang="zh-CN" sz="36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file.h</a:t>
            </a:r>
            <a: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b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br>
              <a:rPr lang="en-US" altLang="zh-CN" sz="1800" b="0" i="0" u="none" strike="noStrike" baseline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br>
              <a:rPr lang="en-US" altLang="zh-CN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9440" y="1690062"/>
            <a:ext cx="8453120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FD_NONE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FD_PIPE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FD_INODE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FD_DEVICE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reference count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readable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writable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FD_PIPE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FD_INODE and FD_DEVICE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// FD_INODE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// FD_DEVICE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302000" y="4145280"/>
            <a:ext cx="1635760" cy="121920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19880" y="5364480"/>
            <a:ext cx="313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</a:rPr>
              <a:t>写</a:t>
            </a:r>
            <a:r>
              <a:rPr lang="en-US" altLang="zh-CN" sz="2000" dirty="0">
                <a:solidFill>
                  <a:srgbClr val="00B0F0"/>
                </a:solidFill>
              </a:rPr>
              <a:t>/</a:t>
            </a:r>
            <a:r>
              <a:rPr lang="zh-CN" altLang="en-US" sz="2000" dirty="0">
                <a:solidFill>
                  <a:srgbClr val="00B0F0"/>
                </a:solidFill>
              </a:rPr>
              <a:t>读该文件时的偏移指针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26520" y="227362"/>
            <a:ext cx="10856083" cy="2109437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Q3.2 </a:t>
            </a:r>
            <a: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f-&gt;off 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变量的值是怎么变化的？</a:t>
            </a:r>
            <a:b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36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file.c</a:t>
            </a:r>
            <a: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lang="en-US" altLang="zh-CN" sz="36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filewrite</a:t>
            </a:r>
            <a: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lang="en-US" altLang="zh-CN" sz="36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fileread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br>
              <a:rPr lang="en-US" altLang="zh-CN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520" y="1617191"/>
            <a:ext cx="7417242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fileread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uint64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..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check readable and f-&gt;type</a:t>
            </a:r>
            <a:endParaRPr lang="en-US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FD_INODE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ilock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readi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&gt;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iunlock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..</a:t>
            </a:r>
            <a:b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直接箭头连接符 4"/>
          <p:cNvCxnSpPr>
            <a:endCxn id="6" idx="1"/>
          </p:cNvCxnSpPr>
          <p:nvPr/>
        </p:nvCxnSpPr>
        <p:spPr>
          <a:xfrm flipV="1">
            <a:off x="2946400" y="2750344"/>
            <a:ext cx="5313680" cy="4703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260080" y="2011680"/>
            <a:ext cx="3383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从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中读取内容。使用时需要持有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-&gt;lock</a:t>
            </a:r>
            <a:endParaRPr lang="en-US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返回成功读取的字节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r</a:t>
            </a:r>
            <a:endParaRPr lang="en-US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可以从这个地方接入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readi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的逐行分析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058160" y="3726628"/>
            <a:ext cx="5201920" cy="853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260080" y="4257663"/>
            <a:ext cx="338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readi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读取文件后，将偏移指针移动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个字节，指向读取完毕后的地点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2198" y="227363"/>
            <a:ext cx="2174882" cy="456069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26520" y="227362"/>
            <a:ext cx="10856083" cy="2109437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Q3.2 </a:t>
            </a:r>
            <a: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f-&gt;off 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变量的值是怎么变化的？</a:t>
            </a:r>
            <a:b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36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file.c</a:t>
            </a:r>
            <a: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lang="en-US" altLang="zh-CN" sz="36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filewrite</a:t>
            </a:r>
            <a:r>
              <a:rPr lang="en-US" altLang="zh-CN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lang="en-US" altLang="zh-CN" sz="36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fileread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br>
              <a:rPr lang="en-US" altLang="zh-CN" sz="4000" b="0" i="0" u="none" strike="noStrike" baseline="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520" y="1617191"/>
            <a:ext cx="6959800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filewrite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uint64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.. </a:t>
            </a:r>
            <a:b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begin_op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ilock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writei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&gt; </a:t>
            </a:r>
            <a:r>
              <a:rPr lang="en-US" altLang="zh-C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iunlock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end_op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zh-CN" sz="2000" dirty="0">
                <a:solidFill>
                  <a:srgbClr val="6A9955"/>
                </a:solidFill>
                <a:latin typeface="Consolas" panose="020B0609020204030204" pitchFamily="49" charset="0"/>
              </a:rPr>
              <a:t>..</a:t>
            </a:r>
            <a:endParaRPr lang="en-US" altLang="zh-CN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直接箭头连接符 4"/>
          <p:cNvCxnSpPr>
            <a:endCxn id="6" idx="1"/>
          </p:cNvCxnSpPr>
          <p:nvPr/>
        </p:nvCxnSpPr>
        <p:spPr>
          <a:xfrm flipV="1">
            <a:off x="3302000" y="2611845"/>
            <a:ext cx="4958080" cy="619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260080" y="2011680"/>
            <a:ext cx="3383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向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inode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中写内容。使用时需要持有</a:t>
            </a:r>
            <a:r>
              <a:rPr lang="en-US" altLang="zh-CN" dirty="0" err="1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-&gt;lock</a:t>
            </a:r>
            <a:endParaRPr lang="en-US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返回成功写入的字节数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r</a:t>
            </a:r>
            <a:endParaRPr lang="en-US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具体分析见后续小组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393440" y="4003040"/>
            <a:ext cx="4866640" cy="5770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260080" y="4257663"/>
            <a:ext cx="338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writei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写文件后，将偏移指针移动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个字节，指向写完毕后的地点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9990"/>
    </mc:Choice>
    <mc:Fallback>
      <p:transition spd="slow" advTm="9990"/>
    </mc:Fallback>
  </mc:AlternateContent>
</p:sld>
</file>

<file path=ppt/tags/tag1.xml><?xml version="1.0" encoding="utf-8"?>
<p:tagLst xmlns:p="http://schemas.openxmlformats.org/presentationml/2006/main">
  <p:tag name="ISPRING_FIRST_PUBLISH" val="1"/>
  <p:tag name="ISPRING_PRESENTATION_TITLE" val="147"/>
  <p:tag name="COMMONDATA" val="eyJoZGlkIjoiNzI1MzljODBiNDliMzEyMzFlZWNlN2EzYjU0N2YzMWEifQ=="/>
  <p:tag name="KSO_WPP_MARK_KEY" val="b547d2b3-06cb-4729-9cd6-8068d587b6c1"/>
</p:tagLst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框架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5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1623</Words>
  <Application>WPS 演示</Application>
  <PresentationFormat>宽屏</PresentationFormat>
  <Paragraphs>74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Wingdings 2</vt:lpstr>
      <vt:lpstr>Impact</vt:lpstr>
      <vt:lpstr>微软雅黑</vt:lpstr>
      <vt:lpstr>Calibri</vt:lpstr>
      <vt:lpstr>方正姚体</vt:lpstr>
      <vt:lpstr>zihun58hao-chuangzhonghei</vt:lpstr>
      <vt:lpstr>Consolas</vt:lpstr>
      <vt:lpstr>等线</vt:lpstr>
      <vt:lpstr>Courier New</vt:lpstr>
      <vt:lpstr>Arial Unicode MS</vt:lpstr>
      <vt:lpstr>等线 Light</vt:lpstr>
      <vt:lpstr>Calibri Light</vt:lpstr>
      <vt:lpstr>第一PPT，www.1ppt.com</vt:lpstr>
      <vt:lpstr>框架</vt:lpstr>
      <vt:lpstr>PowerPoint 演示文稿</vt:lpstr>
      <vt:lpstr>Q4. readi 和 writei 函数的参数 ip， 它的变量类型是什么，包含的成员变量都是什么含义?  </vt:lpstr>
      <vt:lpstr>Q3.1 f-&gt;off 变量代表了什么? (file.h)   </vt:lpstr>
      <vt:lpstr>Q3.2 f-&gt;off 变量的值是怎么变化的？ （file.c: filewrite, fileread） </vt:lpstr>
      <vt:lpstr>Q3.2 f-&gt;off 变量的值是怎么变化的？ （file.c: filewrite, fileread） 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黑白手绘</dc:title>
  <dc:creator>第一PPT</dc:creator>
  <cp:keywords>www.1ppt.com</cp:keywords>
  <dc:description>www.1ppt.com</dc:description>
  <cp:lastModifiedBy>唐嘉良</cp:lastModifiedBy>
  <cp:revision>1143</cp:revision>
  <dcterms:created xsi:type="dcterms:W3CDTF">2018-04-10T04:31:00Z</dcterms:created>
  <dcterms:modified xsi:type="dcterms:W3CDTF">2022-12-17T13:57:44Z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C9EAEFE837364FDE9FAA532B24D0A1C0</vt:lpwstr>
  </property>
  <property fmtid="{D5CDD505-2E9C-101B-9397-08002B2CF9AE}" pid="3" name="KSOProductBuildVer">
    <vt:lpwstr>2052-11.1.0.12763</vt:lpwstr>
  </property>
</Properties>
</file>