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0F4D9-9127-4CAB-B97B-E9DFBAAA8E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648CAC-DBC6-412B-A2C1-456E74C68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E6405-84AE-468C-92E8-C88F317F1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39B0-A126-4D43-91B7-FC0B02E7E7E7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E359F-2089-4267-8902-011244954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C5E44-EE7F-492A-9387-194C93C7A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A7DD-9D8F-41D4-95B3-5D90C6637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43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6BE9C-F72C-460E-A075-694026FA4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792E66-A469-4BCD-835C-B492D0710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1F0B8-4FD0-4CC3-97DC-63F737536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39B0-A126-4D43-91B7-FC0B02E7E7E7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15CEE-A70C-4DED-A63E-F971033AD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2805F-76AC-4EA3-9BAD-B7907D1D5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A7DD-9D8F-41D4-95B3-5D90C6637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7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C609C3-BF3F-40AC-9242-027DF49FF0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026EF3-25FF-40F6-8875-D422A5B16C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870EB-8226-4454-8E30-F2015E6A2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39B0-A126-4D43-91B7-FC0B02E7E7E7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DC36C-2344-4BDF-939F-8D71008D1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67DBF-B5F0-49EA-AFA7-9FE7D492B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A7DD-9D8F-41D4-95B3-5D90C6637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52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C73D6-9540-48F5-89C5-1BF95A1C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352CE-8391-4300-8962-655C9BD48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0376-ED5E-426D-B23F-A75E53CFA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39B0-A126-4D43-91B7-FC0B02E7E7E7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6AE7B-5DA9-4147-AA49-9A279FDAE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CB719-78E0-4DB9-AE99-0CE824B22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A7DD-9D8F-41D4-95B3-5D90C6637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07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90583-B635-4165-BA23-FA06EA987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09507-F3E2-40B6-9763-6728C6EC3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59203-A41C-4C0A-A83B-DC01D4F65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39B0-A126-4D43-91B7-FC0B02E7E7E7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DEA50-48F8-49C2-81C6-EE4318C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70D95-855C-41F9-A341-D8A5CDF8D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A7DD-9D8F-41D4-95B3-5D90C6637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174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6B5FF-439A-438D-ADDB-3B24DCFBB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60CE1-ECDE-4CB1-883B-AAEB312C9C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447E4-DEF9-48AE-AF8C-29531D9B8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24709-6879-4E7F-93D7-57A5FB0A3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39B0-A126-4D43-91B7-FC0B02E7E7E7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4C565-4EFF-4A17-9CDF-F47867267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61D4A-D2F2-4FC5-BC36-B45C8E606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A7DD-9D8F-41D4-95B3-5D90C6637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61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479D7-27CE-4EBE-96D5-828348881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7CEE9-476C-4747-8CD1-BBEB464EC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CF986E-F923-4884-B1E4-C5C87F06E4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A72F24-BEBD-4A24-8398-6ADBF0BE37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1A51FB-528A-4539-A141-C84EAD9D39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A5E8F8-2C5C-49C9-A93E-32C03AE7B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39B0-A126-4D43-91B7-FC0B02E7E7E7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7E9881-2EB9-4A20-98EF-7D973C43B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45365B-C4CF-4B7A-8A9D-C1E480AAA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A7DD-9D8F-41D4-95B3-5D90C6637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20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0E1B-8418-4D93-BA2F-343577701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E5F213-19EC-4672-9113-DC1A4A9C3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39B0-A126-4D43-91B7-FC0B02E7E7E7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BFA968-F586-4E9E-ACC4-6CEC70FA9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5FA1E0-84A4-4953-AB8F-4A6371BC9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A7DD-9D8F-41D4-95B3-5D90C6637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90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563BD6-5AF0-491F-AA0C-72645ECC4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39B0-A126-4D43-91B7-FC0B02E7E7E7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513641-EA04-4B76-AE17-3230EB4E9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D1783-E96E-4D6C-9E46-C7D63CBA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A7DD-9D8F-41D4-95B3-5D90C6637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5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488D-F6EE-4D53-B406-AA584B078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BAC16-753C-47D6-8D58-992040A0B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7AE6A-EC7A-488B-A341-879207B27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CF18B-97F7-4B6F-B873-2FBF0EA37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39B0-A126-4D43-91B7-FC0B02E7E7E7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3441C-6CF3-49B3-85B4-09882FD8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FBFAD-9A41-4224-8D0C-A9DEF7BD9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A7DD-9D8F-41D4-95B3-5D90C6637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88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CF8F6-C3D0-4AE4-8057-9EECD52EC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6491CB-A8C3-4617-9C4A-2E09B98D6D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59FF06-7597-4943-801A-F8FFC7E31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B69ACC-DE9D-4833-8856-4EEFD9373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39B0-A126-4D43-91B7-FC0B02E7E7E7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3DC05-062B-4CED-9C5E-9D6204961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D06D9-FD63-472E-9E9C-DB0299E18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A7DD-9D8F-41D4-95B3-5D90C6637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4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FDDCD1-3CF0-47ED-A24F-D87859503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84415-EF4B-4067-9237-852813728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C4D39-69D7-4778-BF85-280B40379F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939B0-A126-4D43-91B7-FC0B02E7E7E7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7830F-3416-4BCA-BF6F-2140BF577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3528C-36B6-41A2-8C1C-43279092E3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AA7DD-9D8F-41D4-95B3-5D90C6637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11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5BC4E1B1-6D80-477B-BF23-62976FC96DEB}"/>
              </a:ext>
            </a:extLst>
          </p:cNvPr>
          <p:cNvGrpSpPr/>
          <p:nvPr/>
        </p:nvGrpSpPr>
        <p:grpSpPr>
          <a:xfrm>
            <a:off x="1586210" y="709131"/>
            <a:ext cx="9321276" cy="5505058"/>
            <a:chOff x="1586210" y="709131"/>
            <a:chExt cx="9321276" cy="550505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86FAA45-2516-48CC-AB3A-8206B88358CB}"/>
                </a:ext>
              </a:extLst>
            </p:cNvPr>
            <p:cNvSpPr/>
            <p:nvPr/>
          </p:nvSpPr>
          <p:spPr>
            <a:xfrm>
              <a:off x="1934547" y="3359021"/>
              <a:ext cx="1828800" cy="9517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Map element detection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B5C2C04-508F-4E94-9CF8-98514A8FF68A}"/>
                </a:ext>
              </a:extLst>
            </p:cNvPr>
            <p:cNvSpPr/>
            <p:nvPr/>
          </p:nvSpPr>
          <p:spPr>
            <a:xfrm>
              <a:off x="4136571" y="2192695"/>
              <a:ext cx="1828800" cy="9517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Text recognition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(OCR)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DAD67B1-0797-464C-91E0-5942D6FB5B58}"/>
                </a:ext>
              </a:extLst>
            </p:cNvPr>
            <p:cNvSpPr/>
            <p:nvPr/>
          </p:nvSpPr>
          <p:spPr>
            <a:xfrm>
              <a:off x="6341706" y="2192695"/>
              <a:ext cx="1828800" cy="9517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Extract topic et al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8D043ED-9D83-44A7-B68E-DC0D9E8D63D6}"/>
                </a:ext>
              </a:extLst>
            </p:cNvPr>
            <p:cNvSpPr/>
            <p:nvPr/>
          </p:nvSpPr>
          <p:spPr>
            <a:xfrm>
              <a:off x="4136571" y="3359021"/>
              <a:ext cx="1828800" cy="9517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Legend analysis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5A8F675-8318-4A5A-AE81-8287B5462CD5}"/>
                </a:ext>
              </a:extLst>
            </p:cNvPr>
            <p:cNvSpPr/>
            <p:nvPr/>
          </p:nvSpPr>
          <p:spPr>
            <a:xfrm>
              <a:off x="4141236" y="4525347"/>
              <a:ext cx="1828800" cy="9517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State detection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(template matching)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2C8BAA-BB08-4EE3-AA48-323FF8249C54}"/>
                </a:ext>
              </a:extLst>
            </p:cNvPr>
            <p:cNvSpPr/>
            <p:nvPr/>
          </p:nvSpPr>
          <p:spPr>
            <a:xfrm>
              <a:off x="8546841" y="3359021"/>
              <a:ext cx="1828800" cy="9517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Spatial relation analysis</a:t>
              </a:r>
            </a:p>
          </p:txBody>
        </p:sp>
        <p:sp>
          <p:nvSpPr>
            <p:cNvPr id="18" name="Rectangle: Single Corner Snipped 17">
              <a:extLst>
                <a:ext uri="{FF2B5EF4-FFF2-40B4-BE49-F238E27FC236}">
                  <a16:creationId xmlns:a16="http://schemas.microsoft.com/office/drawing/2014/main" id="{689CB3BA-FE81-418F-8A5D-B3D9E4E1F24E}"/>
                </a:ext>
              </a:extLst>
            </p:cNvPr>
            <p:cNvSpPr/>
            <p:nvPr/>
          </p:nvSpPr>
          <p:spPr>
            <a:xfrm>
              <a:off x="2133470" y="1800805"/>
              <a:ext cx="1412032" cy="569167"/>
            </a:xfrm>
            <a:prstGeom prst="snip1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Choropleth map images</a:t>
              </a:r>
            </a:p>
          </p:txBody>
        </p:sp>
        <p:sp>
          <p:nvSpPr>
            <p:cNvPr id="20" name="Rectangle: Single Corner Snipped 19">
              <a:extLst>
                <a:ext uri="{FF2B5EF4-FFF2-40B4-BE49-F238E27FC236}">
                  <a16:creationId xmlns:a16="http://schemas.microsoft.com/office/drawing/2014/main" id="{357F4308-64AC-4177-AA58-2E35A4C39C51}"/>
                </a:ext>
              </a:extLst>
            </p:cNvPr>
            <p:cNvSpPr/>
            <p:nvPr/>
          </p:nvSpPr>
          <p:spPr>
            <a:xfrm>
              <a:off x="8755225" y="1800805"/>
              <a:ext cx="1412032" cy="569167"/>
            </a:xfrm>
            <a:prstGeom prst="snip1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Shapefile of the US</a:t>
              </a:r>
            </a:p>
          </p:txBody>
        </p: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BFBBFF43-9F1A-4604-A328-3D84E2C4F2F6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 flipV="1">
              <a:off x="3763347" y="2668556"/>
              <a:ext cx="373224" cy="11663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383D4A2-72FE-465B-8A66-30E46FA740C0}"/>
                </a:ext>
              </a:extLst>
            </p:cNvPr>
            <p:cNvCxnSpPr>
              <a:stCxn id="18" idx="1"/>
              <a:endCxn id="5" idx="0"/>
            </p:cNvCxnSpPr>
            <p:nvPr/>
          </p:nvCxnSpPr>
          <p:spPr>
            <a:xfrm>
              <a:off x="2839486" y="2369972"/>
              <a:ext cx="9461" cy="9890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32474B1-E44F-4B7B-B3ED-88180239E526}"/>
                </a:ext>
              </a:extLst>
            </p:cNvPr>
            <p:cNvCxnSpPr>
              <a:stCxn id="20" idx="1"/>
              <a:endCxn id="15" idx="0"/>
            </p:cNvCxnSpPr>
            <p:nvPr/>
          </p:nvCxnSpPr>
          <p:spPr>
            <a:xfrm>
              <a:off x="9461241" y="2369972"/>
              <a:ext cx="0" cy="9890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EFDEEF8-485E-4DC4-A5CB-D601F6BA3880}"/>
                </a:ext>
              </a:extLst>
            </p:cNvPr>
            <p:cNvCxnSpPr>
              <a:stCxn id="7" idx="3"/>
              <a:endCxn id="9" idx="1"/>
            </p:cNvCxnSpPr>
            <p:nvPr/>
          </p:nvCxnSpPr>
          <p:spPr>
            <a:xfrm>
              <a:off x="5965371" y="2668556"/>
              <a:ext cx="3763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A337281-633A-44B5-9538-AEA2917CDBC3}"/>
                </a:ext>
              </a:extLst>
            </p:cNvPr>
            <p:cNvCxnSpPr>
              <a:stCxn id="5" idx="3"/>
              <a:endCxn id="11" idx="1"/>
            </p:cNvCxnSpPr>
            <p:nvPr/>
          </p:nvCxnSpPr>
          <p:spPr>
            <a:xfrm>
              <a:off x="3763347" y="3834882"/>
              <a:ext cx="3732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DF843EE8-8251-4988-A8E7-0CC7687143A5}"/>
                </a:ext>
              </a:extLst>
            </p:cNvPr>
            <p:cNvCxnSpPr>
              <a:stCxn id="5" idx="3"/>
              <a:endCxn id="13" idx="1"/>
            </p:cNvCxnSpPr>
            <p:nvPr/>
          </p:nvCxnSpPr>
          <p:spPr>
            <a:xfrm>
              <a:off x="3763347" y="3834882"/>
              <a:ext cx="377889" cy="11663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07C01069-7924-4652-A3A9-FCC8774093D1}"/>
                </a:ext>
              </a:extLst>
            </p:cNvPr>
            <p:cNvSpPr/>
            <p:nvPr/>
          </p:nvSpPr>
          <p:spPr>
            <a:xfrm>
              <a:off x="3940498" y="1026370"/>
              <a:ext cx="2155502" cy="50385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Attribute related questions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EF5E7D9C-FBAA-4A21-95BB-A498484A59B0}"/>
                </a:ext>
              </a:extLst>
            </p:cNvPr>
            <p:cNvSpPr/>
            <p:nvPr/>
          </p:nvSpPr>
          <p:spPr>
            <a:xfrm>
              <a:off x="8383490" y="1026369"/>
              <a:ext cx="2155502" cy="50385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Spatial related questions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9198338-5093-4F0A-8549-D173158A3DB7}"/>
                </a:ext>
              </a:extLst>
            </p:cNvPr>
            <p:cNvSpPr/>
            <p:nvPr/>
          </p:nvSpPr>
          <p:spPr>
            <a:xfrm>
              <a:off x="1679510" y="905069"/>
              <a:ext cx="6559398" cy="4674637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E1ADF4D-07F0-41FA-BDBA-1E574D1D3181}"/>
                </a:ext>
              </a:extLst>
            </p:cNvPr>
            <p:cNvSpPr/>
            <p:nvPr/>
          </p:nvSpPr>
          <p:spPr>
            <a:xfrm>
              <a:off x="8238908" y="905068"/>
              <a:ext cx="2572008" cy="4674637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639BFD10-6B78-4739-9FA6-016C81C60011}"/>
                </a:ext>
              </a:extLst>
            </p:cNvPr>
            <p:cNvSpPr/>
            <p:nvPr/>
          </p:nvSpPr>
          <p:spPr>
            <a:xfrm>
              <a:off x="3828531" y="5645017"/>
              <a:ext cx="4926694" cy="50385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Both attribute and spatial related questions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9763728-39D9-47D5-B48E-BDDEF1342124}"/>
                </a:ext>
              </a:extLst>
            </p:cNvPr>
            <p:cNvSpPr/>
            <p:nvPr/>
          </p:nvSpPr>
          <p:spPr>
            <a:xfrm>
              <a:off x="1586210" y="709131"/>
              <a:ext cx="9321276" cy="5505058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85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42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Jialin</dc:creator>
  <cp:lastModifiedBy>Li Jialin</cp:lastModifiedBy>
  <cp:revision>3</cp:revision>
  <dcterms:created xsi:type="dcterms:W3CDTF">2020-07-31T04:44:27Z</dcterms:created>
  <dcterms:modified xsi:type="dcterms:W3CDTF">2020-07-31T05:06:07Z</dcterms:modified>
</cp:coreProperties>
</file>