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F4D9-9127-4CAB-B97B-E9DFBAAA8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48CAC-DBC6-412B-A2C1-456E74C6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6405-84AE-468C-92E8-C88F317F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359F-2089-4267-8902-01124495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E44-EE7F-492A-9387-194C93C7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BE9C-F72C-460E-A075-694026F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2E66-A469-4BCD-835C-B492D071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F0B8-4FD0-4CC3-97DC-63F73753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15CEE-A70C-4DED-A63E-F971033A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805F-76AC-4EA3-9BAD-B7907D1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609C3-BF3F-40AC-9242-027DF49FF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26EF3-25FF-40F6-8875-D422A5B16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70EB-8226-4454-8E30-F2015E6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C36C-2344-4BDF-939F-8D71008D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7DBF-B5F0-49EA-AFA7-9FE7D492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73D6-9540-48F5-89C5-1BF95A1C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52CE-8391-4300-8962-655C9BD4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0376-ED5E-426D-B23F-A75E53C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AE7B-5DA9-4147-AA49-9A279FDA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B719-78E0-4DB9-AE99-0CE824B2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0583-B635-4165-BA23-FA06EA98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9507-F3E2-40B6-9763-6728C6EC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9203-A41C-4C0A-A83B-DC01D4F6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EA50-48F8-49C2-81C6-EE4318C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0D95-855C-41F9-A341-D8A5CDF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B5FF-439A-438D-ADDB-3B24DCFB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0CE1-ECDE-4CB1-883B-AAEB312C9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447E4-DEF9-48AE-AF8C-29531D9B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4709-6879-4E7F-93D7-57A5FB0A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4C565-4EFF-4A17-9CDF-F4786726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61D4A-D2F2-4FC5-BC36-B45C8E60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79D7-27CE-4EBE-96D5-82834888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CEE9-476C-4747-8CD1-BBEB464E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986E-F923-4884-B1E4-C5C87F06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72F24-BEBD-4A24-8398-6ADBF0BE3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A51FB-528A-4539-A141-C84EAD9D3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5E8F8-2C5C-49C9-A93E-32C03AE7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E9881-2EB9-4A20-98EF-7D973C43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5365B-C4CF-4B7A-8A9D-C1E480AA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0E1B-8418-4D93-BA2F-34357770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5F213-19EC-4672-9113-DC1A4A9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A968-F586-4E9E-ACC4-6CEC70FA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A1E0-84A4-4953-AB8F-4A6371BC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63BD6-5AF0-491F-AA0C-72645EC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13641-EA04-4B76-AE17-3230EB4E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1783-E96E-4D6C-9E46-C7D63CBA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88D-F6EE-4D53-B406-AA584B0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C16-753C-47D6-8D58-992040A0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7AE6A-EC7A-488B-A341-879207B2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F18B-97F7-4B6F-B873-2FBF0EA3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3441C-6CF3-49B3-85B4-09882FD8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BFAD-9A41-4224-8D0C-A9DEF7BD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F8F6-C3D0-4AE4-8057-9EECD52E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491CB-A8C3-4617-9C4A-2E09B98D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FF06-7597-4943-801A-F8FFC7E3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9ACC-DE9D-4833-8856-4EEFD93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DC05-062B-4CED-9C5E-9D62049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06D9-FD63-472E-9E9C-DB0299E1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DDCD1-3CF0-47ED-A24F-D8785950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4415-EF4B-4067-9237-85281372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4D39-69D7-4778-BF85-280B40379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39B0-A126-4D43-91B7-FC0B02E7E7E7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830F-3416-4BCA-BF6F-2140BF57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528C-36B6-41A2-8C1C-43279092E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A7DD-9D8F-41D4-95B3-5D90C66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E87EB2-2DE5-414A-B94B-E02188F680DF}"/>
              </a:ext>
            </a:extLst>
          </p:cNvPr>
          <p:cNvGrpSpPr/>
          <p:nvPr/>
        </p:nvGrpSpPr>
        <p:grpSpPr>
          <a:xfrm>
            <a:off x="105746" y="709131"/>
            <a:ext cx="12278933" cy="5505058"/>
            <a:chOff x="105746" y="709131"/>
            <a:chExt cx="12278933" cy="55050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BC4E1B1-6D80-477B-BF23-62976FC96DEB}"/>
                </a:ext>
              </a:extLst>
            </p:cNvPr>
            <p:cNvGrpSpPr/>
            <p:nvPr/>
          </p:nvGrpSpPr>
          <p:grpSpPr>
            <a:xfrm>
              <a:off x="1586210" y="709131"/>
              <a:ext cx="9321276" cy="5505058"/>
              <a:chOff x="1586210" y="709131"/>
              <a:chExt cx="9321276" cy="550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FAA45-2516-48CC-AB3A-8206B88358CB}"/>
                  </a:ext>
                </a:extLst>
              </p:cNvPr>
              <p:cNvSpPr/>
              <p:nvPr/>
            </p:nvSpPr>
            <p:spPr>
              <a:xfrm>
                <a:off x="1934547" y="3359021"/>
                <a:ext cx="1828800" cy="9517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Map element detection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B5C2C04-508F-4E94-9CF8-98514A8FF68A}"/>
                  </a:ext>
                </a:extLst>
              </p:cNvPr>
              <p:cNvSpPr/>
              <p:nvPr/>
            </p:nvSpPr>
            <p:spPr>
              <a:xfrm>
                <a:off x="4136571" y="2192695"/>
                <a:ext cx="1828800" cy="9517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Text recognition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(OCR)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AD67B1-0797-464C-91E0-5942D6FB5B58}"/>
                  </a:ext>
                </a:extLst>
              </p:cNvPr>
              <p:cNvSpPr/>
              <p:nvPr/>
            </p:nvSpPr>
            <p:spPr>
              <a:xfrm>
                <a:off x="6341706" y="2192695"/>
                <a:ext cx="1828800" cy="9517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Extract topic et al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(NER)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D043ED-9D83-44A7-B68E-DC0D9E8D63D6}"/>
                  </a:ext>
                </a:extLst>
              </p:cNvPr>
              <p:cNvSpPr/>
              <p:nvPr/>
            </p:nvSpPr>
            <p:spPr>
              <a:xfrm>
                <a:off x="4136571" y="3359021"/>
                <a:ext cx="1828800" cy="9517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Legend analysis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A8F675-8318-4A5A-AE81-8287B5462CD5}"/>
                  </a:ext>
                </a:extLst>
              </p:cNvPr>
              <p:cNvSpPr/>
              <p:nvPr/>
            </p:nvSpPr>
            <p:spPr>
              <a:xfrm>
                <a:off x="4141236" y="4525347"/>
                <a:ext cx="1828800" cy="9517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State detection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(template matching)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2C8BAA-BB08-4EE3-AA48-323FF8249C54}"/>
                  </a:ext>
                </a:extLst>
              </p:cNvPr>
              <p:cNvSpPr/>
              <p:nvPr/>
            </p:nvSpPr>
            <p:spPr>
              <a:xfrm>
                <a:off x="8546841" y="3359021"/>
                <a:ext cx="1828800" cy="9517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Spatial relation analysis</a:t>
                </a:r>
              </a:p>
            </p:txBody>
          </p:sp>
          <p:sp>
            <p:nvSpPr>
              <p:cNvPr id="18" name="Rectangle: Single Corner Snipped 17">
                <a:extLst>
                  <a:ext uri="{FF2B5EF4-FFF2-40B4-BE49-F238E27FC236}">
                    <a16:creationId xmlns:a16="http://schemas.microsoft.com/office/drawing/2014/main" id="{689CB3BA-FE81-418F-8A5D-B3D9E4E1F24E}"/>
                  </a:ext>
                </a:extLst>
              </p:cNvPr>
              <p:cNvSpPr/>
              <p:nvPr/>
            </p:nvSpPr>
            <p:spPr>
              <a:xfrm>
                <a:off x="2133470" y="1800805"/>
                <a:ext cx="1412032" cy="569167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Choropleth map images</a:t>
                </a:r>
              </a:p>
            </p:txBody>
          </p:sp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357F4308-64AC-4177-AA58-2E35A4C39C51}"/>
                  </a:ext>
                </a:extLst>
              </p:cNvPr>
              <p:cNvSpPr/>
              <p:nvPr/>
            </p:nvSpPr>
            <p:spPr>
              <a:xfrm>
                <a:off x="8755225" y="1800805"/>
                <a:ext cx="1412032" cy="569167"/>
              </a:xfrm>
              <a:prstGeom prst="snip1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Shapefile of the US</a:t>
                </a:r>
              </a:p>
            </p:txBody>
          </p: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BFBBFF43-9F1A-4604-A328-3D84E2C4F2F6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 flipV="1">
                <a:off x="3763347" y="2668556"/>
                <a:ext cx="373224" cy="116632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383D4A2-72FE-465B-8A66-30E46FA740C0}"/>
                  </a:ext>
                </a:extLst>
              </p:cNvPr>
              <p:cNvCxnSpPr>
                <a:stCxn id="18" idx="1"/>
                <a:endCxn id="5" idx="0"/>
              </p:cNvCxnSpPr>
              <p:nvPr/>
            </p:nvCxnSpPr>
            <p:spPr>
              <a:xfrm>
                <a:off x="2839486" y="2369972"/>
                <a:ext cx="9461" cy="989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32474B1-E44F-4B7B-B3ED-88180239E526}"/>
                  </a:ext>
                </a:extLst>
              </p:cNvPr>
              <p:cNvCxnSpPr>
                <a:stCxn id="20" idx="1"/>
                <a:endCxn id="15" idx="0"/>
              </p:cNvCxnSpPr>
              <p:nvPr/>
            </p:nvCxnSpPr>
            <p:spPr>
              <a:xfrm>
                <a:off x="9461241" y="2369972"/>
                <a:ext cx="0" cy="989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EFDEEF8-485E-4DC4-A5CB-D601F6BA3880}"/>
                  </a:ext>
                </a:extLst>
              </p:cNvPr>
              <p:cNvCxnSpPr>
                <a:stCxn id="7" idx="3"/>
                <a:endCxn id="9" idx="1"/>
              </p:cNvCxnSpPr>
              <p:nvPr/>
            </p:nvCxnSpPr>
            <p:spPr>
              <a:xfrm>
                <a:off x="5965371" y="2668556"/>
                <a:ext cx="3763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A337281-633A-44B5-9538-AEA2917CDBC3}"/>
                  </a:ext>
                </a:extLst>
              </p:cNvPr>
              <p:cNvCxnSpPr>
                <a:stCxn id="5" idx="3"/>
                <a:endCxn id="11" idx="1"/>
              </p:cNvCxnSpPr>
              <p:nvPr/>
            </p:nvCxnSpPr>
            <p:spPr>
              <a:xfrm>
                <a:off x="3763347" y="3834882"/>
                <a:ext cx="3732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DF843EE8-8251-4988-A8E7-0CC7687143A5}"/>
                  </a:ext>
                </a:extLst>
              </p:cNvPr>
              <p:cNvCxnSpPr>
                <a:stCxn id="5" idx="3"/>
                <a:endCxn id="13" idx="1"/>
              </p:cNvCxnSpPr>
              <p:nvPr/>
            </p:nvCxnSpPr>
            <p:spPr>
              <a:xfrm>
                <a:off x="3763347" y="3834882"/>
                <a:ext cx="377889" cy="116632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07C01069-7924-4652-A3A9-FCC8774093D1}"/>
                  </a:ext>
                </a:extLst>
              </p:cNvPr>
              <p:cNvSpPr/>
              <p:nvPr/>
            </p:nvSpPr>
            <p:spPr>
              <a:xfrm>
                <a:off x="3940498" y="1026370"/>
                <a:ext cx="2155502" cy="5038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Attribute related questions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F5E7D9C-FBAA-4A21-95BB-A498484A59B0}"/>
                  </a:ext>
                </a:extLst>
              </p:cNvPr>
              <p:cNvSpPr/>
              <p:nvPr/>
            </p:nvSpPr>
            <p:spPr>
              <a:xfrm>
                <a:off x="8383490" y="1026369"/>
                <a:ext cx="2155502" cy="5038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Spatial related questions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9198338-5093-4F0A-8549-D173158A3DB7}"/>
                  </a:ext>
                </a:extLst>
              </p:cNvPr>
              <p:cNvSpPr/>
              <p:nvPr/>
            </p:nvSpPr>
            <p:spPr>
              <a:xfrm>
                <a:off x="1679510" y="905069"/>
                <a:ext cx="6559398" cy="46746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E1ADF4D-07F0-41FA-BDBA-1E574D1D3181}"/>
                  </a:ext>
                </a:extLst>
              </p:cNvPr>
              <p:cNvSpPr/>
              <p:nvPr/>
            </p:nvSpPr>
            <p:spPr>
              <a:xfrm>
                <a:off x="8238908" y="905068"/>
                <a:ext cx="2572008" cy="467463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39BFD10-6B78-4739-9FA6-016C81C60011}"/>
                  </a:ext>
                </a:extLst>
              </p:cNvPr>
              <p:cNvSpPr/>
              <p:nvPr/>
            </p:nvSpPr>
            <p:spPr>
              <a:xfrm>
                <a:off x="3828531" y="5645017"/>
                <a:ext cx="4926694" cy="50385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Both attribute and spatial related questions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9763728-39D9-47D5-B48E-BDDEF1342124}"/>
                  </a:ext>
                </a:extLst>
              </p:cNvPr>
              <p:cNvSpPr/>
              <p:nvPr/>
            </p:nvSpPr>
            <p:spPr>
              <a:xfrm>
                <a:off x="1586210" y="709131"/>
                <a:ext cx="9321276" cy="5505058"/>
              </a:xfrm>
              <a:prstGeom prst="rect">
                <a:avLst/>
              </a:prstGeom>
              <a:noFill/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6CE9EAB-56AD-4E5C-AF47-5B98DD48776C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>
              <a:off x="5050971" y="3144417"/>
              <a:ext cx="0" cy="21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3691B7-3AEC-428A-9AD1-63556C74039F}"/>
                </a:ext>
              </a:extLst>
            </p:cNvPr>
            <p:cNvSpPr/>
            <p:nvPr/>
          </p:nvSpPr>
          <p:spPr>
            <a:xfrm>
              <a:off x="105746" y="3069771"/>
              <a:ext cx="1383893" cy="57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Questions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D3F233-78BC-407D-BF22-0FA36C178BEE}"/>
                </a:ext>
              </a:extLst>
            </p:cNvPr>
            <p:cNvSpPr/>
            <p:nvPr/>
          </p:nvSpPr>
          <p:spPr>
            <a:xfrm>
              <a:off x="11000786" y="3069771"/>
              <a:ext cx="1383893" cy="578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Answers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Jialin</dc:creator>
  <cp:lastModifiedBy>Li Jialin</cp:lastModifiedBy>
  <cp:revision>6</cp:revision>
  <dcterms:created xsi:type="dcterms:W3CDTF">2020-07-31T04:44:27Z</dcterms:created>
  <dcterms:modified xsi:type="dcterms:W3CDTF">2020-07-31T15:27:59Z</dcterms:modified>
</cp:coreProperties>
</file>