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93" r:id="rId6"/>
    <p:sldId id="302" r:id="rId7"/>
    <p:sldId id="266" r:id="rId8"/>
    <p:sldId id="305" r:id="rId9"/>
    <p:sldId id="296" r:id="rId10"/>
    <p:sldId id="298" r:id="rId11"/>
    <p:sldId id="299" r:id="rId12"/>
    <p:sldId id="300" r:id="rId13"/>
    <p:sldId id="301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3E757-F3B0-A46F-B7FD-71E08E254997}" v="1519" dt="2021-05-20T15:25:58.444"/>
    <p1510:client id="{9C380CD4-ED18-4980-A6A3-18FAF280C80C}" v="725" dt="2021-05-20T15:28:1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6247" autoAdjust="0"/>
  </p:normalViewPr>
  <p:slideViewPr>
    <p:cSldViewPr snapToGrid="0">
      <p:cViewPr varScale="1">
        <p:scale>
          <a:sx n="87" d="100"/>
          <a:sy n="87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, Ningchuan" userId="S::xiao.37@osu.edu::d348e548-f7fc-4e46-83df-26cc4acece85" providerId="AD" clId="Web-{53157419-2B29-1815-C6BD-186EA952762D}"/>
    <pc:docChg chg="modSld">
      <pc:chgData name="Xiao, Ningchuan" userId="S::xiao.37@osu.edu::d348e548-f7fc-4e46-83df-26cc4acece85" providerId="AD" clId="Web-{53157419-2B29-1815-C6BD-186EA952762D}" dt="2021-05-07T14:47:48.665" v="257" actId="20577"/>
      <pc:docMkLst>
        <pc:docMk/>
      </pc:docMkLst>
      <pc:sldChg chg="addSp delSp modSp">
        <pc:chgData name="Xiao, Ningchuan" userId="S::xiao.37@osu.edu::d348e548-f7fc-4e46-83df-26cc4acece85" providerId="AD" clId="Web-{53157419-2B29-1815-C6BD-186EA952762D}" dt="2021-05-07T14:46:28.695" v="245" actId="20577"/>
        <pc:sldMkLst>
          <pc:docMk/>
          <pc:sldMk cId="815011416" sldId="276"/>
        </pc:sldMkLst>
        <pc:spChg chg="add mod">
          <ac:chgData name="Xiao, Ningchuan" userId="S::xiao.37@osu.edu::d348e548-f7fc-4e46-83df-26cc4acece85" providerId="AD" clId="Web-{53157419-2B29-1815-C6BD-186EA952762D}" dt="2021-05-07T14:46:28.695" v="245" actId="20577"/>
          <ac:spMkLst>
            <pc:docMk/>
            <pc:sldMk cId="815011416" sldId="276"/>
            <ac:spMk id="5" creationId="{B58C8C12-D421-442D-BCA7-E72C2204E520}"/>
          </ac:spMkLst>
        </pc:spChg>
        <pc:inkChg chg="add del">
          <ac:chgData name="Xiao, Ningchuan" userId="S::xiao.37@osu.edu::d348e548-f7fc-4e46-83df-26cc4acece85" providerId="AD" clId="Web-{53157419-2B29-1815-C6BD-186EA952762D}" dt="2021-05-07T14:36:09.658" v="65"/>
          <ac:inkMkLst>
            <pc:docMk/>
            <pc:sldMk cId="815011416" sldId="276"/>
            <ac:inkMk id="2" creationId="{442495F9-4E91-4F13-AD7B-07AD25D84B1D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5"/>
          <ac:inkMkLst>
            <pc:docMk/>
            <pc:sldMk cId="815011416" sldId="276"/>
            <ac:inkMk id="3" creationId="{7C940CAE-05D8-4B42-AF31-FED0D182A509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4"/>
          <ac:inkMkLst>
            <pc:docMk/>
            <pc:sldMk cId="815011416" sldId="276"/>
            <ac:inkMk id="4" creationId="{E78ACED3-E261-4075-B69B-C98EDABD200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4.095" v="61"/>
          <ac:inkMkLst>
            <pc:docMk/>
            <pc:sldMk cId="815011416" sldId="276"/>
            <ac:inkMk id="7" creationId="{D3D36DBB-00C7-491E-BCB4-52F4AC4CD7CB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7.173" v="62"/>
          <ac:inkMkLst>
            <pc:docMk/>
            <pc:sldMk cId="815011416" sldId="276"/>
            <ac:inkMk id="8" creationId="{8837C91C-CA67-4E3B-9CFD-9A3BD20F9F6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52.251" v="63"/>
          <ac:inkMkLst>
            <pc:docMk/>
            <pc:sldMk cId="815011416" sldId="276"/>
            <ac:inkMk id="11" creationId="{BA79362B-EA3D-429A-814E-A94786CC8995}"/>
          </ac:inkMkLst>
        </pc:inkChg>
      </pc:sldChg>
      <pc:sldChg chg="addSp modSp">
        <pc:chgData name="Xiao, Ningchuan" userId="S::xiao.37@osu.edu::d348e548-f7fc-4e46-83df-26cc4acece85" providerId="AD" clId="Web-{53157419-2B29-1815-C6BD-186EA952762D}" dt="2021-05-07T14:47:48.665" v="257" actId="20577"/>
        <pc:sldMkLst>
          <pc:docMk/>
          <pc:sldMk cId="1926491053" sldId="277"/>
        </pc:sldMkLst>
        <pc:spChg chg="add mod">
          <ac:chgData name="Xiao, Ningchuan" userId="S::xiao.37@osu.edu::d348e548-f7fc-4e46-83df-26cc4acece85" providerId="AD" clId="Web-{53157419-2B29-1815-C6BD-186EA952762D}" dt="2021-05-07T14:47:48.665" v="257" actId="20577"/>
          <ac:spMkLst>
            <pc:docMk/>
            <pc:sldMk cId="1926491053" sldId="277"/>
            <ac:spMk id="2" creationId="{C1B1E69B-B301-454A-9641-0A2AB5BECA1F}"/>
          </ac:spMkLst>
        </pc:spChg>
      </pc:sldChg>
      <pc:sldChg chg="addSp">
        <pc:chgData name="Xiao, Ningchuan" userId="S::xiao.37@osu.edu::d348e548-f7fc-4e46-83df-26cc4acece85" providerId="AD" clId="Web-{53157419-2B29-1815-C6BD-186EA952762D}" dt="2021-05-07T14:23:44.401" v="10"/>
        <pc:sldMkLst>
          <pc:docMk/>
          <pc:sldMk cId="3510244134" sldId="282"/>
        </pc:sldMkLst>
        <pc:inkChg chg="add">
          <ac:chgData name="Xiao, Ningchuan" userId="S::xiao.37@osu.edu::d348e548-f7fc-4e46-83df-26cc4acece85" providerId="AD" clId="Web-{53157419-2B29-1815-C6BD-186EA952762D}" dt="2021-05-07T14:20:50.368" v="0"/>
          <ac:inkMkLst>
            <pc:docMk/>
            <pc:sldMk cId="3510244134" sldId="282"/>
            <ac:inkMk id="2" creationId="{E7E2EA0C-BBC5-4461-BCFD-36616D08FCB3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5.134" v="1"/>
          <ac:inkMkLst>
            <pc:docMk/>
            <pc:sldMk cId="3510244134" sldId="282"/>
            <ac:inkMk id="3" creationId="{7E0EDDCF-50DA-4607-958E-B0BF3619C8D8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7.930" v="2"/>
          <ac:inkMkLst>
            <pc:docMk/>
            <pc:sldMk cId="3510244134" sldId="282"/>
            <ac:inkMk id="4" creationId="{52E8BD05-19AF-4205-9645-3B4B70F780FF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6.071" v="3"/>
          <ac:inkMkLst>
            <pc:docMk/>
            <pc:sldMk cId="3510244134" sldId="282"/>
            <ac:inkMk id="5" creationId="{7A55579D-2DE7-43E5-AE86-1ED7EA3FD99A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8.884" v="4"/>
          <ac:inkMkLst>
            <pc:docMk/>
            <pc:sldMk cId="3510244134" sldId="282"/>
            <ac:inkMk id="7" creationId="{92691F40-BD9C-4EB3-853B-73D67A0A201B}"/>
          </ac:inkMkLst>
        </pc:inkChg>
        <pc:inkChg chg="add">
          <ac:chgData name="Xiao, Ningchuan" userId="S::xiao.37@osu.edu::d348e548-f7fc-4e46-83df-26cc4acece85" providerId="AD" clId="Web-{53157419-2B29-1815-C6BD-186EA952762D}" dt="2021-05-07T14:22:06.119" v="5"/>
          <ac:inkMkLst>
            <pc:docMk/>
            <pc:sldMk cId="3510244134" sldId="282"/>
            <ac:inkMk id="8" creationId="{80FB3237-9707-4E65-A73B-2567E3E21F07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1.041" v="6"/>
          <ac:inkMkLst>
            <pc:docMk/>
            <pc:sldMk cId="3510244134" sldId="282"/>
            <ac:inkMk id="11" creationId="{053DBB11-8B21-4817-8B93-B81FF205C3C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3.431" v="7"/>
          <ac:inkMkLst>
            <pc:docMk/>
            <pc:sldMk cId="3510244134" sldId="282"/>
            <ac:inkMk id="12" creationId="{FC889DA8-A15E-4DA6-A256-2E728598648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088" v="8"/>
          <ac:inkMkLst>
            <pc:docMk/>
            <pc:sldMk cId="3510244134" sldId="282"/>
            <ac:inkMk id="13" creationId="{CA09F58A-0D38-489F-A3CC-F62011A8BD92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103" v="9"/>
          <ac:inkMkLst>
            <pc:docMk/>
            <pc:sldMk cId="3510244134" sldId="282"/>
            <ac:inkMk id="14" creationId="{45A73657-A27F-41A5-BA03-F414B7F4C8CD}"/>
          </ac:inkMkLst>
        </pc:inkChg>
        <pc:inkChg chg="add">
          <ac:chgData name="Xiao, Ningchuan" userId="S::xiao.37@osu.edu::d348e548-f7fc-4e46-83df-26cc4acece85" providerId="AD" clId="Web-{53157419-2B29-1815-C6BD-186EA952762D}" dt="2021-05-07T14:23:44.401" v="10"/>
          <ac:inkMkLst>
            <pc:docMk/>
            <pc:sldMk cId="3510244134" sldId="282"/>
            <ac:inkMk id="15" creationId="{87E6A24B-D09A-4FE0-A9F6-1187CA61223A}"/>
          </ac:inkMkLst>
        </pc:inkChg>
      </pc:sldChg>
    </pc:docChg>
  </pc:docChgLst>
  <pc:docChgLst>
    <pc:chgData name="Xiao, Ningchuan" userId="S::xiao.37@osu.edu::d348e548-f7fc-4e46-83df-26cc4acece85" providerId="AD" clId="Web-{EFA237C7-FE6F-C264-26A5-6C49D74B6BBA}"/>
    <pc:docChg chg="modSld">
      <pc:chgData name="Xiao, Ningchuan" userId="S::xiao.37@osu.edu::d348e548-f7fc-4e46-83df-26cc4acece85" providerId="AD" clId="Web-{EFA237C7-FE6F-C264-26A5-6C49D74B6BBA}" dt="2021-05-13T15:38:45.766" v="97" actId="14100"/>
      <pc:docMkLst>
        <pc:docMk/>
      </pc:docMkLst>
      <pc:sldChg chg="modSp">
        <pc:chgData name="Xiao, Ningchuan" userId="S::xiao.37@osu.edu::d348e548-f7fc-4e46-83df-26cc4acece85" providerId="AD" clId="Web-{EFA237C7-FE6F-C264-26A5-6C49D74B6BBA}" dt="2021-05-13T15:38:45.766" v="97" actId="14100"/>
        <pc:sldMkLst>
          <pc:docMk/>
          <pc:sldMk cId="3111717108" sldId="256"/>
        </pc:sldMkLst>
        <pc:spChg chg="mod">
          <ac:chgData name="Xiao, Ningchuan" userId="S::xiao.37@osu.edu::d348e548-f7fc-4e46-83df-26cc4acece85" providerId="AD" clId="Web-{EFA237C7-FE6F-C264-26A5-6C49D74B6BBA}" dt="2021-05-13T15:38:45.766" v="97" actId="14100"/>
          <ac:spMkLst>
            <pc:docMk/>
            <pc:sldMk cId="3111717108" sldId="256"/>
            <ac:spMk id="3" creationId="{C4408A21-B01A-4653-98B8-D6C53D8257E4}"/>
          </ac:spMkLst>
        </pc:spChg>
      </pc:sldChg>
      <pc:sldChg chg="modNotes">
        <pc:chgData name="Xiao, Ningchuan" userId="S::xiao.37@osu.edu::d348e548-f7fc-4e46-83df-26cc4acece85" providerId="AD" clId="Web-{EFA237C7-FE6F-C264-26A5-6C49D74B6BBA}" dt="2021-05-13T15:16:01.077" v="33"/>
        <pc:sldMkLst>
          <pc:docMk/>
          <pc:sldMk cId="3208871025" sldId="275"/>
        </pc:sldMkLst>
      </pc:sldChg>
      <pc:sldChg chg="modNotes">
        <pc:chgData name="Xiao, Ningchuan" userId="S::xiao.37@osu.edu::d348e548-f7fc-4e46-83df-26cc4acece85" providerId="AD" clId="Web-{EFA237C7-FE6F-C264-26A5-6C49D74B6BBA}" dt="2021-05-13T15:37:18.282" v="83"/>
        <pc:sldMkLst>
          <pc:docMk/>
          <pc:sldMk cId="815011416" sldId="276"/>
        </pc:sldMkLst>
      </pc:sldChg>
    </pc:docChg>
  </pc:docChgLst>
  <pc:docChgLst>
    <pc:chgData name="Xiao, Ningchuan" userId="S::xiao.37@osu.edu::d348e548-f7fc-4e46-83df-26cc4acece85" providerId="AD" clId="Web-{6963E757-F3B0-A46F-B7FD-71E08E254997}"/>
    <pc:docChg chg="addSld modSld">
      <pc:chgData name="Xiao, Ningchuan" userId="S::xiao.37@osu.edu::d348e548-f7fc-4e46-83df-26cc4acece85" providerId="AD" clId="Web-{6963E757-F3B0-A46F-B7FD-71E08E254997}" dt="2021-05-20T15:25:55.662" v="715" actId="20577"/>
      <pc:docMkLst>
        <pc:docMk/>
      </pc:docMkLst>
      <pc:sldChg chg="modSp">
        <pc:chgData name="Xiao, Ningchuan" userId="S::xiao.37@osu.edu::d348e548-f7fc-4e46-83df-26cc4acece85" providerId="AD" clId="Web-{6963E757-F3B0-A46F-B7FD-71E08E254997}" dt="2021-05-20T15:18:53.167" v="640" actId="20577"/>
        <pc:sldMkLst>
          <pc:docMk/>
          <pc:sldMk cId="2752518222" sldId="257"/>
        </pc:sldMkLst>
        <pc:spChg chg="mod">
          <ac:chgData name="Xiao, Ningchuan" userId="S::xiao.37@osu.edu::d348e548-f7fc-4e46-83df-26cc4acece85" providerId="AD" clId="Web-{6963E757-F3B0-A46F-B7FD-71E08E254997}" dt="2021-05-20T15:18:53.167" v="640" actId="20577"/>
          <ac:spMkLst>
            <pc:docMk/>
            <pc:sldMk cId="2752518222" sldId="257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28.202" v="650" actId="20577"/>
        <pc:sldMkLst>
          <pc:docMk/>
          <pc:sldMk cId="1398313245" sldId="258"/>
        </pc:sldMkLst>
        <pc:spChg chg="mod">
          <ac:chgData name="Xiao, Ningchuan" userId="S::xiao.37@osu.edu::d348e548-f7fc-4e46-83df-26cc4acece85" providerId="AD" clId="Web-{6963E757-F3B0-A46F-B7FD-71E08E254997}" dt="2021-05-20T15:21:28.202" v="650" actId="20577"/>
          <ac:spMkLst>
            <pc:docMk/>
            <pc:sldMk cId="1398313245" sldId="258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18.405" v="649" actId="20577"/>
        <pc:sldMkLst>
          <pc:docMk/>
          <pc:sldMk cId="4022513264" sldId="259"/>
        </pc:sldMkLst>
        <pc:spChg chg="mod">
          <ac:chgData name="Xiao, Ningchuan" userId="S::xiao.37@osu.edu::d348e548-f7fc-4e46-83df-26cc4acece85" providerId="AD" clId="Web-{6963E757-F3B0-A46F-B7FD-71E08E254997}" dt="2021-05-20T15:21:18.405" v="649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7.798" v="664" actId="20577"/>
        <pc:sldMkLst>
          <pc:docMk/>
          <pc:sldMk cId="412684126" sldId="260"/>
        </pc:sldMkLst>
        <pc:spChg chg="mod">
          <ac:chgData name="Xiao, Ningchuan" userId="S::xiao.37@osu.edu::d348e548-f7fc-4e46-83df-26cc4acece85" providerId="AD" clId="Web-{6963E757-F3B0-A46F-B7FD-71E08E254997}" dt="2021-05-20T15:22:57.798" v="664" actId="20577"/>
          <ac:spMkLst>
            <pc:docMk/>
            <pc:sldMk cId="412684126" sldId="260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1.158" v="663" actId="20577"/>
        <pc:sldMkLst>
          <pc:docMk/>
          <pc:sldMk cId="2493963214" sldId="261"/>
        </pc:sldMkLst>
        <pc:spChg chg="mod">
          <ac:chgData name="Xiao, Ningchuan" userId="S::xiao.37@osu.edu::d348e548-f7fc-4e46-83df-26cc4acece85" providerId="AD" clId="Web-{6963E757-F3B0-A46F-B7FD-71E08E254997}" dt="2021-05-20T15:22:51.158" v="663" actId="20577"/>
          <ac:spMkLst>
            <pc:docMk/>
            <pc:sldMk cId="2493963214" sldId="261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0.409" v="670" actId="20577"/>
        <pc:sldMkLst>
          <pc:docMk/>
          <pc:sldMk cId="3350804880" sldId="262"/>
        </pc:sldMkLst>
        <pc:spChg chg="mod">
          <ac:chgData name="Xiao, Ningchuan" userId="S::xiao.37@osu.edu::d348e548-f7fc-4e46-83df-26cc4acece85" providerId="AD" clId="Web-{6963E757-F3B0-A46F-B7FD-71E08E254997}" dt="2021-05-20T15:23:30.409" v="670" actId="20577"/>
          <ac:spMkLst>
            <pc:docMk/>
            <pc:sldMk cId="3350804880" sldId="262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00.784" v="676" actId="20577"/>
        <pc:sldMkLst>
          <pc:docMk/>
          <pc:sldMk cId="3093086733" sldId="263"/>
        </pc:sldMkLst>
        <pc:spChg chg="mod">
          <ac:chgData name="Xiao, Ningchuan" userId="S::xiao.37@osu.edu::d348e548-f7fc-4e46-83df-26cc4acece85" providerId="AD" clId="Web-{6963E757-F3B0-A46F-B7FD-71E08E254997}" dt="2021-05-20T15:24:00.784" v="676" actId="20577"/>
          <ac:spMkLst>
            <pc:docMk/>
            <pc:sldMk cId="3093086733" sldId="263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07.302" v="694" actId="20577"/>
        <pc:sldMkLst>
          <pc:docMk/>
          <pc:sldMk cId="3545580459" sldId="264"/>
        </pc:sldMkLst>
        <pc:spChg chg="mod">
          <ac:chgData name="Xiao, Ningchuan" userId="S::xiao.37@osu.edu::d348e548-f7fc-4e46-83df-26cc4acece85" providerId="AD" clId="Web-{6963E757-F3B0-A46F-B7FD-71E08E254997}" dt="2021-05-20T15:25:07.302" v="694" actId="20577"/>
          <ac:spMkLst>
            <pc:docMk/>
            <pc:sldMk cId="3545580459" sldId="264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36.177" v="709" actId="20577"/>
        <pc:sldMkLst>
          <pc:docMk/>
          <pc:sldMk cId="3490438338" sldId="265"/>
        </pc:sldMkLst>
        <pc:spChg chg="mod">
          <ac:chgData name="Xiao, Ningchuan" userId="S::xiao.37@osu.edu::d348e548-f7fc-4e46-83df-26cc4acece85" providerId="AD" clId="Web-{6963E757-F3B0-A46F-B7FD-71E08E254997}" dt="2021-05-20T15:25:36.177" v="709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58.775" v="606" actId="20577"/>
        <pc:sldMkLst>
          <pc:docMk/>
          <pc:sldMk cId="2470541233" sldId="266"/>
        </pc:sldMkLst>
        <pc:spChg chg="mod">
          <ac:chgData name="Xiao, Ningchuan" userId="S::xiao.37@osu.edu::d348e548-f7fc-4e46-83df-26cc4acece85" providerId="AD" clId="Web-{6963E757-F3B0-A46F-B7FD-71E08E254997}" dt="2021-05-20T15:17:58.775" v="606" actId="20577"/>
          <ac:spMkLst>
            <pc:docMk/>
            <pc:sldMk cId="2470541233" sldId="266"/>
            <ac:spMk id="6" creationId="{65C93153-C231-4F63-9041-B7390A7D096F}"/>
          </ac:spMkLst>
        </pc:spChg>
        <pc:spChg chg="mod">
          <ac:chgData name="Xiao, Ningchuan" userId="S::xiao.37@osu.edu::d348e548-f7fc-4e46-83df-26cc4acece85" providerId="AD" clId="Web-{6963E757-F3B0-A46F-B7FD-71E08E254997}" dt="2021-05-20T15:14:56.583" v="566" actId="20577"/>
          <ac:spMkLst>
            <pc:docMk/>
            <pc:sldMk cId="2470541233" sldId="26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6:15.397" v="574" actId="20577"/>
        <pc:sldMkLst>
          <pc:docMk/>
          <pc:sldMk cId="831777733" sldId="267"/>
        </pc:sldMkLst>
        <pc:spChg chg="mod">
          <ac:chgData name="Xiao, Ningchuan" userId="S::xiao.37@osu.edu::d348e548-f7fc-4e46-83df-26cc4acece85" providerId="AD" clId="Web-{6963E757-F3B0-A46F-B7FD-71E08E254997}" dt="2021-05-20T15:16:15.397" v="574" actId="20577"/>
          <ac:spMkLst>
            <pc:docMk/>
            <pc:sldMk cId="831777733" sldId="26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27.884" v="604" actId="20577"/>
        <pc:sldMkLst>
          <pc:docMk/>
          <pc:sldMk cId="1941578339" sldId="268"/>
        </pc:sldMkLst>
        <pc:spChg chg="mod">
          <ac:chgData name="Xiao, Ningchuan" userId="S::xiao.37@osu.edu::d348e548-f7fc-4e46-83df-26cc4acece85" providerId="AD" clId="Web-{6963E757-F3B0-A46F-B7FD-71E08E254997}" dt="2021-05-20T15:17:27.884" v="604" actId="20577"/>
          <ac:spMkLst>
            <pc:docMk/>
            <pc:sldMk cId="1941578339" sldId="26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05.825" v="642" actId="20577"/>
        <pc:sldMkLst>
          <pc:docMk/>
          <pc:sldMk cId="734996411" sldId="269"/>
        </pc:sldMkLst>
        <pc:spChg chg="mod">
          <ac:chgData name="Xiao, Ningchuan" userId="S::xiao.37@osu.edu::d348e548-f7fc-4e46-83df-26cc4acece85" providerId="AD" clId="Web-{6963E757-F3B0-A46F-B7FD-71E08E254997}" dt="2021-05-20T15:20:05.825" v="642" actId="20577"/>
          <ac:spMkLst>
            <pc:docMk/>
            <pc:sldMk cId="734996411" sldId="26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19.388" v="644" actId="20577"/>
        <pc:sldMkLst>
          <pc:docMk/>
          <pc:sldMk cId="4059906935" sldId="270"/>
        </pc:sldMkLst>
        <pc:spChg chg="mod">
          <ac:chgData name="Xiao, Ningchuan" userId="S::xiao.37@osu.edu::d348e548-f7fc-4e46-83df-26cc4acece85" providerId="AD" clId="Web-{6963E757-F3B0-A46F-B7FD-71E08E254997}" dt="2021-05-20T15:20:19.388" v="644" actId="20577"/>
          <ac:spMkLst>
            <pc:docMk/>
            <pc:sldMk cId="4059906935" sldId="27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26.919" v="647" actId="20577"/>
        <pc:sldMkLst>
          <pc:docMk/>
          <pc:sldMk cId="3719527230" sldId="271"/>
        </pc:sldMkLst>
        <pc:spChg chg="mod">
          <ac:chgData name="Xiao, Ningchuan" userId="S::xiao.37@osu.edu::d348e548-f7fc-4e46-83df-26cc4acece85" providerId="AD" clId="Web-{6963E757-F3B0-A46F-B7FD-71E08E254997}" dt="2021-05-20T15:20:26.919" v="647" actId="20577"/>
          <ac:spMkLst>
            <pc:docMk/>
            <pc:sldMk cId="3719527230" sldId="27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44.687" v="651" actId="20577"/>
        <pc:sldMkLst>
          <pc:docMk/>
          <pc:sldMk cId="1012097070" sldId="272"/>
        </pc:sldMkLst>
        <pc:spChg chg="mod">
          <ac:chgData name="Xiao, Ningchuan" userId="S::xiao.37@osu.edu::d348e548-f7fc-4e46-83df-26cc4acece85" providerId="AD" clId="Web-{6963E757-F3B0-A46F-B7FD-71E08E254997}" dt="2021-05-20T15:21:44.687" v="651" actId="20577"/>
          <ac:spMkLst>
            <pc:docMk/>
            <pc:sldMk cId="1012097070" sldId="27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53.109" v="653" actId="20577"/>
        <pc:sldMkLst>
          <pc:docMk/>
          <pc:sldMk cId="4018862508" sldId="273"/>
        </pc:sldMkLst>
        <pc:spChg chg="mod">
          <ac:chgData name="Xiao, Ningchuan" userId="S::xiao.37@osu.edu::d348e548-f7fc-4e46-83df-26cc4acece85" providerId="AD" clId="Web-{6963E757-F3B0-A46F-B7FD-71E08E254997}" dt="2021-05-20T15:21:53.109" v="653" actId="20577"/>
          <ac:spMkLst>
            <pc:docMk/>
            <pc:sldMk cId="4018862508" sldId="27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00.391" v="655" actId="20577"/>
        <pc:sldMkLst>
          <pc:docMk/>
          <pc:sldMk cId="1570164187" sldId="274"/>
        </pc:sldMkLst>
        <pc:spChg chg="mod">
          <ac:chgData name="Xiao, Ningchuan" userId="S::xiao.37@osu.edu::d348e548-f7fc-4e46-83df-26cc4acece85" providerId="AD" clId="Web-{6963E757-F3B0-A46F-B7FD-71E08E254997}" dt="2021-05-20T15:22:00.391" v="655" actId="20577"/>
          <ac:spMkLst>
            <pc:docMk/>
            <pc:sldMk cId="1570164187" sldId="27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23.829" v="657" actId="20577"/>
        <pc:sldMkLst>
          <pc:docMk/>
          <pc:sldMk cId="3208871025" sldId="275"/>
        </pc:sldMkLst>
        <pc:spChg chg="mod">
          <ac:chgData name="Xiao, Ningchuan" userId="S::xiao.37@osu.edu::d348e548-f7fc-4e46-83df-26cc4acece85" providerId="AD" clId="Web-{6963E757-F3B0-A46F-B7FD-71E08E254997}" dt="2021-05-20T15:22:23.829" v="657" actId="20577"/>
          <ac:spMkLst>
            <pc:docMk/>
            <pc:sldMk cId="3208871025" sldId="27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35.188" v="659" actId="20577"/>
        <pc:sldMkLst>
          <pc:docMk/>
          <pc:sldMk cId="815011416" sldId="276"/>
        </pc:sldMkLst>
        <pc:spChg chg="mod">
          <ac:chgData name="Xiao, Ningchuan" userId="S::xiao.37@osu.edu::d348e548-f7fc-4e46-83df-26cc4acece85" providerId="AD" clId="Web-{6963E757-F3B0-A46F-B7FD-71E08E254997}" dt="2021-05-20T15:22:35.188" v="659" actId="20577"/>
          <ac:spMkLst>
            <pc:docMk/>
            <pc:sldMk cId="815011416" sldId="27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42.032" v="661" actId="20577"/>
        <pc:sldMkLst>
          <pc:docMk/>
          <pc:sldMk cId="1926491053" sldId="277"/>
        </pc:sldMkLst>
        <pc:spChg chg="mod">
          <ac:chgData name="Xiao, Ningchuan" userId="S::xiao.37@osu.edu::d348e548-f7fc-4e46-83df-26cc4acece85" providerId="AD" clId="Web-{6963E757-F3B0-A46F-B7FD-71E08E254997}" dt="2021-05-20T15:22:42.032" v="661" actId="20577"/>
          <ac:spMkLst>
            <pc:docMk/>
            <pc:sldMk cId="1926491053" sldId="27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06.002" v="665" actId="20577"/>
        <pc:sldMkLst>
          <pc:docMk/>
          <pc:sldMk cId="606842827" sldId="278"/>
        </pc:sldMkLst>
        <pc:spChg chg="mod">
          <ac:chgData name="Xiao, Ningchuan" userId="S::xiao.37@osu.edu::d348e548-f7fc-4e46-83df-26cc4acece85" providerId="AD" clId="Web-{6963E757-F3B0-A46F-B7FD-71E08E254997}" dt="2021-05-20T15:23:06.002" v="665" actId="20577"/>
          <ac:spMkLst>
            <pc:docMk/>
            <pc:sldMk cId="606842827" sldId="27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14.752" v="667" actId="20577"/>
        <pc:sldMkLst>
          <pc:docMk/>
          <pc:sldMk cId="571574845" sldId="279"/>
        </pc:sldMkLst>
        <pc:spChg chg="mod">
          <ac:chgData name="Xiao, Ningchuan" userId="S::xiao.37@osu.edu::d348e548-f7fc-4e46-83df-26cc4acece85" providerId="AD" clId="Web-{6963E757-F3B0-A46F-B7FD-71E08E254997}" dt="2021-05-20T15:23:14.752" v="667" actId="20577"/>
          <ac:spMkLst>
            <pc:docMk/>
            <pc:sldMk cId="571574845" sldId="27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21.252" v="669" actId="20577"/>
        <pc:sldMkLst>
          <pc:docMk/>
          <pc:sldMk cId="2003560533" sldId="280"/>
        </pc:sldMkLst>
        <pc:spChg chg="mod">
          <ac:chgData name="Xiao, Ningchuan" userId="S::xiao.37@osu.edu::d348e548-f7fc-4e46-83df-26cc4acece85" providerId="AD" clId="Web-{6963E757-F3B0-A46F-B7FD-71E08E254997}" dt="2021-05-20T15:23:21.252" v="669" actId="20577"/>
          <ac:spMkLst>
            <pc:docMk/>
            <pc:sldMk cId="2003560533" sldId="28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8.221" v="671" actId="20577"/>
        <pc:sldMkLst>
          <pc:docMk/>
          <pc:sldMk cId="2486742542" sldId="281"/>
        </pc:sldMkLst>
        <pc:spChg chg="mod">
          <ac:chgData name="Xiao, Ningchuan" userId="S::xiao.37@osu.edu::d348e548-f7fc-4e46-83df-26cc4acece85" providerId="AD" clId="Web-{6963E757-F3B0-A46F-B7FD-71E08E254997}" dt="2021-05-20T15:23:38.221" v="671" actId="20577"/>
          <ac:spMkLst>
            <pc:docMk/>
            <pc:sldMk cId="2486742542" sldId="28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47.534" v="673" actId="20577"/>
        <pc:sldMkLst>
          <pc:docMk/>
          <pc:sldMk cId="3510244134" sldId="282"/>
        </pc:sldMkLst>
        <pc:spChg chg="mod">
          <ac:chgData name="Xiao, Ningchuan" userId="S::xiao.37@osu.edu::d348e548-f7fc-4e46-83df-26cc4acece85" providerId="AD" clId="Web-{6963E757-F3B0-A46F-B7FD-71E08E254997}" dt="2021-05-20T15:23:47.534" v="673" actId="20577"/>
          <ac:spMkLst>
            <pc:docMk/>
            <pc:sldMk cId="3510244134" sldId="28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55.003" v="675" actId="20577"/>
        <pc:sldMkLst>
          <pc:docMk/>
          <pc:sldMk cId="3759412232" sldId="283"/>
        </pc:sldMkLst>
        <pc:spChg chg="mod">
          <ac:chgData name="Xiao, Ningchuan" userId="S::xiao.37@osu.edu::d348e548-f7fc-4e46-83df-26cc4acece85" providerId="AD" clId="Web-{6963E757-F3B0-A46F-B7FD-71E08E254997}" dt="2021-05-20T15:23:55.003" v="675" actId="20577"/>
          <ac:spMkLst>
            <pc:docMk/>
            <pc:sldMk cId="3759412232" sldId="28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30.488" v="688" actId="20577"/>
        <pc:sldMkLst>
          <pc:docMk/>
          <pc:sldMk cId="3012245959" sldId="284"/>
        </pc:sldMkLst>
        <pc:spChg chg="mod">
          <ac:chgData name="Xiao, Ningchuan" userId="S::xiao.37@osu.edu::d348e548-f7fc-4e46-83df-26cc4acece85" providerId="AD" clId="Web-{6963E757-F3B0-A46F-B7FD-71E08E254997}" dt="2021-05-20T15:24:30.488" v="688" actId="20577"/>
          <ac:spMkLst>
            <pc:docMk/>
            <pc:sldMk cId="3012245959" sldId="28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44.832" v="690" actId="20577"/>
        <pc:sldMkLst>
          <pc:docMk/>
          <pc:sldMk cId="2036868467" sldId="285"/>
        </pc:sldMkLst>
        <pc:spChg chg="mod">
          <ac:chgData name="Xiao, Ningchuan" userId="S::xiao.37@osu.edu::d348e548-f7fc-4e46-83df-26cc4acece85" providerId="AD" clId="Web-{6963E757-F3B0-A46F-B7FD-71E08E254997}" dt="2021-05-20T15:24:44.832" v="690" actId="20577"/>
          <ac:spMkLst>
            <pc:docMk/>
            <pc:sldMk cId="2036868467" sldId="28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54.239" v="692" actId="20577"/>
        <pc:sldMkLst>
          <pc:docMk/>
          <pc:sldMk cId="1886484792" sldId="286"/>
        </pc:sldMkLst>
        <pc:spChg chg="mod">
          <ac:chgData name="Xiao, Ningchuan" userId="S::xiao.37@osu.edu::d348e548-f7fc-4e46-83df-26cc4acece85" providerId="AD" clId="Web-{6963E757-F3B0-A46F-B7FD-71E08E254997}" dt="2021-05-20T15:24:54.239" v="692" actId="20577"/>
          <ac:spMkLst>
            <pc:docMk/>
            <pc:sldMk cId="1886484792" sldId="28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15.505" v="703" actId="20577"/>
        <pc:sldMkLst>
          <pc:docMk/>
          <pc:sldMk cId="3464914578" sldId="287"/>
        </pc:sldMkLst>
        <pc:spChg chg="mod">
          <ac:chgData name="Xiao, Ningchuan" userId="S::xiao.37@osu.edu::d348e548-f7fc-4e46-83df-26cc4acece85" providerId="AD" clId="Web-{6963E757-F3B0-A46F-B7FD-71E08E254997}" dt="2021-05-20T15:25:15.505" v="703" actId="20577"/>
          <ac:spMkLst>
            <pc:docMk/>
            <pc:sldMk cId="3464914578" sldId="28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1.458" v="705" actId="20577"/>
        <pc:sldMkLst>
          <pc:docMk/>
          <pc:sldMk cId="3767114025" sldId="288"/>
        </pc:sldMkLst>
        <pc:spChg chg="mod">
          <ac:chgData name="Xiao, Ningchuan" userId="S::xiao.37@osu.edu::d348e548-f7fc-4e46-83df-26cc4acece85" providerId="AD" clId="Web-{6963E757-F3B0-A46F-B7FD-71E08E254997}" dt="2021-05-20T15:25:21.458" v="705" actId="20577"/>
          <ac:spMkLst>
            <pc:docMk/>
            <pc:sldMk cId="3767114025" sldId="28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7.958" v="707" actId="20577"/>
        <pc:sldMkLst>
          <pc:docMk/>
          <pc:sldMk cId="636682109" sldId="289"/>
        </pc:sldMkLst>
        <pc:spChg chg="mod">
          <ac:chgData name="Xiao, Ningchuan" userId="S::xiao.37@osu.edu::d348e548-f7fc-4e46-83df-26cc4acece85" providerId="AD" clId="Web-{6963E757-F3B0-A46F-B7FD-71E08E254997}" dt="2021-05-20T15:25:27.958" v="707" actId="20577"/>
          <ac:spMkLst>
            <pc:docMk/>
            <pc:sldMk cId="636682109" sldId="28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3.756" v="711" actId="20577"/>
        <pc:sldMkLst>
          <pc:docMk/>
          <pc:sldMk cId="2432886448" sldId="290"/>
        </pc:sldMkLst>
        <pc:spChg chg="mod">
          <ac:chgData name="Xiao, Ningchuan" userId="S::xiao.37@osu.edu::d348e548-f7fc-4e46-83df-26cc4acece85" providerId="AD" clId="Web-{6963E757-F3B0-A46F-B7FD-71E08E254997}" dt="2021-05-20T15:25:43.756" v="711" actId="20577"/>
          <ac:spMkLst>
            <pc:docMk/>
            <pc:sldMk cId="2432886448" sldId="29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9.756" v="713" actId="20577"/>
        <pc:sldMkLst>
          <pc:docMk/>
          <pc:sldMk cId="177392404" sldId="291"/>
        </pc:sldMkLst>
        <pc:spChg chg="mod">
          <ac:chgData name="Xiao, Ningchuan" userId="S::xiao.37@osu.edu::d348e548-f7fc-4e46-83df-26cc4acece85" providerId="AD" clId="Web-{6963E757-F3B0-A46F-B7FD-71E08E254997}" dt="2021-05-20T15:25:49.756" v="713" actId="20577"/>
          <ac:spMkLst>
            <pc:docMk/>
            <pc:sldMk cId="177392404" sldId="29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55.662" v="715" actId="20577"/>
        <pc:sldMkLst>
          <pc:docMk/>
          <pc:sldMk cId="2026186487" sldId="292"/>
        </pc:sldMkLst>
        <pc:spChg chg="mod">
          <ac:chgData name="Xiao, Ningchuan" userId="S::xiao.37@osu.edu::d348e548-f7fc-4e46-83df-26cc4acece85" providerId="AD" clId="Web-{6963E757-F3B0-A46F-B7FD-71E08E254997}" dt="2021-05-20T15:25:55.662" v="715" actId="20577"/>
          <ac:spMkLst>
            <pc:docMk/>
            <pc:sldMk cId="2026186487" sldId="292"/>
            <ac:spMk id="10" creationId="{4EE11F94-D59B-48BA-82A9-0A1B0AE9F112}"/>
          </ac:spMkLst>
        </pc:spChg>
      </pc:sldChg>
      <pc:sldChg chg="addSp modSp new mod modClrScheme chgLayout">
        <pc:chgData name="Xiao, Ningchuan" userId="S::xiao.37@osu.edu::d348e548-f7fc-4e46-83df-26cc4acece85" providerId="AD" clId="Web-{6963E757-F3B0-A46F-B7FD-71E08E254997}" dt="2021-05-20T15:13:18.752" v="553" actId="20577"/>
        <pc:sldMkLst>
          <pc:docMk/>
          <pc:sldMk cId="970162364" sldId="293"/>
        </pc:sldMkLst>
        <pc:spChg chg="add mod">
          <ac:chgData name="Xiao, Ningchuan" userId="S::xiao.37@osu.edu::d348e548-f7fc-4e46-83df-26cc4acece85" providerId="AD" clId="Web-{6963E757-F3B0-A46F-B7FD-71E08E254997}" dt="2021-05-20T15:13:18.752" v="553" actId="20577"/>
          <ac:spMkLst>
            <pc:docMk/>
            <pc:sldMk cId="970162364" sldId="293"/>
            <ac:spMk id="2" creationId="{538AB47C-D235-41DA-9306-A10E03EE2BC0}"/>
          </ac:spMkLst>
        </pc:spChg>
        <pc:spChg chg="add mod">
          <ac:chgData name="Xiao, Ningchuan" userId="S::xiao.37@osu.edu::d348e548-f7fc-4e46-83df-26cc4acece85" providerId="AD" clId="Web-{6963E757-F3B0-A46F-B7FD-71E08E254997}" dt="2021-05-20T15:13:06.580" v="535" actId="20577"/>
          <ac:spMkLst>
            <pc:docMk/>
            <pc:sldMk cId="970162364" sldId="293"/>
            <ac:spMk id="3" creationId="{05436A90-87A9-4F26-BA68-9445A0675A6A}"/>
          </ac:spMkLst>
        </pc:spChg>
      </pc:sldChg>
    </pc:docChg>
  </pc:docChgLst>
  <pc:docChgLst>
    <pc:chgData name="Kinyanjui, Nicholas K." userId="faf19ecc-d30e-40b6-bb43-79cb8b88912e" providerId="ADAL" clId="{9C380CD4-ED18-4980-A6A3-18FAF280C80C}"/>
    <pc:docChg chg="undo custSel modSld">
      <pc:chgData name="Kinyanjui, Nicholas K." userId="faf19ecc-d30e-40b6-bb43-79cb8b88912e" providerId="ADAL" clId="{9C380CD4-ED18-4980-A6A3-18FAF280C80C}" dt="2021-05-20T15:28:14.261" v="858" actId="14826"/>
      <pc:docMkLst>
        <pc:docMk/>
      </pc:docMkLst>
      <pc:sldChg chg="modSp mod">
        <pc:chgData name="Kinyanjui, Nicholas K." userId="faf19ecc-d30e-40b6-bb43-79cb8b88912e" providerId="ADAL" clId="{9C380CD4-ED18-4980-A6A3-18FAF280C80C}" dt="2021-05-20T15:20:55.964" v="851" actId="20577"/>
        <pc:sldMkLst>
          <pc:docMk/>
          <pc:sldMk cId="4022513264" sldId="259"/>
        </pc:sldMkLst>
        <pc:spChg chg="mod">
          <ac:chgData name="Kinyanjui, Nicholas K." userId="faf19ecc-d30e-40b6-bb43-79cb8b88912e" providerId="ADAL" clId="{9C380CD4-ED18-4980-A6A3-18FAF280C80C}" dt="2021-05-20T15:20:55.964" v="851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6:08.800" v="161"/>
        <pc:sldMkLst>
          <pc:docMk/>
          <pc:sldMk cId="412684126" sldId="260"/>
        </pc:sldMkLst>
        <pc:spChg chg="mod">
          <ac:chgData name="Kinyanjui, Nicholas K." userId="faf19ecc-d30e-40b6-bb43-79cb8b88912e" providerId="ADAL" clId="{9C380CD4-ED18-4980-A6A3-18FAF280C80C}" dt="2021-05-13T14:26:08.800" v="161"/>
          <ac:spMkLst>
            <pc:docMk/>
            <pc:sldMk cId="412684126" sldId="260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5:50.254" v="160"/>
        <pc:sldMkLst>
          <pc:docMk/>
          <pc:sldMk cId="2493963214" sldId="261"/>
        </pc:sldMkLst>
        <pc:spChg chg="mod">
          <ac:chgData name="Kinyanjui, Nicholas K." userId="faf19ecc-d30e-40b6-bb43-79cb8b88912e" providerId="ADAL" clId="{9C380CD4-ED18-4980-A6A3-18FAF280C80C}" dt="2021-05-13T14:25:50.254" v="160"/>
          <ac:spMkLst>
            <pc:docMk/>
            <pc:sldMk cId="2493963214" sldId="261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44.675" v="117" actId="20577"/>
        <pc:sldMkLst>
          <pc:docMk/>
          <pc:sldMk cId="3545580459" sldId="264"/>
        </pc:sldMkLst>
        <pc:spChg chg="mod">
          <ac:chgData name="Kinyanjui, Nicholas K." userId="faf19ecc-d30e-40b6-bb43-79cb8b88912e" providerId="ADAL" clId="{9C380CD4-ED18-4980-A6A3-18FAF280C80C}" dt="2021-05-10T11:30:44.675" v="117" actId="20577"/>
          <ac:spMkLst>
            <pc:docMk/>
            <pc:sldMk cId="3545580459" sldId="264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56.159" v="122" actId="20577"/>
        <pc:sldMkLst>
          <pc:docMk/>
          <pc:sldMk cId="3490438338" sldId="265"/>
        </pc:sldMkLst>
        <pc:spChg chg="mod">
          <ac:chgData name="Kinyanjui, Nicholas K." userId="faf19ecc-d30e-40b6-bb43-79cb8b88912e" providerId="ADAL" clId="{9C380CD4-ED18-4980-A6A3-18FAF280C80C}" dt="2021-05-10T11:30:12.608" v="91" actId="20577"/>
          <ac:spMkLst>
            <pc:docMk/>
            <pc:sldMk cId="3490438338" sldId="265"/>
            <ac:spMk id="4" creationId="{14095C47-EAD7-49A3-A825-4636851DD420}"/>
          </ac:spMkLst>
        </pc:spChg>
        <pc:spChg chg="mod">
          <ac:chgData name="Kinyanjui, Nicholas K." userId="faf19ecc-d30e-40b6-bb43-79cb8b88912e" providerId="ADAL" clId="{9C380CD4-ED18-4980-A6A3-18FAF280C80C}" dt="2021-05-10T11:30:56.159" v="122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Kinyanjui, Nicholas K." userId="faf19ecc-d30e-40b6-bb43-79cb8b88912e" providerId="ADAL" clId="{9C380CD4-ED18-4980-A6A3-18FAF280C80C}" dt="2021-05-17T12:54:14.263" v="776" actId="14826"/>
        <pc:sldMkLst>
          <pc:docMk/>
          <pc:sldMk cId="2470541233" sldId="266"/>
        </pc:sldMkLst>
        <pc:picChg chg="mod">
          <ac:chgData name="Kinyanjui, Nicholas K." userId="faf19ecc-d30e-40b6-bb43-79cb8b88912e" providerId="ADAL" clId="{9C380CD4-ED18-4980-A6A3-18FAF280C80C}" dt="2021-05-17T12:54:14.263" v="776" actId="14826"/>
          <ac:picMkLst>
            <pc:docMk/>
            <pc:sldMk cId="2470541233" sldId="266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20T15:18:39.510" v="848" actId="14826"/>
        <pc:sldMkLst>
          <pc:docMk/>
          <pc:sldMk cId="831777733" sldId="267"/>
        </pc:sldMkLst>
        <pc:picChg chg="mod">
          <ac:chgData name="Kinyanjui, Nicholas K." userId="faf19ecc-d30e-40b6-bb43-79cb8b88912e" providerId="ADAL" clId="{9C380CD4-ED18-4980-A6A3-18FAF280C80C}" dt="2021-05-20T15:18:39.510" v="848" actId="14826"/>
          <ac:picMkLst>
            <pc:docMk/>
            <pc:sldMk cId="831777733" sldId="26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0:14.328" v="783" actId="14826"/>
        <pc:sldMkLst>
          <pc:docMk/>
          <pc:sldMk cId="734996411" sldId="269"/>
        </pc:sldMkLst>
        <pc:picChg chg="mod">
          <ac:chgData name="Kinyanjui, Nicholas K." userId="faf19ecc-d30e-40b6-bb43-79cb8b88912e" providerId="ADAL" clId="{9C380CD4-ED18-4980-A6A3-18FAF280C80C}" dt="2021-05-17T13:10:14.328" v="783" actId="14826"/>
          <ac:picMkLst>
            <pc:docMk/>
            <pc:sldMk cId="734996411" sldId="26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19:54.995" v="849" actId="14826"/>
        <pc:sldMkLst>
          <pc:docMk/>
          <pc:sldMk cId="4059906935" sldId="270"/>
        </pc:sldMkLst>
        <pc:picChg chg="mod">
          <ac:chgData name="Kinyanjui, Nicholas K." userId="faf19ecc-d30e-40b6-bb43-79cb8b88912e" providerId="ADAL" clId="{9C380CD4-ED18-4980-A6A3-18FAF280C80C}" dt="2021-05-20T15:19:54.995" v="849" actId="14826"/>
          <ac:picMkLst>
            <pc:docMk/>
            <pc:sldMk cId="4059906935" sldId="27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1:58.353" v="784" actId="14826"/>
        <pc:sldMkLst>
          <pc:docMk/>
          <pc:sldMk cId="1012097070" sldId="272"/>
        </pc:sldMkLst>
        <pc:picChg chg="mod">
          <ac:chgData name="Kinyanjui, Nicholas K." userId="faf19ecc-d30e-40b6-bb43-79cb8b88912e" providerId="ADAL" clId="{9C380CD4-ED18-4980-A6A3-18FAF280C80C}" dt="2021-05-17T13:11:58.353" v="784" actId="14826"/>
          <ac:picMkLst>
            <pc:docMk/>
            <pc:sldMk cId="1012097070" sldId="272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1:42.167" v="852" actId="14826"/>
        <pc:sldMkLst>
          <pc:docMk/>
          <pc:sldMk cId="4018862508" sldId="273"/>
        </pc:sldMkLst>
        <pc:picChg chg="mod">
          <ac:chgData name="Kinyanjui, Nicholas K." userId="faf19ecc-d30e-40b6-bb43-79cb8b88912e" providerId="ADAL" clId="{9C380CD4-ED18-4980-A6A3-18FAF280C80C}" dt="2021-05-20T15:21:42.167" v="852" actId="14826"/>
          <ac:picMkLst>
            <pc:docMk/>
            <pc:sldMk cId="4018862508" sldId="273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17T13:20:31.965" v="785" actId="14826"/>
        <pc:sldMkLst>
          <pc:docMk/>
          <pc:sldMk cId="3208871025" sldId="275"/>
        </pc:sldMkLst>
        <pc:picChg chg="mod">
          <ac:chgData name="Kinyanjui, Nicholas K." userId="faf19ecc-d30e-40b6-bb43-79cb8b88912e" providerId="ADAL" clId="{9C380CD4-ED18-4980-A6A3-18FAF280C80C}" dt="2021-05-17T13:20:31.965" v="785" actId="14826"/>
          <ac:picMkLst>
            <pc:docMk/>
            <pc:sldMk cId="3208871025" sldId="275"/>
            <ac:picMk id="9" creationId="{EA65B59A-A2CF-41C7-BC98-10156E730A06}"/>
          </ac:picMkLst>
        </pc:picChg>
      </pc:sldChg>
      <pc:sldChg chg="delSp modSp mod modNotesTx">
        <pc:chgData name="Kinyanjui, Nicholas K." userId="faf19ecc-d30e-40b6-bb43-79cb8b88912e" providerId="ADAL" clId="{9C380CD4-ED18-4980-A6A3-18FAF280C80C}" dt="2021-05-20T15:23:05.398" v="853" actId="14826"/>
        <pc:sldMkLst>
          <pc:docMk/>
          <pc:sldMk cId="815011416" sldId="276"/>
        </pc:sldMkLst>
        <pc:spChg chg="del mod">
          <ac:chgData name="Kinyanjui, Nicholas K." userId="faf19ecc-d30e-40b6-bb43-79cb8b88912e" providerId="ADAL" clId="{9C380CD4-ED18-4980-A6A3-18FAF280C80C}" dt="2021-05-10T12:24:49.820" v="148"/>
          <ac:spMkLst>
            <pc:docMk/>
            <pc:sldMk cId="815011416" sldId="276"/>
            <ac:spMk id="5" creationId="{B58C8C12-D421-442D-BCA7-E72C2204E520}"/>
          </ac:spMkLst>
        </pc:spChg>
        <pc:picChg chg="mod">
          <ac:chgData name="Kinyanjui, Nicholas K." userId="faf19ecc-d30e-40b6-bb43-79cb8b88912e" providerId="ADAL" clId="{9C380CD4-ED18-4980-A6A3-18FAF280C80C}" dt="2021-05-20T15:23:05.398" v="853" actId="14826"/>
          <ac:picMkLst>
            <pc:docMk/>
            <pc:sldMk cId="815011416" sldId="276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24:52.299" v="150" actId="478"/>
          <ac:inkMkLst>
            <pc:docMk/>
            <pc:sldMk cId="815011416" sldId="276"/>
            <ac:inkMk id="7" creationId="{D3D36DBB-00C7-491E-BCB4-52F4AC4CD7CB}"/>
          </ac:inkMkLst>
        </pc:inkChg>
        <pc:inkChg chg="del">
          <ac:chgData name="Kinyanjui, Nicholas K." userId="faf19ecc-d30e-40b6-bb43-79cb8b88912e" providerId="ADAL" clId="{9C380CD4-ED18-4980-A6A3-18FAF280C80C}" dt="2021-05-10T12:24:49.812" v="146" actId="478"/>
          <ac:inkMkLst>
            <pc:docMk/>
            <pc:sldMk cId="815011416" sldId="276"/>
            <ac:inkMk id="8" creationId="{8837C91C-CA67-4E3B-9CFD-9A3BD20F9F68}"/>
          </ac:inkMkLst>
        </pc:inkChg>
        <pc:inkChg chg="del">
          <ac:chgData name="Kinyanjui, Nicholas K." userId="faf19ecc-d30e-40b6-bb43-79cb8b88912e" providerId="ADAL" clId="{9C380CD4-ED18-4980-A6A3-18FAF280C80C}" dt="2021-05-10T12:24:51.179" v="149" actId="478"/>
          <ac:inkMkLst>
            <pc:docMk/>
            <pc:sldMk cId="815011416" sldId="276"/>
            <ac:inkMk id="11" creationId="{BA79362B-EA3D-429A-814E-A94786CC8995}"/>
          </ac:inkMkLst>
        </pc:inkChg>
      </pc:sldChg>
      <pc:sldChg chg="delSp modSp mod modNotesTx">
        <pc:chgData name="Kinyanjui, Nicholas K." userId="faf19ecc-d30e-40b6-bb43-79cb8b88912e" providerId="ADAL" clId="{9C380CD4-ED18-4980-A6A3-18FAF280C80C}" dt="2021-05-10T12:28:27.795" v="156"/>
        <pc:sldMkLst>
          <pc:docMk/>
          <pc:sldMk cId="1926491053" sldId="277"/>
        </pc:sldMkLst>
        <pc:spChg chg="del mod">
          <ac:chgData name="Kinyanjui, Nicholas K." userId="faf19ecc-d30e-40b6-bb43-79cb8b88912e" providerId="ADAL" clId="{9C380CD4-ED18-4980-A6A3-18FAF280C80C}" dt="2021-05-10T12:28:27.795" v="156"/>
          <ac:spMkLst>
            <pc:docMk/>
            <pc:sldMk cId="1926491053" sldId="277"/>
            <ac:spMk id="2" creationId="{C1B1E69B-B301-454A-9641-0A2AB5BECA1F}"/>
          </ac:spMkLst>
        </pc:spChg>
        <pc:picChg chg="mod">
          <ac:chgData name="Kinyanjui, Nicholas K." userId="faf19ecc-d30e-40b6-bb43-79cb8b88912e" providerId="ADAL" clId="{9C380CD4-ED18-4980-A6A3-18FAF280C80C}" dt="2021-05-10T12:28:23.628" v="154" actId="14826"/>
          <ac:picMkLst>
            <pc:docMk/>
            <pc:sldMk cId="1926491053" sldId="277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38:33.674" v="787" actId="14826"/>
        <pc:sldMkLst>
          <pc:docMk/>
          <pc:sldMk cId="606842827" sldId="278"/>
        </pc:sldMkLst>
        <pc:picChg chg="mod">
          <ac:chgData name="Kinyanjui, Nicholas K." userId="faf19ecc-d30e-40b6-bb43-79cb8b88912e" providerId="ADAL" clId="{9C380CD4-ED18-4980-A6A3-18FAF280C80C}" dt="2021-05-17T13:38:33.674" v="787" actId="14826"/>
          <ac:picMkLst>
            <pc:docMk/>
            <pc:sldMk cId="606842827" sldId="278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4:03.669" v="854" actId="14826"/>
        <pc:sldMkLst>
          <pc:docMk/>
          <pc:sldMk cId="571574845" sldId="279"/>
        </pc:sldMkLst>
        <pc:picChg chg="mod">
          <ac:chgData name="Kinyanjui, Nicholas K." userId="faf19ecc-d30e-40b6-bb43-79cb8b88912e" providerId="ADAL" clId="{9C380CD4-ED18-4980-A6A3-18FAF280C80C}" dt="2021-05-20T15:24:03.669" v="854" actId="14826"/>
          <ac:picMkLst>
            <pc:docMk/>
            <pc:sldMk cId="571574845" sldId="27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35:17.459" v="159" actId="14826"/>
        <pc:sldMkLst>
          <pc:docMk/>
          <pc:sldMk cId="2003560533" sldId="280"/>
        </pc:sldMkLst>
        <pc:picChg chg="mod">
          <ac:chgData name="Kinyanjui, Nicholas K." userId="faf19ecc-d30e-40b6-bb43-79cb8b88912e" providerId="ADAL" clId="{9C380CD4-ED18-4980-A6A3-18FAF280C80C}" dt="2021-05-10T12:35:17.459" v="159" actId="14826"/>
          <ac:picMkLst>
            <pc:docMk/>
            <pc:sldMk cId="2003560533" sldId="280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45:24.617" v="789" actId="14826"/>
        <pc:sldMkLst>
          <pc:docMk/>
          <pc:sldMk cId="2486742542" sldId="281"/>
        </pc:sldMkLst>
        <pc:picChg chg="mod">
          <ac:chgData name="Kinyanjui, Nicholas K." userId="faf19ecc-d30e-40b6-bb43-79cb8b88912e" providerId="ADAL" clId="{9C380CD4-ED18-4980-A6A3-18FAF280C80C}" dt="2021-05-17T13:45:24.617" v="789" actId="14826"/>
          <ac:picMkLst>
            <pc:docMk/>
            <pc:sldMk cId="2486742542" sldId="281"/>
            <ac:picMk id="9" creationId="{EA65B59A-A2CF-41C7-BC98-10156E730A06}"/>
          </ac:picMkLst>
        </pc:picChg>
      </pc:sldChg>
      <pc:sldChg chg="delSp modSp mod">
        <pc:chgData name="Kinyanjui, Nicholas K." userId="faf19ecc-d30e-40b6-bb43-79cb8b88912e" providerId="ADAL" clId="{9C380CD4-ED18-4980-A6A3-18FAF280C80C}" dt="2021-05-20T15:25:11.664" v="855" actId="14826"/>
        <pc:sldMkLst>
          <pc:docMk/>
          <pc:sldMk cId="3510244134" sldId="282"/>
        </pc:sldMkLst>
        <pc:picChg chg="mod">
          <ac:chgData name="Kinyanjui, Nicholas K." userId="faf19ecc-d30e-40b6-bb43-79cb8b88912e" providerId="ADAL" clId="{9C380CD4-ED18-4980-A6A3-18FAF280C80C}" dt="2021-05-20T15:25:11.664" v="855" actId="14826"/>
          <ac:picMkLst>
            <pc:docMk/>
            <pc:sldMk cId="3510244134" sldId="282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15:46.446" v="137" actId="478"/>
          <ac:inkMkLst>
            <pc:docMk/>
            <pc:sldMk cId="3510244134" sldId="282"/>
            <ac:inkMk id="2" creationId="{E7E2EA0C-BBC5-4461-BCFD-36616D08FCB3}"/>
          </ac:inkMkLst>
        </pc:inkChg>
        <pc:inkChg chg="del">
          <ac:chgData name="Kinyanjui, Nicholas K." userId="faf19ecc-d30e-40b6-bb43-79cb8b88912e" providerId="ADAL" clId="{9C380CD4-ED18-4980-A6A3-18FAF280C80C}" dt="2021-05-10T12:15:43.116" v="133" actId="478"/>
          <ac:inkMkLst>
            <pc:docMk/>
            <pc:sldMk cId="3510244134" sldId="282"/>
            <ac:inkMk id="3" creationId="{7E0EDDCF-50DA-4607-958E-B0BF3619C8D8}"/>
          </ac:inkMkLst>
        </pc:inkChg>
        <pc:inkChg chg="del">
          <ac:chgData name="Kinyanjui, Nicholas K." userId="faf19ecc-d30e-40b6-bb43-79cb8b88912e" providerId="ADAL" clId="{9C380CD4-ED18-4980-A6A3-18FAF280C80C}" dt="2021-05-10T12:15:44.688" v="135" actId="478"/>
          <ac:inkMkLst>
            <pc:docMk/>
            <pc:sldMk cId="3510244134" sldId="282"/>
            <ac:inkMk id="4" creationId="{52E8BD05-19AF-4205-9645-3B4B70F780FF}"/>
          </ac:inkMkLst>
        </pc:inkChg>
        <pc:inkChg chg="del">
          <ac:chgData name="Kinyanjui, Nicholas K." userId="faf19ecc-d30e-40b6-bb43-79cb8b88912e" providerId="ADAL" clId="{9C380CD4-ED18-4980-A6A3-18FAF280C80C}" dt="2021-05-10T12:15:47.738" v="138" actId="478"/>
          <ac:inkMkLst>
            <pc:docMk/>
            <pc:sldMk cId="3510244134" sldId="282"/>
            <ac:inkMk id="5" creationId="{7A55579D-2DE7-43E5-AE86-1ED7EA3FD99A}"/>
          </ac:inkMkLst>
        </pc:inkChg>
        <pc:inkChg chg="del">
          <ac:chgData name="Kinyanjui, Nicholas K." userId="faf19ecc-d30e-40b6-bb43-79cb8b88912e" providerId="ADAL" clId="{9C380CD4-ED18-4980-A6A3-18FAF280C80C}" dt="2021-05-10T12:15:48.526" v="139" actId="478"/>
          <ac:inkMkLst>
            <pc:docMk/>
            <pc:sldMk cId="3510244134" sldId="282"/>
            <ac:inkMk id="7" creationId="{92691F40-BD9C-4EB3-853B-73D67A0A201B}"/>
          </ac:inkMkLst>
        </pc:inkChg>
        <pc:inkChg chg="del">
          <ac:chgData name="Kinyanjui, Nicholas K." userId="faf19ecc-d30e-40b6-bb43-79cb8b88912e" providerId="ADAL" clId="{9C380CD4-ED18-4980-A6A3-18FAF280C80C}" dt="2021-05-10T12:15:42.311" v="132" actId="478"/>
          <ac:inkMkLst>
            <pc:docMk/>
            <pc:sldMk cId="3510244134" sldId="282"/>
            <ac:inkMk id="8" creationId="{80FB3237-9707-4E65-A73B-2567E3E21F07}"/>
          </ac:inkMkLst>
        </pc:inkChg>
        <pc:inkChg chg="del">
          <ac:chgData name="Kinyanjui, Nicholas K." userId="faf19ecc-d30e-40b6-bb43-79cb8b88912e" providerId="ADAL" clId="{9C380CD4-ED18-4980-A6A3-18FAF280C80C}" dt="2021-05-10T12:15:41.347" v="131" actId="478"/>
          <ac:inkMkLst>
            <pc:docMk/>
            <pc:sldMk cId="3510244134" sldId="282"/>
            <ac:inkMk id="11" creationId="{053DBB11-8B21-4817-8B93-B81FF205C3C3}"/>
          </ac:inkMkLst>
        </pc:inkChg>
        <pc:inkChg chg="del">
          <ac:chgData name="Kinyanjui, Nicholas K." userId="faf19ecc-d30e-40b6-bb43-79cb8b88912e" providerId="ADAL" clId="{9C380CD4-ED18-4980-A6A3-18FAF280C80C}" dt="2021-05-10T12:15:43.819" v="134" actId="478"/>
          <ac:inkMkLst>
            <pc:docMk/>
            <pc:sldMk cId="3510244134" sldId="282"/>
            <ac:inkMk id="12" creationId="{FC889DA8-A15E-4DA6-A256-2E7285986483}"/>
          </ac:inkMkLst>
        </pc:inkChg>
        <pc:inkChg chg="del">
          <ac:chgData name="Kinyanjui, Nicholas K." userId="faf19ecc-d30e-40b6-bb43-79cb8b88912e" providerId="ADAL" clId="{9C380CD4-ED18-4980-A6A3-18FAF280C80C}" dt="2021-05-10T12:15:40.669" v="130" actId="478"/>
          <ac:inkMkLst>
            <pc:docMk/>
            <pc:sldMk cId="3510244134" sldId="282"/>
            <ac:inkMk id="13" creationId="{CA09F58A-0D38-489F-A3CC-F62011A8BD92}"/>
          </ac:inkMkLst>
        </pc:inkChg>
        <pc:inkChg chg="del">
          <ac:chgData name="Kinyanjui, Nicholas K." userId="faf19ecc-d30e-40b6-bb43-79cb8b88912e" providerId="ADAL" clId="{9C380CD4-ED18-4980-A6A3-18FAF280C80C}" dt="2021-05-10T12:15:45.465" v="136" actId="478"/>
          <ac:inkMkLst>
            <pc:docMk/>
            <pc:sldMk cId="3510244134" sldId="282"/>
            <ac:inkMk id="14" creationId="{45A73657-A27F-41A5-BA03-F414B7F4C8CD}"/>
          </ac:inkMkLst>
        </pc:inkChg>
      </pc:sldChg>
      <pc:sldChg chg="modSp">
        <pc:chgData name="Kinyanjui, Nicholas K." userId="faf19ecc-d30e-40b6-bb43-79cb8b88912e" providerId="ADAL" clId="{9C380CD4-ED18-4980-A6A3-18FAF280C80C}" dt="2021-05-10T12:11:30.233" v="126" actId="14826"/>
        <pc:sldMkLst>
          <pc:docMk/>
          <pc:sldMk cId="3759412232" sldId="283"/>
        </pc:sldMkLst>
        <pc:picChg chg="mod">
          <ac:chgData name="Kinyanjui, Nicholas K." userId="faf19ecc-d30e-40b6-bb43-79cb8b88912e" providerId="ADAL" clId="{9C380CD4-ED18-4980-A6A3-18FAF280C80C}" dt="2021-05-10T12:11:30.233" v="126" actId="14826"/>
          <ac:picMkLst>
            <pc:docMk/>
            <pc:sldMk cId="3759412232" sldId="283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1:26.826" v="791" actId="14826"/>
        <pc:sldMkLst>
          <pc:docMk/>
          <pc:sldMk cId="3012245959" sldId="284"/>
        </pc:sldMkLst>
        <pc:picChg chg="mod">
          <ac:chgData name="Kinyanjui, Nicholas K." userId="faf19ecc-d30e-40b6-bb43-79cb8b88912e" providerId="ADAL" clId="{9C380CD4-ED18-4980-A6A3-18FAF280C80C}" dt="2021-05-17T13:51:26.826" v="791" actId="14826"/>
          <ac:picMkLst>
            <pc:docMk/>
            <pc:sldMk cId="3012245959" sldId="284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6:10.110" v="856" actId="14826"/>
        <pc:sldMkLst>
          <pc:docMk/>
          <pc:sldMk cId="2036868467" sldId="285"/>
        </pc:sldMkLst>
        <pc:picChg chg="mod">
          <ac:chgData name="Kinyanjui, Nicholas K." userId="faf19ecc-d30e-40b6-bb43-79cb8b88912e" providerId="ADAL" clId="{9C380CD4-ED18-4980-A6A3-18FAF280C80C}" dt="2021-05-20T15:26:10.110" v="856" actId="14826"/>
          <ac:picMkLst>
            <pc:docMk/>
            <pc:sldMk cId="2036868467" sldId="285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2:51.989" v="127" actId="14826"/>
        <pc:sldMkLst>
          <pc:docMk/>
          <pc:sldMk cId="1886484792" sldId="286"/>
        </pc:sldMkLst>
        <pc:picChg chg="mod">
          <ac:chgData name="Kinyanjui, Nicholas K." userId="faf19ecc-d30e-40b6-bb43-79cb8b88912e" providerId="ADAL" clId="{9C380CD4-ED18-4980-A6A3-18FAF280C80C}" dt="2021-05-10T12:12:51.989" v="127" actId="14826"/>
          <ac:picMkLst>
            <pc:docMk/>
            <pc:sldMk cId="1886484792" sldId="286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21:55:04.039" v="797" actId="14826"/>
        <pc:sldMkLst>
          <pc:docMk/>
          <pc:sldMk cId="3464914578" sldId="287"/>
        </pc:sldMkLst>
        <pc:picChg chg="mod">
          <ac:chgData name="Kinyanjui, Nicholas K." userId="faf19ecc-d30e-40b6-bb43-79cb8b88912e" providerId="ADAL" clId="{9C380CD4-ED18-4980-A6A3-18FAF280C80C}" dt="2021-05-17T21:55:04.039" v="797" actId="14826"/>
          <ac:picMkLst>
            <pc:docMk/>
            <pc:sldMk cId="3464914578" sldId="28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7:10.476" v="857" actId="14826"/>
        <pc:sldMkLst>
          <pc:docMk/>
          <pc:sldMk cId="3767114025" sldId="288"/>
        </pc:sldMkLst>
        <pc:picChg chg="mod">
          <ac:chgData name="Kinyanjui, Nicholas K." userId="faf19ecc-d30e-40b6-bb43-79cb8b88912e" providerId="ADAL" clId="{9C380CD4-ED18-4980-A6A3-18FAF280C80C}" dt="2021-05-20T15:27:10.476" v="857" actId="14826"/>
          <ac:picMkLst>
            <pc:docMk/>
            <pc:sldMk cId="3767114025" sldId="288"/>
            <ac:picMk id="9" creationId="{EA65B59A-A2CF-41C7-BC98-10156E730A06}"/>
          </ac:picMkLst>
        </pc:picChg>
      </pc:sldChg>
      <pc:sldChg chg="modSp mod">
        <pc:chgData name="Kinyanjui, Nicholas K." userId="faf19ecc-d30e-40b6-bb43-79cb8b88912e" providerId="ADAL" clId="{9C380CD4-ED18-4980-A6A3-18FAF280C80C}" dt="2021-05-10T11:23:40.259" v="54" actId="20577"/>
        <pc:sldMkLst>
          <pc:docMk/>
          <pc:sldMk cId="636682109" sldId="289"/>
        </pc:sldMkLst>
        <pc:spChg chg="mod">
          <ac:chgData name="Kinyanjui, Nicholas K." userId="faf19ecc-d30e-40b6-bb43-79cb8b88912e" providerId="ADAL" clId="{9C380CD4-ED18-4980-A6A3-18FAF280C80C}" dt="2021-05-10T11:23:40.259" v="54" actId="20577"/>
          <ac:spMkLst>
            <pc:docMk/>
            <pc:sldMk cId="636682109" sldId="289"/>
            <ac:spMk id="10" creationId="{4EE11F94-D59B-48BA-82A9-0A1B0AE9F112}"/>
          </ac:spMkLst>
        </pc:spChg>
        <pc:picChg chg="mod">
          <ac:chgData name="Kinyanjui, Nicholas K." userId="faf19ecc-d30e-40b6-bb43-79cb8b88912e" providerId="ADAL" clId="{9C380CD4-ED18-4980-A6A3-18FAF280C80C}" dt="2021-05-10T11:23:17.292" v="9" actId="14826"/>
          <ac:picMkLst>
            <pc:docMk/>
            <pc:sldMk cId="636682109" sldId="289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9:37.333" v="795" actId="14826"/>
        <pc:sldMkLst>
          <pc:docMk/>
          <pc:sldMk cId="2432886448" sldId="290"/>
        </pc:sldMkLst>
        <pc:picChg chg="mod">
          <ac:chgData name="Kinyanjui, Nicholas K." userId="faf19ecc-d30e-40b6-bb43-79cb8b88912e" providerId="ADAL" clId="{9C380CD4-ED18-4980-A6A3-18FAF280C80C}" dt="2021-05-17T13:59:37.333" v="795" actId="14826"/>
          <ac:picMkLst>
            <pc:docMk/>
            <pc:sldMk cId="2432886448" sldId="29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8:14.261" v="858" actId="14826"/>
        <pc:sldMkLst>
          <pc:docMk/>
          <pc:sldMk cId="177392404" sldId="291"/>
        </pc:sldMkLst>
        <pc:picChg chg="mod">
          <ac:chgData name="Kinyanjui, Nicholas K." userId="faf19ecc-d30e-40b6-bb43-79cb8b88912e" providerId="ADAL" clId="{9C380CD4-ED18-4980-A6A3-18FAF280C80C}" dt="2021-05-20T15:28:14.261" v="858" actId="14826"/>
          <ac:picMkLst>
            <pc:docMk/>
            <pc:sldMk cId="177392404" sldId="291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4:56.138" v="129" actId="14826"/>
        <pc:sldMkLst>
          <pc:docMk/>
          <pc:sldMk cId="2026186487" sldId="292"/>
        </pc:sldMkLst>
        <pc:picChg chg="mod">
          <ac:chgData name="Kinyanjui, Nicholas K." userId="faf19ecc-d30e-40b6-bb43-79cb8b88912e" providerId="ADAL" clId="{9C380CD4-ED18-4980-A6A3-18FAF280C80C}" dt="2021-05-10T12:14:56.138" v="129" actId="14826"/>
          <ac:picMkLst>
            <pc:docMk/>
            <pc:sldMk cId="2026186487" sldId="292"/>
            <ac:picMk id="8" creationId="{471DDBA7-A7FB-4762-9976-0F33A8E09D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828B-538D-44FA-9A96-F3C6D6FF69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A4DCF-78F5-4808-8656-EBC0A1F3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7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AE43-6F09-43E6-95A8-CE942796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1FD8-20D5-4AFD-A0C9-5EDED545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173C-2B44-4BA1-87DA-2150332A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8431-6EA5-410D-8DC7-7DB6F3A9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C087-B2A2-4366-BD89-88CE01C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D901-9613-4874-80E9-0CFD46DE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2AC0-3E0D-4A13-B935-E632BDF47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2157-94D9-4CEA-B3F8-F55AB77A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184E-26D2-42D3-9778-F3B597B8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72AF-16F8-4271-9E53-37B0860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ECE3A-521C-4894-BAF3-D2B8F09EB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CF3E8-07E1-4512-B634-A3ED75B7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91DE-9F46-4A45-AAD9-A678699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4F9B-E1EC-4A52-991E-4F158AEF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F8AF-7C3B-4B20-9300-88B5CE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431-80DA-406B-9EE5-4EC1B8E8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2EF4-DDA1-4314-A388-D50B123B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B469-DF8F-466C-8C51-DC658FE7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1384-7853-4339-9B73-5190B9B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BD5C-FCAE-4E0C-A5DE-8BA1A65C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573D-1761-4585-878D-FE82A139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88BE-6F3C-45BF-9178-0FE545B0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67A4-EBA4-464D-9EC3-CA0CADAE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3D13-23F2-470C-A9A1-9873D015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79D7-34C1-48E2-8E98-EC47D748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3A9F-541E-444F-8A58-232A1307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6618-2A1C-4F46-9BFB-83DC191A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613B7-31A0-425E-8DCA-D9AC03E4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19108-A258-4E14-9A0B-0BE4C6F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7AEA-CB37-4BC1-BEA1-2EA0C2AE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7BA46-9CB2-4E08-9BAC-9296A73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304-534E-4EA0-B352-5B477F01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5EDD-FF1C-44BE-AB73-6F545B3F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B50B-9AFE-4FDF-8E98-EA79057E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F5BA-CD30-4FCC-BF34-2D470D3E5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8D201-422F-4FE3-91E3-6ECDA3786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C4772-0BDD-42B6-956D-2B4461CE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7829-EB97-4D44-9406-37FF6787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84871-C5AB-4B1C-B8C4-5C4914D9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277C-DEFB-414C-B1D2-82D4E8C4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B25F1-992C-49AD-A1B0-BBAA96AA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642A6-62BD-44FC-9F48-4F9F26DF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EC7C-D087-434C-B9F0-7ABBD6A6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506C-855C-43CE-9D46-B7EDD3A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AE48B-7CDC-45BB-AA1F-9AB9420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31D3-8DD7-4777-A30E-D3AE77B4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E844-AA1C-42DF-9BEB-83CD058E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9B7E-5BBD-4F33-8DC7-1083E437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C3B4-08E0-41A6-B195-FBB43FEE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896D-7FD5-43F7-8F04-AEB35DF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B140-FCBE-4645-B8E0-0C4EEBBC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8D32-76F9-4B03-99DA-F4FA4AC5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0795-8ECC-474E-9ECA-D0E325C1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70B3F-7702-4598-A26C-C035EEB7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A5A0D-06FC-4816-BD8C-44DEA8482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3192-5368-49EC-9426-F4015ED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94DB-DBA8-40E8-AE8C-6AC5B20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85F2-7F1C-48A2-A321-B3B19C2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56F73-8377-4ACE-8971-F032FE34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678A-2DCA-4C97-AC33-EC044FD9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549-6939-400C-B267-D41780FF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8B0B-402A-46C1-B9C5-D98F384C91E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9883-6717-45BA-B9CB-6CF14C14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584B-9735-4B23-8316-74DA7F34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4796-8580-40A8-8389-AC95B8FE3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955"/>
            <a:ext cx="9144000" cy="3097008"/>
          </a:xfrm>
        </p:spPr>
        <p:txBody>
          <a:bodyPr>
            <a:normAutofit fontScale="90000"/>
          </a:bodyPr>
          <a:lstStyle/>
          <a:p>
            <a:br>
              <a:rPr lang="en-US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altLang="zh-CN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Identifying Spatial Patterns on Choropleth Maps: </a:t>
            </a:r>
            <a:br>
              <a:rPr lang="en-US" altLang="zh-CN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altLang="zh-CN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Comparison between humans and deep learning models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sz="4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08A21-B01A-4653-98B8-D6C53D82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798"/>
            <a:ext cx="9144000" cy="962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Survey Experiment Instruction (Tentative)</a:t>
            </a:r>
          </a:p>
        </p:txBody>
      </p:sp>
    </p:spTree>
    <p:extLst>
      <p:ext uri="{BB962C8B-B14F-4D97-AF65-F5344CB8AC3E}">
        <p14:creationId xmlns:p14="http://schemas.microsoft.com/office/powerpoint/2010/main" val="311171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5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 dirty="0">
                <a:cs typeface="Calibri"/>
              </a:rPr>
              <a:t>There is no obvious association shown in the map. </a:t>
            </a:r>
          </a:p>
          <a:p>
            <a:r>
              <a:rPr lang="en-US" sz="2800" dirty="0">
                <a:cs typeface="Calibri"/>
              </a:rPr>
              <a:t>The surrounding counties of most counties include both high values and low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AF89F-A25B-44B6-88C7-C251E87C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25" y="2146476"/>
            <a:ext cx="5876925" cy="2028825"/>
          </a:xfrm>
          <a:prstGeom prst="rect">
            <a:avLst/>
          </a:prstGeom>
        </p:spPr>
      </p:pic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D5761454-07BF-4654-BDBE-E3A78DD94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4" y="1560889"/>
            <a:ext cx="4803648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9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Completion 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4923623" cy="51437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If the participant is a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student in </a:t>
            </a: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geography classes,</a:t>
            </a:r>
            <a:r>
              <a:rPr lang="en-US" sz="3600" b="0" i="0" dirty="0">
                <a:solidFill>
                  <a:srgbClr val="32363A"/>
                </a:solidFill>
                <a:effectLst/>
                <a:latin typeface="72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GEOG 5201 or GEOG 5223, </a:t>
            </a:r>
            <a:r>
              <a:rPr lang="en-US" sz="3200" i="0" dirty="0">
                <a:solidFill>
                  <a:srgbClr val="000000"/>
                </a:solidFill>
                <a:latin typeface="72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here will be a completion code generated randomly at last.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000000"/>
                </a:solidFill>
                <a:effectLst/>
              </a:rPr>
              <a:t>The completion code will be copied and submitted in his or her Carmen system, serving as the proof to receive bonus credit.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BFE21-636F-4197-809A-9B0F207C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77" y="1408173"/>
            <a:ext cx="5956369" cy="49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47C-D235-41DA-9306-A10E03E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Introduction: What's included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6A90-87A9-4F26-BA68-9445A067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Slides included here include screenshots of the online survey and explanations.</a:t>
            </a:r>
          </a:p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Each experiment contains five sections: 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Informed consent form 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Instruction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Background information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Questions for maps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Completion code</a:t>
            </a:r>
            <a:r>
              <a:rPr lang="en-US" sz="7000" dirty="0">
                <a:cs typeface="Calibri"/>
              </a:rPr>
              <a:t>  </a:t>
            </a:r>
          </a:p>
          <a:p>
            <a:pPr>
              <a:lnSpc>
                <a:spcPct val="110000"/>
              </a:lnSpc>
            </a:pPr>
            <a:r>
              <a:rPr lang="en-US" sz="6900" dirty="0">
                <a:cs typeface="Calibri"/>
              </a:rPr>
              <a:t>This file (the slides) will be used as the instruction material.</a:t>
            </a:r>
          </a:p>
          <a:p>
            <a:pPr>
              <a:lnSpc>
                <a:spcPct val="110000"/>
              </a:lnSpc>
            </a:pPr>
            <a:r>
              <a:rPr lang="en-US" sz="6900" dirty="0">
                <a:cs typeface="Calibri"/>
              </a:rPr>
              <a:t>In the remaining slides, we will introduce the other sections.</a:t>
            </a:r>
          </a:p>
        </p:txBody>
      </p:sp>
    </p:spTree>
    <p:extLst>
      <p:ext uri="{BB962C8B-B14F-4D97-AF65-F5344CB8AC3E}">
        <p14:creationId xmlns:p14="http://schemas.microsoft.com/office/powerpoint/2010/main" val="9701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5DC-E4E8-4F24-9542-4BAF4839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955B-10F7-43FE-AE1B-DC622C8F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16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Participants will see the consent form as the first page when they log on to the web page.</a:t>
            </a:r>
          </a:p>
          <a:p>
            <a:r>
              <a:rPr lang="en-US" dirty="0"/>
              <a:t>They can scroll down to read the consent form (also included in the IRB application).</a:t>
            </a:r>
          </a:p>
          <a:p>
            <a:r>
              <a:rPr lang="en-US" dirty="0"/>
              <a:t>They will be instructed that, if they agree to continue, they can click on the red ARROW to start the survey.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9FDCB-FBDD-4CFF-960D-4180949E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64" y="1825625"/>
            <a:ext cx="5808136" cy="48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Background information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335724"/>
            <a:ext cx="4868538" cy="51437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 participants will be asked about their background in geography and cartography, which will be used for experiment control purposes.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There are three questions in this section: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Have you taken a class in Department of Geography?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Have you taken a cartography related class?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Is this survey your class assignment from either </a:t>
            </a:r>
            <a:r>
              <a:rPr lang="en-US" sz="2600" dirty="0" err="1">
                <a:cs typeface="Calibri"/>
              </a:rPr>
              <a:t>GeoVisualization</a:t>
            </a:r>
            <a:r>
              <a:rPr lang="en-US" sz="2600" dirty="0">
                <a:cs typeface="Calibri"/>
              </a:rPr>
              <a:t> (GEOG 5201) or Design and Implementation of GIS (GEOG 5223)?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32BD8A-8D20-440E-B1CA-242E5EBA7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738" y="1335724"/>
            <a:ext cx="6469148" cy="54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F4DB-1786-4B31-A9AE-B8FAE63B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AE3E-9342-4EDF-BF5D-C2ED658E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74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how the questions for map will look like.</a:t>
            </a:r>
          </a:p>
          <a:p>
            <a:r>
              <a:rPr lang="en-US" sz="2800" dirty="0">
                <a:cs typeface="Calibri"/>
              </a:rPr>
              <a:t>There are totally 16 maps and 32 questions in 16 pages.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will be presented two questions for one map in one page.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must answer the two questions for one map before continuing to the next page with the next map and questions.</a:t>
            </a:r>
          </a:p>
          <a:p>
            <a:r>
              <a:rPr lang="en-US" dirty="0"/>
              <a:t>In the next few slides we will explain the different kinds of maps that participants will see in this survey.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100E1-31A7-40FB-9318-5BD9560C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46" y="1662964"/>
            <a:ext cx="5572484" cy="46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6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1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The same colors rendering U.S. counties are concentrated in some area.</a:t>
            </a:r>
          </a:p>
          <a:p>
            <a:r>
              <a:rPr lang="en-US" sz="2800" dirty="0">
                <a:cs typeface="Calibri"/>
              </a:rPr>
              <a:t>For example, the light red color is concentrated in the north west and south of the conterminous U.S.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AE0073B-5B2C-4518-83D6-48B7C3CC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5" y="1560889"/>
            <a:ext cx="5004816" cy="2944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4E3EC7-BBC3-40A1-9650-6F0FDEED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109" y="2143786"/>
            <a:ext cx="5825066" cy="17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2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 dirty="0">
                <a:cs typeface="Calibri"/>
              </a:rPr>
              <a:t>The color for each class scatters over Ohio. </a:t>
            </a:r>
          </a:p>
          <a:p>
            <a:r>
              <a:rPr lang="en-US" altLang="zh-CN" sz="2800" dirty="0">
                <a:cs typeface="Calibri"/>
              </a:rPr>
              <a:t>There is no significant concentration in this map.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46EC8E5-27F4-4E0F-B317-CD7D24C97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2" y="1460857"/>
            <a:ext cx="4803648" cy="294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E5881-EF24-403C-B509-B0B19D13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25" y="2056741"/>
            <a:ext cx="59245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3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The same colors rendering U.S. counties </a:t>
            </a:r>
            <a:r>
              <a:rPr lang="en-US" altLang="zh-CN" sz="2800" dirty="0">
                <a:cs typeface="Calibri"/>
              </a:rPr>
              <a:t>occur near their similar values such as the light blue color </a:t>
            </a:r>
            <a:r>
              <a:rPr lang="en-US" sz="2800" dirty="0">
                <a:cs typeface="Calibri"/>
              </a:rPr>
              <a:t>in the north west and south of the conterminous U.S.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6984D8D-68F2-4690-9B55-131959AD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2" y="1561705"/>
            <a:ext cx="5004816" cy="294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D22C-359F-4204-AFC3-F079A29E4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99" y="1986139"/>
            <a:ext cx="590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4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 dirty="0">
                <a:cs typeface="Calibri"/>
              </a:rPr>
              <a:t>The values occur near different values. </a:t>
            </a:r>
          </a:p>
          <a:p>
            <a:r>
              <a:rPr lang="en-US" altLang="zh-CN" sz="2800" dirty="0">
                <a:cs typeface="Calibri"/>
              </a:rPr>
              <a:t>For example, the surrounding counties of Morgan county (red box in the map) are small values while Morgan county is rendered with a high value.</a:t>
            </a:r>
            <a:endParaRPr lang="en-US" sz="2800" dirty="0">
              <a:cs typeface="Calibri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FA27018-77C0-4183-BCD6-15E5CC24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7" y="1460857"/>
            <a:ext cx="4803648" cy="2944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B0C5F-9556-49FB-A104-C69EE64B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25" y="1913866"/>
            <a:ext cx="5886450" cy="2038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FEA706-5CAA-4412-B1BC-7F3AD09E6B48}"/>
              </a:ext>
            </a:extLst>
          </p:cNvPr>
          <p:cNvSpPr/>
          <p:nvPr/>
        </p:nvSpPr>
        <p:spPr>
          <a:xfrm>
            <a:off x="2528711" y="3160889"/>
            <a:ext cx="395111" cy="3273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79C5796A7E245A78D6D995BC5A3D9" ma:contentTypeVersion="11" ma:contentTypeDescription="Create a new document." ma:contentTypeScope="" ma:versionID="cf631c0af13a8c3e8ade2a08be478efd">
  <xsd:schema xmlns:xsd="http://www.w3.org/2001/XMLSchema" xmlns:xs="http://www.w3.org/2001/XMLSchema" xmlns:p="http://schemas.microsoft.com/office/2006/metadata/properties" xmlns:ns3="02f1c872-1a05-4968-a32e-1afc686dc907" xmlns:ns4="345ab639-1b23-467f-8c10-9ab9f1e3252c" targetNamespace="http://schemas.microsoft.com/office/2006/metadata/properties" ma:root="true" ma:fieldsID="5a9952372fa89d20c9d3322eb84c3639" ns3:_="" ns4:_="">
    <xsd:import namespace="02f1c872-1a05-4968-a32e-1afc686dc907"/>
    <xsd:import namespace="345ab639-1b23-467f-8c10-9ab9f1e325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1c872-1a05-4968-a32e-1afc686dc9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ab639-1b23-467f-8c10-9ab9f1e3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450293-209D-43D2-A9C4-304D618AD3F6}">
  <ds:schemaRefs>
    <ds:schemaRef ds:uri="02f1c872-1a05-4968-a32e-1afc686dc907"/>
    <ds:schemaRef ds:uri="345ab639-1b23-467f-8c10-9ab9f1e325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0B1BEB6-0D99-4A6A-9770-EA4159C25FEB}">
  <ds:schemaRefs>
    <ds:schemaRef ds:uri="02f1c872-1a05-4968-a32e-1afc686dc907"/>
    <ds:schemaRef ds:uri="345ab639-1b23-467f-8c10-9ab9f1e325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3312CF-FCB4-4310-96F4-EA43C6DB19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531</Words>
  <Application>Microsoft Office PowerPoint</Application>
  <PresentationFormat>Widescreen</PresentationFormat>
  <Paragraphs>55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72</vt:lpstr>
      <vt:lpstr>Arial</vt:lpstr>
      <vt:lpstr>Calibri</vt:lpstr>
      <vt:lpstr>Calibri Light</vt:lpstr>
      <vt:lpstr>Office Theme</vt:lpstr>
      <vt:lpstr> Identifying Spatial Patterns on Choropleth Maps:  A Comparison between humans and deep learning models </vt:lpstr>
      <vt:lpstr>Introduction: What's included here</vt:lpstr>
      <vt:lpstr>Consent form</vt:lpstr>
      <vt:lpstr>Background information</vt:lpstr>
      <vt:lpstr>Main questions</vt:lpstr>
      <vt:lpstr>Example 1</vt:lpstr>
      <vt:lpstr>Example 2</vt:lpstr>
      <vt:lpstr>Example 3</vt:lpstr>
      <vt:lpstr>Example 4</vt:lpstr>
      <vt:lpstr>Example 5</vt:lpstr>
      <vt:lpstr>Completion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Sonification Experiment Screen Shots</dc:title>
  <dc:creator>Kinyanjui, Nicholas K.</dc:creator>
  <cp:lastModifiedBy>Xiao, Ningchuan</cp:lastModifiedBy>
  <cp:revision>11</cp:revision>
  <dcterms:created xsi:type="dcterms:W3CDTF">2021-04-30T05:57:11Z</dcterms:created>
  <dcterms:modified xsi:type="dcterms:W3CDTF">2022-02-04T06:16:01Z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0x010100DCF79C5796A7E245A78D6D995BC5A3D9</vt:lpwstr>
  </property>
</Properties>
</file>