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93" r:id="rId6"/>
    <p:sldId id="266" r:id="rId7"/>
    <p:sldId id="294" r:id="rId8"/>
    <p:sldId id="296" r:id="rId9"/>
    <p:sldId id="298" r:id="rId10"/>
    <p:sldId id="299" r:id="rId11"/>
    <p:sldId id="300" r:id="rId12"/>
    <p:sldId id="301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3E757-F3B0-A46F-B7FD-71E08E254997}" v="1519" dt="2021-05-20T15:25:58.444"/>
    <p1510:client id="{9C380CD4-ED18-4980-A6A3-18FAF280C80C}" v="725" dt="2021-05-20T15:28:14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82932" autoAdjust="0"/>
  </p:normalViewPr>
  <p:slideViewPr>
    <p:cSldViewPr snapToGrid="0">
      <p:cViewPr varScale="1">
        <p:scale>
          <a:sx n="68" d="100"/>
          <a:sy n="68" d="100"/>
        </p:scale>
        <p:origin x="142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, Ningchuan" userId="S::xiao.37@osu.edu::d348e548-f7fc-4e46-83df-26cc4acece85" providerId="AD" clId="Web-{53157419-2B29-1815-C6BD-186EA952762D}"/>
    <pc:docChg chg="modSld">
      <pc:chgData name="Xiao, Ningchuan" userId="S::xiao.37@osu.edu::d348e548-f7fc-4e46-83df-26cc4acece85" providerId="AD" clId="Web-{53157419-2B29-1815-C6BD-186EA952762D}" dt="2021-05-07T14:47:48.665" v="257" actId="20577"/>
      <pc:docMkLst>
        <pc:docMk/>
      </pc:docMkLst>
      <pc:sldChg chg="addSp delSp modSp">
        <pc:chgData name="Xiao, Ningchuan" userId="S::xiao.37@osu.edu::d348e548-f7fc-4e46-83df-26cc4acece85" providerId="AD" clId="Web-{53157419-2B29-1815-C6BD-186EA952762D}" dt="2021-05-07T14:46:28.695" v="245" actId="20577"/>
        <pc:sldMkLst>
          <pc:docMk/>
          <pc:sldMk cId="815011416" sldId="276"/>
        </pc:sldMkLst>
        <pc:spChg chg="add mod">
          <ac:chgData name="Xiao, Ningchuan" userId="S::xiao.37@osu.edu::d348e548-f7fc-4e46-83df-26cc4acece85" providerId="AD" clId="Web-{53157419-2B29-1815-C6BD-186EA952762D}" dt="2021-05-07T14:46:28.695" v="245" actId="20577"/>
          <ac:spMkLst>
            <pc:docMk/>
            <pc:sldMk cId="815011416" sldId="276"/>
            <ac:spMk id="5" creationId="{B58C8C12-D421-442D-BCA7-E72C2204E520}"/>
          </ac:spMkLst>
        </pc:spChg>
        <pc:inkChg chg="add del">
          <ac:chgData name="Xiao, Ningchuan" userId="S::xiao.37@osu.edu::d348e548-f7fc-4e46-83df-26cc4acece85" providerId="AD" clId="Web-{53157419-2B29-1815-C6BD-186EA952762D}" dt="2021-05-07T14:36:09.658" v="65"/>
          <ac:inkMkLst>
            <pc:docMk/>
            <pc:sldMk cId="815011416" sldId="276"/>
            <ac:inkMk id="2" creationId="{442495F9-4E91-4F13-AD7B-07AD25D84B1D}"/>
          </ac:inkMkLst>
        </pc:inkChg>
        <pc:inkChg chg="add del">
          <ac:chgData name="Xiao, Ningchuan" userId="S::xiao.37@osu.edu::d348e548-f7fc-4e46-83df-26cc4acece85" providerId="AD" clId="Web-{53157419-2B29-1815-C6BD-186EA952762D}" dt="2021-05-07T14:33:28.359" v="15"/>
          <ac:inkMkLst>
            <pc:docMk/>
            <pc:sldMk cId="815011416" sldId="276"/>
            <ac:inkMk id="3" creationId="{7C940CAE-05D8-4B42-AF31-FED0D182A509}"/>
          </ac:inkMkLst>
        </pc:inkChg>
        <pc:inkChg chg="add del">
          <ac:chgData name="Xiao, Ningchuan" userId="S::xiao.37@osu.edu::d348e548-f7fc-4e46-83df-26cc4acece85" providerId="AD" clId="Web-{53157419-2B29-1815-C6BD-186EA952762D}" dt="2021-05-07T14:33:28.359" v="14"/>
          <ac:inkMkLst>
            <pc:docMk/>
            <pc:sldMk cId="815011416" sldId="276"/>
            <ac:inkMk id="4" creationId="{E78ACED3-E261-4075-B69B-C98EDABD2008}"/>
          </ac:inkMkLst>
        </pc:inkChg>
        <pc:inkChg chg="add">
          <ac:chgData name="Xiao, Ningchuan" userId="S::xiao.37@osu.edu::d348e548-f7fc-4e46-83df-26cc4acece85" providerId="AD" clId="Web-{53157419-2B29-1815-C6BD-186EA952762D}" dt="2021-05-07T14:35:44.095" v="61"/>
          <ac:inkMkLst>
            <pc:docMk/>
            <pc:sldMk cId="815011416" sldId="276"/>
            <ac:inkMk id="7" creationId="{D3D36DBB-00C7-491E-BCB4-52F4AC4CD7CB}"/>
          </ac:inkMkLst>
        </pc:inkChg>
        <pc:inkChg chg="add">
          <ac:chgData name="Xiao, Ningchuan" userId="S::xiao.37@osu.edu::d348e548-f7fc-4e46-83df-26cc4acece85" providerId="AD" clId="Web-{53157419-2B29-1815-C6BD-186EA952762D}" dt="2021-05-07T14:35:47.173" v="62"/>
          <ac:inkMkLst>
            <pc:docMk/>
            <pc:sldMk cId="815011416" sldId="276"/>
            <ac:inkMk id="8" creationId="{8837C91C-CA67-4E3B-9CFD-9A3BD20F9F68}"/>
          </ac:inkMkLst>
        </pc:inkChg>
        <pc:inkChg chg="add">
          <ac:chgData name="Xiao, Ningchuan" userId="S::xiao.37@osu.edu::d348e548-f7fc-4e46-83df-26cc4acece85" providerId="AD" clId="Web-{53157419-2B29-1815-C6BD-186EA952762D}" dt="2021-05-07T14:35:52.251" v="63"/>
          <ac:inkMkLst>
            <pc:docMk/>
            <pc:sldMk cId="815011416" sldId="276"/>
            <ac:inkMk id="11" creationId="{BA79362B-EA3D-429A-814E-A94786CC8995}"/>
          </ac:inkMkLst>
        </pc:inkChg>
      </pc:sldChg>
      <pc:sldChg chg="addSp modSp">
        <pc:chgData name="Xiao, Ningchuan" userId="S::xiao.37@osu.edu::d348e548-f7fc-4e46-83df-26cc4acece85" providerId="AD" clId="Web-{53157419-2B29-1815-C6BD-186EA952762D}" dt="2021-05-07T14:47:48.665" v="257" actId="20577"/>
        <pc:sldMkLst>
          <pc:docMk/>
          <pc:sldMk cId="1926491053" sldId="277"/>
        </pc:sldMkLst>
        <pc:spChg chg="add mod">
          <ac:chgData name="Xiao, Ningchuan" userId="S::xiao.37@osu.edu::d348e548-f7fc-4e46-83df-26cc4acece85" providerId="AD" clId="Web-{53157419-2B29-1815-C6BD-186EA952762D}" dt="2021-05-07T14:47:48.665" v="257" actId="20577"/>
          <ac:spMkLst>
            <pc:docMk/>
            <pc:sldMk cId="1926491053" sldId="277"/>
            <ac:spMk id="2" creationId="{C1B1E69B-B301-454A-9641-0A2AB5BECA1F}"/>
          </ac:spMkLst>
        </pc:spChg>
      </pc:sldChg>
      <pc:sldChg chg="addSp">
        <pc:chgData name="Xiao, Ningchuan" userId="S::xiao.37@osu.edu::d348e548-f7fc-4e46-83df-26cc4acece85" providerId="AD" clId="Web-{53157419-2B29-1815-C6BD-186EA952762D}" dt="2021-05-07T14:23:44.401" v="10"/>
        <pc:sldMkLst>
          <pc:docMk/>
          <pc:sldMk cId="3510244134" sldId="282"/>
        </pc:sldMkLst>
        <pc:inkChg chg="add">
          <ac:chgData name="Xiao, Ningchuan" userId="S::xiao.37@osu.edu::d348e548-f7fc-4e46-83df-26cc4acece85" providerId="AD" clId="Web-{53157419-2B29-1815-C6BD-186EA952762D}" dt="2021-05-07T14:20:50.368" v="0"/>
          <ac:inkMkLst>
            <pc:docMk/>
            <pc:sldMk cId="3510244134" sldId="282"/>
            <ac:inkMk id="2" creationId="{E7E2EA0C-BBC5-4461-BCFD-36616D08FCB3}"/>
          </ac:inkMkLst>
        </pc:inkChg>
        <pc:inkChg chg="add">
          <ac:chgData name="Xiao, Ningchuan" userId="S::xiao.37@osu.edu::d348e548-f7fc-4e46-83df-26cc4acece85" providerId="AD" clId="Web-{53157419-2B29-1815-C6BD-186EA952762D}" dt="2021-05-07T14:20:55.134" v="1"/>
          <ac:inkMkLst>
            <pc:docMk/>
            <pc:sldMk cId="3510244134" sldId="282"/>
            <ac:inkMk id="3" creationId="{7E0EDDCF-50DA-4607-958E-B0BF3619C8D8}"/>
          </ac:inkMkLst>
        </pc:inkChg>
        <pc:inkChg chg="add">
          <ac:chgData name="Xiao, Ningchuan" userId="S::xiao.37@osu.edu::d348e548-f7fc-4e46-83df-26cc4acece85" providerId="AD" clId="Web-{53157419-2B29-1815-C6BD-186EA952762D}" dt="2021-05-07T14:20:57.930" v="2"/>
          <ac:inkMkLst>
            <pc:docMk/>
            <pc:sldMk cId="3510244134" sldId="282"/>
            <ac:inkMk id="4" creationId="{52E8BD05-19AF-4205-9645-3B4B70F780FF}"/>
          </ac:inkMkLst>
        </pc:inkChg>
        <pc:inkChg chg="add">
          <ac:chgData name="Xiao, Ningchuan" userId="S::xiao.37@osu.edu::d348e548-f7fc-4e46-83df-26cc4acece85" providerId="AD" clId="Web-{53157419-2B29-1815-C6BD-186EA952762D}" dt="2021-05-07T14:21:06.071" v="3"/>
          <ac:inkMkLst>
            <pc:docMk/>
            <pc:sldMk cId="3510244134" sldId="282"/>
            <ac:inkMk id="5" creationId="{7A55579D-2DE7-43E5-AE86-1ED7EA3FD99A}"/>
          </ac:inkMkLst>
        </pc:inkChg>
        <pc:inkChg chg="add">
          <ac:chgData name="Xiao, Ningchuan" userId="S::xiao.37@osu.edu::d348e548-f7fc-4e46-83df-26cc4acece85" providerId="AD" clId="Web-{53157419-2B29-1815-C6BD-186EA952762D}" dt="2021-05-07T14:21:08.884" v="4"/>
          <ac:inkMkLst>
            <pc:docMk/>
            <pc:sldMk cId="3510244134" sldId="282"/>
            <ac:inkMk id="7" creationId="{92691F40-BD9C-4EB3-853B-73D67A0A201B}"/>
          </ac:inkMkLst>
        </pc:inkChg>
        <pc:inkChg chg="add">
          <ac:chgData name="Xiao, Ningchuan" userId="S::xiao.37@osu.edu::d348e548-f7fc-4e46-83df-26cc4acece85" providerId="AD" clId="Web-{53157419-2B29-1815-C6BD-186EA952762D}" dt="2021-05-07T14:22:06.119" v="5"/>
          <ac:inkMkLst>
            <pc:docMk/>
            <pc:sldMk cId="3510244134" sldId="282"/>
            <ac:inkMk id="8" creationId="{80FB3237-9707-4E65-A73B-2567E3E21F07}"/>
          </ac:inkMkLst>
        </pc:inkChg>
        <pc:inkChg chg="add">
          <ac:chgData name="Xiao, Ningchuan" userId="S::xiao.37@osu.edu::d348e548-f7fc-4e46-83df-26cc4acece85" providerId="AD" clId="Web-{53157419-2B29-1815-C6BD-186EA952762D}" dt="2021-05-07T14:22:11.041" v="6"/>
          <ac:inkMkLst>
            <pc:docMk/>
            <pc:sldMk cId="3510244134" sldId="282"/>
            <ac:inkMk id="11" creationId="{053DBB11-8B21-4817-8B93-B81FF205C3C3}"/>
          </ac:inkMkLst>
        </pc:inkChg>
        <pc:inkChg chg="add">
          <ac:chgData name="Xiao, Ningchuan" userId="S::xiao.37@osu.edu::d348e548-f7fc-4e46-83df-26cc4acece85" providerId="AD" clId="Web-{53157419-2B29-1815-C6BD-186EA952762D}" dt="2021-05-07T14:22:13.431" v="7"/>
          <ac:inkMkLst>
            <pc:docMk/>
            <pc:sldMk cId="3510244134" sldId="282"/>
            <ac:inkMk id="12" creationId="{FC889DA8-A15E-4DA6-A256-2E7285986483}"/>
          </ac:inkMkLst>
        </pc:inkChg>
        <pc:inkChg chg="add">
          <ac:chgData name="Xiao, Ningchuan" userId="S::xiao.37@osu.edu::d348e548-f7fc-4e46-83df-26cc4acece85" providerId="AD" clId="Web-{53157419-2B29-1815-C6BD-186EA952762D}" dt="2021-05-07T14:22:22.088" v="8"/>
          <ac:inkMkLst>
            <pc:docMk/>
            <pc:sldMk cId="3510244134" sldId="282"/>
            <ac:inkMk id="13" creationId="{CA09F58A-0D38-489F-A3CC-F62011A8BD92}"/>
          </ac:inkMkLst>
        </pc:inkChg>
        <pc:inkChg chg="add">
          <ac:chgData name="Xiao, Ningchuan" userId="S::xiao.37@osu.edu::d348e548-f7fc-4e46-83df-26cc4acece85" providerId="AD" clId="Web-{53157419-2B29-1815-C6BD-186EA952762D}" dt="2021-05-07T14:22:22.103" v="9"/>
          <ac:inkMkLst>
            <pc:docMk/>
            <pc:sldMk cId="3510244134" sldId="282"/>
            <ac:inkMk id="14" creationId="{45A73657-A27F-41A5-BA03-F414B7F4C8CD}"/>
          </ac:inkMkLst>
        </pc:inkChg>
        <pc:inkChg chg="add">
          <ac:chgData name="Xiao, Ningchuan" userId="S::xiao.37@osu.edu::d348e548-f7fc-4e46-83df-26cc4acece85" providerId="AD" clId="Web-{53157419-2B29-1815-C6BD-186EA952762D}" dt="2021-05-07T14:23:44.401" v="10"/>
          <ac:inkMkLst>
            <pc:docMk/>
            <pc:sldMk cId="3510244134" sldId="282"/>
            <ac:inkMk id="15" creationId="{87E6A24B-D09A-4FE0-A9F6-1187CA61223A}"/>
          </ac:inkMkLst>
        </pc:inkChg>
      </pc:sldChg>
    </pc:docChg>
  </pc:docChgLst>
  <pc:docChgLst>
    <pc:chgData name="Xiao, Ningchuan" userId="S::xiao.37@osu.edu::d348e548-f7fc-4e46-83df-26cc4acece85" providerId="AD" clId="Web-{EFA237C7-FE6F-C264-26A5-6C49D74B6BBA}"/>
    <pc:docChg chg="modSld">
      <pc:chgData name="Xiao, Ningchuan" userId="S::xiao.37@osu.edu::d348e548-f7fc-4e46-83df-26cc4acece85" providerId="AD" clId="Web-{EFA237C7-FE6F-C264-26A5-6C49D74B6BBA}" dt="2021-05-13T15:38:45.766" v="97" actId="14100"/>
      <pc:docMkLst>
        <pc:docMk/>
      </pc:docMkLst>
      <pc:sldChg chg="modSp">
        <pc:chgData name="Xiao, Ningchuan" userId="S::xiao.37@osu.edu::d348e548-f7fc-4e46-83df-26cc4acece85" providerId="AD" clId="Web-{EFA237C7-FE6F-C264-26A5-6C49D74B6BBA}" dt="2021-05-13T15:38:45.766" v="97" actId="14100"/>
        <pc:sldMkLst>
          <pc:docMk/>
          <pc:sldMk cId="3111717108" sldId="256"/>
        </pc:sldMkLst>
        <pc:spChg chg="mod">
          <ac:chgData name="Xiao, Ningchuan" userId="S::xiao.37@osu.edu::d348e548-f7fc-4e46-83df-26cc4acece85" providerId="AD" clId="Web-{EFA237C7-FE6F-C264-26A5-6C49D74B6BBA}" dt="2021-05-13T15:38:45.766" v="97" actId="14100"/>
          <ac:spMkLst>
            <pc:docMk/>
            <pc:sldMk cId="3111717108" sldId="256"/>
            <ac:spMk id="3" creationId="{C4408A21-B01A-4653-98B8-D6C53D8257E4}"/>
          </ac:spMkLst>
        </pc:spChg>
      </pc:sldChg>
      <pc:sldChg chg="modNotes">
        <pc:chgData name="Xiao, Ningchuan" userId="S::xiao.37@osu.edu::d348e548-f7fc-4e46-83df-26cc4acece85" providerId="AD" clId="Web-{EFA237C7-FE6F-C264-26A5-6C49D74B6BBA}" dt="2021-05-13T15:16:01.077" v="33"/>
        <pc:sldMkLst>
          <pc:docMk/>
          <pc:sldMk cId="3208871025" sldId="275"/>
        </pc:sldMkLst>
      </pc:sldChg>
      <pc:sldChg chg="modNotes">
        <pc:chgData name="Xiao, Ningchuan" userId="S::xiao.37@osu.edu::d348e548-f7fc-4e46-83df-26cc4acece85" providerId="AD" clId="Web-{EFA237C7-FE6F-C264-26A5-6C49D74B6BBA}" dt="2021-05-13T15:37:18.282" v="83"/>
        <pc:sldMkLst>
          <pc:docMk/>
          <pc:sldMk cId="815011416" sldId="276"/>
        </pc:sldMkLst>
      </pc:sldChg>
    </pc:docChg>
  </pc:docChgLst>
  <pc:docChgLst>
    <pc:chgData name="Xiao, Ningchuan" userId="S::xiao.37@osu.edu::d348e548-f7fc-4e46-83df-26cc4acece85" providerId="AD" clId="Web-{6963E757-F3B0-A46F-B7FD-71E08E254997}"/>
    <pc:docChg chg="addSld modSld">
      <pc:chgData name="Xiao, Ningchuan" userId="S::xiao.37@osu.edu::d348e548-f7fc-4e46-83df-26cc4acece85" providerId="AD" clId="Web-{6963E757-F3B0-A46F-B7FD-71E08E254997}" dt="2021-05-20T15:25:55.662" v="715" actId="20577"/>
      <pc:docMkLst>
        <pc:docMk/>
      </pc:docMkLst>
      <pc:sldChg chg="modSp">
        <pc:chgData name="Xiao, Ningchuan" userId="S::xiao.37@osu.edu::d348e548-f7fc-4e46-83df-26cc4acece85" providerId="AD" clId="Web-{6963E757-F3B0-A46F-B7FD-71E08E254997}" dt="2021-05-20T15:18:53.167" v="640" actId="20577"/>
        <pc:sldMkLst>
          <pc:docMk/>
          <pc:sldMk cId="2752518222" sldId="257"/>
        </pc:sldMkLst>
        <pc:spChg chg="mod">
          <ac:chgData name="Xiao, Ningchuan" userId="S::xiao.37@osu.edu::d348e548-f7fc-4e46-83df-26cc4acece85" providerId="AD" clId="Web-{6963E757-F3B0-A46F-B7FD-71E08E254997}" dt="2021-05-20T15:18:53.167" v="640" actId="20577"/>
          <ac:spMkLst>
            <pc:docMk/>
            <pc:sldMk cId="2752518222" sldId="257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1:28.202" v="650" actId="20577"/>
        <pc:sldMkLst>
          <pc:docMk/>
          <pc:sldMk cId="1398313245" sldId="258"/>
        </pc:sldMkLst>
        <pc:spChg chg="mod">
          <ac:chgData name="Xiao, Ningchuan" userId="S::xiao.37@osu.edu::d348e548-f7fc-4e46-83df-26cc4acece85" providerId="AD" clId="Web-{6963E757-F3B0-A46F-B7FD-71E08E254997}" dt="2021-05-20T15:21:28.202" v="650" actId="20577"/>
          <ac:spMkLst>
            <pc:docMk/>
            <pc:sldMk cId="1398313245" sldId="258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1:18.405" v="649" actId="20577"/>
        <pc:sldMkLst>
          <pc:docMk/>
          <pc:sldMk cId="4022513264" sldId="259"/>
        </pc:sldMkLst>
        <pc:spChg chg="mod">
          <ac:chgData name="Xiao, Ningchuan" userId="S::xiao.37@osu.edu::d348e548-f7fc-4e46-83df-26cc4acece85" providerId="AD" clId="Web-{6963E757-F3B0-A46F-B7FD-71E08E254997}" dt="2021-05-20T15:21:18.405" v="649" actId="20577"/>
          <ac:spMkLst>
            <pc:docMk/>
            <pc:sldMk cId="4022513264" sldId="259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2:57.798" v="664" actId="20577"/>
        <pc:sldMkLst>
          <pc:docMk/>
          <pc:sldMk cId="412684126" sldId="260"/>
        </pc:sldMkLst>
        <pc:spChg chg="mod">
          <ac:chgData name="Xiao, Ningchuan" userId="S::xiao.37@osu.edu::d348e548-f7fc-4e46-83df-26cc4acece85" providerId="AD" clId="Web-{6963E757-F3B0-A46F-B7FD-71E08E254997}" dt="2021-05-20T15:22:57.798" v="664" actId="20577"/>
          <ac:spMkLst>
            <pc:docMk/>
            <pc:sldMk cId="412684126" sldId="260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2:51.158" v="663" actId="20577"/>
        <pc:sldMkLst>
          <pc:docMk/>
          <pc:sldMk cId="2493963214" sldId="261"/>
        </pc:sldMkLst>
        <pc:spChg chg="mod">
          <ac:chgData name="Xiao, Ningchuan" userId="S::xiao.37@osu.edu::d348e548-f7fc-4e46-83df-26cc4acece85" providerId="AD" clId="Web-{6963E757-F3B0-A46F-B7FD-71E08E254997}" dt="2021-05-20T15:22:51.158" v="663" actId="20577"/>
          <ac:spMkLst>
            <pc:docMk/>
            <pc:sldMk cId="2493963214" sldId="261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30.409" v="670" actId="20577"/>
        <pc:sldMkLst>
          <pc:docMk/>
          <pc:sldMk cId="3350804880" sldId="262"/>
        </pc:sldMkLst>
        <pc:spChg chg="mod">
          <ac:chgData name="Xiao, Ningchuan" userId="S::xiao.37@osu.edu::d348e548-f7fc-4e46-83df-26cc4acece85" providerId="AD" clId="Web-{6963E757-F3B0-A46F-B7FD-71E08E254997}" dt="2021-05-20T15:23:30.409" v="670" actId="20577"/>
          <ac:spMkLst>
            <pc:docMk/>
            <pc:sldMk cId="3350804880" sldId="262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4:00.784" v="676" actId="20577"/>
        <pc:sldMkLst>
          <pc:docMk/>
          <pc:sldMk cId="3093086733" sldId="263"/>
        </pc:sldMkLst>
        <pc:spChg chg="mod">
          <ac:chgData name="Xiao, Ningchuan" userId="S::xiao.37@osu.edu::d348e548-f7fc-4e46-83df-26cc4acece85" providerId="AD" clId="Web-{6963E757-F3B0-A46F-B7FD-71E08E254997}" dt="2021-05-20T15:24:00.784" v="676" actId="20577"/>
          <ac:spMkLst>
            <pc:docMk/>
            <pc:sldMk cId="3093086733" sldId="263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07.302" v="694" actId="20577"/>
        <pc:sldMkLst>
          <pc:docMk/>
          <pc:sldMk cId="3545580459" sldId="264"/>
        </pc:sldMkLst>
        <pc:spChg chg="mod">
          <ac:chgData name="Xiao, Ningchuan" userId="S::xiao.37@osu.edu::d348e548-f7fc-4e46-83df-26cc4acece85" providerId="AD" clId="Web-{6963E757-F3B0-A46F-B7FD-71E08E254997}" dt="2021-05-20T15:25:07.302" v="694" actId="20577"/>
          <ac:spMkLst>
            <pc:docMk/>
            <pc:sldMk cId="3545580459" sldId="264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36.177" v="709" actId="20577"/>
        <pc:sldMkLst>
          <pc:docMk/>
          <pc:sldMk cId="3490438338" sldId="265"/>
        </pc:sldMkLst>
        <pc:spChg chg="mod">
          <ac:chgData name="Xiao, Ningchuan" userId="S::xiao.37@osu.edu::d348e548-f7fc-4e46-83df-26cc4acece85" providerId="AD" clId="Web-{6963E757-F3B0-A46F-B7FD-71E08E254997}" dt="2021-05-20T15:25:36.177" v="709" actId="20577"/>
          <ac:spMkLst>
            <pc:docMk/>
            <pc:sldMk cId="3490438338" sldId="265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17:58.775" v="606" actId="20577"/>
        <pc:sldMkLst>
          <pc:docMk/>
          <pc:sldMk cId="2470541233" sldId="266"/>
        </pc:sldMkLst>
        <pc:spChg chg="mod">
          <ac:chgData name="Xiao, Ningchuan" userId="S::xiao.37@osu.edu::d348e548-f7fc-4e46-83df-26cc4acece85" providerId="AD" clId="Web-{6963E757-F3B0-A46F-B7FD-71E08E254997}" dt="2021-05-20T15:17:58.775" v="606" actId="20577"/>
          <ac:spMkLst>
            <pc:docMk/>
            <pc:sldMk cId="2470541233" sldId="266"/>
            <ac:spMk id="6" creationId="{65C93153-C231-4F63-9041-B7390A7D096F}"/>
          </ac:spMkLst>
        </pc:spChg>
        <pc:spChg chg="mod">
          <ac:chgData name="Xiao, Ningchuan" userId="S::xiao.37@osu.edu::d348e548-f7fc-4e46-83df-26cc4acece85" providerId="AD" clId="Web-{6963E757-F3B0-A46F-B7FD-71E08E254997}" dt="2021-05-20T15:14:56.583" v="566" actId="20577"/>
          <ac:spMkLst>
            <pc:docMk/>
            <pc:sldMk cId="2470541233" sldId="266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16:15.397" v="574" actId="20577"/>
        <pc:sldMkLst>
          <pc:docMk/>
          <pc:sldMk cId="831777733" sldId="267"/>
        </pc:sldMkLst>
        <pc:spChg chg="mod">
          <ac:chgData name="Xiao, Ningchuan" userId="S::xiao.37@osu.edu::d348e548-f7fc-4e46-83df-26cc4acece85" providerId="AD" clId="Web-{6963E757-F3B0-A46F-B7FD-71E08E254997}" dt="2021-05-20T15:16:15.397" v="574" actId="20577"/>
          <ac:spMkLst>
            <pc:docMk/>
            <pc:sldMk cId="831777733" sldId="267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17:27.884" v="604" actId="20577"/>
        <pc:sldMkLst>
          <pc:docMk/>
          <pc:sldMk cId="1941578339" sldId="268"/>
        </pc:sldMkLst>
        <pc:spChg chg="mod">
          <ac:chgData name="Xiao, Ningchuan" userId="S::xiao.37@osu.edu::d348e548-f7fc-4e46-83df-26cc4acece85" providerId="AD" clId="Web-{6963E757-F3B0-A46F-B7FD-71E08E254997}" dt="2021-05-20T15:17:27.884" v="604" actId="20577"/>
          <ac:spMkLst>
            <pc:docMk/>
            <pc:sldMk cId="1941578339" sldId="268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0:05.825" v="642" actId="20577"/>
        <pc:sldMkLst>
          <pc:docMk/>
          <pc:sldMk cId="734996411" sldId="269"/>
        </pc:sldMkLst>
        <pc:spChg chg="mod">
          <ac:chgData name="Xiao, Ningchuan" userId="S::xiao.37@osu.edu::d348e548-f7fc-4e46-83df-26cc4acece85" providerId="AD" clId="Web-{6963E757-F3B0-A46F-B7FD-71E08E254997}" dt="2021-05-20T15:20:05.825" v="642" actId="20577"/>
          <ac:spMkLst>
            <pc:docMk/>
            <pc:sldMk cId="734996411" sldId="269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0:19.388" v="644" actId="20577"/>
        <pc:sldMkLst>
          <pc:docMk/>
          <pc:sldMk cId="4059906935" sldId="270"/>
        </pc:sldMkLst>
        <pc:spChg chg="mod">
          <ac:chgData name="Xiao, Ningchuan" userId="S::xiao.37@osu.edu::d348e548-f7fc-4e46-83df-26cc4acece85" providerId="AD" clId="Web-{6963E757-F3B0-A46F-B7FD-71E08E254997}" dt="2021-05-20T15:20:19.388" v="644" actId="20577"/>
          <ac:spMkLst>
            <pc:docMk/>
            <pc:sldMk cId="4059906935" sldId="270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0:26.919" v="647" actId="20577"/>
        <pc:sldMkLst>
          <pc:docMk/>
          <pc:sldMk cId="3719527230" sldId="271"/>
        </pc:sldMkLst>
        <pc:spChg chg="mod">
          <ac:chgData name="Xiao, Ningchuan" userId="S::xiao.37@osu.edu::d348e548-f7fc-4e46-83df-26cc4acece85" providerId="AD" clId="Web-{6963E757-F3B0-A46F-B7FD-71E08E254997}" dt="2021-05-20T15:20:26.919" v="647" actId="20577"/>
          <ac:spMkLst>
            <pc:docMk/>
            <pc:sldMk cId="3719527230" sldId="271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1:44.687" v="651" actId="20577"/>
        <pc:sldMkLst>
          <pc:docMk/>
          <pc:sldMk cId="1012097070" sldId="272"/>
        </pc:sldMkLst>
        <pc:spChg chg="mod">
          <ac:chgData name="Xiao, Ningchuan" userId="S::xiao.37@osu.edu::d348e548-f7fc-4e46-83df-26cc4acece85" providerId="AD" clId="Web-{6963E757-F3B0-A46F-B7FD-71E08E254997}" dt="2021-05-20T15:21:44.687" v="651" actId="20577"/>
          <ac:spMkLst>
            <pc:docMk/>
            <pc:sldMk cId="1012097070" sldId="272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1:53.109" v="653" actId="20577"/>
        <pc:sldMkLst>
          <pc:docMk/>
          <pc:sldMk cId="4018862508" sldId="273"/>
        </pc:sldMkLst>
        <pc:spChg chg="mod">
          <ac:chgData name="Xiao, Ningchuan" userId="S::xiao.37@osu.edu::d348e548-f7fc-4e46-83df-26cc4acece85" providerId="AD" clId="Web-{6963E757-F3B0-A46F-B7FD-71E08E254997}" dt="2021-05-20T15:21:53.109" v="653" actId="20577"/>
          <ac:spMkLst>
            <pc:docMk/>
            <pc:sldMk cId="4018862508" sldId="273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2:00.391" v="655" actId="20577"/>
        <pc:sldMkLst>
          <pc:docMk/>
          <pc:sldMk cId="1570164187" sldId="274"/>
        </pc:sldMkLst>
        <pc:spChg chg="mod">
          <ac:chgData name="Xiao, Ningchuan" userId="S::xiao.37@osu.edu::d348e548-f7fc-4e46-83df-26cc4acece85" providerId="AD" clId="Web-{6963E757-F3B0-A46F-B7FD-71E08E254997}" dt="2021-05-20T15:22:00.391" v="655" actId="20577"/>
          <ac:spMkLst>
            <pc:docMk/>
            <pc:sldMk cId="1570164187" sldId="274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2:23.829" v="657" actId="20577"/>
        <pc:sldMkLst>
          <pc:docMk/>
          <pc:sldMk cId="3208871025" sldId="275"/>
        </pc:sldMkLst>
        <pc:spChg chg="mod">
          <ac:chgData name="Xiao, Ningchuan" userId="S::xiao.37@osu.edu::d348e548-f7fc-4e46-83df-26cc4acece85" providerId="AD" clId="Web-{6963E757-F3B0-A46F-B7FD-71E08E254997}" dt="2021-05-20T15:22:23.829" v="657" actId="20577"/>
          <ac:spMkLst>
            <pc:docMk/>
            <pc:sldMk cId="3208871025" sldId="275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2:35.188" v="659" actId="20577"/>
        <pc:sldMkLst>
          <pc:docMk/>
          <pc:sldMk cId="815011416" sldId="276"/>
        </pc:sldMkLst>
        <pc:spChg chg="mod">
          <ac:chgData name="Xiao, Ningchuan" userId="S::xiao.37@osu.edu::d348e548-f7fc-4e46-83df-26cc4acece85" providerId="AD" clId="Web-{6963E757-F3B0-A46F-B7FD-71E08E254997}" dt="2021-05-20T15:22:35.188" v="659" actId="20577"/>
          <ac:spMkLst>
            <pc:docMk/>
            <pc:sldMk cId="815011416" sldId="276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2:42.032" v="661" actId="20577"/>
        <pc:sldMkLst>
          <pc:docMk/>
          <pc:sldMk cId="1926491053" sldId="277"/>
        </pc:sldMkLst>
        <pc:spChg chg="mod">
          <ac:chgData name="Xiao, Ningchuan" userId="S::xiao.37@osu.edu::d348e548-f7fc-4e46-83df-26cc4acece85" providerId="AD" clId="Web-{6963E757-F3B0-A46F-B7FD-71E08E254997}" dt="2021-05-20T15:22:42.032" v="661" actId="20577"/>
          <ac:spMkLst>
            <pc:docMk/>
            <pc:sldMk cId="1926491053" sldId="277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06.002" v="665" actId="20577"/>
        <pc:sldMkLst>
          <pc:docMk/>
          <pc:sldMk cId="606842827" sldId="278"/>
        </pc:sldMkLst>
        <pc:spChg chg="mod">
          <ac:chgData name="Xiao, Ningchuan" userId="S::xiao.37@osu.edu::d348e548-f7fc-4e46-83df-26cc4acece85" providerId="AD" clId="Web-{6963E757-F3B0-A46F-B7FD-71E08E254997}" dt="2021-05-20T15:23:06.002" v="665" actId="20577"/>
          <ac:spMkLst>
            <pc:docMk/>
            <pc:sldMk cId="606842827" sldId="278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14.752" v="667" actId="20577"/>
        <pc:sldMkLst>
          <pc:docMk/>
          <pc:sldMk cId="571574845" sldId="279"/>
        </pc:sldMkLst>
        <pc:spChg chg="mod">
          <ac:chgData name="Xiao, Ningchuan" userId="S::xiao.37@osu.edu::d348e548-f7fc-4e46-83df-26cc4acece85" providerId="AD" clId="Web-{6963E757-F3B0-A46F-B7FD-71E08E254997}" dt="2021-05-20T15:23:14.752" v="667" actId="20577"/>
          <ac:spMkLst>
            <pc:docMk/>
            <pc:sldMk cId="571574845" sldId="279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21.252" v="669" actId="20577"/>
        <pc:sldMkLst>
          <pc:docMk/>
          <pc:sldMk cId="2003560533" sldId="280"/>
        </pc:sldMkLst>
        <pc:spChg chg="mod">
          <ac:chgData name="Xiao, Ningchuan" userId="S::xiao.37@osu.edu::d348e548-f7fc-4e46-83df-26cc4acece85" providerId="AD" clId="Web-{6963E757-F3B0-A46F-B7FD-71E08E254997}" dt="2021-05-20T15:23:21.252" v="669" actId="20577"/>
          <ac:spMkLst>
            <pc:docMk/>
            <pc:sldMk cId="2003560533" sldId="280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38.221" v="671" actId="20577"/>
        <pc:sldMkLst>
          <pc:docMk/>
          <pc:sldMk cId="2486742542" sldId="281"/>
        </pc:sldMkLst>
        <pc:spChg chg="mod">
          <ac:chgData name="Xiao, Ningchuan" userId="S::xiao.37@osu.edu::d348e548-f7fc-4e46-83df-26cc4acece85" providerId="AD" clId="Web-{6963E757-F3B0-A46F-B7FD-71E08E254997}" dt="2021-05-20T15:23:38.221" v="671" actId="20577"/>
          <ac:spMkLst>
            <pc:docMk/>
            <pc:sldMk cId="2486742542" sldId="281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47.534" v="673" actId="20577"/>
        <pc:sldMkLst>
          <pc:docMk/>
          <pc:sldMk cId="3510244134" sldId="282"/>
        </pc:sldMkLst>
        <pc:spChg chg="mod">
          <ac:chgData name="Xiao, Ningchuan" userId="S::xiao.37@osu.edu::d348e548-f7fc-4e46-83df-26cc4acece85" providerId="AD" clId="Web-{6963E757-F3B0-A46F-B7FD-71E08E254997}" dt="2021-05-20T15:23:47.534" v="673" actId="20577"/>
          <ac:spMkLst>
            <pc:docMk/>
            <pc:sldMk cId="3510244134" sldId="282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55.003" v="675" actId="20577"/>
        <pc:sldMkLst>
          <pc:docMk/>
          <pc:sldMk cId="3759412232" sldId="283"/>
        </pc:sldMkLst>
        <pc:spChg chg="mod">
          <ac:chgData name="Xiao, Ningchuan" userId="S::xiao.37@osu.edu::d348e548-f7fc-4e46-83df-26cc4acece85" providerId="AD" clId="Web-{6963E757-F3B0-A46F-B7FD-71E08E254997}" dt="2021-05-20T15:23:55.003" v="675" actId="20577"/>
          <ac:spMkLst>
            <pc:docMk/>
            <pc:sldMk cId="3759412232" sldId="283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4:30.488" v="688" actId="20577"/>
        <pc:sldMkLst>
          <pc:docMk/>
          <pc:sldMk cId="3012245959" sldId="284"/>
        </pc:sldMkLst>
        <pc:spChg chg="mod">
          <ac:chgData name="Xiao, Ningchuan" userId="S::xiao.37@osu.edu::d348e548-f7fc-4e46-83df-26cc4acece85" providerId="AD" clId="Web-{6963E757-F3B0-A46F-B7FD-71E08E254997}" dt="2021-05-20T15:24:30.488" v="688" actId="20577"/>
          <ac:spMkLst>
            <pc:docMk/>
            <pc:sldMk cId="3012245959" sldId="284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4:44.832" v="690" actId="20577"/>
        <pc:sldMkLst>
          <pc:docMk/>
          <pc:sldMk cId="2036868467" sldId="285"/>
        </pc:sldMkLst>
        <pc:spChg chg="mod">
          <ac:chgData name="Xiao, Ningchuan" userId="S::xiao.37@osu.edu::d348e548-f7fc-4e46-83df-26cc4acece85" providerId="AD" clId="Web-{6963E757-F3B0-A46F-B7FD-71E08E254997}" dt="2021-05-20T15:24:44.832" v="690" actId="20577"/>
          <ac:spMkLst>
            <pc:docMk/>
            <pc:sldMk cId="2036868467" sldId="285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4:54.239" v="692" actId="20577"/>
        <pc:sldMkLst>
          <pc:docMk/>
          <pc:sldMk cId="1886484792" sldId="286"/>
        </pc:sldMkLst>
        <pc:spChg chg="mod">
          <ac:chgData name="Xiao, Ningchuan" userId="S::xiao.37@osu.edu::d348e548-f7fc-4e46-83df-26cc4acece85" providerId="AD" clId="Web-{6963E757-F3B0-A46F-B7FD-71E08E254997}" dt="2021-05-20T15:24:54.239" v="692" actId="20577"/>
          <ac:spMkLst>
            <pc:docMk/>
            <pc:sldMk cId="1886484792" sldId="286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15.505" v="703" actId="20577"/>
        <pc:sldMkLst>
          <pc:docMk/>
          <pc:sldMk cId="3464914578" sldId="287"/>
        </pc:sldMkLst>
        <pc:spChg chg="mod">
          <ac:chgData name="Xiao, Ningchuan" userId="S::xiao.37@osu.edu::d348e548-f7fc-4e46-83df-26cc4acece85" providerId="AD" clId="Web-{6963E757-F3B0-A46F-B7FD-71E08E254997}" dt="2021-05-20T15:25:15.505" v="703" actId="20577"/>
          <ac:spMkLst>
            <pc:docMk/>
            <pc:sldMk cId="3464914578" sldId="287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21.458" v="705" actId="20577"/>
        <pc:sldMkLst>
          <pc:docMk/>
          <pc:sldMk cId="3767114025" sldId="288"/>
        </pc:sldMkLst>
        <pc:spChg chg="mod">
          <ac:chgData name="Xiao, Ningchuan" userId="S::xiao.37@osu.edu::d348e548-f7fc-4e46-83df-26cc4acece85" providerId="AD" clId="Web-{6963E757-F3B0-A46F-B7FD-71E08E254997}" dt="2021-05-20T15:25:21.458" v="705" actId="20577"/>
          <ac:spMkLst>
            <pc:docMk/>
            <pc:sldMk cId="3767114025" sldId="288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27.958" v="707" actId="20577"/>
        <pc:sldMkLst>
          <pc:docMk/>
          <pc:sldMk cId="636682109" sldId="289"/>
        </pc:sldMkLst>
        <pc:spChg chg="mod">
          <ac:chgData name="Xiao, Ningchuan" userId="S::xiao.37@osu.edu::d348e548-f7fc-4e46-83df-26cc4acece85" providerId="AD" clId="Web-{6963E757-F3B0-A46F-B7FD-71E08E254997}" dt="2021-05-20T15:25:27.958" v="707" actId="20577"/>
          <ac:spMkLst>
            <pc:docMk/>
            <pc:sldMk cId="636682109" sldId="289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43.756" v="711" actId="20577"/>
        <pc:sldMkLst>
          <pc:docMk/>
          <pc:sldMk cId="2432886448" sldId="290"/>
        </pc:sldMkLst>
        <pc:spChg chg="mod">
          <ac:chgData name="Xiao, Ningchuan" userId="S::xiao.37@osu.edu::d348e548-f7fc-4e46-83df-26cc4acece85" providerId="AD" clId="Web-{6963E757-F3B0-A46F-B7FD-71E08E254997}" dt="2021-05-20T15:25:43.756" v="711" actId="20577"/>
          <ac:spMkLst>
            <pc:docMk/>
            <pc:sldMk cId="2432886448" sldId="290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49.756" v="713" actId="20577"/>
        <pc:sldMkLst>
          <pc:docMk/>
          <pc:sldMk cId="177392404" sldId="291"/>
        </pc:sldMkLst>
        <pc:spChg chg="mod">
          <ac:chgData name="Xiao, Ningchuan" userId="S::xiao.37@osu.edu::d348e548-f7fc-4e46-83df-26cc4acece85" providerId="AD" clId="Web-{6963E757-F3B0-A46F-B7FD-71E08E254997}" dt="2021-05-20T15:25:49.756" v="713" actId="20577"/>
          <ac:spMkLst>
            <pc:docMk/>
            <pc:sldMk cId="177392404" sldId="291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55.662" v="715" actId="20577"/>
        <pc:sldMkLst>
          <pc:docMk/>
          <pc:sldMk cId="2026186487" sldId="292"/>
        </pc:sldMkLst>
        <pc:spChg chg="mod">
          <ac:chgData name="Xiao, Ningchuan" userId="S::xiao.37@osu.edu::d348e548-f7fc-4e46-83df-26cc4acece85" providerId="AD" clId="Web-{6963E757-F3B0-A46F-B7FD-71E08E254997}" dt="2021-05-20T15:25:55.662" v="715" actId="20577"/>
          <ac:spMkLst>
            <pc:docMk/>
            <pc:sldMk cId="2026186487" sldId="292"/>
            <ac:spMk id="10" creationId="{4EE11F94-D59B-48BA-82A9-0A1B0AE9F112}"/>
          </ac:spMkLst>
        </pc:spChg>
      </pc:sldChg>
      <pc:sldChg chg="addSp modSp new mod modClrScheme chgLayout">
        <pc:chgData name="Xiao, Ningchuan" userId="S::xiao.37@osu.edu::d348e548-f7fc-4e46-83df-26cc4acece85" providerId="AD" clId="Web-{6963E757-F3B0-A46F-B7FD-71E08E254997}" dt="2021-05-20T15:13:18.752" v="553" actId="20577"/>
        <pc:sldMkLst>
          <pc:docMk/>
          <pc:sldMk cId="970162364" sldId="293"/>
        </pc:sldMkLst>
        <pc:spChg chg="add mod">
          <ac:chgData name="Xiao, Ningchuan" userId="S::xiao.37@osu.edu::d348e548-f7fc-4e46-83df-26cc4acece85" providerId="AD" clId="Web-{6963E757-F3B0-A46F-B7FD-71E08E254997}" dt="2021-05-20T15:13:18.752" v="553" actId="20577"/>
          <ac:spMkLst>
            <pc:docMk/>
            <pc:sldMk cId="970162364" sldId="293"/>
            <ac:spMk id="2" creationId="{538AB47C-D235-41DA-9306-A10E03EE2BC0}"/>
          </ac:spMkLst>
        </pc:spChg>
        <pc:spChg chg="add mod">
          <ac:chgData name="Xiao, Ningchuan" userId="S::xiao.37@osu.edu::d348e548-f7fc-4e46-83df-26cc4acece85" providerId="AD" clId="Web-{6963E757-F3B0-A46F-B7FD-71E08E254997}" dt="2021-05-20T15:13:06.580" v="535" actId="20577"/>
          <ac:spMkLst>
            <pc:docMk/>
            <pc:sldMk cId="970162364" sldId="293"/>
            <ac:spMk id="3" creationId="{05436A90-87A9-4F26-BA68-9445A0675A6A}"/>
          </ac:spMkLst>
        </pc:spChg>
      </pc:sldChg>
    </pc:docChg>
  </pc:docChgLst>
  <pc:docChgLst>
    <pc:chgData name="Kinyanjui, Nicholas K." userId="faf19ecc-d30e-40b6-bb43-79cb8b88912e" providerId="ADAL" clId="{9C380CD4-ED18-4980-A6A3-18FAF280C80C}"/>
    <pc:docChg chg="undo custSel modSld">
      <pc:chgData name="Kinyanjui, Nicholas K." userId="faf19ecc-d30e-40b6-bb43-79cb8b88912e" providerId="ADAL" clId="{9C380CD4-ED18-4980-A6A3-18FAF280C80C}" dt="2021-05-20T15:28:14.261" v="858" actId="14826"/>
      <pc:docMkLst>
        <pc:docMk/>
      </pc:docMkLst>
      <pc:sldChg chg="modSp mod">
        <pc:chgData name="Kinyanjui, Nicholas K." userId="faf19ecc-d30e-40b6-bb43-79cb8b88912e" providerId="ADAL" clId="{9C380CD4-ED18-4980-A6A3-18FAF280C80C}" dt="2021-05-20T15:20:55.964" v="851" actId="20577"/>
        <pc:sldMkLst>
          <pc:docMk/>
          <pc:sldMk cId="4022513264" sldId="259"/>
        </pc:sldMkLst>
        <pc:spChg chg="mod">
          <ac:chgData name="Kinyanjui, Nicholas K." userId="faf19ecc-d30e-40b6-bb43-79cb8b88912e" providerId="ADAL" clId="{9C380CD4-ED18-4980-A6A3-18FAF280C80C}" dt="2021-05-20T15:20:55.964" v="851" actId="20577"/>
          <ac:spMkLst>
            <pc:docMk/>
            <pc:sldMk cId="4022513264" sldId="259"/>
            <ac:spMk id="5" creationId="{207F255A-D0E8-4621-8D35-2E58EFD72228}"/>
          </ac:spMkLst>
        </pc:spChg>
      </pc:sldChg>
      <pc:sldChg chg="modSp mod">
        <pc:chgData name="Kinyanjui, Nicholas K." userId="faf19ecc-d30e-40b6-bb43-79cb8b88912e" providerId="ADAL" clId="{9C380CD4-ED18-4980-A6A3-18FAF280C80C}" dt="2021-05-13T14:26:08.800" v="161"/>
        <pc:sldMkLst>
          <pc:docMk/>
          <pc:sldMk cId="412684126" sldId="260"/>
        </pc:sldMkLst>
        <pc:spChg chg="mod">
          <ac:chgData name="Kinyanjui, Nicholas K." userId="faf19ecc-d30e-40b6-bb43-79cb8b88912e" providerId="ADAL" clId="{9C380CD4-ED18-4980-A6A3-18FAF280C80C}" dt="2021-05-13T14:26:08.800" v="161"/>
          <ac:spMkLst>
            <pc:docMk/>
            <pc:sldMk cId="412684126" sldId="260"/>
            <ac:spMk id="4" creationId="{14095C47-EAD7-49A3-A825-4636851DD420}"/>
          </ac:spMkLst>
        </pc:spChg>
      </pc:sldChg>
      <pc:sldChg chg="modSp mod">
        <pc:chgData name="Kinyanjui, Nicholas K." userId="faf19ecc-d30e-40b6-bb43-79cb8b88912e" providerId="ADAL" clId="{9C380CD4-ED18-4980-A6A3-18FAF280C80C}" dt="2021-05-13T14:25:50.254" v="160"/>
        <pc:sldMkLst>
          <pc:docMk/>
          <pc:sldMk cId="2493963214" sldId="261"/>
        </pc:sldMkLst>
        <pc:spChg chg="mod">
          <ac:chgData name="Kinyanjui, Nicholas K." userId="faf19ecc-d30e-40b6-bb43-79cb8b88912e" providerId="ADAL" clId="{9C380CD4-ED18-4980-A6A3-18FAF280C80C}" dt="2021-05-13T14:25:50.254" v="160"/>
          <ac:spMkLst>
            <pc:docMk/>
            <pc:sldMk cId="2493963214" sldId="261"/>
            <ac:spMk id="4" creationId="{14095C47-EAD7-49A3-A825-4636851DD420}"/>
          </ac:spMkLst>
        </pc:spChg>
      </pc:sldChg>
      <pc:sldChg chg="modSp mod">
        <pc:chgData name="Kinyanjui, Nicholas K." userId="faf19ecc-d30e-40b6-bb43-79cb8b88912e" providerId="ADAL" clId="{9C380CD4-ED18-4980-A6A3-18FAF280C80C}" dt="2021-05-10T11:30:44.675" v="117" actId="20577"/>
        <pc:sldMkLst>
          <pc:docMk/>
          <pc:sldMk cId="3545580459" sldId="264"/>
        </pc:sldMkLst>
        <pc:spChg chg="mod">
          <ac:chgData name="Kinyanjui, Nicholas K." userId="faf19ecc-d30e-40b6-bb43-79cb8b88912e" providerId="ADAL" clId="{9C380CD4-ED18-4980-A6A3-18FAF280C80C}" dt="2021-05-10T11:30:44.675" v="117" actId="20577"/>
          <ac:spMkLst>
            <pc:docMk/>
            <pc:sldMk cId="3545580459" sldId="264"/>
            <ac:spMk id="4" creationId="{14095C47-EAD7-49A3-A825-4636851DD420}"/>
          </ac:spMkLst>
        </pc:spChg>
      </pc:sldChg>
      <pc:sldChg chg="modSp mod">
        <pc:chgData name="Kinyanjui, Nicholas K." userId="faf19ecc-d30e-40b6-bb43-79cb8b88912e" providerId="ADAL" clId="{9C380CD4-ED18-4980-A6A3-18FAF280C80C}" dt="2021-05-10T11:30:56.159" v="122" actId="20577"/>
        <pc:sldMkLst>
          <pc:docMk/>
          <pc:sldMk cId="3490438338" sldId="265"/>
        </pc:sldMkLst>
        <pc:spChg chg="mod">
          <ac:chgData name="Kinyanjui, Nicholas K." userId="faf19ecc-d30e-40b6-bb43-79cb8b88912e" providerId="ADAL" clId="{9C380CD4-ED18-4980-A6A3-18FAF280C80C}" dt="2021-05-10T11:30:12.608" v="91" actId="20577"/>
          <ac:spMkLst>
            <pc:docMk/>
            <pc:sldMk cId="3490438338" sldId="265"/>
            <ac:spMk id="4" creationId="{14095C47-EAD7-49A3-A825-4636851DD420}"/>
          </ac:spMkLst>
        </pc:spChg>
        <pc:spChg chg="mod">
          <ac:chgData name="Kinyanjui, Nicholas K." userId="faf19ecc-d30e-40b6-bb43-79cb8b88912e" providerId="ADAL" clId="{9C380CD4-ED18-4980-A6A3-18FAF280C80C}" dt="2021-05-10T11:30:56.159" v="122" actId="20577"/>
          <ac:spMkLst>
            <pc:docMk/>
            <pc:sldMk cId="3490438338" sldId="265"/>
            <ac:spMk id="5" creationId="{207F255A-D0E8-4621-8D35-2E58EFD72228}"/>
          </ac:spMkLst>
        </pc:spChg>
      </pc:sldChg>
      <pc:sldChg chg="modSp">
        <pc:chgData name="Kinyanjui, Nicholas K." userId="faf19ecc-d30e-40b6-bb43-79cb8b88912e" providerId="ADAL" clId="{9C380CD4-ED18-4980-A6A3-18FAF280C80C}" dt="2021-05-17T12:54:14.263" v="776" actId="14826"/>
        <pc:sldMkLst>
          <pc:docMk/>
          <pc:sldMk cId="2470541233" sldId="266"/>
        </pc:sldMkLst>
        <pc:picChg chg="mod">
          <ac:chgData name="Kinyanjui, Nicholas K." userId="faf19ecc-d30e-40b6-bb43-79cb8b88912e" providerId="ADAL" clId="{9C380CD4-ED18-4980-A6A3-18FAF280C80C}" dt="2021-05-17T12:54:14.263" v="776" actId="14826"/>
          <ac:picMkLst>
            <pc:docMk/>
            <pc:sldMk cId="2470541233" sldId="266"/>
            <ac:picMk id="9" creationId="{EA65B59A-A2CF-41C7-BC98-10156E730A06}"/>
          </ac:picMkLst>
        </pc:picChg>
      </pc:sldChg>
      <pc:sldChg chg="modSp modNotesTx">
        <pc:chgData name="Kinyanjui, Nicholas K." userId="faf19ecc-d30e-40b6-bb43-79cb8b88912e" providerId="ADAL" clId="{9C380CD4-ED18-4980-A6A3-18FAF280C80C}" dt="2021-05-20T15:18:39.510" v="848" actId="14826"/>
        <pc:sldMkLst>
          <pc:docMk/>
          <pc:sldMk cId="831777733" sldId="267"/>
        </pc:sldMkLst>
        <pc:picChg chg="mod">
          <ac:chgData name="Kinyanjui, Nicholas K." userId="faf19ecc-d30e-40b6-bb43-79cb8b88912e" providerId="ADAL" clId="{9C380CD4-ED18-4980-A6A3-18FAF280C80C}" dt="2021-05-20T15:18:39.510" v="848" actId="14826"/>
          <ac:picMkLst>
            <pc:docMk/>
            <pc:sldMk cId="831777733" sldId="267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17T13:10:14.328" v="783" actId="14826"/>
        <pc:sldMkLst>
          <pc:docMk/>
          <pc:sldMk cId="734996411" sldId="269"/>
        </pc:sldMkLst>
        <pc:picChg chg="mod">
          <ac:chgData name="Kinyanjui, Nicholas K." userId="faf19ecc-d30e-40b6-bb43-79cb8b88912e" providerId="ADAL" clId="{9C380CD4-ED18-4980-A6A3-18FAF280C80C}" dt="2021-05-17T13:10:14.328" v="783" actId="14826"/>
          <ac:picMkLst>
            <pc:docMk/>
            <pc:sldMk cId="734996411" sldId="269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20T15:19:54.995" v="849" actId="14826"/>
        <pc:sldMkLst>
          <pc:docMk/>
          <pc:sldMk cId="4059906935" sldId="270"/>
        </pc:sldMkLst>
        <pc:picChg chg="mod">
          <ac:chgData name="Kinyanjui, Nicholas K." userId="faf19ecc-d30e-40b6-bb43-79cb8b88912e" providerId="ADAL" clId="{9C380CD4-ED18-4980-A6A3-18FAF280C80C}" dt="2021-05-20T15:19:54.995" v="849" actId="14826"/>
          <ac:picMkLst>
            <pc:docMk/>
            <pc:sldMk cId="4059906935" sldId="270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17T13:11:58.353" v="784" actId="14826"/>
        <pc:sldMkLst>
          <pc:docMk/>
          <pc:sldMk cId="1012097070" sldId="272"/>
        </pc:sldMkLst>
        <pc:picChg chg="mod">
          <ac:chgData name="Kinyanjui, Nicholas K." userId="faf19ecc-d30e-40b6-bb43-79cb8b88912e" providerId="ADAL" clId="{9C380CD4-ED18-4980-A6A3-18FAF280C80C}" dt="2021-05-17T13:11:58.353" v="784" actId="14826"/>
          <ac:picMkLst>
            <pc:docMk/>
            <pc:sldMk cId="1012097070" sldId="272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20T15:21:42.167" v="852" actId="14826"/>
        <pc:sldMkLst>
          <pc:docMk/>
          <pc:sldMk cId="4018862508" sldId="273"/>
        </pc:sldMkLst>
        <pc:picChg chg="mod">
          <ac:chgData name="Kinyanjui, Nicholas K." userId="faf19ecc-d30e-40b6-bb43-79cb8b88912e" providerId="ADAL" clId="{9C380CD4-ED18-4980-A6A3-18FAF280C80C}" dt="2021-05-20T15:21:42.167" v="852" actId="14826"/>
          <ac:picMkLst>
            <pc:docMk/>
            <pc:sldMk cId="4018862508" sldId="273"/>
            <ac:picMk id="9" creationId="{EA65B59A-A2CF-41C7-BC98-10156E730A06}"/>
          </ac:picMkLst>
        </pc:picChg>
      </pc:sldChg>
      <pc:sldChg chg="modSp modNotesTx">
        <pc:chgData name="Kinyanjui, Nicholas K." userId="faf19ecc-d30e-40b6-bb43-79cb8b88912e" providerId="ADAL" clId="{9C380CD4-ED18-4980-A6A3-18FAF280C80C}" dt="2021-05-17T13:20:31.965" v="785" actId="14826"/>
        <pc:sldMkLst>
          <pc:docMk/>
          <pc:sldMk cId="3208871025" sldId="275"/>
        </pc:sldMkLst>
        <pc:picChg chg="mod">
          <ac:chgData name="Kinyanjui, Nicholas K." userId="faf19ecc-d30e-40b6-bb43-79cb8b88912e" providerId="ADAL" clId="{9C380CD4-ED18-4980-A6A3-18FAF280C80C}" dt="2021-05-17T13:20:31.965" v="785" actId="14826"/>
          <ac:picMkLst>
            <pc:docMk/>
            <pc:sldMk cId="3208871025" sldId="275"/>
            <ac:picMk id="9" creationId="{EA65B59A-A2CF-41C7-BC98-10156E730A06}"/>
          </ac:picMkLst>
        </pc:picChg>
      </pc:sldChg>
      <pc:sldChg chg="delSp modSp mod modNotesTx">
        <pc:chgData name="Kinyanjui, Nicholas K." userId="faf19ecc-d30e-40b6-bb43-79cb8b88912e" providerId="ADAL" clId="{9C380CD4-ED18-4980-A6A3-18FAF280C80C}" dt="2021-05-20T15:23:05.398" v="853" actId="14826"/>
        <pc:sldMkLst>
          <pc:docMk/>
          <pc:sldMk cId="815011416" sldId="276"/>
        </pc:sldMkLst>
        <pc:spChg chg="del mod">
          <ac:chgData name="Kinyanjui, Nicholas K." userId="faf19ecc-d30e-40b6-bb43-79cb8b88912e" providerId="ADAL" clId="{9C380CD4-ED18-4980-A6A3-18FAF280C80C}" dt="2021-05-10T12:24:49.820" v="148"/>
          <ac:spMkLst>
            <pc:docMk/>
            <pc:sldMk cId="815011416" sldId="276"/>
            <ac:spMk id="5" creationId="{B58C8C12-D421-442D-BCA7-E72C2204E520}"/>
          </ac:spMkLst>
        </pc:spChg>
        <pc:picChg chg="mod">
          <ac:chgData name="Kinyanjui, Nicholas K." userId="faf19ecc-d30e-40b6-bb43-79cb8b88912e" providerId="ADAL" clId="{9C380CD4-ED18-4980-A6A3-18FAF280C80C}" dt="2021-05-20T15:23:05.398" v="853" actId="14826"/>
          <ac:picMkLst>
            <pc:docMk/>
            <pc:sldMk cId="815011416" sldId="276"/>
            <ac:picMk id="9" creationId="{EA65B59A-A2CF-41C7-BC98-10156E730A06}"/>
          </ac:picMkLst>
        </pc:picChg>
        <pc:inkChg chg="del">
          <ac:chgData name="Kinyanjui, Nicholas K." userId="faf19ecc-d30e-40b6-bb43-79cb8b88912e" providerId="ADAL" clId="{9C380CD4-ED18-4980-A6A3-18FAF280C80C}" dt="2021-05-10T12:24:52.299" v="150" actId="478"/>
          <ac:inkMkLst>
            <pc:docMk/>
            <pc:sldMk cId="815011416" sldId="276"/>
            <ac:inkMk id="7" creationId="{D3D36DBB-00C7-491E-BCB4-52F4AC4CD7CB}"/>
          </ac:inkMkLst>
        </pc:inkChg>
        <pc:inkChg chg="del">
          <ac:chgData name="Kinyanjui, Nicholas K." userId="faf19ecc-d30e-40b6-bb43-79cb8b88912e" providerId="ADAL" clId="{9C380CD4-ED18-4980-A6A3-18FAF280C80C}" dt="2021-05-10T12:24:49.812" v="146" actId="478"/>
          <ac:inkMkLst>
            <pc:docMk/>
            <pc:sldMk cId="815011416" sldId="276"/>
            <ac:inkMk id="8" creationId="{8837C91C-CA67-4E3B-9CFD-9A3BD20F9F68}"/>
          </ac:inkMkLst>
        </pc:inkChg>
        <pc:inkChg chg="del">
          <ac:chgData name="Kinyanjui, Nicholas K." userId="faf19ecc-d30e-40b6-bb43-79cb8b88912e" providerId="ADAL" clId="{9C380CD4-ED18-4980-A6A3-18FAF280C80C}" dt="2021-05-10T12:24:51.179" v="149" actId="478"/>
          <ac:inkMkLst>
            <pc:docMk/>
            <pc:sldMk cId="815011416" sldId="276"/>
            <ac:inkMk id="11" creationId="{BA79362B-EA3D-429A-814E-A94786CC8995}"/>
          </ac:inkMkLst>
        </pc:inkChg>
      </pc:sldChg>
      <pc:sldChg chg="delSp modSp mod modNotesTx">
        <pc:chgData name="Kinyanjui, Nicholas K." userId="faf19ecc-d30e-40b6-bb43-79cb8b88912e" providerId="ADAL" clId="{9C380CD4-ED18-4980-A6A3-18FAF280C80C}" dt="2021-05-10T12:28:27.795" v="156"/>
        <pc:sldMkLst>
          <pc:docMk/>
          <pc:sldMk cId="1926491053" sldId="277"/>
        </pc:sldMkLst>
        <pc:spChg chg="del mod">
          <ac:chgData name="Kinyanjui, Nicholas K." userId="faf19ecc-d30e-40b6-bb43-79cb8b88912e" providerId="ADAL" clId="{9C380CD4-ED18-4980-A6A3-18FAF280C80C}" dt="2021-05-10T12:28:27.795" v="156"/>
          <ac:spMkLst>
            <pc:docMk/>
            <pc:sldMk cId="1926491053" sldId="277"/>
            <ac:spMk id="2" creationId="{C1B1E69B-B301-454A-9641-0A2AB5BECA1F}"/>
          </ac:spMkLst>
        </pc:spChg>
        <pc:picChg chg="mod">
          <ac:chgData name="Kinyanjui, Nicholas K." userId="faf19ecc-d30e-40b6-bb43-79cb8b88912e" providerId="ADAL" clId="{9C380CD4-ED18-4980-A6A3-18FAF280C80C}" dt="2021-05-10T12:28:23.628" v="154" actId="14826"/>
          <ac:picMkLst>
            <pc:docMk/>
            <pc:sldMk cId="1926491053" sldId="277"/>
            <ac:picMk id="8" creationId="{471DDBA7-A7FB-4762-9976-0F33A8E09D4A}"/>
          </ac:picMkLst>
        </pc:picChg>
      </pc:sldChg>
      <pc:sldChg chg="modSp">
        <pc:chgData name="Kinyanjui, Nicholas K." userId="faf19ecc-d30e-40b6-bb43-79cb8b88912e" providerId="ADAL" clId="{9C380CD4-ED18-4980-A6A3-18FAF280C80C}" dt="2021-05-17T13:38:33.674" v="787" actId="14826"/>
        <pc:sldMkLst>
          <pc:docMk/>
          <pc:sldMk cId="606842827" sldId="278"/>
        </pc:sldMkLst>
        <pc:picChg chg="mod">
          <ac:chgData name="Kinyanjui, Nicholas K." userId="faf19ecc-d30e-40b6-bb43-79cb8b88912e" providerId="ADAL" clId="{9C380CD4-ED18-4980-A6A3-18FAF280C80C}" dt="2021-05-17T13:38:33.674" v="787" actId="14826"/>
          <ac:picMkLst>
            <pc:docMk/>
            <pc:sldMk cId="606842827" sldId="278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20T15:24:03.669" v="854" actId="14826"/>
        <pc:sldMkLst>
          <pc:docMk/>
          <pc:sldMk cId="571574845" sldId="279"/>
        </pc:sldMkLst>
        <pc:picChg chg="mod">
          <ac:chgData name="Kinyanjui, Nicholas K." userId="faf19ecc-d30e-40b6-bb43-79cb8b88912e" providerId="ADAL" clId="{9C380CD4-ED18-4980-A6A3-18FAF280C80C}" dt="2021-05-20T15:24:03.669" v="854" actId="14826"/>
          <ac:picMkLst>
            <pc:docMk/>
            <pc:sldMk cId="571574845" sldId="279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10T12:35:17.459" v="159" actId="14826"/>
        <pc:sldMkLst>
          <pc:docMk/>
          <pc:sldMk cId="2003560533" sldId="280"/>
        </pc:sldMkLst>
        <pc:picChg chg="mod">
          <ac:chgData name="Kinyanjui, Nicholas K." userId="faf19ecc-d30e-40b6-bb43-79cb8b88912e" providerId="ADAL" clId="{9C380CD4-ED18-4980-A6A3-18FAF280C80C}" dt="2021-05-10T12:35:17.459" v="159" actId="14826"/>
          <ac:picMkLst>
            <pc:docMk/>
            <pc:sldMk cId="2003560533" sldId="280"/>
            <ac:picMk id="8" creationId="{471DDBA7-A7FB-4762-9976-0F33A8E09D4A}"/>
          </ac:picMkLst>
        </pc:picChg>
      </pc:sldChg>
      <pc:sldChg chg="modSp">
        <pc:chgData name="Kinyanjui, Nicholas K." userId="faf19ecc-d30e-40b6-bb43-79cb8b88912e" providerId="ADAL" clId="{9C380CD4-ED18-4980-A6A3-18FAF280C80C}" dt="2021-05-17T13:45:24.617" v="789" actId="14826"/>
        <pc:sldMkLst>
          <pc:docMk/>
          <pc:sldMk cId="2486742542" sldId="281"/>
        </pc:sldMkLst>
        <pc:picChg chg="mod">
          <ac:chgData name="Kinyanjui, Nicholas K." userId="faf19ecc-d30e-40b6-bb43-79cb8b88912e" providerId="ADAL" clId="{9C380CD4-ED18-4980-A6A3-18FAF280C80C}" dt="2021-05-17T13:45:24.617" v="789" actId="14826"/>
          <ac:picMkLst>
            <pc:docMk/>
            <pc:sldMk cId="2486742542" sldId="281"/>
            <ac:picMk id="9" creationId="{EA65B59A-A2CF-41C7-BC98-10156E730A06}"/>
          </ac:picMkLst>
        </pc:picChg>
      </pc:sldChg>
      <pc:sldChg chg="delSp modSp mod">
        <pc:chgData name="Kinyanjui, Nicholas K." userId="faf19ecc-d30e-40b6-bb43-79cb8b88912e" providerId="ADAL" clId="{9C380CD4-ED18-4980-A6A3-18FAF280C80C}" dt="2021-05-20T15:25:11.664" v="855" actId="14826"/>
        <pc:sldMkLst>
          <pc:docMk/>
          <pc:sldMk cId="3510244134" sldId="282"/>
        </pc:sldMkLst>
        <pc:picChg chg="mod">
          <ac:chgData name="Kinyanjui, Nicholas K." userId="faf19ecc-d30e-40b6-bb43-79cb8b88912e" providerId="ADAL" clId="{9C380CD4-ED18-4980-A6A3-18FAF280C80C}" dt="2021-05-20T15:25:11.664" v="855" actId="14826"/>
          <ac:picMkLst>
            <pc:docMk/>
            <pc:sldMk cId="3510244134" sldId="282"/>
            <ac:picMk id="9" creationId="{EA65B59A-A2CF-41C7-BC98-10156E730A06}"/>
          </ac:picMkLst>
        </pc:picChg>
        <pc:inkChg chg="del">
          <ac:chgData name="Kinyanjui, Nicholas K." userId="faf19ecc-d30e-40b6-bb43-79cb8b88912e" providerId="ADAL" clId="{9C380CD4-ED18-4980-A6A3-18FAF280C80C}" dt="2021-05-10T12:15:46.446" v="137" actId="478"/>
          <ac:inkMkLst>
            <pc:docMk/>
            <pc:sldMk cId="3510244134" sldId="282"/>
            <ac:inkMk id="2" creationId="{E7E2EA0C-BBC5-4461-BCFD-36616D08FCB3}"/>
          </ac:inkMkLst>
        </pc:inkChg>
        <pc:inkChg chg="del">
          <ac:chgData name="Kinyanjui, Nicholas K." userId="faf19ecc-d30e-40b6-bb43-79cb8b88912e" providerId="ADAL" clId="{9C380CD4-ED18-4980-A6A3-18FAF280C80C}" dt="2021-05-10T12:15:43.116" v="133" actId="478"/>
          <ac:inkMkLst>
            <pc:docMk/>
            <pc:sldMk cId="3510244134" sldId="282"/>
            <ac:inkMk id="3" creationId="{7E0EDDCF-50DA-4607-958E-B0BF3619C8D8}"/>
          </ac:inkMkLst>
        </pc:inkChg>
        <pc:inkChg chg="del">
          <ac:chgData name="Kinyanjui, Nicholas K." userId="faf19ecc-d30e-40b6-bb43-79cb8b88912e" providerId="ADAL" clId="{9C380CD4-ED18-4980-A6A3-18FAF280C80C}" dt="2021-05-10T12:15:44.688" v="135" actId="478"/>
          <ac:inkMkLst>
            <pc:docMk/>
            <pc:sldMk cId="3510244134" sldId="282"/>
            <ac:inkMk id="4" creationId="{52E8BD05-19AF-4205-9645-3B4B70F780FF}"/>
          </ac:inkMkLst>
        </pc:inkChg>
        <pc:inkChg chg="del">
          <ac:chgData name="Kinyanjui, Nicholas K." userId="faf19ecc-d30e-40b6-bb43-79cb8b88912e" providerId="ADAL" clId="{9C380CD4-ED18-4980-A6A3-18FAF280C80C}" dt="2021-05-10T12:15:47.738" v="138" actId="478"/>
          <ac:inkMkLst>
            <pc:docMk/>
            <pc:sldMk cId="3510244134" sldId="282"/>
            <ac:inkMk id="5" creationId="{7A55579D-2DE7-43E5-AE86-1ED7EA3FD99A}"/>
          </ac:inkMkLst>
        </pc:inkChg>
        <pc:inkChg chg="del">
          <ac:chgData name="Kinyanjui, Nicholas K." userId="faf19ecc-d30e-40b6-bb43-79cb8b88912e" providerId="ADAL" clId="{9C380CD4-ED18-4980-A6A3-18FAF280C80C}" dt="2021-05-10T12:15:48.526" v="139" actId="478"/>
          <ac:inkMkLst>
            <pc:docMk/>
            <pc:sldMk cId="3510244134" sldId="282"/>
            <ac:inkMk id="7" creationId="{92691F40-BD9C-4EB3-853B-73D67A0A201B}"/>
          </ac:inkMkLst>
        </pc:inkChg>
        <pc:inkChg chg="del">
          <ac:chgData name="Kinyanjui, Nicholas K." userId="faf19ecc-d30e-40b6-bb43-79cb8b88912e" providerId="ADAL" clId="{9C380CD4-ED18-4980-A6A3-18FAF280C80C}" dt="2021-05-10T12:15:42.311" v="132" actId="478"/>
          <ac:inkMkLst>
            <pc:docMk/>
            <pc:sldMk cId="3510244134" sldId="282"/>
            <ac:inkMk id="8" creationId="{80FB3237-9707-4E65-A73B-2567E3E21F07}"/>
          </ac:inkMkLst>
        </pc:inkChg>
        <pc:inkChg chg="del">
          <ac:chgData name="Kinyanjui, Nicholas K." userId="faf19ecc-d30e-40b6-bb43-79cb8b88912e" providerId="ADAL" clId="{9C380CD4-ED18-4980-A6A3-18FAF280C80C}" dt="2021-05-10T12:15:41.347" v="131" actId="478"/>
          <ac:inkMkLst>
            <pc:docMk/>
            <pc:sldMk cId="3510244134" sldId="282"/>
            <ac:inkMk id="11" creationId="{053DBB11-8B21-4817-8B93-B81FF205C3C3}"/>
          </ac:inkMkLst>
        </pc:inkChg>
        <pc:inkChg chg="del">
          <ac:chgData name="Kinyanjui, Nicholas K." userId="faf19ecc-d30e-40b6-bb43-79cb8b88912e" providerId="ADAL" clId="{9C380CD4-ED18-4980-A6A3-18FAF280C80C}" dt="2021-05-10T12:15:43.819" v="134" actId="478"/>
          <ac:inkMkLst>
            <pc:docMk/>
            <pc:sldMk cId="3510244134" sldId="282"/>
            <ac:inkMk id="12" creationId="{FC889DA8-A15E-4DA6-A256-2E7285986483}"/>
          </ac:inkMkLst>
        </pc:inkChg>
        <pc:inkChg chg="del">
          <ac:chgData name="Kinyanjui, Nicholas K." userId="faf19ecc-d30e-40b6-bb43-79cb8b88912e" providerId="ADAL" clId="{9C380CD4-ED18-4980-A6A3-18FAF280C80C}" dt="2021-05-10T12:15:40.669" v="130" actId="478"/>
          <ac:inkMkLst>
            <pc:docMk/>
            <pc:sldMk cId="3510244134" sldId="282"/>
            <ac:inkMk id="13" creationId="{CA09F58A-0D38-489F-A3CC-F62011A8BD92}"/>
          </ac:inkMkLst>
        </pc:inkChg>
        <pc:inkChg chg="del">
          <ac:chgData name="Kinyanjui, Nicholas K." userId="faf19ecc-d30e-40b6-bb43-79cb8b88912e" providerId="ADAL" clId="{9C380CD4-ED18-4980-A6A3-18FAF280C80C}" dt="2021-05-10T12:15:45.465" v="136" actId="478"/>
          <ac:inkMkLst>
            <pc:docMk/>
            <pc:sldMk cId="3510244134" sldId="282"/>
            <ac:inkMk id="14" creationId="{45A73657-A27F-41A5-BA03-F414B7F4C8CD}"/>
          </ac:inkMkLst>
        </pc:inkChg>
      </pc:sldChg>
      <pc:sldChg chg="modSp">
        <pc:chgData name="Kinyanjui, Nicholas K." userId="faf19ecc-d30e-40b6-bb43-79cb8b88912e" providerId="ADAL" clId="{9C380CD4-ED18-4980-A6A3-18FAF280C80C}" dt="2021-05-10T12:11:30.233" v="126" actId="14826"/>
        <pc:sldMkLst>
          <pc:docMk/>
          <pc:sldMk cId="3759412232" sldId="283"/>
        </pc:sldMkLst>
        <pc:picChg chg="mod">
          <ac:chgData name="Kinyanjui, Nicholas K." userId="faf19ecc-d30e-40b6-bb43-79cb8b88912e" providerId="ADAL" clId="{9C380CD4-ED18-4980-A6A3-18FAF280C80C}" dt="2021-05-10T12:11:30.233" v="126" actId="14826"/>
          <ac:picMkLst>
            <pc:docMk/>
            <pc:sldMk cId="3759412232" sldId="283"/>
            <ac:picMk id="8" creationId="{471DDBA7-A7FB-4762-9976-0F33A8E09D4A}"/>
          </ac:picMkLst>
        </pc:picChg>
      </pc:sldChg>
      <pc:sldChg chg="modSp">
        <pc:chgData name="Kinyanjui, Nicholas K." userId="faf19ecc-d30e-40b6-bb43-79cb8b88912e" providerId="ADAL" clId="{9C380CD4-ED18-4980-A6A3-18FAF280C80C}" dt="2021-05-17T13:51:26.826" v="791" actId="14826"/>
        <pc:sldMkLst>
          <pc:docMk/>
          <pc:sldMk cId="3012245959" sldId="284"/>
        </pc:sldMkLst>
        <pc:picChg chg="mod">
          <ac:chgData name="Kinyanjui, Nicholas K." userId="faf19ecc-d30e-40b6-bb43-79cb8b88912e" providerId="ADAL" clId="{9C380CD4-ED18-4980-A6A3-18FAF280C80C}" dt="2021-05-17T13:51:26.826" v="791" actId="14826"/>
          <ac:picMkLst>
            <pc:docMk/>
            <pc:sldMk cId="3012245959" sldId="284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20T15:26:10.110" v="856" actId="14826"/>
        <pc:sldMkLst>
          <pc:docMk/>
          <pc:sldMk cId="2036868467" sldId="285"/>
        </pc:sldMkLst>
        <pc:picChg chg="mod">
          <ac:chgData name="Kinyanjui, Nicholas K." userId="faf19ecc-d30e-40b6-bb43-79cb8b88912e" providerId="ADAL" clId="{9C380CD4-ED18-4980-A6A3-18FAF280C80C}" dt="2021-05-20T15:26:10.110" v="856" actId="14826"/>
          <ac:picMkLst>
            <pc:docMk/>
            <pc:sldMk cId="2036868467" sldId="285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10T12:12:51.989" v="127" actId="14826"/>
        <pc:sldMkLst>
          <pc:docMk/>
          <pc:sldMk cId="1886484792" sldId="286"/>
        </pc:sldMkLst>
        <pc:picChg chg="mod">
          <ac:chgData name="Kinyanjui, Nicholas K." userId="faf19ecc-d30e-40b6-bb43-79cb8b88912e" providerId="ADAL" clId="{9C380CD4-ED18-4980-A6A3-18FAF280C80C}" dt="2021-05-10T12:12:51.989" v="127" actId="14826"/>
          <ac:picMkLst>
            <pc:docMk/>
            <pc:sldMk cId="1886484792" sldId="286"/>
            <ac:picMk id="8" creationId="{471DDBA7-A7FB-4762-9976-0F33A8E09D4A}"/>
          </ac:picMkLst>
        </pc:picChg>
      </pc:sldChg>
      <pc:sldChg chg="modSp">
        <pc:chgData name="Kinyanjui, Nicholas K." userId="faf19ecc-d30e-40b6-bb43-79cb8b88912e" providerId="ADAL" clId="{9C380CD4-ED18-4980-A6A3-18FAF280C80C}" dt="2021-05-17T21:55:04.039" v="797" actId="14826"/>
        <pc:sldMkLst>
          <pc:docMk/>
          <pc:sldMk cId="3464914578" sldId="287"/>
        </pc:sldMkLst>
        <pc:picChg chg="mod">
          <ac:chgData name="Kinyanjui, Nicholas K." userId="faf19ecc-d30e-40b6-bb43-79cb8b88912e" providerId="ADAL" clId="{9C380CD4-ED18-4980-A6A3-18FAF280C80C}" dt="2021-05-17T21:55:04.039" v="797" actId="14826"/>
          <ac:picMkLst>
            <pc:docMk/>
            <pc:sldMk cId="3464914578" sldId="287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20T15:27:10.476" v="857" actId="14826"/>
        <pc:sldMkLst>
          <pc:docMk/>
          <pc:sldMk cId="3767114025" sldId="288"/>
        </pc:sldMkLst>
        <pc:picChg chg="mod">
          <ac:chgData name="Kinyanjui, Nicholas K." userId="faf19ecc-d30e-40b6-bb43-79cb8b88912e" providerId="ADAL" clId="{9C380CD4-ED18-4980-A6A3-18FAF280C80C}" dt="2021-05-20T15:27:10.476" v="857" actId="14826"/>
          <ac:picMkLst>
            <pc:docMk/>
            <pc:sldMk cId="3767114025" sldId="288"/>
            <ac:picMk id="9" creationId="{EA65B59A-A2CF-41C7-BC98-10156E730A06}"/>
          </ac:picMkLst>
        </pc:picChg>
      </pc:sldChg>
      <pc:sldChg chg="modSp mod">
        <pc:chgData name="Kinyanjui, Nicholas K." userId="faf19ecc-d30e-40b6-bb43-79cb8b88912e" providerId="ADAL" clId="{9C380CD4-ED18-4980-A6A3-18FAF280C80C}" dt="2021-05-10T11:23:40.259" v="54" actId="20577"/>
        <pc:sldMkLst>
          <pc:docMk/>
          <pc:sldMk cId="636682109" sldId="289"/>
        </pc:sldMkLst>
        <pc:spChg chg="mod">
          <ac:chgData name="Kinyanjui, Nicholas K." userId="faf19ecc-d30e-40b6-bb43-79cb8b88912e" providerId="ADAL" clId="{9C380CD4-ED18-4980-A6A3-18FAF280C80C}" dt="2021-05-10T11:23:40.259" v="54" actId="20577"/>
          <ac:spMkLst>
            <pc:docMk/>
            <pc:sldMk cId="636682109" sldId="289"/>
            <ac:spMk id="10" creationId="{4EE11F94-D59B-48BA-82A9-0A1B0AE9F112}"/>
          </ac:spMkLst>
        </pc:spChg>
        <pc:picChg chg="mod">
          <ac:chgData name="Kinyanjui, Nicholas K." userId="faf19ecc-d30e-40b6-bb43-79cb8b88912e" providerId="ADAL" clId="{9C380CD4-ED18-4980-A6A3-18FAF280C80C}" dt="2021-05-10T11:23:17.292" v="9" actId="14826"/>
          <ac:picMkLst>
            <pc:docMk/>
            <pc:sldMk cId="636682109" sldId="289"/>
            <ac:picMk id="8" creationId="{471DDBA7-A7FB-4762-9976-0F33A8E09D4A}"/>
          </ac:picMkLst>
        </pc:picChg>
      </pc:sldChg>
      <pc:sldChg chg="modSp">
        <pc:chgData name="Kinyanjui, Nicholas K." userId="faf19ecc-d30e-40b6-bb43-79cb8b88912e" providerId="ADAL" clId="{9C380CD4-ED18-4980-A6A3-18FAF280C80C}" dt="2021-05-17T13:59:37.333" v="795" actId="14826"/>
        <pc:sldMkLst>
          <pc:docMk/>
          <pc:sldMk cId="2432886448" sldId="290"/>
        </pc:sldMkLst>
        <pc:picChg chg="mod">
          <ac:chgData name="Kinyanjui, Nicholas K." userId="faf19ecc-d30e-40b6-bb43-79cb8b88912e" providerId="ADAL" clId="{9C380CD4-ED18-4980-A6A3-18FAF280C80C}" dt="2021-05-17T13:59:37.333" v="795" actId="14826"/>
          <ac:picMkLst>
            <pc:docMk/>
            <pc:sldMk cId="2432886448" sldId="290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20T15:28:14.261" v="858" actId="14826"/>
        <pc:sldMkLst>
          <pc:docMk/>
          <pc:sldMk cId="177392404" sldId="291"/>
        </pc:sldMkLst>
        <pc:picChg chg="mod">
          <ac:chgData name="Kinyanjui, Nicholas K." userId="faf19ecc-d30e-40b6-bb43-79cb8b88912e" providerId="ADAL" clId="{9C380CD4-ED18-4980-A6A3-18FAF280C80C}" dt="2021-05-20T15:28:14.261" v="858" actId="14826"/>
          <ac:picMkLst>
            <pc:docMk/>
            <pc:sldMk cId="177392404" sldId="291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10T12:14:56.138" v="129" actId="14826"/>
        <pc:sldMkLst>
          <pc:docMk/>
          <pc:sldMk cId="2026186487" sldId="292"/>
        </pc:sldMkLst>
        <pc:picChg chg="mod">
          <ac:chgData name="Kinyanjui, Nicholas K." userId="faf19ecc-d30e-40b6-bb43-79cb8b88912e" providerId="ADAL" clId="{9C380CD4-ED18-4980-A6A3-18FAF280C80C}" dt="2021-05-10T12:14:56.138" v="129" actId="14826"/>
          <ac:picMkLst>
            <pc:docMk/>
            <pc:sldMk cId="2026186487" sldId="292"/>
            <ac:picMk id="8" creationId="{471DDBA7-A7FB-4762-9976-0F33A8E09D4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828B-538D-44FA-9A96-F3C6D6FF69F4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A4DCF-78F5-4808-8656-EBC0A1F3A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33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Five map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A4DCF-78F5-4808-8656-EBC0A1F3A4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79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Five map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A4DCF-78F5-4808-8656-EBC0A1F3A4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38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Five map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A4DCF-78F5-4808-8656-EBC0A1F3A4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71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Five map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A4DCF-78F5-4808-8656-EBC0A1F3A4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73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Five map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A4DCF-78F5-4808-8656-EBC0A1F3A4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52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Five map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A4DCF-78F5-4808-8656-EBC0A1F3A4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56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AE43-6F09-43E6-95A8-CE9427961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01FD8-20D5-4AFD-A0C9-5EDED545C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E173C-2B44-4BA1-87DA-2150332A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98431-6EA5-410D-8DC7-7DB6F3A9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AC087-B2A2-4366-BD89-88CE01CE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2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D901-9613-4874-80E9-0CFD46DE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42AC0-3E0D-4A13-B935-E632BDF47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42157-94D9-4CEA-B3F8-F55AB77A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4184E-26D2-42D3-9778-F3B597B8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372AF-16F8-4271-9E53-37B0860A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2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4ECE3A-521C-4894-BAF3-D2B8F09EB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CF3E8-07E1-4512-B634-A3ED75B70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F91DE-9F46-4A45-AAD9-A6786991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84F9B-E1EC-4A52-991E-4F158AEF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F8AF-7C3B-4B20-9300-88B5CE64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3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431-80DA-406B-9EE5-4EC1B8E8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22EF4-DDA1-4314-A388-D50B123BD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EB469-DF8F-466C-8C51-DC658FE7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A1384-7853-4339-9B73-5190B9B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9BD5C-FCAE-4E0C-A5DE-8BA1A65C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1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573D-1761-4585-878D-FE82A139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E88BE-6F3C-45BF-9178-0FE545B0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A67A4-EBA4-464D-9EC3-CA0CADAE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83D13-23F2-470C-A9A1-9873D015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279D7-34C1-48E2-8E98-EC47D748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7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3A9F-541E-444F-8A58-232A1307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6618-2A1C-4F46-9BFB-83DC191A6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613B7-31A0-425E-8DCA-D9AC03E48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19108-A258-4E14-9A0B-0BE4C6F1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47AEA-CB37-4BC1-BEA1-2EA0C2AE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7BA46-9CB2-4E08-9BAC-9296A735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8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C304-534E-4EA0-B352-5B477F01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C5EDD-FF1C-44BE-AB73-6F545B3F9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CB50B-9AFE-4FDF-8E98-EA79057E5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AF5BA-CD30-4FCC-BF34-2D470D3E5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8D201-422F-4FE3-91E3-6ECDA3786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C4772-0BDD-42B6-956D-2B4461CE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17829-EB97-4D44-9406-37FF6787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84871-C5AB-4B1C-B8C4-5C4914D9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3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277C-DEFB-414C-B1D2-82D4E8C4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B25F1-992C-49AD-A1B0-BBAA96AA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642A6-62BD-44FC-9F48-4F9F26DF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EEC7C-D087-434C-B9F0-7ABBD6A6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8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506C-855C-43CE-9D46-B7EDD3A1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AE48B-7CDC-45BB-AA1F-9AB9420A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E31D3-8DD7-4777-A30E-D3AE77B4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8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E844-AA1C-42DF-9BEB-83CD058E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19B7E-5BBD-4F33-8DC7-1083E4372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AC3B4-08E0-41A6-B195-FBB43FEE4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9896D-7FD5-43F7-8F04-AEB35DF6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8B140-FCBE-4645-B8E0-0C4EEBBC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28D32-76F9-4B03-99DA-F4FA4AC5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5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0795-8ECC-474E-9ECA-D0E325C1C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70B3F-7702-4598-A26C-C035EEB79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A5A0D-06FC-4816-BD8C-44DEA8482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33192-5368-49EC-9426-F4015ED3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494DB-DBA8-40E8-AE8C-6AC5B20F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385F2-7F1C-48A2-A321-B3B19C2F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9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56F73-8377-4ACE-8971-F032FE34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1678A-2DCA-4C97-AC33-EC044FD9F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549-6939-400C-B267-D41780FF5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E8B0B-402A-46C1-B9C5-D98F384C91E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49883-6717-45BA-B9CB-6CF14C146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8584B-9735-4B23-8316-74DA7F34D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8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4796-8580-40A8-8389-AC95B8FE3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2955"/>
            <a:ext cx="9144000" cy="3097008"/>
          </a:xfrm>
        </p:spPr>
        <p:txBody>
          <a:bodyPr>
            <a:normAutofit fontScale="90000"/>
          </a:bodyPr>
          <a:lstStyle/>
          <a:p>
            <a:br>
              <a:rPr lang="en-US" sz="4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altLang="zh-CN" sz="4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Identifying Spatial Patterns on Choropleth Maps: </a:t>
            </a:r>
            <a:br>
              <a:rPr lang="en-US" altLang="zh-CN" sz="4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altLang="zh-CN" sz="4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Comparison between humans and deep learning models</a:t>
            </a:r>
            <a:b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sz="4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08A21-B01A-4653-98B8-D6C53D825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5798"/>
            <a:ext cx="9144000" cy="9620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Survey Experiment Instruction (Tentative)</a:t>
            </a:r>
          </a:p>
        </p:txBody>
      </p:sp>
    </p:spTree>
    <p:extLst>
      <p:ext uri="{BB962C8B-B14F-4D97-AF65-F5344CB8AC3E}">
        <p14:creationId xmlns:p14="http://schemas.microsoft.com/office/powerpoint/2010/main" val="3111717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C93153-C231-4F63-9041-B7390A7D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7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latin typeface="+mn-lt"/>
                <a:ea typeface="+mj-ea"/>
                <a:cs typeface="+mj-cs"/>
              </a:rPr>
              <a:t>Completion code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E11F94-D59B-48BA-82A9-0A1B0AE9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1335724"/>
            <a:ext cx="10515599" cy="51437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If the participant is a </a:t>
            </a:r>
            <a:r>
              <a:rPr lang="en-US" sz="3200" b="0" dirty="0">
                <a:solidFill>
                  <a:srgbClr val="000000"/>
                </a:solidFill>
                <a:effectLst/>
              </a:rPr>
              <a:t>student in </a:t>
            </a:r>
            <a:r>
              <a:rPr lang="en-US" sz="3200" dirty="0">
                <a:solidFill>
                  <a:srgbClr val="000000"/>
                </a:solidFill>
              </a:rPr>
              <a:t>the </a:t>
            </a:r>
            <a:r>
              <a:rPr lang="en-US" sz="3200" b="0" dirty="0">
                <a:solidFill>
                  <a:srgbClr val="000000"/>
                </a:solidFill>
                <a:effectLst/>
              </a:rPr>
              <a:t>geography classes,</a:t>
            </a:r>
            <a:r>
              <a:rPr lang="en-US" sz="3600" b="0" i="0" dirty="0">
                <a:solidFill>
                  <a:srgbClr val="32363A"/>
                </a:solidFill>
                <a:effectLst/>
                <a:latin typeface="72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72"/>
              </a:rPr>
              <a:t>GEOG 5201 or GEOG 5223, </a:t>
            </a:r>
            <a:r>
              <a:rPr lang="en-US" sz="3200" i="0" dirty="0">
                <a:solidFill>
                  <a:srgbClr val="000000"/>
                </a:solidFill>
                <a:latin typeface="72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72"/>
              </a:rPr>
              <a:t>here will be a completion code generated randomly at last.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b="0" dirty="0">
                <a:solidFill>
                  <a:srgbClr val="000000"/>
                </a:solidFill>
                <a:effectLst/>
              </a:rPr>
              <a:t>The completion code will be copied and </a:t>
            </a:r>
            <a:r>
              <a:rPr lang="en-US" sz="3200" b="0" dirty="0" err="1">
                <a:solidFill>
                  <a:srgbClr val="000000"/>
                </a:solidFill>
                <a:effectLst/>
              </a:rPr>
              <a:t>submited</a:t>
            </a:r>
            <a:r>
              <a:rPr lang="en-US" sz="3200" b="0" dirty="0">
                <a:solidFill>
                  <a:srgbClr val="000000"/>
                </a:solidFill>
                <a:effectLst/>
              </a:rPr>
              <a:t> in his or her Carmen system, serving as the proof of completion of extra homework.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D697D-EC22-4923-BBA5-1888A288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95" y="4475104"/>
            <a:ext cx="8588983" cy="140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B47C-D235-41DA-9306-A10E03EE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Introduction: What's included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36A90-87A9-4F26-BA68-9445A0675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7000" dirty="0">
                <a:cs typeface="Calibri"/>
              </a:rPr>
              <a:t>Slides included here represent an overview of the survey.</a:t>
            </a:r>
          </a:p>
          <a:p>
            <a:pPr>
              <a:lnSpc>
                <a:spcPct val="110000"/>
              </a:lnSpc>
            </a:pPr>
            <a:r>
              <a:rPr lang="en-US" sz="7000" dirty="0">
                <a:cs typeface="Calibri"/>
              </a:rPr>
              <a:t>Each experiment contains five sections: </a:t>
            </a:r>
          </a:p>
          <a:p>
            <a:pPr lvl="1">
              <a:lnSpc>
                <a:spcPct val="110000"/>
              </a:lnSpc>
            </a:pPr>
            <a:r>
              <a:rPr lang="en-US" sz="6600" dirty="0">
                <a:cs typeface="Calibri"/>
              </a:rPr>
              <a:t>Informed consent form </a:t>
            </a:r>
          </a:p>
          <a:p>
            <a:pPr lvl="1">
              <a:lnSpc>
                <a:spcPct val="110000"/>
              </a:lnSpc>
            </a:pPr>
            <a:r>
              <a:rPr lang="en-US" sz="6600" dirty="0">
                <a:cs typeface="Calibri"/>
              </a:rPr>
              <a:t>Survey experiment instruction</a:t>
            </a:r>
          </a:p>
          <a:p>
            <a:pPr lvl="1">
              <a:lnSpc>
                <a:spcPct val="110000"/>
              </a:lnSpc>
            </a:pPr>
            <a:r>
              <a:rPr lang="en-US" sz="6600" dirty="0">
                <a:cs typeface="Calibri"/>
              </a:rPr>
              <a:t>Background information</a:t>
            </a:r>
          </a:p>
          <a:p>
            <a:pPr lvl="1">
              <a:lnSpc>
                <a:spcPct val="110000"/>
              </a:lnSpc>
            </a:pPr>
            <a:r>
              <a:rPr lang="en-US" sz="6600" dirty="0">
                <a:cs typeface="Calibri"/>
              </a:rPr>
              <a:t>Questions for maps</a:t>
            </a:r>
          </a:p>
          <a:p>
            <a:pPr lvl="1">
              <a:lnSpc>
                <a:spcPct val="110000"/>
              </a:lnSpc>
            </a:pPr>
            <a:r>
              <a:rPr lang="en-US" sz="6600" dirty="0">
                <a:cs typeface="Calibri"/>
              </a:rPr>
              <a:t>Completion code</a:t>
            </a:r>
            <a:r>
              <a:rPr lang="en-US" sz="7000" dirty="0">
                <a:cs typeface="Calibri"/>
              </a:rPr>
              <a:t>  </a:t>
            </a:r>
          </a:p>
          <a:p>
            <a:pPr>
              <a:lnSpc>
                <a:spcPct val="110000"/>
              </a:lnSpc>
            </a:pPr>
            <a:r>
              <a:rPr lang="en-US" sz="6900" dirty="0">
                <a:cs typeface="Calibri"/>
              </a:rPr>
              <a:t>We will introduce the contents in background information, questions for maps, and completion code in the slides.</a:t>
            </a:r>
          </a:p>
        </p:txBody>
      </p:sp>
    </p:spTree>
    <p:extLst>
      <p:ext uri="{BB962C8B-B14F-4D97-AF65-F5344CB8AC3E}">
        <p14:creationId xmlns:p14="http://schemas.microsoft.com/office/powerpoint/2010/main" val="97016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C93153-C231-4F63-9041-B7390A7D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7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latin typeface="+mn-lt"/>
                <a:ea typeface="+mj-ea"/>
                <a:cs typeface="+mj-cs"/>
              </a:rPr>
              <a:t>Background information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E11F94-D59B-48BA-82A9-0A1B0AE9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1335724"/>
            <a:ext cx="10515599" cy="51437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The participants will be asked about their background in geography and cartography, which will be used for experiment control purposes.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There are three questions in this section: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2600" dirty="0">
                <a:cs typeface="Calibri"/>
              </a:rPr>
              <a:t>Have you taken a class in Department of Geography?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2600" dirty="0">
                <a:cs typeface="Calibri"/>
              </a:rPr>
              <a:t>Have you taken a cartography related class?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2600" dirty="0">
                <a:cs typeface="Calibri"/>
              </a:rPr>
              <a:t>Is this survey your class assignment from either </a:t>
            </a:r>
            <a:r>
              <a:rPr lang="en-US" sz="2600" dirty="0" err="1">
                <a:cs typeface="Calibri"/>
              </a:rPr>
              <a:t>GeoVisualization</a:t>
            </a:r>
            <a:r>
              <a:rPr lang="en-US" sz="2600" dirty="0">
                <a:cs typeface="Calibri"/>
              </a:rPr>
              <a:t> (GEOG 5201) or Design and Implementation of GIS (GEOG 5223)? </a:t>
            </a:r>
          </a:p>
        </p:txBody>
      </p:sp>
    </p:spTree>
    <p:extLst>
      <p:ext uri="{BB962C8B-B14F-4D97-AF65-F5344CB8AC3E}">
        <p14:creationId xmlns:p14="http://schemas.microsoft.com/office/powerpoint/2010/main" val="247054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C93153-C231-4F63-9041-B7390A7D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7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latin typeface="+mn-lt"/>
              </a:rPr>
              <a:t>Questions for maps</a:t>
            </a:r>
            <a:endParaRPr lang="en-US" sz="4400" kern="1200" dirty="0">
              <a:latin typeface="+mn-lt"/>
              <a:ea typeface="+mj-ea"/>
              <a:cs typeface="+mj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E11F94-D59B-48BA-82A9-0A1B0AE9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1335724"/>
            <a:ext cx="10515599" cy="51437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Participants will be presented two questions for one map in one page.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There are totally 16 maps and 32 questions in 16 pages.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Participants must answer the two questions for one map before continuing to the next page with the next map and questions.</a:t>
            </a:r>
          </a:p>
          <a:p>
            <a:endParaRPr lang="en-US" sz="2800" dirty="0"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97082-7636-4207-9614-26F12E588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35" y="3367486"/>
            <a:ext cx="4601500" cy="29350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E655DA-465B-4B78-BC2B-D9FEF0439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19" y="4807851"/>
            <a:ext cx="4978206" cy="16916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496A66-B7C1-446B-A661-9E8B0D00B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295" y="3241795"/>
            <a:ext cx="5023529" cy="148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2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C93153-C231-4F63-9041-B7390A7D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7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400" dirty="0">
                <a:latin typeface="+mn-lt"/>
              </a:rPr>
              <a:t>Example answers</a:t>
            </a:r>
            <a:endParaRPr lang="en-US" sz="4400" kern="1200" dirty="0">
              <a:latin typeface="+mn-lt"/>
              <a:ea typeface="+mj-ea"/>
              <a:cs typeface="+mj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E11F94-D59B-48BA-82A9-0A1B0AE9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4888089"/>
            <a:ext cx="10721623" cy="1591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cs typeface="Calibri"/>
              </a:rPr>
              <a:t>The same colors rendering U.S. counties are concentrated in some area.</a:t>
            </a:r>
          </a:p>
          <a:p>
            <a:r>
              <a:rPr lang="en-US" sz="2800" dirty="0">
                <a:cs typeface="Calibri"/>
              </a:rPr>
              <a:t>For example, the light red color is concentrated in the north west and south of the conterminous U.S.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6AE0073B-5B2C-4518-83D6-48B7C3CC0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25" y="1560889"/>
            <a:ext cx="5004816" cy="2944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4E3EC7-BBC3-40A1-9650-6F0FDEEDA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109" y="2143786"/>
            <a:ext cx="5825066" cy="177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8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C93153-C231-4F63-9041-B7390A7D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7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400" dirty="0">
                <a:latin typeface="+mn-lt"/>
              </a:rPr>
              <a:t>Example answers</a:t>
            </a:r>
            <a:endParaRPr lang="en-US" sz="4400" kern="1200" dirty="0">
              <a:latin typeface="+mn-lt"/>
              <a:ea typeface="+mj-ea"/>
              <a:cs typeface="+mj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E11F94-D59B-48BA-82A9-0A1B0AE9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4888089"/>
            <a:ext cx="10721623" cy="1591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2800" dirty="0">
                <a:cs typeface="Calibri"/>
              </a:rPr>
              <a:t>The color for each class scatters over Ohio. </a:t>
            </a:r>
          </a:p>
          <a:p>
            <a:r>
              <a:rPr lang="en-US" altLang="zh-CN" sz="2800" dirty="0">
                <a:cs typeface="Calibri"/>
              </a:rPr>
              <a:t>There is no significant concentration in this map.</a:t>
            </a:r>
            <a:endParaRPr lang="en-US" sz="2800" dirty="0">
              <a:cs typeface="Calibri"/>
            </a:endParaRP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246EC8E5-27F4-4E0F-B317-CD7D24C97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2" y="1460857"/>
            <a:ext cx="4803648" cy="2944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5E5881-EF24-403C-B509-B0B19D13C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625" y="2056741"/>
            <a:ext cx="59245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6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C93153-C231-4F63-9041-B7390A7D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7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400" dirty="0">
                <a:latin typeface="+mn-lt"/>
              </a:rPr>
              <a:t>Example answers</a:t>
            </a:r>
            <a:endParaRPr lang="en-US" sz="4400" kern="1200" dirty="0">
              <a:latin typeface="+mn-lt"/>
              <a:ea typeface="+mj-ea"/>
              <a:cs typeface="+mj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E11F94-D59B-48BA-82A9-0A1B0AE9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4888089"/>
            <a:ext cx="10721623" cy="1591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cs typeface="Calibri"/>
              </a:rPr>
              <a:t>The same colors rendering U.S. counties </a:t>
            </a:r>
            <a:r>
              <a:rPr lang="en-US" altLang="zh-CN" sz="2800" dirty="0">
                <a:cs typeface="Calibri"/>
              </a:rPr>
              <a:t>occur near their similar values such as the light blue color </a:t>
            </a:r>
            <a:r>
              <a:rPr lang="en-US" sz="2800" dirty="0">
                <a:cs typeface="Calibri"/>
              </a:rPr>
              <a:t>in the north west and south of the conterminous U.S.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C6984D8D-68F2-4690-9B55-131959ADF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2" y="1561705"/>
            <a:ext cx="5004816" cy="2944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A8D22C-359F-4204-AFC3-F079A29E4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299" y="1986139"/>
            <a:ext cx="590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0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C93153-C231-4F63-9041-B7390A7D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7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400" dirty="0">
                <a:latin typeface="+mn-lt"/>
              </a:rPr>
              <a:t>Example answers</a:t>
            </a:r>
            <a:endParaRPr lang="en-US" sz="4400" kern="1200" dirty="0">
              <a:latin typeface="+mn-lt"/>
              <a:ea typeface="+mj-ea"/>
              <a:cs typeface="+mj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E11F94-D59B-48BA-82A9-0A1B0AE9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4888089"/>
            <a:ext cx="10721623" cy="1591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2800" dirty="0">
                <a:cs typeface="Calibri"/>
              </a:rPr>
              <a:t>The values occur near different values. </a:t>
            </a:r>
          </a:p>
          <a:p>
            <a:r>
              <a:rPr lang="en-US" altLang="zh-CN" sz="2800" dirty="0">
                <a:cs typeface="Calibri"/>
              </a:rPr>
              <a:t>For example, the surrounding counties of Morgan county (red box in the map) are small values while Morgan county is rendered with a high value.</a:t>
            </a:r>
            <a:endParaRPr lang="en-US" sz="2800" dirty="0">
              <a:cs typeface="Calibri"/>
            </a:endParaRP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9FA27018-77C0-4183-BCD6-15E5CC24A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7" y="1460857"/>
            <a:ext cx="4803648" cy="2944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7B0C5F-9556-49FB-A104-C69EE64B2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625" y="1913866"/>
            <a:ext cx="5886450" cy="20383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FEA706-5CAA-4412-B1BC-7F3AD09E6B48}"/>
              </a:ext>
            </a:extLst>
          </p:cNvPr>
          <p:cNvSpPr/>
          <p:nvPr/>
        </p:nvSpPr>
        <p:spPr>
          <a:xfrm>
            <a:off x="2528711" y="3160889"/>
            <a:ext cx="395111" cy="3273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90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C93153-C231-4F63-9041-B7390A7D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7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400" dirty="0">
                <a:latin typeface="+mn-lt"/>
              </a:rPr>
              <a:t>Example answers</a:t>
            </a:r>
            <a:endParaRPr lang="en-US" sz="4400" kern="1200" dirty="0">
              <a:latin typeface="+mn-lt"/>
              <a:ea typeface="+mj-ea"/>
              <a:cs typeface="+mj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E11F94-D59B-48BA-82A9-0A1B0AE9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4888089"/>
            <a:ext cx="10721623" cy="1591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2800" dirty="0">
                <a:cs typeface="Calibri"/>
              </a:rPr>
              <a:t>There is no obvious association shown in the map. </a:t>
            </a:r>
          </a:p>
          <a:p>
            <a:r>
              <a:rPr lang="en-US" sz="2800" dirty="0">
                <a:cs typeface="Calibri"/>
              </a:rPr>
              <a:t>The surrounding counties of most counties include both high values and low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AF89F-A25B-44B6-88C7-C251E87C0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625" y="2146476"/>
            <a:ext cx="5876925" cy="2028825"/>
          </a:xfrm>
          <a:prstGeom prst="rect">
            <a:avLst/>
          </a:prstGeom>
        </p:spPr>
      </p:pic>
      <p:pic>
        <p:nvPicPr>
          <p:cNvPr id="7" name="Picture 6" descr="A picture containing map&#10;&#10;Description automatically generated">
            <a:extLst>
              <a:ext uri="{FF2B5EF4-FFF2-40B4-BE49-F238E27FC236}">
                <a16:creationId xmlns:a16="http://schemas.microsoft.com/office/drawing/2014/main" id="{D5761454-07BF-4654-BDBE-E3A78DD94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54" y="1560889"/>
            <a:ext cx="4803648" cy="29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9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F79C5796A7E245A78D6D995BC5A3D9" ma:contentTypeVersion="11" ma:contentTypeDescription="Create a new document." ma:contentTypeScope="" ma:versionID="cf631c0af13a8c3e8ade2a08be478efd">
  <xsd:schema xmlns:xsd="http://www.w3.org/2001/XMLSchema" xmlns:xs="http://www.w3.org/2001/XMLSchema" xmlns:p="http://schemas.microsoft.com/office/2006/metadata/properties" xmlns:ns3="02f1c872-1a05-4968-a32e-1afc686dc907" xmlns:ns4="345ab639-1b23-467f-8c10-9ab9f1e3252c" targetNamespace="http://schemas.microsoft.com/office/2006/metadata/properties" ma:root="true" ma:fieldsID="5a9952372fa89d20c9d3322eb84c3639" ns3:_="" ns4:_="">
    <xsd:import namespace="02f1c872-1a05-4968-a32e-1afc686dc907"/>
    <xsd:import namespace="345ab639-1b23-467f-8c10-9ab9f1e325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f1c872-1a05-4968-a32e-1afc686dc9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ab639-1b23-467f-8c10-9ab9f1e3252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3312CF-FCB4-4310-96F4-EA43C6DB19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B1BEB6-0D99-4A6A-9770-EA4159C25FEB}">
  <ds:schemaRefs>
    <ds:schemaRef ds:uri="02f1c872-1a05-4968-a32e-1afc686dc907"/>
    <ds:schemaRef ds:uri="345ab639-1b23-467f-8c10-9ab9f1e3252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450293-209D-43D2-A9C4-304D618AD3F6}">
  <ds:schemaRefs>
    <ds:schemaRef ds:uri="02f1c872-1a05-4968-a32e-1afc686dc907"/>
    <ds:schemaRef ds:uri="345ab639-1b23-467f-8c10-9ab9f1e325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437</Words>
  <Application>Microsoft Office PowerPoint</Application>
  <PresentationFormat>Widescreen</PresentationFormat>
  <Paragraphs>50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72</vt:lpstr>
      <vt:lpstr>Arial</vt:lpstr>
      <vt:lpstr>Calibri</vt:lpstr>
      <vt:lpstr>Calibri Light</vt:lpstr>
      <vt:lpstr>Office Theme</vt:lpstr>
      <vt:lpstr> Identifying Spatial Patterns on Choropleth Maps:  A Comparison between humans and deep learning models </vt:lpstr>
      <vt:lpstr>Introduction: What's included here</vt:lpstr>
      <vt:lpstr>Background information</vt:lpstr>
      <vt:lpstr>Questions for maps</vt:lpstr>
      <vt:lpstr>Example answers</vt:lpstr>
      <vt:lpstr>Example answers</vt:lpstr>
      <vt:lpstr>Example answers</vt:lpstr>
      <vt:lpstr>Example answers</vt:lpstr>
      <vt:lpstr>Example answers</vt:lpstr>
      <vt:lpstr>Completion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Sonification Experiment Screen Shots</dc:title>
  <dc:creator>Kinyanjui, Nicholas K.</dc:creator>
  <cp:lastModifiedBy>Li, Jialin</cp:lastModifiedBy>
  <cp:revision>7</cp:revision>
  <dcterms:created xsi:type="dcterms:W3CDTF">2021-04-30T05:57:11Z</dcterms:created>
  <dcterms:modified xsi:type="dcterms:W3CDTF">2022-02-02T02:37:34Z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0x010100DCF79C5796A7E245A78D6D995BC5A3D9</vt:lpwstr>
  </property>
</Properties>
</file>