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E4CE-FEC1-432E-BE25-2A5123E66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DA76-5898-4E4C-9C48-DEB02F615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4072-E199-42BC-8C8B-AB7E46EB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47B-FE0D-4A2E-813A-0D3CD8940B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D7D3-CEFA-419E-9356-8B48A0B5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D587-41AB-414B-B2FF-69750392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4DB-8B94-46A4-B5EB-AC427E33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00FB-95AD-4DC1-9B91-AB92D434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60C08-B53C-467C-94AA-74F7BAD68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3FACE-B86C-42BA-962B-D6445293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47B-FE0D-4A2E-813A-0D3CD8940B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DDDA-37EF-4A99-A1A2-DC9D990B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3C87-AE76-456B-8892-8878307D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4DB-8B94-46A4-B5EB-AC427E33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A603-922D-4E6D-A14D-08EBF8303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13544-821E-4BFC-B204-175CBBF75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6205-57BA-49A0-ADC4-605FE41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47B-FE0D-4A2E-813A-0D3CD8940B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5F34-0FEC-45E6-873A-9D3D9624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B222-B270-4168-AF14-9D2C5A63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4DB-8B94-46A4-B5EB-AC427E33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5CCA-9B99-473E-8574-16C83F38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CD90-C7F1-45E5-BE17-594E9BD1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028-075A-429A-9BEC-97CB0FE9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47B-FE0D-4A2E-813A-0D3CD8940B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C53E5-95B4-49C2-9D89-1AAD1A5B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660A-CF11-484F-A14B-E4849E25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4DB-8B94-46A4-B5EB-AC427E33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A1F5-3EDC-4ECD-81D1-BDF2C286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F87E3-E831-42BF-8057-4B7D8F22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FCD6-22ED-4BD9-A18B-8F7A62BC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47B-FE0D-4A2E-813A-0D3CD8940B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E560E-A579-41D2-A82F-8AE6C17B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2125-6D59-47FE-973D-2B135BDF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4DB-8B94-46A4-B5EB-AC427E33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B462-92BD-496B-A0FE-67AEA01E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4BC3-BED5-4B0F-B5EB-0A61A0A2F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FD944-B2BA-4E2A-9E41-C91175AD8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B0BAE-653D-4F8F-ADBE-0663DD35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47B-FE0D-4A2E-813A-0D3CD8940B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72681-152B-4B3E-A7F9-1FCB4493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8BCEB-9B82-4AA6-A931-EBC6EABF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4DB-8B94-46A4-B5EB-AC427E33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50E2-17F2-47CB-BB2C-6232846A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A95C1-794E-4025-8E94-A06581BD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26206-5CD3-4376-B5B7-F363E42F8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30D90-B897-4E05-BAFD-2645998E8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7E660-5784-4694-AAA3-5B9F358EE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A4F79-F261-4078-BAC4-CF540095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47B-FE0D-4A2E-813A-0D3CD8940B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89905-32A8-4555-A777-9204EACC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7CDBC-E930-47F5-ABE1-E94E9E56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4DB-8B94-46A4-B5EB-AC427E33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683F-1AF7-4EB7-B8CB-999244FD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A388D-07A4-4F64-9B87-F9FC99B9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47B-FE0D-4A2E-813A-0D3CD8940B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EAF76-0243-470B-846E-3D57DA9F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3852B-AE2B-459E-A843-4B860876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4DB-8B94-46A4-B5EB-AC427E33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E67CA-944F-4583-AAD3-30C6943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47B-FE0D-4A2E-813A-0D3CD8940B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16E4D-76CF-4FAE-9F6F-FE713F68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6FC08-D22A-4620-B786-352954F8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4DB-8B94-46A4-B5EB-AC427E33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C43F-347D-49FC-BC0E-158B14AD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8039-A914-4D74-9056-F1433387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B31A8-94AC-482A-AE45-E24B967DA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118C0-4F3D-4C47-89FF-F2087BFF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47B-FE0D-4A2E-813A-0D3CD8940B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F474A-67C1-4023-9DC5-D89740CF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CDF65-D9D7-4465-9931-D4D88A1C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4DB-8B94-46A4-B5EB-AC427E33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1C29-37AE-4E98-A422-9F132075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C46E3-4CA9-42BE-8BFD-9ABB0AADE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CDDD4-68CF-4608-BC38-C16C75B8F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8B3E0-7285-48B5-BF48-9352B50B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47B-FE0D-4A2E-813A-0D3CD8940B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A0BB8-E1B2-4B5D-94AC-1C9DC7FB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53090-0F19-447B-BEE6-06CA522F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4DB-8B94-46A4-B5EB-AC427E33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7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EFFE6-758D-4179-99A2-5777600B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D6013-676D-4D3D-9C1F-8CDB7D9E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F528-E622-4149-A0D4-1AA44A2CC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947B-FE0D-4A2E-813A-0D3CD8940B7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32EB-9A21-4C29-9A4A-1110B90B7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3BF3E-8F11-4D26-9442-721D67584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B4DB-8B94-46A4-B5EB-AC427E33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53F8-6421-4B61-A3BB-BCB997A5D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82469-1726-4A70-B36C-271DAC82C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D65C5-CB1C-42A9-BC04-FBFF600AE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95262"/>
            <a:ext cx="100488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8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Jialin</dc:creator>
  <cp:lastModifiedBy>Li, Jialin</cp:lastModifiedBy>
  <cp:revision>1</cp:revision>
  <dcterms:created xsi:type="dcterms:W3CDTF">2022-01-29T21:45:34Z</dcterms:created>
  <dcterms:modified xsi:type="dcterms:W3CDTF">2022-01-29T22:10:44Z</dcterms:modified>
</cp:coreProperties>
</file>