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F8A054-ACBE-4E10-BBE3-F3C08DF57438}">
  <a:tblStyle styleId="{15F8A054-ACBE-4E10-BBE3-F3C08DF57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e53a6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e53a6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 whether for enhancing energy, promoting relaxation, or fostering spiritual growth.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1e53a6c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1e53a6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1e53a6c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1e53a6c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2aa5318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2aa5318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e53a6c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e53a6c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5173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Namas Crystal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E-commerce 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Namas Crystals is a personalized e-commerce platform specializing in crystal accessories. Our goal is to blend spiritual elements with a modern shopping experience, allowing users to discover and customize crystal products tailored to their unique characteristics and preferences.</a:t>
            </a:r>
            <a:br>
              <a:rPr lang="en" sz="1500"/>
            </a:br>
            <a:br>
              <a:rPr lang="en" sz="1500"/>
            </a:br>
            <a:r>
              <a:rPr b="1" lang="en" sz="1500">
                <a:solidFill>
                  <a:schemeClr val="dk1"/>
                </a:solidFill>
              </a:rPr>
              <a:t>Project Objective</a:t>
            </a:r>
            <a:r>
              <a:rPr b="1" lang="en" sz="1500">
                <a:solidFill>
                  <a:schemeClr val="dk1"/>
                </a:solidFill>
              </a:rPr>
              <a:t>s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Seamless Shopping Experience</a:t>
            </a:r>
            <a:r>
              <a:rPr lang="en" sz="1200">
                <a:solidFill>
                  <a:schemeClr val="dk1"/>
                </a:solidFill>
              </a:rPr>
              <a:t>: Enable a smooth flow from browsing to payment.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Customization Feature</a:t>
            </a:r>
            <a:r>
              <a:rPr lang="en" sz="1200">
                <a:solidFill>
                  <a:schemeClr val="dk1"/>
                </a:solidFill>
              </a:rPr>
              <a:t>: Allow users to design their own crystal accessories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Personalized Recommendations</a:t>
            </a:r>
            <a:r>
              <a:rPr lang="en" sz="1200">
                <a:solidFill>
                  <a:schemeClr val="dk1"/>
                </a:solidFill>
              </a:rPr>
              <a:t>: Provide crystal suggestions based on users’ personality traits and preferences.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Inspiration and Motivation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Unique Shopping Experience</a:t>
            </a:r>
            <a:r>
              <a:rPr lang="en" sz="1200">
                <a:solidFill>
                  <a:schemeClr val="dk1"/>
                </a:solidFill>
              </a:rPr>
              <a:t>: In recent years, interest in spiritual well-being and personalized products has surged, with more people seeking unique items that resonate with their individuality and beliefs.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Personalized Product Discovery</a:t>
            </a:r>
            <a:r>
              <a:rPr lang="en" sz="1200">
                <a:solidFill>
                  <a:schemeClr val="dk1"/>
                </a:solidFill>
              </a:rPr>
              <a:t>: Unlike traditional e-commerce sites, Namas Crystals goes beyond basic recommendations. We aim to provide a deeply personalized experience where each crystal suggestion aligns with users’ unique traits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875" y="4499748"/>
            <a:ext cx="573275" cy="560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975" y="4493325"/>
            <a:ext cx="573275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550" y="4493337"/>
            <a:ext cx="573275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8254" y="4507891"/>
            <a:ext cx="544150" cy="5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4225" y="4491656"/>
            <a:ext cx="573275" cy="57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6046" y="4507946"/>
            <a:ext cx="544135" cy="54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6758" y="4498238"/>
            <a:ext cx="560329" cy="56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4481994"/>
            <a:ext cx="560329" cy="56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4855" y="4499834"/>
            <a:ext cx="560329" cy="56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62738" y="4504702"/>
            <a:ext cx="550613" cy="55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15889" y="4493375"/>
            <a:ext cx="573285" cy="5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069" y="4494993"/>
            <a:ext cx="570046" cy="56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229259" y="4499831"/>
            <a:ext cx="560329" cy="56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964200"/>
            <a:ext cx="8520600" cy="4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 + Login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Home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Item Page (Necklaces, Bracelets, Rings)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Product Detail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Cart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Payment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Customization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Navigation Bar + Footer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Other Flows: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Management: create account, anonymous browsing, login (OAuth)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Cart Management: add item, delete item, modify quantity, checkout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Payment Management: Stripe API (Shipping </a:t>
            </a:r>
            <a:r>
              <a:rPr lang="en"/>
              <a:t>address suggestion/validation, </a:t>
            </a:r>
            <a:r>
              <a:rPr lang="en"/>
              <a:t>payment method management, fraud prevention)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Technical Tools: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Frontend: React (Javascript -&gt; Typescript), Tailwind (CSS)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Backend: Django, MySQL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Optional Features: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Review after purchase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Chatbot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Collaborative cust</a:t>
            </a:r>
            <a:r>
              <a:rPr lang="en"/>
              <a:t>omization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Goal + Completion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95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{15F8A054-ACBE-4E10-BBE3-F3C08DF57438}</a:tableStyleId>
              </a:tblPr>
              <a:tblGrid>
                <a:gridCol w="1427725"/>
                <a:gridCol w="5476975"/>
                <a:gridCol w="1366175"/>
              </a:tblGrid>
              <a:tr h="29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Group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Function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Team Member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Page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Feature Image (Maybe use Slider)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Waiola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Design for Different Categories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Find Your Crystal, New Arrivals, Best Sellers, Customize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Waiola, Jay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Page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 Bracelets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 Necklaces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 Rings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Items List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Zach, Jay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Filter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Zach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Sort By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Zach</a:t>
                      </a:r>
                      <a:endParaRPr sz="13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3762500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Completion: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Product Detail page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Login, Registration Page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17725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http://localhost:5173/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Goal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heckout</a:t>
            </a:r>
            <a:r>
              <a:rPr lang="en"/>
              <a:t>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Stripe API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Crystal Recommendation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