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960E68-FC80-4AA0-9F60-042B7D4F99FD}">
  <a:tblStyle styleId="{BF960E68-FC80-4AA0-9F60-042B7D4F9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e53a6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e53a6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 whether for enhancing energy, promoting relaxation, or fostering spiritual growth.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1e53a6c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1e53a6c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1e53a6c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1e53a6c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a244ce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a244ce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4a244ce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4a244ce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aa53187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aa53187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3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517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Namas Crystal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E-commerce 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Namas Crystals is a personalized e-commerce platform specializing in crystal accessories. Our goal is to blend spiritual elements with a modern shopping experience, allowing users to discover and customize crystal products tailored to their unique characteristics and preferences.</a:t>
            </a:r>
            <a:br>
              <a:rPr lang="en" sz="1500"/>
            </a:br>
            <a:br>
              <a:rPr lang="en" sz="1500"/>
            </a:br>
            <a:r>
              <a:rPr b="1" lang="en" sz="1500">
                <a:solidFill>
                  <a:schemeClr val="dk1"/>
                </a:solidFill>
              </a:rPr>
              <a:t>Project Objective</a:t>
            </a:r>
            <a:r>
              <a:rPr b="1" lang="en" sz="1500">
                <a:solidFill>
                  <a:schemeClr val="dk1"/>
                </a:solidFill>
              </a:rPr>
              <a:t>s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Seamless Shopping Experience</a:t>
            </a:r>
            <a:r>
              <a:rPr lang="en" sz="1200">
                <a:solidFill>
                  <a:schemeClr val="dk1"/>
                </a:solidFill>
              </a:rPr>
              <a:t>: Enable a smooth flow from browsing to payment.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Customization Feature</a:t>
            </a:r>
            <a:r>
              <a:rPr lang="en" sz="1200">
                <a:solidFill>
                  <a:schemeClr val="dk1"/>
                </a:solidFill>
              </a:rPr>
              <a:t>: Allow users to design their own crystal accessories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Personalized Recommendations</a:t>
            </a:r>
            <a:r>
              <a:rPr lang="en" sz="1200">
                <a:solidFill>
                  <a:schemeClr val="dk1"/>
                </a:solidFill>
              </a:rPr>
              <a:t>: Provide crystal suggestions based on users’ personality traits and preferences.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Inspiration and Motivation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Unique Shopping Experience</a:t>
            </a:r>
            <a:r>
              <a:rPr lang="en" sz="1200">
                <a:solidFill>
                  <a:schemeClr val="dk1"/>
                </a:solidFill>
              </a:rPr>
              <a:t>: In recent years, interest in spiritual well-being and personalized products has surged, with more people seeking unique items that resonate with their individuality and beliefs.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Personalized Product Discovery</a:t>
            </a:r>
            <a:r>
              <a:rPr lang="en" sz="1200">
                <a:solidFill>
                  <a:schemeClr val="dk1"/>
                </a:solidFill>
              </a:rPr>
              <a:t>: Unlike traditional e-commerce sites, Namas Crystals goes beyond basic recommendations. We aim to provide a deeply personalized experience where each crystal suggestion aligns with users’ unique traits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875" y="4499748"/>
            <a:ext cx="573275" cy="560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1975" y="4493325"/>
            <a:ext cx="573275" cy="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550" y="4493337"/>
            <a:ext cx="573275" cy="5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8254" y="4507891"/>
            <a:ext cx="544150" cy="5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4225" y="4491656"/>
            <a:ext cx="573275" cy="57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6046" y="4507946"/>
            <a:ext cx="544135" cy="54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6758" y="4498238"/>
            <a:ext cx="560329" cy="56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4481994"/>
            <a:ext cx="560329" cy="56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4855" y="4499834"/>
            <a:ext cx="560329" cy="560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62738" y="4504702"/>
            <a:ext cx="550613" cy="550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15889" y="4493375"/>
            <a:ext cx="573285" cy="5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069" y="4494993"/>
            <a:ext cx="570046" cy="56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229259" y="4499831"/>
            <a:ext cx="560329" cy="56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964200"/>
            <a:ext cx="8520600" cy="4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 + Login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Home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Item Page (Necklaces, Bracelets, Rings)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Product Detail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Cart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Payment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Customization Page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Navigation Bar + Footer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Other Flows: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 Management: create account, anonymous browsing, login (OAuth)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Cart Management: add item, delete item, modify quantity, checkout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Payment Management: Stripe API (Shipping </a:t>
            </a:r>
            <a:r>
              <a:rPr lang="en"/>
              <a:t>address suggestion/validation, </a:t>
            </a:r>
            <a:r>
              <a:rPr lang="en"/>
              <a:t>payment method management, fraud prevention)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Technical Tools: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Frontend: React (Javascript -&gt; Typescript), Tailwind (CSS)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Backend: Django, MySQL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Optional Features: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Review after purchase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Chatbot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Collaborative cust</a:t>
            </a:r>
            <a:r>
              <a:rPr lang="en"/>
              <a:t>omization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4991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{BF960E68-FC80-4AA0-9F60-042B7D4F99FD}</a:tableStyleId>
              </a:tblPr>
              <a:tblGrid>
                <a:gridCol w="1316325"/>
                <a:gridCol w="2499800"/>
                <a:gridCol w="4299175"/>
              </a:tblGrid>
              <a:tr h="4667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Home Page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Feature Image (Maybe use Slider)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Users can view sliding images that display featured products or promotions.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Card Design for Different Categories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 Find Your Crystal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New Arrivals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 Best Sellers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 Customize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 visually engaging interface that helps users quickly know about different categories. There will be several items displayed as a clickable card for each category.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Item Page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 Bracelets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 Necklaces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- Rings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Items List (images, names, and pricing details）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Users can browse through all available bracelets, and navigate to the product details page.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Filter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A filter tool to refine the list of products based on price, crystal type, material, or other attributes.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Sort By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A sorting tool to arrange products based on price, popularity, or new arrivals.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Product Detail Page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Images, description, and details about the product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Add to Cart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The button that add the product to the cart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6"/>
          <p:cNvSpPr txBox="1"/>
          <p:nvPr/>
        </p:nvSpPr>
        <p:spPr>
          <a:xfrm>
            <a:off x="2352125" y="100175"/>
            <a:ext cx="5721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Mainly focused on backend for this sprint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Black: what we already completed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Red: backlog for the next sprint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41375" y="11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{BF960E68-FC80-4AA0-9F60-042B7D4F99FD}</a:tableStyleId>
              </a:tblPr>
              <a:tblGrid>
                <a:gridCol w="1330375"/>
                <a:gridCol w="2526500"/>
                <a:gridCol w="4345100"/>
              </a:tblGrid>
              <a:tr h="13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Customize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Bracelet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 choose the crystal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 arrange the bracelet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Users can select from a variety of available crystals, arrange and combine crystals in a bracelet according to their design preferences.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About Us Page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Our History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User Profile Page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Lookup/edit user info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 Change address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 Reset password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- History orders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Users can check and modify their info, and lookup order status.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7"/>
          <p:cNvSpPr txBox="1"/>
          <p:nvPr/>
        </p:nvSpPr>
        <p:spPr>
          <a:xfrm>
            <a:off x="2612200" y="456550"/>
            <a:ext cx="5721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Black: what we already completed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Red: backlog for the next sprint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398725" y="12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{BF960E68-FC80-4AA0-9F60-042B7D4F99FD}</a:tableStyleId>
              </a:tblPr>
              <a:tblGrid>
                <a:gridCol w="1341325"/>
                <a:gridCol w="2547275"/>
                <a:gridCol w="4380825"/>
              </a:tblGrid>
              <a:tr h="1270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User Management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Create Account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Create new account to checkout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Anonymous Browsing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Browse items without login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Login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Simple Auth &amp; OAuth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Cart Management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Add Item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Users can add item to their cart (from product page)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Delete Item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Users can remove items in their cart.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Modify Quantity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Users can edit quantities of items in their cart.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Checkout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Users can checkout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Payment Management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Redirect to Stripe API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Checkout and manage payment using Stripe API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Link Stripe to the database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Store user info collected from Stripe to our own DB</a:t>
                      </a:r>
                      <a:endParaRPr b="1"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8"/>
          <p:cNvSpPr txBox="1"/>
          <p:nvPr/>
        </p:nvSpPr>
        <p:spPr>
          <a:xfrm>
            <a:off x="2612200" y="456550"/>
            <a:ext cx="57213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Black: what we already completed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Red: backlog for the next sprint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5F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017725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http://localhost:5173/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