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5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60B8-E35A-7F43-9A91-4C7316234DFB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F40F4-372D-7E46-8754-97C6E23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10D1-26BC-DA4D-14A1-75B858B8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FACBA-3247-B079-E19A-EA0167D6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70C5-1EB6-163C-F752-4E2347B8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4E45-9DF8-7663-5827-7B60E68B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45A8-4521-867B-C625-9FCB6A03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185B-E045-E4EA-D1F6-F0946DF6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78EF9-4494-8C76-9F64-BD9A2C4A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6288-BFEA-6998-9230-AE7655EE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880C-6FF7-2729-03C8-28CD88A7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C8D7-AEBE-5738-BEA6-FED8416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ABCD1-4243-3548-9A16-5468BAE17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89D2-57BB-4E37-1E31-E9DE270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89C5-3124-9E38-4C03-E800720C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935E-396B-2280-1AB7-97EB9EC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E8CD-BE67-E229-CF40-1F97EE0B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609600" y="2380617"/>
            <a:ext cx="10972800" cy="1143004"/>
          </a:xfrm>
        </p:spPr>
        <p:txBody>
          <a:bodyPr>
            <a:normAutofit/>
          </a:bodyPr>
          <a:lstStyle>
            <a:lvl1pPr>
              <a:defRPr sz="5867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3372856"/>
            <a:ext cx="10972800" cy="90593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792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665"/>
            <a:ext cx="10972800" cy="1143000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116753"/>
            <a:ext cx="10972800" cy="451275"/>
          </a:xfrm>
        </p:spPr>
        <p:txBody>
          <a:bodyPr>
            <a:noAutofit/>
          </a:bodyPr>
          <a:lstStyle>
            <a:lvl1pPr marL="0" indent="0" algn="ctr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 sz="3200">
                <a:solidFill>
                  <a:srgbClr val="00599B"/>
                </a:solidFill>
              </a:defRPr>
            </a:lvl2pPr>
            <a:lvl3pPr marL="1219170" indent="0">
              <a:buNone/>
              <a:defRPr sz="3200">
                <a:solidFill>
                  <a:srgbClr val="00599B"/>
                </a:solidFill>
              </a:defRPr>
            </a:lvl3pPr>
            <a:lvl4pPr marL="1828754" indent="0">
              <a:buNone/>
              <a:defRPr sz="3200">
                <a:solidFill>
                  <a:srgbClr val="00599B"/>
                </a:solidFill>
              </a:defRPr>
            </a:lvl4pPr>
            <a:lvl5pPr marL="2438339" indent="0">
              <a:buNone/>
              <a:defRPr sz="32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522"/>
            <a:ext cx="10972800" cy="4131733"/>
          </a:xfrm>
        </p:spPr>
        <p:txBody>
          <a:bodyPr>
            <a:normAutofit/>
          </a:bodyPr>
          <a:lstStyle>
            <a:lvl1pPr marL="457189" indent="-457189">
              <a:buFont typeface="Wingdings" pitchFamily="2" charset="2"/>
              <a:buChar char="§"/>
              <a:defRPr sz="2133"/>
            </a:lvl1pPr>
            <a:lvl2pPr marL="990575" indent="-380990">
              <a:buFont typeface="Wingdings" pitchFamily="2" charset="2"/>
              <a:buChar char="§"/>
              <a:defRPr sz="2133"/>
            </a:lvl2pPr>
            <a:lvl3pPr marL="1523962" indent="-304792">
              <a:buFont typeface="Wingdings" pitchFamily="2" charset="2"/>
              <a:buChar char="§"/>
              <a:defRPr sz="2133"/>
            </a:lvl3pPr>
            <a:lvl4pPr marL="2133547" indent="-304792">
              <a:buFont typeface="Wingdings" pitchFamily="2" charset="2"/>
              <a:buChar char="§"/>
              <a:defRPr sz="2133"/>
            </a:lvl4pPr>
            <a:lvl5pPr marL="2743131" indent="-304792">
              <a:buFont typeface="Wingdings" pitchFamily="2" charset="2"/>
              <a:buChar char="§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907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2A4-A56A-6C97-1634-500409AE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54E3-F563-4A0B-E76D-8D90EE07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47F8-19AF-8A64-EB3D-1F73ED8C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E8CC-0E0B-E3C0-AD77-D8142E5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9C94-A508-1C22-4E80-F6434A38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5A1F-C557-6DA2-98AF-C7581524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2A02-84E5-5823-9088-7CFF51DC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7970-3649-CDC9-D83B-B3C61BD5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ED8B-C501-09A1-C88A-7906F59B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1023-4667-A368-5851-49F1B2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29F7-DFE9-9F0D-C446-852259A0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081F-64A5-7A22-5A3B-7998230C2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8071-07E8-D65D-F366-55B6E120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EEFB2-74CD-C178-21A1-6B6EFEFC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D868-44FB-EBA8-8AD4-B3543E2E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25E23-F364-2772-F68E-0C3ED1F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8ACA-2DD2-73E2-2377-1D7D1B49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3C00-FF15-BA04-EBC4-5BFE1F72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844C5-5181-B0A9-4FE2-2DCAEE5C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AF84-11D8-7B59-580C-D8A6738A4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2023-42CB-DB80-D02F-53F15B200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AF571-E69F-9794-ED57-FD456F5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0799A-8D20-E0A8-7F13-417FE678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EF661-27A9-0702-25AF-A62EEC4C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84D-8D46-BC65-DC3C-49841785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BEE4E-E7F4-39BA-4368-D528632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D9CE5-370C-0153-3908-A547FD5A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2681-8035-8B80-268B-64A3219A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D8120-B920-FE0C-F518-B4194221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712B3-CA1C-AC2F-7212-BF9B321E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A1F42-B6C1-B135-9BFA-1AA02802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300-B4CD-332A-8331-E0B15462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2CA3-748D-4B3D-83A7-A74EF9D7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0F456-2241-BE2E-58F7-4A89CA6AF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829A-92A1-9E07-E9F4-CC4F890E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6DBCE-ECC3-AAC4-B7C8-144664E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3E1D-9733-0E8E-AEDE-0DC0F2E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1459-0F07-4FA7-68C9-4C339E0E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2E5B4-CA4B-7ABC-4778-41A4D73F0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2CB8-B1A9-DBCD-3FF2-2DB8510B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AF02E-FC2D-D963-7180-AE831038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C636-056E-9025-C87B-0D9BF635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222D-4B83-C16D-8271-FA11AFB0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87107-F3AE-F278-96D8-20002C52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82DC-F3B6-5A31-B1FE-8887549B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B944-F625-4B44-E6B0-23EA472CB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4184-03E0-BD4E-94FB-CFC085DCA68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B067-8506-EAEF-33E0-08E45F966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A819-B5AF-3B36-9FFA-943804D0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1C3E-0983-EC4A-A516-1F8680B3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Automatic Translation and Cleaning of Chinese Comics to English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6EDE5-6FC5-824E-9F44-F022997BFE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4126617"/>
            <a:ext cx="10972800" cy="1244300"/>
          </a:xfrm>
        </p:spPr>
        <p:txBody>
          <a:bodyPr>
            <a:normAutofit/>
          </a:bodyPr>
          <a:lstStyle/>
          <a:p>
            <a:r>
              <a:rPr lang="en-US" dirty="0"/>
              <a:t>Jia-</a:t>
            </a:r>
            <a:r>
              <a:rPr lang="en-US" dirty="0" err="1"/>
              <a:t>luen</a:t>
            </a:r>
            <a:r>
              <a:rPr lang="en-US" dirty="0"/>
              <a:t> Yang</a:t>
            </a:r>
          </a:p>
          <a:p>
            <a:r>
              <a:rPr lang="en-US" dirty="0"/>
              <a:t>1002055480</a:t>
            </a:r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AFBF-41D2-5AC0-9E9E-A19953FA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1026" name="Picture 2" descr="Towards Fully Automated Manga Translation – arXiv Vanity">
            <a:extLst>
              <a:ext uri="{FF2B5EF4-FFF2-40B4-BE49-F238E27FC236}">
                <a16:creationId xmlns:a16="http://schemas.microsoft.com/office/drawing/2014/main" id="{20518B43-DE9B-1544-AF4C-74AF8BD7EDD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83" y="1116753"/>
            <a:ext cx="6786434" cy="5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731-DE94-3C95-EEFD-57076268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BED5-39F0-6CE0-3B8E-C794DBE27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OCR text detection</a:t>
            </a:r>
          </a:p>
          <a:p>
            <a:r>
              <a:rPr lang="en-US" sz="3200" dirty="0"/>
              <a:t>Combining separate lines of texts into sentences</a:t>
            </a:r>
          </a:p>
          <a:p>
            <a:r>
              <a:rPr lang="en-US" sz="3200" dirty="0"/>
              <a:t>Chinese to English translation</a:t>
            </a:r>
          </a:p>
          <a:p>
            <a:r>
              <a:rPr lang="en-US" sz="3200" dirty="0"/>
              <a:t>Background cleaning</a:t>
            </a:r>
          </a:p>
          <a:p>
            <a:r>
              <a:rPr lang="en-US" sz="3200" dirty="0"/>
              <a:t>Typesetting English texts using previously calculated bounding boxes</a:t>
            </a:r>
          </a:p>
          <a:p>
            <a:r>
              <a:rPr lang="en-US" sz="3200" dirty="0"/>
              <a:t>Output image files</a:t>
            </a:r>
          </a:p>
        </p:txBody>
      </p:sp>
    </p:spTree>
    <p:extLst>
      <p:ext uri="{BB962C8B-B14F-4D97-AF65-F5344CB8AC3E}">
        <p14:creationId xmlns:p14="http://schemas.microsoft.com/office/powerpoint/2010/main" val="8068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Automatic Translation and Cleaning of Chinese Comics to English</vt:lpstr>
      <vt:lpstr>Goal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Translation and Cleaning of Chinese Comics to English</dc:title>
  <dc:creator>Jia-Luen Yang</dc:creator>
  <cp:lastModifiedBy>Jia-Luen Yang</cp:lastModifiedBy>
  <cp:revision>1</cp:revision>
  <dcterms:created xsi:type="dcterms:W3CDTF">2023-08-08T21:43:33Z</dcterms:created>
  <dcterms:modified xsi:type="dcterms:W3CDTF">2023-08-08T21:54:53Z</dcterms:modified>
</cp:coreProperties>
</file>