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2C7F7"/>
    <a:srgbClr val="CCEEFC"/>
    <a:srgbClr val="52AAC6"/>
    <a:srgbClr val="109CDA"/>
    <a:srgbClr val="666591"/>
    <a:srgbClr val="F6BB47"/>
    <a:srgbClr val="E01742"/>
    <a:srgbClr val="ED673E"/>
    <a:srgbClr val="FD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618079">
            <a:off x="7578820" y="3153767"/>
            <a:ext cx="1600857" cy="1349549"/>
            <a:chOff x="5234831" y="2685466"/>
            <a:chExt cx="1600857" cy="1349549"/>
          </a:xfrm>
        </p:grpSpPr>
        <p:pic>
          <p:nvPicPr>
            <p:cNvPr id="1026" name="Picture 2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93" b="27021"/>
            <a:stretch/>
          </p:blipFill>
          <p:spPr bwMode="auto">
            <a:xfrm flipV="1">
              <a:off x="6537666" y="3348963"/>
              <a:ext cx="298022" cy="2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Oval 145"/>
            <p:cNvSpPr/>
            <p:nvPr/>
          </p:nvSpPr>
          <p:spPr>
            <a:xfrm rot="1033263">
              <a:off x="5401339" y="2822977"/>
              <a:ext cx="324076" cy="698212"/>
            </a:xfrm>
            <a:prstGeom prst="ellipse">
              <a:avLst/>
            </a:pr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417458" y="2929009"/>
              <a:ext cx="1152599" cy="677097"/>
            </a:xfrm>
            <a:custGeom>
              <a:avLst/>
              <a:gdLst>
                <a:gd name="connsiteX0" fmla="*/ 420914 w 1567616"/>
                <a:gd name="connsiteY0" fmla="*/ 0 h 1787990"/>
                <a:gd name="connsiteX1" fmla="*/ 595086 w 1567616"/>
                <a:gd name="connsiteY1" fmla="*/ 174171 h 1787990"/>
                <a:gd name="connsiteX2" fmla="*/ 827314 w 1567616"/>
                <a:gd name="connsiteY2" fmla="*/ 348343 h 1787990"/>
                <a:gd name="connsiteX3" fmla="*/ 1088571 w 1567616"/>
                <a:gd name="connsiteY3" fmla="*/ 435428 h 1787990"/>
                <a:gd name="connsiteX4" fmla="*/ 1291771 w 1567616"/>
                <a:gd name="connsiteY4" fmla="*/ 377371 h 1787990"/>
                <a:gd name="connsiteX5" fmla="*/ 1465943 w 1567616"/>
                <a:gd name="connsiteY5" fmla="*/ 566057 h 1787990"/>
                <a:gd name="connsiteX6" fmla="*/ 1567543 w 1567616"/>
                <a:gd name="connsiteY6" fmla="*/ 972457 h 1787990"/>
                <a:gd name="connsiteX7" fmla="*/ 1451429 w 1567616"/>
                <a:gd name="connsiteY7" fmla="*/ 1422400 h 1787990"/>
                <a:gd name="connsiteX8" fmla="*/ 1190171 w 1567616"/>
                <a:gd name="connsiteY8" fmla="*/ 1625600 h 1787990"/>
                <a:gd name="connsiteX9" fmla="*/ 899886 w 1567616"/>
                <a:gd name="connsiteY9" fmla="*/ 1770743 h 1787990"/>
                <a:gd name="connsiteX10" fmla="*/ 566057 w 1567616"/>
                <a:gd name="connsiteY10" fmla="*/ 1770743 h 1787990"/>
                <a:gd name="connsiteX11" fmla="*/ 406400 w 1567616"/>
                <a:gd name="connsiteY11" fmla="*/ 1640114 h 1787990"/>
                <a:gd name="connsiteX12" fmla="*/ 304800 w 1567616"/>
                <a:gd name="connsiteY12" fmla="*/ 1553028 h 1787990"/>
                <a:gd name="connsiteX13" fmla="*/ 0 w 1567616"/>
                <a:gd name="connsiteY13" fmla="*/ 1465943 h 178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16" h="1787990">
                  <a:moveTo>
                    <a:pt x="420914" y="0"/>
                  </a:moveTo>
                  <a:cubicBezTo>
                    <a:pt x="474133" y="58057"/>
                    <a:pt x="527353" y="116114"/>
                    <a:pt x="595086" y="174171"/>
                  </a:cubicBezTo>
                  <a:cubicBezTo>
                    <a:pt x="662819" y="232228"/>
                    <a:pt x="745067" y="304800"/>
                    <a:pt x="827314" y="348343"/>
                  </a:cubicBezTo>
                  <a:cubicBezTo>
                    <a:pt x="909562" y="391886"/>
                    <a:pt x="1011162" y="430590"/>
                    <a:pt x="1088571" y="435428"/>
                  </a:cubicBezTo>
                  <a:cubicBezTo>
                    <a:pt x="1165980" y="440266"/>
                    <a:pt x="1228876" y="355600"/>
                    <a:pt x="1291771" y="377371"/>
                  </a:cubicBezTo>
                  <a:cubicBezTo>
                    <a:pt x="1354666" y="399142"/>
                    <a:pt x="1419981" y="466876"/>
                    <a:pt x="1465943" y="566057"/>
                  </a:cubicBezTo>
                  <a:cubicBezTo>
                    <a:pt x="1511905" y="665238"/>
                    <a:pt x="1569962" y="829733"/>
                    <a:pt x="1567543" y="972457"/>
                  </a:cubicBezTo>
                  <a:cubicBezTo>
                    <a:pt x="1565124" y="1115181"/>
                    <a:pt x="1514324" y="1313543"/>
                    <a:pt x="1451429" y="1422400"/>
                  </a:cubicBezTo>
                  <a:cubicBezTo>
                    <a:pt x="1388534" y="1531257"/>
                    <a:pt x="1282095" y="1567543"/>
                    <a:pt x="1190171" y="1625600"/>
                  </a:cubicBezTo>
                  <a:cubicBezTo>
                    <a:pt x="1098247" y="1683657"/>
                    <a:pt x="1003905" y="1746553"/>
                    <a:pt x="899886" y="1770743"/>
                  </a:cubicBezTo>
                  <a:cubicBezTo>
                    <a:pt x="795867" y="1794933"/>
                    <a:pt x="648305" y="1792514"/>
                    <a:pt x="566057" y="1770743"/>
                  </a:cubicBezTo>
                  <a:cubicBezTo>
                    <a:pt x="483809" y="1748972"/>
                    <a:pt x="449943" y="1676400"/>
                    <a:pt x="406400" y="1640114"/>
                  </a:cubicBezTo>
                  <a:cubicBezTo>
                    <a:pt x="362857" y="1603828"/>
                    <a:pt x="372533" y="1582056"/>
                    <a:pt x="304800" y="1553028"/>
                  </a:cubicBezTo>
                  <a:cubicBezTo>
                    <a:pt x="237067" y="1524000"/>
                    <a:pt x="48381" y="1482876"/>
                    <a:pt x="0" y="1465943"/>
                  </a:cubicBezTo>
                </a:path>
              </a:pathLst>
            </a:cu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cxnSpLocks/>
            </p:cNvCxnSpPr>
            <p:nvPr/>
          </p:nvCxnSpPr>
          <p:spPr>
            <a:xfrm flipH="1">
              <a:off x="5234831" y="3452452"/>
              <a:ext cx="201896" cy="582563"/>
            </a:xfrm>
            <a:prstGeom prst="line">
              <a:avLst/>
            </a:prstGeom>
            <a:ln w="28575">
              <a:solidFill>
                <a:srgbClr val="0B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12" t="23770" r="-134" b="49519"/>
            <a:stretch/>
          </p:blipFill>
          <p:spPr bwMode="auto">
            <a:xfrm>
              <a:off x="6103363" y="2685466"/>
              <a:ext cx="264471" cy="26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9" t="72592" r="929" b="1012"/>
            <a:stretch/>
          </p:blipFill>
          <p:spPr bwMode="auto">
            <a:xfrm>
              <a:off x="6211937" y="3658689"/>
              <a:ext cx="283330" cy="31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6" t="73966" r="49773"/>
            <a:stretch/>
          </p:blipFill>
          <p:spPr bwMode="auto">
            <a:xfrm>
              <a:off x="5685397" y="3767565"/>
              <a:ext cx="163285" cy="1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97" r="77891"/>
            <a:stretch/>
          </p:blipFill>
          <p:spPr bwMode="auto">
            <a:xfrm>
              <a:off x="5450669" y="3590275"/>
              <a:ext cx="159757" cy="19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31" t="48327" r="412" b="25373"/>
            <a:stretch/>
          </p:blipFill>
          <p:spPr bwMode="auto">
            <a:xfrm>
              <a:off x="6319973" y="3051131"/>
              <a:ext cx="235518" cy="25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73" t="72600" r="23468"/>
            <a:stretch/>
          </p:blipFill>
          <p:spPr bwMode="auto">
            <a:xfrm>
              <a:off x="5931788" y="3514025"/>
              <a:ext cx="276226" cy="28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 rot="21429509">
            <a:off x="8588983" y="2237980"/>
            <a:ext cx="1779749" cy="3708981"/>
            <a:chOff x="6761770" y="1768903"/>
            <a:chExt cx="1779749" cy="3708981"/>
          </a:xfrm>
        </p:grpSpPr>
        <p:sp>
          <p:nvSpPr>
            <p:cNvPr id="147" name="Rectangle 146"/>
            <p:cNvSpPr/>
            <p:nvPr/>
          </p:nvSpPr>
          <p:spPr>
            <a:xfrm rot="1073208">
              <a:off x="7371124" y="5219170"/>
              <a:ext cx="169027" cy="258714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761770" y="1768903"/>
              <a:ext cx="1779749" cy="3674406"/>
              <a:chOff x="5229440" y="871235"/>
              <a:chExt cx="1779749" cy="3674406"/>
            </a:xfrm>
          </p:grpSpPr>
          <p:sp>
            <p:nvSpPr>
              <p:cNvPr id="141" name="Right Triangle 140"/>
              <p:cNvSpPr/>
              <p:nvPr/>
            </p:nvSpPr>
            <p:spPr>
              <a:xfrm rot="13332953">
                <a:off x="5933516" y="3821801"/>
                <a:ext cx="326456" cy="369931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4339912">
                <a:off x="5628179" y="472496"/>
                <a:ext cx="982272" cy="1779749"/>
                <a:chOff x="7650038" y="3301117"/>
                <a:chExt cx="982272" cy="177974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6" name="Right Triangle 65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67" name="Right Triangle 6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68" name="Right Triangle 6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0" name="Right Triangle 69"/>
                <p:cNvSpPr/>
                <p:nvPr/>
              </p:nvSpPr>
              <p:spPr>
                <a:xfrm rot="17405686">
                  <a:off x="8324266" y="4166409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 rot="1209240">
                  <a:off x="8348871" y="3996289"/>
                  <a:ext cx="204518" cy="310602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 rot="20507580">
                <a:off x="5699116" y="1588033"/>
                <a:ext cx="902426" cy="1779749"/>
                <a:chOff x="7650038" y="3301117"/>
                <a:chExt cx="902426" cy="1779749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ight Triangle 75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ight Triangle 77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92" name="Right Triangle 91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93" name="Right Triangle 92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87" name="Right Triangle 8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88" name="Right Triangle 8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89" name="Right Triangle 8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20468151">
                <a:off x="5779746" y="2948437"/>
                <a:ext cx="611048" cy="945498"/>
                <a:chOff x="4732769" y="3976120"/>
                <a:chExt cx="611048" cy="945498"/>
              </a:xfrm>
            </p:grpSpPr>
            <p:sp>
              <p:nvSpPr>
                <p:cNvPr id="103" name="Right Triangle 102"/>
                <p:cNvSpPr/>
                <p:nvPr/>
              </p:nvSpPr>
              <p:spPr>
                <a:xfrm rot="17289229">
                  <a:off x="4747943" y="4613934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5" name="Right Triangle 104"/>
                <p:cNvSpPr/>
                <p:nvPr/>
              </p:nvSpPr>
              <p:spPr>
                <a:xfrm rot="1213654">
                  <a:off x="4732769" y="4621204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1209240">
                  <a:off x="4880374" y="4130898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1209240">
                  <a:off x="5069720" y="4164840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ight Triangle 107"/>
                <p:cNvSpPr/>
                <p:nvPr/>
              </p:nvSpPr>
              <p:spPr>
                <a:xfrm rot="1213654">
                  <a:off x="4946252" y="3976120"/>
                  <a:ext cx="397565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9" name="Right Triangle 108"/>
                <p:cNvSpPr/>
                <p:nvPr/>
              </p:nvSpPr>
              <p:spPr>
                <a:xfrm rot="12013654">
                  <a:off x="5039681" y="4154316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20409061">
                <a:off x="5849222" y="3216452"/>
                <a:ext cx="507009" cy="764123"/>
                <a:chOff x="4204509" y="3952497"/>
                <a:chExt cx="507009" cy="76412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209240">
                  <a:off x="4204509" y="421714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209240">
                  <a:off x="4248075" y="4107275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209240">
                  <a:off x="4437421" y="4141217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/>
                <p:cNvSpPr/>
                <p:nvPr/>
              </p:nvSpPr>
              <p:spPr>
                <a:xfrm rot="1213654">
                  <a:off x="4313953" y="3952497"/>
                  <a:ext cx="397565" cy="397565"/>
                </a:xfrm>
                <a:prstGeom prst="rtTriangle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18" name="Right Triangle 117"/>
                <p:cNvSpPr/>
                <p:nvPr/>
              </p:nvSpPr>
              <p:spPr>
                <a:xfrm rot="12013654">
                  <a:off x="4407382" y="4130693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482406" y="3541013"/>
                <a:ext cx="611573" cy="742758"/>
                <a:chOff x="5474563" y="4100424"/>
                <a:chExt cx="611573" cy="742758"/>
              </a:xfrm>
            </p:grpSpPr>
            <p:sp>
              <p:nvSpPr>
                <p:cNvPr id="120" name="Right Triangle 119"/>
                <p:cNvSpPr/>
                <p:nvPr/>
              </p:nvSpPr>
              <p:spPr>
                <a:xfrm>
                  <a:off x="5474563" y="4235573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ight Triangle 121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ight Triangle 123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5" name="Right Triangle 124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510941" y="3772664"/>
                <a:ext cx="449535" cy="731220"/>
                <a:chOff x="5636601" y="4111962"/>
                <a:chExt cx="449535" cy="731220"/>
              </a:xfrm>
            </p:grpSpPr>
            <p:sp>
              <p:nvSpPr>
                <p:cNvPr id="135" name="Right Triangle 134"/>
                <p:cNvSpPr/>
                <p:nvPr/>
              </p:nvSpPr>
              <p:spPr>
                <a:xfrm rot="10068543">
                  <a:off x="5636601" y="4239082"/>
                  <a:ext cx="222855" cy="25253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ight Triangle 136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1209240">
                  <a:off x="5846343" y="4111962"/>
                  <a:ext cx="172478" cy="560127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ight Triangle 138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40" name="Right Triangle 139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5485478" y="3802883"/>
                <a:ext cx="627683" cy="742758"/>
                <a:chOff x="5458453" y="4100424"/>
                <a:chExt cx="627683" cy="742758"/>
              </a:xfrm>
            </p:grpSpPr>
            <p:sp>
              <p:nvSpPr>
                <p:cNvPr id="128" name="Right Triangle 127"/>
                <p:cNvSpPr/>
                <p:nvPr/>
              </p:nvSpPr>
              <p:spPr>
                <a:xfrm rot="11698474">
                  <a:off x="5458453" y="4274449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ight Triangle 129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ight Triangle 131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3" name="Right Triangle 132"/>
                <p:cNvSpPr/>
                <p:nvPr/>
              </p:nvSpPr>
              <p:spPr>
                <a:xfrm rot="1213654">
                  <a:off x="5740062" y="4396565"/>
                  <a:ext cx="312859" cy="296007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 rot="618079">
            <a:off x="6145876" y="1909706"/>
            <a:ext cx="1914136" cy="2910408"/>
            <a:chOff x="3738821" y="1632164"/>
            <a:chExt cx="1914136" cy="2910408"/>
          </a:xfrm>
        </p:grpSpPr>
        <p:sp>
          <p:nvSpPr>
            <p:cNvPr id="276" name="Rectangle 275"/>
            <p:cNvSpPr/>
            <p:nvPr/>
          </p:nvSpPr>
          <p:spPr>
            <a:xfrm rot="1209240">
              <a:off x="3738821" y="4077823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209240">
              <a:off x="3807840" y="3856764"/>
              <a:ext cx="445127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209240">
              <a:off x="4247128" y="3480161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104419">
              <a:off x="3965059" y="3521355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11923024">
              <a:off x="3967003" y="3980314"/>
              <a:ext cx="156020" cy="446952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209240">
              <a:off x="3969202" y="3396516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209240">
              <a:off x="4068985" y="3271123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209240">
              <a:off x="4149288" y="297162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209240">
              <a:off x="4346594" y="303572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209240">
              <a:off x="4207307" y="279653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209240">
              <a:off x="4276790" y="2637066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209240">
              <a:off x="4558773" y="2032486"/>
              <a:ext cx="248096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1213654">
              <a:off x="4314743" y="2486439"/>
              <a:ext cx="448760" cy="549964"/>
              <a:chOff x="3609892" y="1152939"/>
              <a:chExt cx="448760" cy="549964"/>
            </a:xfrm>
          </p:grpSpPr>
          <p:sp>
            <p:nvSpPr>
              <p:cNvPr id="6" name="Right Triangle 5"/>
              <p:cNvSpPr/>
              <p:nvPr/>
            </p:nvSpPr>
            <p:spPr>
              <a:xfrm>
                <a:off x="3609892" y="1152939"/>
                <a:ext cx="397565" cy="397565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0800000">
                <a:off x="3762291" y="1305338"/>
                <a:ext cx="296361" cy="397565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</p:grpSp>
        <p:sp>
          <p:nvSpPr>
            <p:cNvPr id="13" name="Right Triangle 12"/>
            <p:cNvSpPr/>
            <p:nvPr/>
          </p:nvSpPr>
          <p:spPr>
            <a:xfrm rot="1213654">
              <a:off x="4103268" y="317697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12053962">
              <a:off x="4199371" y="3387573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7289229">
              <a:off x="3918497" y="3669512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209240">
              <a:off x="4619274" y="2583976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209240">
              <a:off x="4952245" y="2665276"/>
              <a:ext cx="224466" cy="46275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7405686">
              <a:off x="4627942" y="2713209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209240">
              <a:off x="4652547" y="2543089"/>
              <a:ext cx="204518" cy="310602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213654">
              <a:off x="4988260" y="2669131"/>
              <a:ext cx="222855" cy="25253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209240">
              <a:off x="5385714" y="2963432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rot="11936357">
              <a:off x="4999663" y="3260509"/>
              <a:ext cx="422826" cy="488950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104419">
              <a:off x="5103645" y="3004626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1923024">
              <a:off x="5153052" y="346839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209240">
              <a:off x="5107788" y="2879787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209240">
              <a:off x="5087929" y="295470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209240">
              <a:off x="5285235" y="301880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7289229">
              <a:off x="5057083" y="3152783"/>
              <a:ext cx="313024" cy="302343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209240">
              <a:off x="5145948" y="277961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rot="1213654">
              <a:off x="5041909" y="316005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209240">
              <a:off x="5189514" y="2669747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209240">
              <a:off x="5378860" y="2703689"/>
              <a:ext cx="248096" cy="464749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 rot="1213654">
              <a:off x="5255392" y="2514969"/>
              <a:ext cx="397565" cy="397565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52" name="Right Triangle 51"/>
            <p:cNvSpPr/>
            <p:nvPr/>
          </p:nvSpPr>
          <p:spPr>
            <a:xfrm rot="12013654">
              <a:off x="5348821" y="2693165"/>
              <a:ext cx="296361" cy="397565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1209240">
              <a:off x="4742921" y="2140704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 rot="11936357">
              <a:off x="4356870" y="2437781"/>
              <a:ext cx="422826" cy="488950"/>
            </a:xfrm>
            <a:prstGeom prst="rtTriangle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104419">
              <a:off x="4460852" y="2181898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11923024">
              <a:off x="4602896" y="200714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1209240">
              <a:off x="4464995" y="2057059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209240">
              <a:off x="4564778" y="1931666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209240">
              <a:off x="4645081" y="1632164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1209240">
              <a:off x="4846755" y="1671690"/>
              <a:ext cx="224466" cy="524832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Triangle 166"/>
            <p:cNvSpPr/>
            <p:nvPr/>
          </p:nvSpPr>
          <p:spPr>
            <a:xfrm rot="1213654">
              <a:off x="4599061" y="1837516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68" name="Right Triangle 167"/>
            <p:cNvSpPr/>
            <p:nvPr/>
          </p:nvSpPr>
          <p:spPr>
            <a:xfrm rot="12053962">
              <a:off x="4695164" y="2048116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69" name="Right Triangle 168"/>
            <p:cNvSpPr/>
            <p:nvPr/>
          </p:nvSpPr>
          <p:spPr>
            <a:xfrm rot="17289229">
              <a:off x="4414290" y="2330055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45876" y="1909706"/>
            <a:ext cx="4222856" cy="4037255"/>
            <a:chOff x="6145876" y="1909706"/>
            <a:chExt cx="4222856" cy="4037255"/>
          </a:xfrm>
        </p:grpSpPr>
        <p:grpSp>
          <p:nvGrpSpPr>
            <p:cNvPr id="3" name="Group 2"/>
            <p:cNvGrpSpPr/>
            <p:nvPr/>
          </p:nvGrpSpPr>
          <p:grpSpPr>
            <a:xfrm rot="618079">
              <a:off x="7578820" y="3153767"/>
              <a:ext cx="1600857" cy="1349549"/>
              <a:chOff x="5234831" y="2685466"/>
              <a:chExt cx="1600857" cy="1349549"/>
            </a:xfrm>
          </p:grpSpPr>
          <p:pic>
            <p:nvPicPr>
              <p:cNvPr id="1026" name="Picture 2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893" b="27021"/>
              <a:stretch/>
            </p:blipFill>
            <p:spPr bwMode="auto">
              <a:xfrm flipV="1">
                <a:off x="6537666" y="3348963"/>
                <a:ext cx="298022" cy="293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145"/>
              <p:cNvSpPr/>
              <p:nvPr/>
            </p:nvSpPr>
            <p:spPr>
              <a:xfrm rot="1033263">
                <a:off x="5401339" y="2822977"/>
                <a:ext cx="324076" cy="698212"/>
              </a:xfrm>
              <a:prstGeom prst="ellipse">
                <a:avLst/>
              </a:pr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417458" y="2929009"/>
                <a:ext cx="1152599" cy="677097"/>
              </a:xfrm>
              <a:custGeom>
                <a:avLst/>
                <a:gdLst>
                  <a:gd name="connsiteX0" fmla="*/ 420914 w 1567616"/>
                  <a:gd name="connsiteY0" fmla="*/ 0 h 1787990"/>
                  <a:gd name="connsiteX1" fmla="*/ 595086 w 1567616"/>
                  <a:gd name="connsiteY1" fmla="*/ 174171 h 1787990"/>
                  <a:gd name="connsiteX2" fmla="*/ 827314 w 1567616"/>
                  <a:gd name="connsiteY2" fmla="*/ 348343 h 1787990"/>
                  <a:gd name="connsiteX3" fmla="*/ 1088571 w 1567616"/>
                  <a:gd name="connsiteY3" fmla="*/ 435428 h 1787990"/>
                  <a:gd name="connsiteX4" fmla="*/ 1291771 w 1567616"/>
                  <a:gd name="connsiteY4" fmla="*/ 377371 h 1787990"/>
                  <a:gd name="connsiteX5" fmla="*/ 1465943 w 1567616"/>
                  <a:gd name="connsiteY5" fmla="*/ 566057 h 1787990"/>
                  <a:gd name="connsiteX6" fmla="*/ 1567543 w 1567616"/>
                  <a:gd name="connsiteY6" fmla="*/ 972457 h 1787990"/>
                  <a:gd name="connsiteX7" fmla="*/ 1451429 w 1567616"/>
                  <a:gd name="connsiteY7" fmla="*/ 1422400 h 1787990"/>
                  <a:gd name="connsiteX8" fmla="*/ 1190171 w 1567616"/>
                  <a:gd name="connsiteY8" fmla="*/ 1625600 h 1787990"/>
                  <a:gd name="connsiteX9" fmla="*/ 899886 w 1567616"/>
                  <a:gd name="connsiteY9" fmla="*/ 1770743 h 1787990"/>
                  <a:gd name="connsiteX10" fmla="*/ 566057 w 1567616"/>
                  <a:gd name="connsiteY10" fmla="*/ 1770743 h 1787990"/>
                  <a:gd name="connsiteX11" fmla="*/ 406400 w 1567616"/>
                  <a:gd name="connsiteY11" fmla="*/ 1640114 h 1787990"/>
                  <a:gd name="connsiteX12" fmla="*/ 304800 w 1567616"/>
                  <a:gd name="connsiteY12" fmla="*/ 1553028 h 1787990"/>
                  <a:gd name="connsiteX13" fmla="*/ 0 w 1567616"/>
                  <a:gd name="connsiteY13" fmla="*/ 1465943 h 1787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7616" h="1787990">
                    <a:moveTo>
                      <a:pt x="420914" y="0"/>
                    </a:moveTo>
                    <a:cubicBezTo>
                      <a:pt x="474133" y="58057"/>
                      <a:pt x="527353" y="116114"/>
                      <a:pt x="595086" y="174171"/>
                    </a:cubicBezTo>
                    <a:cubicBezTo>
                      <a:pt x="662819" y="232228"/>
                      <a:pt x="745067" y="304800"/>
                      <a:pt x="827314" y="348343"/>
                    </a:cubicBezTo>
                    <a:cubicBezTo>
                      <a:pt x="909562" y="391886"/>
                      <a:pt x="1011162" y="430590"/>
                      <a:pt x="1088571" y="435428"/>
                    </a:cubicBezTo>
                    <a:cubicBezTo>
                      <a:pt x="1165980" y="440266"/>
                      <a:pt x="1228876" y="355600"/>
                      <a:pt x="1291771" y="377371"/>
                    </a:cubicBezTo>
                    <a:cubicBezTo>
                      <a:pt x="1354666" y="399142"/>
                      <a:pt x="1419981" y="466876"/>
                      <a:pt x="1465943" y="566057"/>
                    </a:cubicBezTo>
                    <a:cubicBezTo>
                      <a:pt x="1511905" y="665238"/>
                      <a:pt x="1569962" y="829733"/>
                      <a:pt x="1567543" y="972457"/>
                    </a:cubicBezTo>
                    <a:cubicBezTo>
                      <a:pt x="1565124" y="1115181"/>
                      <a:pt x="1514324" y="1313543"/>
                      <a:pt x="1451429" y="1422400"/>
                    </a:cubicBezTo>
                    <a:cubicBezTo>
                      <a:pt x="1388534" y="1531257"/>
                      <a:pt x="1282095" y="1567543"/>
                      <a:pt x="1190171" y="1625600"/>
                    </a:cubicBezTo>
                    <a:cubicBezTo>
                      <a:pt x="1098247" y="1683657"/>
                      <a:pt x="1003905" y="1746553"/>
                      <a:pt x="899886" y="1770743"/>
                    </a:cubicBezTo>
                    <a:cubicBezTo>
                      <a:pt x="795867" y="1794933"/>
                      <a:pt x="648305" y="1792514"/>
                      <a:pt x="566057" y="1770743"/>
                    </a:cubicBezTo>
                    <a:cubicBezTo>
                      <a:pt x="483809" y="1748972"/>
                      <a:pt x="449943" y="1676400"/>
                      <a:pt x="406400" y="1640114"/>
                    </a:cubicBezTo>
                    <a:cubicBezTo>
                      <a:pt x="362857" y="1603828"/>
                      <a:pt x="372533" y="1582056"/>
                      <a:pt x="304800" y="1553028"/>
                    </a:cubicBezTo>
                    <a:cubicBezTo>
                      <a:pt x="237067" y="1524000"/>
                      <a:pt x="48381" y="1482876"/>
                      <a:pt x="0" y="1465943"/>
                    </a:cubicBezTo>
                  </a:path>
                </a:pathLst>
              </a:cu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cxnSpLocks/>
              </p:cNvCxnSpPr>
              <p:nvPr/>
            </p:nvCxnSpPr>
            <p:spPr>
              <a:xfrm flipH="1">
                <a:off x="5234831" y="3452452"/>
                <a:ext cx="201896" cy="582563"/>
              </a:xfrm>
              <a:prstGeom prst="line">
                <a:avLst/>
              </a:prstGeom>
              <a:ln w="28575">
                <a:solidFill>
                  <a:srgbClr val="0BA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012" t="23770" r="-134" b="49519"/>
              <a:stretch/>
            </p:blipFill>
            <p:spPr bwMode="auto">
              <a:xfrm>
                <a:off x="6103363" y="2685466"/>
                <a:ext cx="264471" cy="260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09" t="72592" r="929" b="1012"/>
              <a:stretch/>
            </p:blipFill>
            <p:spPr bwMode="auto">
              <a:xfrm>
                <a:off x="6211937" y="3658689"/>
                <a:ext cx="283330" cy="318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16" t="73966" r="49773"/>
              <a:stretch/>
            </p:blipFill>
            <p:spPr bwMode="auto">
              <a:xfrm>
                <a:off x="5685397" y="3767565"/>
                <a:ext cx="163285" cy="1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97" r="77891"/>
              <a:stretch/>
            </p:blipFill>
            <p:spPr bwMode="auto">
              <a:xfrm>
                <a:off x="5450669" y="3590275"/>
                <a:ext cx="159757" cy="19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31" t="48327" r="412" b="25373"/>
              <a:stretch/>
            </p:blipFill>
            <p:spPr bwMode="auto">
              <a:xfrm>
                <a:off x="6319973" y="3051131"/>
                <a:ext cx="235518" cy="251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73" t="72600" r="23468"/>
              <a:stretch/>
            </p:blipFill>
            <p:spPr bwMode="auto">
              <a:xfrm>
                <a:off x="5931788" y="3514025"/>
                <a:ext cx="276226" cy="28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 rot="21429509">
              <a:off x="8588983" y="2237980"/>
              <a:ext cx="1779749" cy="3708981"/>
              <a:chOff x="6761770" y="1768903"/>
              <a:chExt cx="1779749" cy="3708981"/>
            </a:xfrm>
          </p:grpSpPr>
          <p:sp>
            <p:nvSpPr>
              <p:cNvPr id="147" name="Rectangle 146"/>
              <p:cNvSpPr/>
              <p:nvPr/>
            </p:nvSpPr>
            <p:spPr>
              <a:xfrm rot="1073208">
                <a:off x="7371124" y="5219170"/>
                <a:ext cx="169027" cy="258714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761770" y="1768903"/>
                <a:ext cx="1779749" cy="3674406"/>
                <a:chOff x="5229440" y="871235"/>
                <a:chExt cx="1779749" cy="3674406"/>
              </a:xfrm>
            </p:grpSpPr>
            <p:sp>
              <p:nvSpPr>
                <p:cNvPr id="141" name="Right Triangle 140"/>
                <p:cNvSpPr/>
                <p:nvPr/>
              </p:nvSpPr>
              <p:spPr>
                <a:xfrm rot="13332953">
                  <a:off x="5933516" y="3821801"/>
                  <a:ext cx="326456" cy="369931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 rot="4339912">
                  <a:off x="5628179" y="472496"/>
                  <a:ext cx="982272" cy="1779749"/>
                  <a:chOff x="7650038" y="3301117"/>
                  <a:chExt cx="982272" cy="177974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ight Triangle 53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ight Triangle 55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65" name="Right Triangle 64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66" name="Right Triangle 65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67" name="Right Triangle 6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8" name="Right Triangle 6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69" name="Right Triangle 6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70" name="Right Triangle 69"/>
                  <p:cNvSpPr/>
                  <p:nvPr/>
                </p:nvSpPr>
                <p:spPr>
                  <a:xfrm rot="17405686">
                    <a:off x="8324266" y="4166409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 rot="1209240">
                    <a:off x="8348871" y="3996289"/>
                    <a:ext cx="204518" cy="310602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 rot="20507580">
                  <a:off x="5699116" y="1588033"/>
                  <a:ext cx="902426" cy="1779749"/>
                  <a:chOff x="7650038" y="3301117"/>
                  <a:chExt cx="902426" cy="1779749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Triangle 75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ight Triangle 77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92" name="Right Triangle 91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87" name="Right Triangle 8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88" name="Right Triangle 8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89" name="Right Triangle 8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 rot="20468151">
                  <a:off x="5779746" y="2948437"/>
                  <a:ext cx="611048" cy="945498"/>
                  <a:chOff x="4732769" y="3976120"/>
                  <a:chExt cx="611048" cy="945498"/>
                </a:xfrm>
              </p:grpSpPr>
              <p:sp>
                <p:nvSpPr>
                  <p:cNvPr id="103" name="Right Triangle 102"/>
                  <p:cNvSpPr/>
                  <p:nvPr/>
                </p:nvSpPr>
                <p:spPr>
                  <a:xfrm rot="17289229">
                    <a:off x="4747943" y="4613934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5" name="Right Triangle 104"/>
                  <p:cNvSpPr/>
                  <p:nvPr/>
                </p:nvSpPr>
                <p:spPr>
                  <a:xfrm rot="1213654">
                    <a:off x="4732769" y="4621204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209240">
                    <a:off x="4880374" y="4130898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209240">
                    <a:off x="5069720" y="4164840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ight Triangle 107"/>
                  <p:cNvSpPr/>
                  <p:nvPr/>
                </p:nvSpPr>
                <p:spPr>
                  <a:xfrm rot="1213654">
                    <a:off x="4946252" y="3976120"/>
                    <a:ext cx="397565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9" name="Right Triangle 108"/>
                  <p:cNvSpPr/>
                  <p:nvPr/>
                </p:nvSpPr>
                <p:spPr>
                  <a:xfrm rot="12013654">
                    <a:off x="5039681" y="4154316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 rot="20409061">
                  <a:off x="5849222" y="3216452"/>
                  <a:ext cx="507009" cy="764123"/>
                  <a:chOff x="4204509" y="3952497"/>
                  <a:chExt cx="507009" cy="764123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 rot="1209240">
                    <a:off x="4204509" y="421714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 rot="1209240">
                    <a:off x="4248075" y="4107275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1209240">
                    <a:off x="4437421" y="4141217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/>
                  <p:cNvSpPr/>
                  <p:nvPr/>
                </p:nvSpPr>
                <p:spPr>
                  <a:xfrm rot="1213654">
                    <a:off x="4313953" y="3952497"/>
                    <a:ext cx="397565" cy="397565"/>
                  </a:xfrm>
                  <a:prstGeom prst="rtTriangle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18" name="Right Triangle 117"/>
                  <p:cNvSpPr/>
                  <p:nvPr/>
                </p:nvSpPr>
                <p:spPr>
                  <a:xfrm rot="12013654">
                    <a:off x="4407382" y="4130693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5482406" y="3541013"/>
                  <a:ext cx="611573" cy="742758"/>
                  <a:chOff x="5474563" y="4100424"/>
                  <a:chExt cx="611573" cy="742758"/>
                </a:xfrm>
              </p:grpSpPr>
              <p:sp>
                <p:nvSpPr>
                  <p:cNvPr id="120" name="Right Triangle 119"/>
                  <p:cNvSpPr/>
                  <p:nvPr/>
                </p:nvSpPr>
                <p:spPr>
                  <a:xfrm>
                    <a:off x="5474563" y="4235573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ight Triangle 121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ight Triangle 123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5" name="Right Triangle 124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5510941" y="3772664"/>
                  <a:ext cx="449535" cy="731220"/>
                  <a:chOff x="5636601" y="4111962"/>
                  <a:chExt cx="449535" cy="731220"/>
                </a:xfrm>
              </p:grpSpPr>
              <p:sp>
                <p:nvSpPr>
                  <p:cNvPr id="135" name="Right Triangle 134"/>
                  <p:cNvSpPr/>
                  <p:nvPr/>
                </p:nvSpPr>
                <p:spPr>
                  <a:xfrm rot="10068543">
                    <a:off x="5636601" y="4239082"/>
                    <a:ext cx="222855" cy="25253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ight Triangle 136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1209240">
                    <a:off x="5846343" y="4111962"/>
                    <a:ext cx="172478" cy="560127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ight Triangle 138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40" name="Right Triangle 139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485478" y="3802883"/>
                  <a:ext cx="627683" cy="742758"/>
                  <a:chOff x="5458453" y="4100424"/>
                  <a:chExt cx="627683" cy="742758"/>
                </a:xfrm>
              </p:grpSpPr>
              <p:sp>
                <p:nvSpPr>
                  <p:cNvPr id="128" name="Right Triangle 127"/>
                  <p:cNvSpPr/>
                  <p:nvPr/>
                </p:nvSpPr>
                <p:spPr>
                  <a:xfrm rot="11698474">
                    <a:off x="5458453" y="4274449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ight Triangle 129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ight Triangle 131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3" name="Right Triangle 132"/>
                  <p:cNvSpPr/>
                  <p:nvPr/>
                </p:nvSpPr>
                <p:spPr>
                  <a:xfrm rot="1213654">
                    <a:off x="5740062" y="4396565"/>
                    <a:ext cx="312859" cy="296007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Group 3"/>
            <p:cNvGrpSpPr/>
            <p:nvPr/>
          </p:nvGrpSpPr>
          <p:grpSpPr>
            <a:xfrm rot="618079">
              <a:off x="6145876" y="1909706"/>
              <a:ext cx="1914136" cy="2910408"/>
              <a:chOff x="3738821" y="1632164"/>
              <a:chExt cx="1914136" cy="2910408"/>
            </a:xfrm>
          </p:grpSpPr>
          <p:sp>
            <p:nvSpPr>
              <p:cNvPr id="276" name="Rectangle 275"/>
              <p:cNvSpPr/>
              <p:nvPr/>
            </p:nvSpPr>
            <p:spPr>
              <a:xfrm rot="1209240">
                <a:off x="3738821" y="4077823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209240">
                <a:off x="3807840" y="3856764"/>
                <a:ext cx="445127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209240">
                <a:off x="4247128" y="3480161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104419">
                <a:off x="3965059" y="3521355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1923024">
                <a:off x="3967003" y="3980314"/>
                <a:ext cx="156020" cy="446952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209240">
                <a:off x="3969202" y="3396516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209240">
                <a:off x="4068985" y="3271123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209240">
                <a:off x="4149288" y="297162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209240">
                <a:off x="4346594" y="303572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209240">
                <a:off x="4207307" y="279653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09240">
                <a:off x="4276790" y="2637066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209240">
                <a:off x="4558773" y="2032486"/>
                <a:ext cx="248096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213654">
                <a:off x="4314743" y="2486439"/>
                <a:ext cx="448760" cy="549964"/>
                <a:chOff x="3609892" y="1152939"/>
                <a:chExt cx="448760" cy="549964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>
                  <a:off x="3609892" y="1152939"/>
                  <a:ext cx="397565" cy="397565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 rot="10800000">
                  <a:off x="3762291" y="1305338"/>
                  <a:ext cx="296361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sp>
            <p:nvSpPr>
              <p:cNvPr id="13" name="Right Triangle 12"/>
              <p:cNvSpPr/>
              <p:nvPr/>
            </p:nvSpPr>
            <p:spPr>
              <a:xfrm rot="1213654">
                <a:off x="4103268" y="317697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 rot="12053962">
                <a:off x="4199371" y="3387573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7289229">
                <a:off x="3918497" y="3669512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209240">
                <a:off x="4619274" y="2583976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209240">
                <a:off x="4952245" y="2665276"/>
                <a:ext cx="224466" cy="46275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26"/>
              <p:cNvSpPr/>
              <p:nvPr/>
            </p:nvSpPr>
            <p:spPr>
              <a:xfrm rot="17405686">
                <a:off x="4627942" y="2713209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9240">
                <a:off x="4652547" y="2543089"/>
                <a:ext cx="204518" cy="310602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1213654">
                <a:off x="4988260" y="2669131"/>
                <a:ext cx="222855" cy="25253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209240">
                <a:off x="5385714" y="2963432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1936357">
                <a:off x="4999663" y="3260509"/>
                <a:ext cx="422826" cy="488950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104419">
                <a:off x="5103645" y="3004626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/>
              <p:cNvSpPr/>
              <p:nvPr/>
            </p:nvSpPr>
            <p:spPr>
              <a:xfrm rot="11923024">
                <a:off x="5153052" y="346839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209240">
                <a:off x="5107788" y="2879787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209240">
                <a:off x="5087929" y="295470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209240">
                <a:off x="5285235" y="301880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/>
            </p:nvSpPr>
            <p:spPr>
              <a:xfrm rot="17289229">
                <a:off x="5057083" y="3152783"/>
                <a:ext cx="313024" cy="302343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209240">
                <a:off x="5145948" y="277961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213654">
                <a:off x="5041909" y="316005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209240">
                <a:off x="5189514" y="2669747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209240">
                <a:off x="5378860" y="2703689"/>
                <a:ext cx="248096" cy="464749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 rot="1213654">
                <a:off x="5255392" y="2514969"/>
                <a:ext cx="397565" cy="397565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 rot="12013654">
                <a:off x="5348821" y="2693165"/>
                <a:ext cx="296361" cy="397565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209240">
                <a:off x="4742921" y="2140704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ight Triangle 155"/>
              <p:cNvSpPr/>
              <p:nvPr/>
            </p:nvSpPr>
            <p:spPr>
              <a:xfrm rot="11936357">
                <a:off x="4356870" y="2437781"/>
                <a:ext cx="422826" cy="488950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104419">
                <a:off x="4460852" y="2181898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1923024">
                <a:off x="4602896" y="200714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209240">
                <a:off x="4464995" y="2057059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9240">
                <a:off x="4564778" y="1931666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209240">
                <a:off x="4645081" y="1632164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209240">
                <a:off x="4846755" y="1671690"/>
                <a:ext cx="224466" cy="524832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ight Triangle 166"/>
              <p:cNvSpPr/>
              <p:nvPr/>
            </p:nvSpPr>
            <p:spPr>
              <a:xfrm rot="1213654">
                <a:off x="4599061" y="1837516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68" name="Right Triangle 167"/>
              <p:cNvSpPr/>
              <p:nvPr/>
            </p:nvSpPr>
            <p:spPr>
              <a:xfrm rot="12053962">
                <a:off x="4695164" y="2048116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69" name="Right Triangle 168"/>
              <p:cNvSpPr/>
              <p:nvPr/>
            </p:nvSpPr>
            <p:spPr>
              <a:xfrm rot="17289229">
                <a:off x="4414290" y="2330055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0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2645686" y="-6437"/>
            <a:ext cx="6136623" cy="6117186"/>
            <a:chOff x="2645686" y="-6437"/>
            <a:chExt cx="6136623" cy="6117186"/>
          </a:xfrm>
        </p:grpSpPr>
        <p:sp>
          <p:nvSpPr>
            <p:cNvPr id="4" name="Rectangle 3"/>
            <p:cNvSpPr/>
            <p:nvPr/>
          </p:nvSpPr>
          <p:spPr>
            <a:xfrm>
              <a:off x="2671562" y="0"/>
              <a:ext cx="6110747" cy="611074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5686" y="-6437"/>
              <a:ext cx="5114013" cy="6117186"/>
              <a:chOff x="2645686" y="-6437"/>
              <a:chExt cx="5114013" cy="6117186"/>
            </a:xfrm>
            <a:solidFill>
              <a:srgbClr val="52C7F7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2645686" y="-6436"/>
                <a:ext cx="3495367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924265" y="2893916"/>
                <a:ext cx="5676171" cy="757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70452" y="5601062"/>
                <a:ext cx="1612780" cy="5096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1247076" y="2851920"/>
                <a:ext cx="5758702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4321631" y="2672679"/>
                <a:ext cx="6117183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67126" y="2975074"/>
                <a:ext cx="1509251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4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小清新 颜色搭配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27" y="-12599"/>
            <a:ext cx="753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3" y="349351"/>
            <a:ext cx="4914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33856" y="2903774"/>
            <a:ext cx="5632712" cy="865706"/>
          </a:xfrm>
          <a:prstGeom prst="rect">
            <a:avLst/>
          </a:prstGeom>
          <a:solidFill>
            <a:srgbClr val="1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15947" y="2740722"/>
            <a:ext cx="5632712" cy="865706"/>
          </a:xfrm>
          <a:prstGeom prst="rect">
            <a:avLst/>
          </a:prstGeom>
          <a:solidFill>
            <a:srgbClr val="52AAC6"/>
          </a:solidFill>
          <a:ln>
            <a:solidFill>
              <a:srgbClr val="52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Ho</dc:creator>
  <cp:lastModifiedBy>Carmen Ho</cp:lastModifiedBy>
  <cp:revision>15</cp:revision>
  <dcterms:created xsi:type="dcterms:W3CDTF">2017-03-14T06:13:49Z</dcterms:created>
  <dcterms:modified xsi:type="dcterms:W3CDTF">2017-03-14T11:57:50Z</dcterms:modified>
</cp:coreProperties>
</file>