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7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6" r:id="rId11"/>
    <p:sldId id="264" r:id="rId12"/>
    <p:sldId id="26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81" autoAdjust="0"/>
  </p:normalViewPr>
  <p:slideViewPr>
    <p:cSldViewPr snapToGrid="0">
      <p:cViewPr varScale="1">
        <p:scale>
          <a:sx n="112" d="100"/>
          <a:sy n="112" d="100"/>
        </p:scale>
        <p:origin x="768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C2C0D-1A97-4D89-9F17-1D2E016C084B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11828B-0622-4F62-B803-CE76A1BA22C5}">
      <dgm:prSet phldrT="[Text]"/>
      <dgm:spPr/>
      <dgm:t>
        <a:bodyPr/>
        <a:lstStyle/>
        <a:p>
          <a:r>
            <a:rPr lang="en-US" dirty="0" smtClean="0"/>
            <a:t>Casey</a:t>
          </a:r>
          <a:endParaRPr lang="en-US" dirty="0"/>
        </a:p>
      </dgm:t>
    </dgm:pt>
    <dgm:pt modelId="{C36BB5BB-3D19-44B2-A203-BB349151A6E6}" type="parTrans" cxnId="{992B179C-462A-41A8-950E-3EAFEC9F18BC}">
      <dgm:prSet/>
      <dgm:spPr/>
      <dgm:t>
        <a:bodyPr/>
        <a:lstStyle/>
        <a:p>
          <a:endParaRPr lang="en-US"/>
        </a:p>
      </dgm:t>
    </dgm:pt>
    <dgm:pt modelId="{07A7DC55-F187-4224-BF76-507062726025}" type="sibTrans" cxnId="{992B179C-462A-41A8-950E-3EAFEC9F18BC}">
      <dgm:prSet/>
      <dgm:spPr/>
      <dgm:t>
        <a:bodyPr/>
        <a:lstStyle/>
        <a:p>
          <a:endParaRPr lang="en-US"/>
        </a:p>
      </dgm:t>
    </dgm:pt>
    <dgm:pt modelId="{BC4F6C9A-179F-47C5-B817-99BA28E46821}">
      <dgm:prSet phldrT="[Text]"/>
      <dgm:spPr/>
      <dgm:t>
        <a:bodyPr/>
        <a:lstStyle/>
        <a:p>
          <a:r>
            <a:rPr lang="en-US" dirty="0" smtClean="0"/>
            <a:t>Dan</a:t>
          </a:r>
          <a:endParaRPr lang="en-US" dirty="0"/>
        </a:p>
      </dgm:t>
    </dgm:pt>
    <dgm:pt modelId="{33CA73F0-815F-4DAE-8127-60B4BFF9B074}" type="parTrans" cxnId="{3C56A71F-4352-45F1-8606-D6E08EE433EF}">
      <dgm:prSet/>
      <dgm:spPr/>
      <dgm:t>
        <a:bodyPr/>
        <a:lstStyle/>
        <a:p>
          <a:endParaRPr lang="en-US"/>
        </a:p>
      </dgm:t>
    </dgm:pt>
    <dgm:pt modelId="{F5C08DFE-00E8-481E-8AA4-12B998281143}" type="sibTrans" cxnId="{3C56A71F-4352-45F1-8606-D6E08EE433EF}">
      <dgm:prSet/>
      <dgm:spPr/>
      <dgm:t>
        <a:bodyPr/>
        <a:lstStyle/>
        <a:p>
          <a:endParaRPr lang="en-US"/>
        </a:p>
      </dgm:t>
    </dgm:pt>
    <dgm:pt modelId="{1DD3CD12-0D9B-40E5-BDDB-4D2BB4252490}">
      <dgm:prSet phldrT="[Text]"/>
      <dgm:spPr/>
      <dgm:t>
        <a:bodyPr/>
        <a:lstStyle/>
        <a:p>
          <a:r>
            <a:rPr lang="en-US" dirty="0" err="1" smtClean="0"/>
            <a:t>Runhui</a:t>
          </a:r>
          <a:endParaRPr lang="en-US" dirty="0"/>
        </a:p>
      </dgm:t>
    </dgm:pt>
    <dgm:pt modelId="{65D7180D-9FD0-462A-BF99-365300EDEDA4}" type="parTrans" cxnId="{52F3C6C8-08DC-48C4-A120-C43332E37950}">
      <dgm:prSet/>
      <dgm:spPr/>
      <dgm:t>
        <a:bodyPr/>
        <a:lstStyle/>
        <a:p>
          <a:endParaRPr lang="en-US"/>
        </a:p>
      </dgm:t>
    </dgm:pt>
    <dgm:pt modelId="{2ECA10D9-71AF-4B69-A4D7-46582A34FBB0}" type="sibTrans" cxnId="{52F3C6C8-08DC-48C4-A120-C43332E37950}">
      <dgm:prSet/>
      <dgm:spPr/>
      <dgm:t>
        <a:bodyPr/>
        <a:lstStyle/>
        <a:p>
          <a:endParaRPr lang="en-US"/>
        </a:p>
      </dgm:t>
    </dgm:pt>
    <dgm:pt modelId="{C80CC154-1CCD-4B73-A6F6-7CB32A646BAD}">
      <dgm:prSet phldrT="[Text]"/>
      <dgm:spPr/>
      <dgm:t>
        <a:bodyPr/>
        <a:lstStyle/>
        <a:p>
          <a:r>
            <a:rPr lang="en-US" dirty="0" err="1" smtClean="0"/>
            <a:t>Jiamin</a:t>
          </a:r>
          <a:endParaRPr lang="en-US" dirty="0"/>
        </a:p>
      </dgm:t>
    </dgm:pt>
    <dgm:pt modelId="{44012873-0683-4016-9260-8CF6C9E66D8A}" type="sibTrans" cxnId="{F5F3ECC2-A8E0-45E9-9A45-DE51EBED4EB2}">
      <dgm:prSet/>
      <dgm:spPr/>
      <dgm:t>
        <a:bodyPr/>
        <a:lstStyle/>
        <a:p>
          <a:endParaRPr lang="en-US"/>
        </a:p>
      </dgm:t>
    </dgm:pt>
    <dgm:pt modelId="{6845735E-D15A-4AE4-B8E2-17EB4C3FAC8B}" type="parTrans" cxnId="{F5F3ECC2-A8E0-45E9-9A45-DE51EBED4EB2}">
      <dgm:prSet/>
      <dgm:spPr/>
      <dgm:t>
        <a:bodyPr/>
        <a:lstStyle/>
        <a:p>
          <a:endParaRPr lang="en-US"/>
        </a:p>
      </dgm:t>
    </dgm:pt>
    <dgm:pt modelId="{7EA93376-8481-4B46-9EFB-28507D705F0B}">
      <dgm:prSet phldrT="[Text]"/>
      <dgm:spPr/>
      <dgm:t>
        <a:bodyPr/>
        <a:lstStyle/>
        <a:p>
          <a:r>
            <a:rPr lang="en-US" dirty="0" err="1" smtClean="0"/>
            <a:t>Deepali</a:t>
          </a:r>
          <a:endParaRPr lang="en-US" dirty="0"/>
        </a:p>
      </dgm:t>
    </dgm:pt>
    <dgm:pt modelId="{56148174-BE10-493C-823B-03A3CC7950EE}" type="sibTrans" cxnId="{5609D52F-3CA1-4200-8BD8-7B7B6E33FEFD}">
      <dgm:prSet/>
      <dgm:spPr/>
      <dgm:t>
        <a:bodyPr/>
        <a:lstStyle/>
        <a:p>
          <a:endParaRPr lang="en-US"/>
        </a:p>
      </dgm:t>
    </dgm:pt>
    <dgm:pt modelId="{2EB99B08-D4CF-423F-B0E2-EC13AA3B9525}" type="parTrans" cxnId="{5609D52F-3CA1-4200-8BD8-7B7B6E33FEFD}">
      <dgm:prSet/>
      <dgm:spPr/>
      <dgm:t>
        <a:bodyPr/>
        <a:lstStyle/>
        <a:p>
          <a:endParaRPr lang="en-US"/>
        </a:p>
      </dgm:t>
    </dgm:pt>
    <dgm:pt modelId="{2C538EF3-6389-48A9-9C71-DE449DFEF0BC}" type="pres">
      <dgm:prSet presAssocID="{4C9C2C0D-1A97-4D89-9F17-1D2E016C084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067EA94-BAF5-4D35-AF76-B8B881059913}" type="pres">
      <dgm:prSet presAssocID="{2011828B-0622-4F62-B803-CE76A1BA22C5}" presName="composite" presStyleCnt="0">
        <dgm:presLayoutVars>
          <dgm:chMax val="1"/>
          <dgm:chPref val="1"/>
        </dgm:presLayoutVars>
      </dgm:prSet>
      <dgm:spPr/>
    </dgm:pt>
    <dgm:pt modelId="{C73ECAC6-2B96-4FA1-B428-2B33122E507C}" type="pres">
      <dgm:prSet presAssocID="{2011828B-0622-4F62-B803-CE76A1BA22C5}" presName="Accent" presStyleLbl="trAlignAcc1" presStyleIdx="0" presStyleCnt="5">
        <dgm:presLayoutVars>
          <dgm:chMax val="0"/>
          <dgm:chPref val="0"/>
        </dgm:presLayoutVars>
      </dgm:prSet>
      <dgm:spPr/>
    </dgm:pt>
    <dgm:pt modelId="{D14248AF-72EB-4A82-9D2E-A58E0D8E63BA}" type="pres">
      <dgm:prSet presAssocID="{2011828B-0622-4F62-B803-CE76A1BA22C5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7B5BA589-64DF-46D4-BDBD-3A23BCABB256}" type="pres">
      <dgm:prSet presAssocID="{2011828B-0622-4F62-B803-CE76A1BA22C5}" presName="ChildComposite" presStyleCnt="0"/>
      <dgm:spPr/>
    </dgm:pt>
    <dgm:pt modelId="{C206C31C-DAFF-4378-B594-30B6ED1F50C9}" type="pres">
      <dgm:prSet presAssocID="{2011828B-0622-4F62-B803-CE76A1BA22C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DDAB8B-4BE3-43DE-A337-2C0B881463A4}" type="pres">
      <dgm:prSet presAssocID="{2011828B-0622-4F62-B803-CE76A1BA22C5}" presName="Parent" presStyleLbl="revTx" presStyleIdx="0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07E6-6A69-4D7E-A1D4-8B790C315768}" type="pres">
      <dgm:prSet presAssocID="{07A7DC55-F187-4224-BF76-507062726025}" presName="sibTrans" presStyleCnt="0"/>
      <dgm:spPr/>
    </dgm:pt>
    <dgm:pt modelId="{A682C819-0E48-4A4F-96C5-E244AE7D83E2}" type="pres">
      <dgm:prSet presAssocID="{BC4F6C9A-179F-47C5-B817-99BA28E46821}" presName="composite" presStyleCnt="0">
        <dgm:presLayoutVars>
          <dgm:chMax val="1"/>
          <dgm:chPref val="1"/>
        </dgm:presLayoutVars>
      </dgm:prSet>
      <dgm:spPr/>
    </dgm:pt>
    <dgm:pt modelId="{1139F9A1-8F03-4A7B-BCF5-9CF603C6A852}" type="pres">
      <dgm:prSet presAssocID="{BC4F6C9A-179F-47C5-B817-99BA28E46821}" presName="Accent" presStyleLbl="trAlignAcc1" presStyleIdx="1" presStyleCnt="5">
        <dgm:presLayoutVars>
          <dgm:chMax val="0"/>
          <dgm:chPref val="0"/>
        </dgm:presLayoutVars>
      </dgm:prSet>
      <dgm:spPr/>
    </dgm:pt>
    <dgm:pt modelId="{47B4EBB8-0F2A-48A1-A8CE-63DC680D0080}" type="pres">
      <dgm:prSet presAssocID="{BC4F6C9A-179F-47C5-B817-99BA28E46821}" presName="Image" presStyleLbl="alignImgPlace1" presStyleIdx="1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28000"/>
          </a:stretch>
        </a:blipFill>
      </dgm:spPr>
    </dgm:pt>
    <dgm:pt modelId="{CFA7650A-75E5-4B71-A096-8059F11982B4}" type="pres">
      <dgm:prSet presAssocID="{BC4F6C9A-179F-47C5-B817-99BA28E46821}" presName="ChildComposite" presStyleCnt="0"/>
      <dgm:spPr/>
    </dgm:pt>
    <dgm:pt modelId="{463899EC-7A5B-404D-B97B-31E26A3DB76A}" type="pres">
      <dgm:prSet presAssocID="{BC4F6C9A-179F-47C5-B817-99BA28E46821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E3B1C-7F45-445F-89EC-984C9A95F3AE}" type="pres">
      <dgm:prSet presAssocID="{BC4F6C9A-179F-47C5-B817-99BA28E46821}" presName="Parent" presStyleLbl="revTx" presStyleIdx="1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48AC3-15A0-461C-9A98-7B449741CCD7}" type="pres">
      <dgm:prSet presAssocID="{F5C08DFE-00E8-481E-8AA4-12B998281143}" presName="sibTrans" presStyleCnt="0"/>
      <dgm:spPr/>
    </dgm:pt>
    <dgm:pt modelId="{7F08D84E-CE8E-4F55-AB63-C79E32CC4530}" type="pres">
      <dgm:prSet presAssocID="{7EA93376-8481-4B46-9EFB-28507D705F0B}" presName="composite" presStyleCnt="0">
        <dgm:presLayoutVars>
          <dgm:chMax val="1"/>
          <dgm:chPref val="1"/>
        </dgm:presLayoutVars>
      </dgm:prSet>
      <dgm:spPr/>
    </dgm:pt>
    <dgm:pt modelId="{1311944D-99D4-4D53-AE4B-E1FB48A12D20}" type="pres">
      <dgm:prSet presAssocID="{7EA93376-8481-4B46-9EFB-28507D705F0B}" presName="Accent" presStyleLbl="trAlignAcc1" presStyleIdx="2" presStyleCnt="5">
        <dgm:presLayoutVars>
          <dgm:chMax val="0"/>
          <dgm:chPref val="0"/>
        </dgm:presLayoutVars>
      </dgm:prSet>
      <dgm:spPr/>
    </dgm:pt>
    <dgm:pt modelId="{B722807E-0C54-4C5B-9FF3-3A2E71BF643F}" type="pres">
      <dgm:prSet presAssocID="{7EA93376-8481-4B46-9EFB-28507D705F0B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45036A8-5169-46C3-AFF3-64B11504F6CB}" type="pres">
      <dgm:prSet presAssocID="{7EA93376-8481-4B46-9EFB-28507D705F0B}" presName="ChildComposite" presStyleCnt="0"/>
      <dgm:spPr/>
    </dgm:pt>
    <dgm:pt modelId="{30393283-B76C-4BDA-8CC1-1C2B9A0912BD}" type="pres">
      <dgm:prSet presAssocID="{7EA93376-8481-4B46-9EFB-28507D705F0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BC2A9-F4C0-43BD-9383-3C6918953C2A}" type="pres">
      <dgm:prSet presAssocID="{7EA93376-8481-4B46-9EFB-28507D705F0B}" presName="Parent" presStyleLbl="revTx" presStyleIdx="2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F9E54-73F0-4617-A6C0-B5C3C89D5613}" type="pres">
      <dgm:prSet presAssocID="{56148174-BE10-493C-823B-03A3CC7950EE}" presName="sibTrans" presStyleCnt="0"/>
      <dgm:spPr/>
    </dgm:pt>
    <dgm:pt modelId="{319E045D-9DBD-44C0-A71F-9A2A7C53165C}" type="pres">
      <dgm:prSet presAssocID="{C80CC154-1CCD-4B73-A6F6-7CB32A646BAD}" presName="composite" presStyleCnt="0">
        <dgm:presLayoutVars>
          <dgm:chMax val="1"/>
          <dgm:chPref val="1"/>
        </dgm:presLayoutVars>
      </dgm:prSet>
      <dgm:spPr/>
    </dgm:pt>
    <dgm:pt modelId="{4440B3B9-0434-40B8-81BE-E4050891FD59}" type="pres">
      <dgm:prSet presAssocID="{C80CC154-1CCD-4B73-A6F6-7CB32A646BAD}" presName="Accent" presStyleLbl="trAlignAcc1" presStyleIdx="3" presStyleCnt="5">
        <dgm:presLayoutVars>
          <dgm:chMax val="0"/>
          <dgm:chPref val="0"/>
        </dgm:presLayoutVars>
      </dgm:prSet>
      <dgm:spPr/>
    </dgm:pt>
    <dgm:pt modelId="{69BBCC15-7C48-40DC-B042-190CCF1EB968}" type="pres">
      <dgm:prSet presAssocID="{C80CC154-1CCD-4B73-A6F6-7CB32A646BAD}" presName="Image" presStyleLbl="alignImgPlace1" presStyleIdx="3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7000"/>
          </a:stretch>
        </a:blipFill>
      </dgm:spPr>
    </dgm:pt>
    <dgm:pt modelId="{7F6BD650-0433-47D8-AFB6-6FD87DB66467}" type="pres">
      <dgm:prSet presAssocID="{C80CC154-1CCD-4B73-A6F6-7CB32A646BAD}" presName="ChildComposite" presStyleCnt="0"/>
      <dgm:spPr/>
    </dgm:pt>
    <dgm:pt modelId="{C8332AF3-4B00-4FC7-A0FD-390699A0C665}" type="pres">
      <dgm:prSet presAssocID="{C80CC154-1CCD-4B73-A6F6-7CB32A646BA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4C11FCD-AAB7-494A-8B12-E18B2AB933B1}" type="pres">
      <dgm:prSet presAssocID="{C80CC154-1CCD-4B73-A6F6-7CB32A646BAD}" presName="Parent" presStyleLbl="revTx" presStyleIdx="3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89149-462E-47FB-B0B3-98EEBAE7012F}" type="pres">
      <dgm:prSet presAssocID="{44012873-0683-4016-9260-8CF6C9E66D8A}" presName="sibTrans" presStyleCnt="0"/>
      <dgm:spPr/>
    </dgm:pt>
    <dgm:pt modelId="{9552EC16-6838-4716-99B0-DA5E13A3D97D}" type="pres">
      <dgm:prSet presAssocID="{1DD3CD12-0D9B-40E5-BDDB-4D2BB4252490}" presName="composite" presStyleCnt="0">
        <dgm:presLayoutVars>
          <dgm:chMax val="1"/>
          <dgm:chPref val="1"/>
        </dgm:presLayoutVars>
      </dgm:prSet>
      <dgm:spPr/>
    </dgm:pt>
    <dgm:pt modelId="{17E326AE-4C49-4BEA-87FA-D492EBBB2BD7}" type="pres">
      <dgm:prSet presAssocID="{1DD3CD12-0D9B-40E5-BDDB-4D2BB4252490}" presName="Accent" presStyleLbl="trAlignAcc1" presStyleIdx="4" presStyleCnt="5">
        <dgm:presLayoutVars>
          <dgm:chMax val="0"/>
          <dgm:chPref val="0"/>
        </dgm:presLayoutVars>
      </dgm:prSet>
      <dgm:spPr/>
    </dgm:pt>
    <dgm:pt modelId="{2C9130B1-6108-4D3E-92FD-1371B3FAFFF1}" type="pres">
      <dgm:prSet presAssocID="{1DD3CD12-0D9B-40E5-BDDB-4D2BB4252490}" presName="Image" presStyleLbl="alignImgPlace1" presStyleIdx="4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106489EC-F754-465F-97F7-08D65441A0E7}" type="pres">
      <dgm:prSet presAssocID="{1DD3CD12-0D9B-40E5-BDDB-4D2BB4252490}" presName="ChildComposite" presStyleCnt="0"/>
      <dgm:spPr/>
    </dgm:pt>
    <dgm:pt modelId="{DDD938F6-E777-4510-A184-970B8039BE76}" type="pres">
      <dgm:prSet presAssocID="{1DD3CD12-0D9B-40E5-BDDB-4D2BB425249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FD2FF2C-0CD4-4E9E-A066-7007D81BF405}" type="pres">
      <dgm:prSet presAssocID="{1DD3CD12-0D9B-40E5-BDDB-4D2BB4252490}" presName="Parent" presStyleLbl="revTx" presStyleIdx="4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9D52F-3CA1-4200-8BD8-7B7B6E33FEFD}" srcId="{4C9C2C0D-1A97-4D89-9F17-1D2E016C084B}" destId="{7EA93376-8481-4B46-9EFB-28507D705F0B}" srcOrd="2" destOrd="0" parTransId="{2EB99B08-D4CF-423F-B0E2-EC13AA3B9525}" sibTransId="{56148174-BE10-493C-823B-03A3CC7950EE}"/>
    <dgm:cxn modelId="{992B179C-462A-41A8-950E-3EAFEC9F18BC}" srcId="{4C9C2C0D-1A97-4D89-9F17-1D2E016C084B}" destId="{2011828B-0622-4F62-B803-CE76A1BA22C5}" srcOrd="0" destOrd="0" parTransId="{C36BB5BB-3D19-44B2-A203-BB349151A6E6}" sibTransId="{07A7DC55-F187-4224-BF76-507062726025}"/>
    <dgm:cxn modelId="{67EA39EA-9E4A-4517-A606-2359C32C26F2}" type="presOf" srcId="{BC4F6C9A-179F-47C5-B817-99BA28E46821}" destId="{058E3B1C-7F45-445F-89EC-984C9A95F3AE}" srcOrd="0" destOrd="0" presId="urn:microsoft.com/office/officeart/2008/layout/CaptionedPictures"/>
    <dgm:cxn modelId="{BB0F40A6-997F-4878-A0CD-486A89F7814D}" type="presOf" srcId="{C80CC154-1CCD-4B73-A6F6-7CB32A646BAD}" destId="{B4C11FCD-AAB7-494A-8B12-E18B2AB933B1}" srcOrd="0" destOrd="0" presId="urn:microsoft.com/office/officeart/2008/layout/CaptionedPictures"/>
    <dgm:cxn modelId="{F5F3ECC2-A8E0-45E9-9A45-DE51EBED4EB2}" srcId="{4C9C2C0D-1A97-4D89-9F17-1D2E016C084B}" destId="{C80CC154-1CCD-4B73-A6F6-7CB32A646BAD}" srcOrd="3" destOrd="0" parTransId="{6845735E-D15A-4AE4-B8E2-17EB4C3FAC8B}" sibTransId="{44012873-0683-4016-9260-8CF6C9E66D8A}"/>
    <dgm:cxn modelId="{400F1CC1-591D-4F40-8204-9CC986B0F7E5}" type="presOf" srcId="{4C9C2C0D-1A97-4D89-9F17-1D2E016C084B}" destId="{2C538EF3-6389-48A9-9C71-DE449DFEF0BC}" srcOrd="0" destOrd="0" presId="urn:microsoft.com/office/officeart/2008/layout/CaptionedPictures"/>
    <dgm:cxn modelId="{8341F392-784C-4A72-9A3B-E7A7BE70FBBB}" type="presOf" srcId="{7EA93376-8481-4B46-9EFB-28507D705F0B}" destId="{74BBC2A9-F4C0-43BD-9383-3C6918953C2A}" srcOrd="0" destOrd="0" presId="urn:microsoft.com/office/officeart/2008/layout/CaptionedPictures"/>
    <dgm:cxn modelId="{52F3C6C8-08DC-48C4-A120-C43332E37950}" srcId="{4C9C2C0D-1A97-4D89-9F17-1D2E016C084B}" destId="{1DD3CD12-0D9B-40E5-BDDB-4D2BB4252490}" srcOrd="4" destOrd="0" parTransId="{65D7180D-9FD0-462A-BF99-365300EDEDA4}" sibTransId="{2ECA10D9-71AF-4B69-A4D7-46582A34FBB0}"/>
    <dgm:cxn modelId="{3C56A71F-4352-45F1-8606-D6E08EE433EF}" srcId="{4C9C2C0D-1A97-4D89-9F17-1D2E016C084B}" destId="{BC4F6C9A-179F-47C5-B817-99BA28E46821}" srcOrd="1" destOrd="0" parTransId="{33CA73F0-815F-4DAE-8127-60B4BFF9B074}" sibTransId="{F5C08DFE-00E8-481E-8AA4-12B998281143}"/>
    <dgm:cxn modelId="{8D39D195-BD6F-4C8F-A852-AE75518AE38A}" type="presOf" srcId="{2011828B-0622-4F62-B803-CE76A1BA22C5}" destId="{3CDDAB8B-4BE3-43DE-A337-2C0B881463A4}" srcOrd="0" destOrd="0" presId="urn:microsoft.com/office/officeart/2008/layout/CaptionedPictures"/>
    <dgm:cxn modelId="{3E4BA17C-A5B2-45FB-985B-A2F3CE1E5C07}" type="presOf" srcId="{1DD3CD12-0D9B-40E5-BDDB-4D2BB4252490}" destId="{0FD2FF2C-0CD4-4E9E-A066-7007D81BF405}" srcOrd="0" destOrd="0" presId="urn:microsoft.com/office/officeart/2008/layout/CaptionedPictures"/>
    <dgm:cxn modelId="{FE288B0B-11C2-451D-B331-F7316762D8B4}" type="presParOf" srcId="{2C538EF3-6389-48A9-9C71-DE449DFEF0BC}" destId="{A067EA94-BAF5-4D35-AF76-B8B881059913}" srcOrd="0" destOrd="0" presId="urn:microsoft.com/office/officeart/2008/layout/CaptionedPictures"/>
    <dgm:cxn modelId="{26FD30BB-0D41-4796-873C-426FD8FFB52B}" type="presParOf" srcId="{A067EA94-BAF5-4D35-AF76-B8B881059913}" destId="{C73ECAC6-2B96-4FA1-B428-2B33122E507C}" srcOrd="0" destOrd="0" presId="urn:microsoft.com/office/officeart/2008/layout/CaptionedPictures"/>
    <dgm:cxn modelId="{17A5AC6A-E914-4F00-9788-B6680E025E23}" type="presParOf" srcId="{A067EA94-BAF5-4D35-AF76-B8B881059913}" destId="{D14248AF-72EB-4A82-9D2E-A58E0D8E63BA}" srcOrd="1" destOrd="0" presId="urn:microsoft.com/office/officeart/2008/layout/CaptionedPictures"/>
    <dgm:cxn modelId="{1F1BBA1E-3227-4830-B95E-827DA7A4AEA1}" type="presParOf" srcId="{A067EA94-BAF5-4D35-AF76-B8B881059913}" destId="{7B5BA589-64DF-46D4-BDBD-3A23BCABB256}" srcOrd="2" destOrd="0" presId="urn:microsoft.com/office/officeart/2008/layout/CaptionedPictures"/>
    <dgm:cxn modelId="{6D735661-3791-44CB-B990-17427D9B2E62}" type="presParOf" srcId="{7B5BA589-64DF-46D4-BDBD-3A23BCABB256}" destId="{C206C31C-DAFF-4378-B594-30B6ED1F50C9}" srcOrd="0" destOrd="0" presId="urn:microsoft.com/office/officeart/2008/layout/CaptionedPictures"/>
    <dgm:cxn modelId="{A2C71D9D-FCE4-434C-A1F1-310ED7167CAE}" type="presParOf" srcId="{7B5BA589-64DF-46D4-BDBD-3A23BCABB256}" destId="{3CDDAB8B-4BE3-43DE-A337-2C0B881463A4}" srcOrd="1" destOrd="0" presId="urn:microsoft.com/office/officeart/2008/layout/CaptionedPictures"/>
    <dgm:cxn modelId="{8CAF0FC3-A58A-48CC-A2BB-18A3CBF91D74}" type="presParOf" srcId="{2C538EF3-6389-48A9-9C71-DE449DFEF0BC}" destId="{45DE07E6-6A69-4D7E-A1D4-8B790C315768}" srcOrd="1" destOrd="0" presId="urn:microsoft.com/office/officeart/2008/layout/CaptionedPictures"/>
    <dgm:cxn modelId="{9E68F850-F61E-4194-92D2-ED7F23B9546E}" type="presParOf" srcId="{2C538EF3-6389-48A9-9C71-DE449DFEF0BC}" destId="{A682C819-0E48-4A4F-96C5-E244AE7D83E2}" srcOrd="2" destOrd="0" presId="urn:microsoft.com/office/officeart/2008/layout/CaptionedPictures"/>
    <dgm:cxn modelId="{F4BF3EA3-C04D-40D6-8C1D-D0A1453B0A11}" type="presParOf" srcId="{A682C819-0E48-4A4F-96C5-E244AE7D83E2}" destId="{1139F9A1-8F03-4A7B-BCF5-9CF603C6A852}" srcOrd="0" destOrd="0" presId="urn:microsoft.com/office/officeart/2008/layout/CaptionedPictures"/>
    <dgm:cxn modelId="{7260812D-7192-46B6-A9FC-67D883F0DC07}" type="presParOf" srcId="{A682C819-0E48-4A4F-96C5-E244AE7D83E2}" destId="{47B4EBB8-0F2A-48A1-A8CE-63DC680D0080}" srcOrd="1" destOrd="0" presId="urn:microsoft.com/office/officeart/2008/layout/CaptionedPictures"/>
    <dgm:cxn modelId="{ABDC8E60-B74E-420E-8471-04A0A4748311}" type="presParOf" srcId="{A682C819-0E48-4A4F-96C5-E244AE7D83E2}" destId="{CFA7650A-75E5-4B71-A096-8059F11982B4}" srcOrd="2" destOrd="0" presId="urn:microsoft.com/office/officeart/2008/layout/CaptionedPictures"/>
    <dgm:cxn modelId="{9D0A5BB0-5CCC-4569-B57C-8FF3F2601B02}" type="presParOf" srcId="{CFA7650A-75E5-4B71-A096-8059F11982B4}" destId="{463899EC-7A5B-404D-B97B-31E26A3DB76A}" srcOrd="0" destOrd="0" presId="urn:microsoft.com/office/officeart/2008/layout/CaptionedPictures"/>
    <dgm:cxn modelId="{77F8EEAE-37F5-4A6D-BD08-C058171E828F}" type="presParOf" srcId="{CFA7650A-75E5-4B71-A096-8059F11982B4}" destId="{058E3B1C-7F45-445F-89EC-984C9A95F3AE}" srcOrd="1" destOrd="0" presId="urn:microsoft.com/office/officeart/2008/layout/CaptionedPictures"/>
    <dgm:cxn modelId="{0254C0BF-9114-41B5-9CD5-5B2772EB8D01}" type="presParOf" srcId="{2C538EF3-6389-48A9-9C71-DE449DFEF0BC}" destId="{F1B48AC3-15A0-461C-9A98-7B449741CCD7}" srcOrd="3" destOrd="0" presId="urn:microsoft.com/office/officeart/2008/layout/CaptionedPictures"/>
    <dgm:cxn modelId="{E65507E9-E377-4FD3-82EA-0B2A5D3B34DA}" type="presParOf" srcId="{2C538EF3-6389-48A9-9C71-DE449DFEF0BC}" destId="{7F08D84E-CE8E-4F55-AB63-C79E32CC4530}" srcOrd="4" destOrd="0" presId="urn:microsoft.com/office/officeart/2008/layout/CaptionedPictures"/>
    <dgm:cxn modelId="{B4152FA5-F11A-4FC1-85CB-2015A050131C}" type="presParOf" srcId="{7F08D84E-CE8E-4F55-AB63-C79E32CC4530}" destId="{1311944D-99D4-4D53-AE4B-E1FB48A12D20}" srcOrd="0" destOrd="0" presId="urn:microsoft.com/office/officeart/2008/layout/CaptionedPictures"/>
    <dgm:cxn modelId="{785B652D-59E9-472C-BA56-074AAB87EFB7}" type="presParOf" srcId="{7F08D84E-CE8E-4F55-AB63-C79E32CC4530}" destId="{B722807E-0C54-4C5B-9FF3-3A2E71BF643F}" srcOrd="1" destOrd="0" presId="urn:microsoft.com/office/officeart/2008/layout/CaptionedPictures"/>
    <dgm:cxn modelId="{3EAB30EE-7208-457D-9516-0092AAB202F3}" type="presParOf" srcId="{7F08D84E-CE8E-4F55-AB63-C79E32CC4530}" destId="{645036A8-5169-46C3-AFF3-64B11504F6CB}" srcOrd="2" destOrd="0" presId="urn:microsoft.com/office/officeart/2008/layout/CaptionedPictures"/>
    <dgm:cxn modelId="{CC15CD2E-982C-412B-9FC3-BA0B9347D79A}" type="presParOf" srcId="{645036A8-5169-46C3-AFF3-64B11504F6CB}" destId="{30393283-B76C-4BDA-8CC1-1C2B9A0912BD}" srcOrd="0" destOrd="0" presId="urn:microsoft.com/office/officeart/2008/layout/CaptionedPictures"/>
    <dgm:cxn modelId="{ABA262F6-7484-4BED-9D68-0F7DB4794D01}" type="presParOf" srcId="{645036A8-5169-46C3-AFF3-64B11504F6CB}" destId="{74BBC2A9-F4C0-43BD-9383-3C6918953C2A}" srcOrd="1" destOrd="0" presId="urn:microsoft.com/office/officeart/2008/layout/CaptionedPictures"/>
    <dgm:cxn modelId="{92688675-47FA-490C-878F-25C789D594ED}" type="presParOf" srcId="{2C538EF3-6389-48A9-9C71-DE449DFEF0BC}" destId="{C6CF9E54-73F0-4617-A6C0-B5C3C89D5613}" srcOrd="5" destOrd="0" presId="urn:microsoft.com/office/officeart/2008/layout/CaptionedPictures"/>
    <dgm:cxn modelId="{CF77ABA5-AC03-4C70-B80C-680BD7E82AD9}" type="presParOf" srcId="{2C538EF3-6389-48A9-9C71-DE449DFEF0BC}" destId="{319E045D-9DBD-44C0-A71F-9A2A7C53165C}" srcOrd="6" destOrd="0" presId="urn:microsoft.com/office/officeart/2008/layout/CaptionedPictures"/>
    <dgm:cxn modelId="{130EDBDA-C8C5-4A7A-A1F7-7A52686F0A27}" type="presParOf" srcId="{319E045D-9DBD-44C0-A71F-9A2A7C53165C}" destId="{4440B3B9-0434-40B8-81BE-E4050891FD59}" srcOrd="0" destOrd="0" presId="urn:microsoft.com/office/officeart/2008/layout/CaptionedPictures"/>
    <dgm:cxn modelId="{328A05A0-37DF-4CE8-83C1-CFAEB2E5EA1B}" type="presParOf" srcId="{319E045D-9DBD-44C0-A71F-9A2A7C53165C}" destId="{69BBCC15-7C48-40DC-B042-190CCF1EB968}" srcOrd="1" destOrd="0" presId="urn:microsoft.com/office/officeart/2008/layout/CaptionedPictures"/>
    <dgm:cxn modelId="{CE298355-A788-44F2-A6FF-8CF73B8E8B57}" type="presParOf" srcId="{319E045D-9DBD-44C0-A71F-9A2A7C53165C}" destId="{7F6BD650-0433-47D8-AFB6-6FD87DB66467}" srcOrd="2" destOrd="0" presId="urn:microsoft.com/office/officeart/2008/layout/CaptionedPictures"/>
    <dgm:cxn modelId="{BBE8BFF3-39C6-40D6-A5AF-48104B9D30CC}" type="presParOf" srcId="{7F6BD650-0433-47D8-AFB6-6FD87DB66467}" destId="{C8332AF3-4B00-4FC7-A0FD-390699A0C665}" srcOrd="0" destOrd="0" presId="urn:microsoft.com/office/officeart/2008/layout/CaptionedPictures"/>
    <dgm:cxn modelId="{ED080622-3AA6-422A-BE98-5AC657F57929}" type="presParOf" srcId="{7F6BD650-0433-47D8-AFB6-6FD87DB66467}" destId="{B4C11FCD-AAB7-494A-8B12-E18B2AB933B1}" srcOrd="1" destOrd="0" presId="urn:microsoft.com/office/officeart/2008/layout/CaptionedPictures"/>
    <dgm:cxn modelId="{3368BFE6-7057-45AB-B9C9-0C0747601326}" type="presParOf" srcId="{2C538EF3-6389-48A9-9C71-DE449DFEF0BC}" destId="{66F89149-462E-47FB-B0B3-98EEBAE7012F}" srcOrd="7" destOrd="0" presId="urn:microsoft.com/office/officeart/2008/layout/CaptionedPictures"/>
    <dgm:cxn modelId="{31D28954-7B3F-49E5-AD71-AAAED1F81BB8}" type="presParOf" srcId="{2C538EF3-6389-48A9-9C71-DE449DFEF0BC}" destId="{9552EC16-6838-4716-99B0-DA5E13A3D97D}" srcOrd="8" destOrd="0" presId="urn:microsoft.com/office/officeart/2008/layout/CaptionedPictures"/>
    <dgm:cxn modelId="{AD091B22-FCC8-42CF-A6AF-7840FCEA925B}" type="presParOf" srcId="{9552EC16-6838-4716-99B0-DA5E13A3D97D}" destId="{17E326AE-4C49-4BEA-87FA-D492EBBB2BD7}" srcOrd="0" destOrd="0" presId="urn:microsoft.com/office/officeart/2008/layout/CaptionedPictures"/>
    <dgm:cxn modelId="{70DCC4E9-5670-4D67-B002-03372325C2CE}" type="presParOf" srcId="{9552EC16-6838-4716-99B0-DA5E13A3D97D}" destId="{2C9130B1-6108-4D3E-92FD-1371B3FAFFF1}" srcOrd="1" destOrd="0" presId="urn:microsoft.com/office/officeart/2008/layout/CaptionedPictures"/>
    <dgm:cxn modelId="{FEE966F3-EAE5-4E6E-AD1C-B3DDA26C3B13}" type="presParOf" srcId="{9552EC16-6838-4716-99B0-DA5E13A3D97D}" destId="{106489EC-F754-465F-97F7-08D65441A0E7}" srcOrd="2" destOrd="0" presId="urn:microsoft.com/office/officeart/2008/layout/CaptionedPictures"/>
    <dgm:cxn modelId="{F63ACC4F-5CA8-4272-8848-DFDA01605A58}" type="presParOf" srcId="{106489EC-F754-465F-97F7-08D65441A0E7}" destId="{DDD938F6-E777-4510-A184-970B8039BE76}" srcOrd="0" destOrd="0" presId="urn:microsoft.com/office/officeart/2008/layout/CaptionedPictures"/>
    <dgm:cxn modelId="{2162211F-1E70-4B35-A528-66B8CB233979}" type="presParOf" srcId="{106489EC-F754-465F-97F7-08D65441A0E7}" destId="{0FD2FF2C-0CD4-4E9E-A066-7007D81BF405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ECAC6-2B96-4FA1-B428-2B33122E507C}">
      <dsp:nvSpPr>
        <dsp:cNvPr id="0" name=""/>
        <dsp:cNvSpPr/>
      </dsp:nvSpPr>
      <dsp:spPr>
        <a:xfrm>
          <a:off x="109" y="875312"/>
          <a:ext cx="1284933" cy="15116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248AF-72EB-4A82-9D2E-A58E0D8E63BA}">
      <dsp:nvSpPr>
        <dsp:cNvPr id="0" name=""/>
        <dsp:cNvSpPr/>
      </dsp:nvSpPr>
      <dsp:spPr>
        <a:xfrm>
          <a:off x="64356" y="935780"/>
          <a:ext cx="1156440" cy="982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DAB8B-4BE3-43DE-A337-2C0B881463A4}">
      <dsp:nvSpPr>
        <dsp:cNvPr id="0" name=""/>
        <dsp:cNvSpPr/>
      </dsp:nvSpPr>
      <dsp:spPr>
        <a:xfrm>
          <a:off x="64356" y="1918376"/>
          <a:ext cx="1156440" cy="40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Casey</a:t>
          </a:r>
          <a:endParaRPr lang="en-US" sz="1800" kern="1200" dirty="0"/>
        </a:p>
      </dsp:txBody>
      <dsp:txXfrm>
        <a:off x="64356" y="1918376"/>
        <a:ext cx="1156440" cy="408155"/>
      </dsp:txXfrm>
    </dsp:sp>
    <dsp:sp modelId="{1139F9A1-8F03-4A7B-BCF5-9CF603C6A852}">
      <dsp:nvSpPr>
        <dsp:cNvPr id="0" name=""/>
        <dsp:cNvSpPr/>
      </dsp:nvSpPr>
      <dsp:spPr>
        <a:xfrm>
          <a:off x="1650496" y="875312"/>
          <a:ext cx="1284933" cy="15116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4EBB8-0F2A-48A1-A8CE-63DC680D0080}">
      <dsp:nvSpPr>
        <dsp:cNvPr id="0" name=""/>
        <dsp:cNvSpPr/>
      </dsp:nvSpPr>
      <dsp:spPr>
        <a:xfrm>
          <a:off x="1714743" y="935780"/>
          <a:ext cx="1156440" cy="98259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E3B1C-7F45-445F-89EC-984C9A95F3AE}">
      <dsp:nvSpPr>
        <dsp:cNvPr id="0" name=""/>
        <dsp:cNvSpPr/>
      </dsp:nvSpPr>
      <dsp:spPr>
        <a:xfrm>
          <a:off x="1714743" y="1918376"/>
          <a:ext cx="1156440" cy="40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Dan</a:t>
          </a:r>
          <a:endParaRPr lang="en-US" sz="1800" kern="1200" dirty="0"/>
        </a:p>
      </dsp:txBody>
      <dsp:txXfrm>
        <a:off x="1714743" y="1918376"/>
        <a:ext cx="1156440" cy="408155"/>
      </dsp:txXfrm>
    </dsp:sp>
    <dsp:sp modelId="{1311944D-99D4-4D53-AE4B-E1FB48A12D20}">
      <dsp:nvSpPr>
        <dsp:cNvPr id="0" name=""/>
        <dsp:cNvSpPr/>
      </dsp:nvSpPr>
      <dsp:spPr>
        <a:xfrm>
          <a:off x="3300883" y="875312"/>
          <a:ext cx="1284933" cy="15116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807E-0C54-4C5B-9FF3-3A2E71BF643F}">
      <dsp:nvSpPr>
        <dsp:cNvPr id="0" name=""/>
        <dsp:cNvSpPr/>
      </dsp:nvSpPr>
      <dsp:spPr>
        <a:xfrm>
          <a:off x="3365129" y="935780"/>
          <a:ext cx="1156440" cy="982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BC2A9-F4C0-43BD-9383-3C6918953C2A}">
      <dsp:nvSpPr>
        <dsp:cNvPr id="0" name=""/>
        <dsp:cNvSpPr/>
      </dsp:nvSpPr>
      <dsp:spPr>
        <a:xfrm>
          <a:off x="3365129" y="1918376"/>
          <a:ext cx="1156440" cy="40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Deepali</a:t>
          </a:r>
          <a:endParaRPr lang="en-US" sz="1800" kern="1200" dirty="0"/>
        </a:p>
      </dsp:txBody>
      <dsp:txXfrm>
        <a:off x="3365129" y="1918376"/>
        <a:ext cx="1156440" cy="408155"/>
      </dsp:txXfrm>
    </dsp:sp>
    <dsp:sp modelId="{4440B3B9-0434-40B8-81BE-E4050891FD59}">
      <dsp:nvSpPr>
        <dsp:cNvPr id="0" name=""/>
        <dsp:cNvSpPr/>
      </dsp:nvSpPr>
      <dsp:spPr>
        <a:xfrm>
          <a:off x="4951269" y="875312"/>
          <a:ext cx="1284933" cy="15116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BCC15-7C48-40DC-B042-190CCF1EB968}">
      <dsp:nvSpPr>
        <dsp:cNvPr id="0" name=""/>
        <dsp:cNvSpPr/>
      </dsp:nvSpPr>
      <dsp:spPr>
        <a:xfrm>
          <a:off x="5015516" y="935780"/>
          <a:ext cx="1156440" cy="982596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11FCD-AAB7-494A-8B12-E18B2AB933B1}">
      <dsp:nvSpPr>
        <dsp:cNvPr id="0" name=""/>
        <dsp:cNvSpPr/>
      </dsp:nvSpPr>
      <dsp:spPr>
        <a:xfrm>
          <a:off x="5015516" y="1918376"/>
          <a:ext cx="1156440" cy="40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Jiamin</a:t>
          </a:r>
          <a:endParaRPr lang="en-US" sz="1800" kern="1200" dirty="0"/>
        </a:p>
      </dsp:txBody>
      <dsp:txXfrm>
        <a:off x="5015516" y="1918376"/>
        <a:ext cx="1156440" cy="408155"/>
      </dsp:txXfrm>
    </dsp:sp>
    <dsp:sp modelId="{17E326AE-4C49-4BEA-87FA-D492EBBB2BD7}">
      <dsp:nvSpPr>
        <dsp:cNvPr id="0" name=""/>
        <dsp:cNvSpPr/>
      </dsp:nvSpPr>
      <dsp:spPr>
        <a:xfrm>
          <a:off x="6601656" y="875312"/>
          <a:ext cx="1284933" cy="15116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130B1-6108-4D3E-92FD-1371B3FAFFF1}">
      <dsp:nvSpPr>
        <dsp:cNvPr id="0" name=""/>
        <dsp:cNvSpPr/>
      </dsp:nvSpPr>
      <dsp:spPr>
        <a:xfrm>
          <a:off x="6665903" y="935780"/>
          <a:ext cx="1156440" cy="982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2FF2C-0CD4-4E9E-A066-7007D81BF405}">
      <dsp:nvSpPr>
        <dsp:cNvPr id="0" name=""/>
        <dsp:cNvSpPr/>
      </dsp:nvSpPr>
      <dsp:spPr>
        <a:xfrm>
          <a:off x="6665903" y="1918376"/>
          <a:ext cx="1156440" cy="408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Runhui</a:t>
          </a:r>
          <a:endParaRPr lang="en-US" sz="1800" kern="1200" dirty="0"/>
        </a:p>
      </dsp:txBody>
      <dsp:txXfrm>
        <a:off x="6665903" y="1918376"/>
        <a:ext cx="1156440" cy="408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9097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578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48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Casey</a:t>
            </a:r>
          </a:p>
        </p:txBody>
      </p:sp>
    </p:spTree>
    <p:extLst>
      <p:ext uri="{BB962C8B-B14F-4D97-AF65-F5344CB8AC3E}">
        <p14:creationId xmlns:p14="http://schemas.microsoft.com/office/powerpoint/2010/main" val="90830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Casey, Dan</a:t>
            </a:r>
          </a:p>
        </p:txBody>
      </p:sp>
    </p:spTree>
    <p:extLst>
      <p:ext uri="{BB962C8B-B14F-4D97-AF65-F5344CB8AC3E}">
        <p14:creationId xmlns:p14="http://schemas.microsoft.com/office/powerpoint/2010/main" val="353041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57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110989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Runhui</a:t>
            </a:r>
          </a:p>
        </p:txBody>
      </p:sp>
    </p:spTree>
    <p:extLst>
      <p:ext uri="{BB962C8B-B14F-4D97-AF65-F5344CB8AC3E}">
        <p14:creationId xmlns:p14="http://schemas.microsoft.com/office/powerpoint/2010/main" val="217915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Jiamin</a:t>
            </a:r>
          </a:p>
        </p:txBody>
      </p:sp>
    </p:spTree>
    <p:extLst>
      <p:ext uri="{BB962C8B-B14F-4D97-AF65-F5344CB8AC3E}">
        <p14:creationId xmlns:p14="http://schemas.microsoft.com/office/powerpoint/2010/main" val="158467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Deepali</a:t>
            </a:r>
          </a:p>
        </p:txBody>
      </p:sp>
    </p:spTree>
    <p:extLst>
      <p:ext uri="{BB962C8B-B14F-4D97-AF65-F5344CB8AC3E}">
        <p14:creationId xmlns:p14="http://schemas.microsoft.com/office/powerpoint/2010/main" val="320634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09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263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69840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0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4100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4925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016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5745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69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70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4532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27487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13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6512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38270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Paymodoro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976025" y="4367400"/>
            <a:ext cx="5635499" cy="77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kern="1200" dirty="0">
                <a:solidFill>
                  <a:schemeClr val="tx1"/>
                </a:solidFill>
                <a:latin typeface="Kozuka Mincho Pr6N R" panose="02020400000000000000" pitchFamily="18" charset="-128"/>
                <a:ea typeface="Kozuka Mincho Pr6N R" panose="02020400000000000000" pitchFamily="18" charset="-128"/>
                <a:cs typeface="+mj-cs"/>
              </a:rPr>
              <a:t>The cash sharing app to stay on track!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26" y="422146"/>
            <a:ext cx="2438126" cy="4334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54" y="422146"/>
            <a:ext cx="2449418" cy="43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Challenges and Lessons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Backend/ frontend interdependence</a:t>
            </a:r>
            <a:b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</a:b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Complexity refocuses priorities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Order of timer implementation, monitoring, and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payment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Shifting Products Requirements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Original vision lacked </a:t>
            </a: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specificity</a:t>
            </a:r>
            <a:b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</a:b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API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integration with Database</a:t>
            </a: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381000" lvl="1" indent="0">
              <a:buClr>
                <a:schemeClr val="dk1"/>
              </a:buClr>
              <a:buSzPct val="100000"/>
              <a:buNone/>
            </a:pPr>
            <a:endParaRPr lang="en" dirty="0" smtClean="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52" y="74135"/>
            <a:ext cx="1219000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Next Steps, Long-Term Strategies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Next Steps</a:t>
            </a: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Still </a:t>
            </a: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working on the first release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Integrate PayPal Mobile SDK for </a:t>
            </a: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sending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payments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&amp; persistent login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Integrate our 25 Minute Cycle Timer with global timer</a:t>
            </a: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Integrate background detection with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phonegap</a:t>
            </a:r>
          </a:p>
          <a:p>
            <a:pPr marL="533400" lvl="1" indent="0" rtl="0">
              <a:spcBef>
                <a:spcPts val="0"/>
              </a:spcBef>
              <a:buClr>
                <a:schemeClr val="dk1"/>
              </a:buClr>
              <a:buSzPct val="80000"/>
              <a:buNone/>
            </a:pPr>
            <a:endParaRPr lang="en" dirty="0" smtClean="0"/>
          </a:p>
          <a:p>
            <a:pPr marL="533400" lvl="1" indent="0" rtl="0">
              <a:spcBef>
                <a:spcPts val="0"/>
              </a:spcBef>
              <a:buClr>
                <a:schemeClr val="dk1"/>
              </a:buClr>
              <a:buSzPct val="80000"/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Long Term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Social wagering feature could be </a:t>
            </a:r>
            <a:r>
              <a:rPr lang="en" sz="1800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added</a:t>
            </a:r>
            <a:endParaRPr lang="en" sz="1800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Longer term, a larger variety of incentives to encourage user retention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750" y="114500"/>
            <a:ext cx="1219000" cy="12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24"/>
          <a:stretch/>
        </p:blipFill>
        <p:spPr>
          <a:xfrm>
            <a:off x="5116920" y="1333500"/>
            <a:ext cx="2100462" cy="5254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Team 2</a:t>
            </a:r>
            <a:endParaRPr lang="en-US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284520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hape 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7500" y="305000"/>
            <a:ext cx="1219000" cy="12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24" y="2303986"/>
            <a:ext cx="1139633" cy="9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Agenda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0202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What is Paymodoro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?</a:t>
            </a: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Market analysis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Business model and marketing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Paymodoro app: design and features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Challenges and lessons learned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Next Steps and Long-Term Strategies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500" y="305000"/>
            <a:ext cx="1219000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What is Paymodoro?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“Pomodoro technique” is a productivity method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Long focus intervals and short breaks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Named after a tomato (</a:t>
            </a:r>
            <a:r>
              <a:rPr lang="en" i="1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pomodoro</a:t>
            </a: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 in Italian) shaped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timer</a:t>
            </a:r>
            <a:b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</a:b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  <a:cs typeface="Calibri"/>
              <a:sym typeface="Calibri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Paymodoro is an incentivizing timer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Users choose time interval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Incentive: financial buy-in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Incentive: app monitors user phone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behavior</a:t>
            </a:r>
            <a:b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</a:b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  <a:cs typeface="Calibri"/>
              <a:sym typeface="Calibri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  <a:cs typeface="Calibri"/>
                <a:sym typeface="Calibri"/>
              </a:rPr>
              <a:t>Forfeited cash is paid to winners and the app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500" y="305000"/>
            <a:ext cx="1219000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Market</a:t>
            </a:r>
            <a:r>
              <a:rPr lang="en" dirty="0"/>
              <a:t> </a:t>
            </a: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09" y="1063378"/>
            <a:ext cx="4110499" cy="398699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Business model and marketing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072909"/>
            <a:ext cx="8229600" cy="3763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Business Model</a:t>
            </a:r>
            <a:endParaRPr lang="en" sz="2400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Free to download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Cash collected from forfeiting users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May generate cyclical revenue 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streams</a:t>
            </a: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762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Market Positioning</a:t>
            </a:r>
          </a:p>
          <a:p>
            <a:pPr marL="45720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Capture the student market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Popular during exams (now</a:t>
            </a: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)</a:t>
            </a: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Working professionals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Position as a productivity/ game crossover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500" y="305000"/>
            <a:ext cx="1219000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Paymodoro app: Backend Design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 dirty="0"/>
              <a:t>&lt;eg, database design&gt;</a:t>
            </a:r>
          </a:p>
          <a:p>
            <a:pPr marL="76200" marR="76200" lvl="0" indent="0" rtl="0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en" sz="1800" i="1" dirty="0"/>
              <a:t>We use the ajax to communicate with php file in server and html files in the clients by Json. And thank Nedfex Liu for his help to separate the files.</a:t>
            </a:r>
          </a:p>
          <a:p>
            <a:pPr>
              <a:spcBef>
                <a:spcPts val="0"/>
              </a:spcBef>
              <a:buNone/>
            </a:pPr>
            <a:endParaRPr i="1" dirty="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75" y="2906550"/>
            <a:ext cx="612877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365" y="3088738"/>
            <a:ext cx="1395824" cy="16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Paymodoro app: Backend Design</a:t>
            </a:r>
            <a:endParaRPr lang="en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6" y="1397792"/>
            <a:ext cx="4695825" cy="2381250"/>
          </a:xfrm>
          <a:prstGeom prst="rect">
            <a:avLst/>
          </a:prstGeom>
        </p:spPr>
      </p:pic>
      <p:sp>
        <p:nvSpPr>
          <p:cNvPr id="75" name="Shape 75"/>
          <p:cNvSpPr txBox="1"/>
          <p:nvPr/>
        </p:nvSpPr>
        <p:spPr>
          <a:xfrm>
            <a:off x="993160" y="4068050"/>
            <a:ext cx="2571600" cy="50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98" y="1397792"/>
            <a:ext cx="3977902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3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40188" y="0"/>
            <a:ext cx="8229600" cy="7255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Paymodoro </a:t>
            </a:r>
            <a:r>
              <a:rPr lang="en" sz="3000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A</a:t>
            </a:r>
            <a:r>
              <a:rPr lang="en" sz="3000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pp</a:t>
            </a:r>
            <a:r>
              <a:rPr lang="en" sz="3000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: Front End Functionality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6" y="823741"/>
            <a:ext cx="2355271" cy="4187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52" y="823741"/>
            <a:ext cx="2355500" cy="418755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240</Words>
  <Application>Microsoft Office PowerPoint</Application>
  <PresentationFormat>On-screen Show (16:9)</PresentationFormat>
  <Paragraphs>66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Kozuka Mincho Pr6N R</vt:lpstr>
      <vt:lpstr>Arial</vt:lpstr>
      <vt:lpstr>Calibri</vt:lpstr>
      <vt:lpstr>Calibri Light</vt:lpstr>
      <vt:lpstr>Courier New</vt:lpstr>
      <vt:lpstr>Office Theme</vt:lpstr>
      <vt:lpstr>Paymodoro</vt:lpstr>
      <vt:lpstr>Team 2</vt:lpstr>
      <vt:lpstr>Agenda</vt:lpstr>
      <vt:lpstr>What is Paymodoro?</vt:lpstr>
      <vt:lpstr>Market Analysis</vt:lpstr>
      <vt:lpstr>Business model and marketing</vt:lpstr>
      <vt:lpstr>Paymodoro app: Backend Design</vt:lpstr>
      <vt:lpstr>Paymodoro app: Backend Design</vt:lpstr>
      <vt:lpstr>Paymodoro App: Front End Functionality</vt:lpstr>
      <vt:lpstr>PowerPoint Presentation</vt:lpstr>
      <vt:lpstr>Challenges and Lessons</vt:lpstr>
      <vt:lpstr>Next Steps, Long-Term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Paymodoro</dc:title>
  <cp:lastModifiedBy>Daniel Cathie</cp:lastModifiedBy>
  <cp:revision>23</cp:revision>
  <dcterms:modified xsi:type="dcterms:W3CDTF">2015-05-11T20:16:45Z</dcterms:modified>
</cp:coreProperties>
</file>