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7.jpg"/><Relationship Id="rId7" Type="http://schemas.openxmlformats.org/officeDocument/2006/relationships/image" Target="../media/image2.jp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288" y="21275"/>
            <a:ext cx="1620925" cy="224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300" y="2422932"/>
            <a:ext cx="1620925" cy="249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850" y="259397"/>
            <a:ext cx="2636300" cy="14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2875" y="21275"/>
            <a:ext cx="1693776" cy="23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8846" y="3086125"/>
            <a:ext cx="3044079" cy="159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50" y="2307700"/>
            <a:ext cx="1866974" cy="2724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5969875" y="427450"/>
            <a:ext cx="0" cy="41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4863300" y="2669100"/>
            <a:ext cx="1059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3357900" y="2507700"/>
            <a:ext cx="1505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here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412" y="168488"/>
            <a:ext cx="1390250" cy="20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