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>
        <p:scale>
          <a:sx n="81" d="100"/>
          <a:sy n="81" d="100"/>
        </p:scale>
        <p:origin x="17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7DBB-8DC6-FEE3-06CA-21465D33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3DAA6-9C3A-3E02-14CF-E9EE132F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8A539-F751-35FE-79BA-F9FFAC98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57AEB-AAE3-033D-9A5A-F7EAD88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AD68-838C-60E2-9E53-08D4ACFB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97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6E9C-16D1-184E-B4CD-1E3E1C0C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48B67-B35C-3809-8D43-30DBBCB3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775DB-7638-D005-0FFC-E092BDF0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97AF8-CD32-CEE6-A8C4-01CA9460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1C5E7-9DE5-C882-455F-601291AD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5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EFC9D9-A93D-A18B-0660-DF1600491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571AF-D7A0-6ECA-D4B3-41361234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03680-ED87-14C4-49C7-82303527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CAF94-C187-3B86-F747-50341961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B1DA3-AB99-B00E-EAE0-21D4F7E5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57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CE92-ED4E-7339-8D69-59E757E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AE6DB-E56A-362F-5BA1-02EC0F79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6BA4A-A641-0C09-B681-DEBB0C4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E9585-975F-31FC-D228-A6DEBBB5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6A18-7262-58C6-B83C-47B9822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0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EA65-B676-2F21-42EB-E4115019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648FB-6BBF-C164-A684-838B7B31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8A4B8-238A-A444-CB5B-87F88AE8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1ADA-1F77-7F9F-FEE8-F112BCB7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C58A0-0DED-A120-1510-BCE4090E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4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90CC-5C46-79BA-D24C-FDF50BD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32CFB-FBEB-FB5A-4C29-F23D1B77E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F04A6-A1BA-13ED-8326-7C2EA0818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18A7D-8FF2-5204-695B-6D628367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EED46-D7E4-9A40-0F56-5F310826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7229F-4839-0337-D593-A8FF1443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6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8D6B-6646-21DC-6EA0-1F5809C6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B690B-08B1-6BD1-E563-CE3E3D24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4C29-B019-39AE-FD8F-310E1A76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1ADF78-FACC-B1DB-B378-4137BD620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310D8D-6292-9EA5-AA4C-8124D250E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08D98-6D95-111F-5A47-EB01FFE2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A367-D65C-6CFC-01ED-F6B425A8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0C224D-89E7-4F89-B6C2-B91BFCE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8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281F9-F98C-1299-5241-32060FD6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7FDFD3-4A41-B52F-04A0-C553570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633A2-36A0-F9F2-D1EB-DC5B7512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1F9BBA-7DA5-3D62-03D5-921E26DE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325F9-FC21-8C2C-D702-0C80CBC5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EA461E-57BB-C933-58E1-C20F44EB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F028-0DC7-4DFA-2D85-016CB42C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98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CB1E-F452-D9B1-C871-2A961B4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2F9EB-A824-24B4-F14A-E1796B64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C7BCB-2705-8AD9-0F1E-ABCE5F3AB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48BA1-F462-9CB6-CFD7-74D1F2AA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2400D-62FF-1FA5-1CBD-F1229254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A3C10-043F-2522-8EDE-C773CC0C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4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FF976-7D31-9E4B-B485-46C6CDC8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3A51A-12ED-03C4-E223-044BEBB9E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332BF-CADA-6C80-C86B-95E4ED2C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A73AD-C3DD-6B7C-028F-E4F8523F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E01A7-A496-F06A-5AD7-EB124441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FE2C0-7A88-4F15-932B-2B679890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4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603BF9-B8E2-00AE-244C-4D3483AE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F3283-FF63-0C38-AB6A-5E11C447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98AB9-503D-6E78-516D-660A8B8D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F0E3-36EF-8444-B8B9-7A7B646EEA10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0AE4A-EA61-0D1E-C87B-2A6925475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03B16-6F0B-2B34-B23B-B202279A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33A3-1F6F-834D-BA63-3046533A16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50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D5D24AEC-48C3-2B24-A684-203B6A9B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84" y="102161"/>
            <a:ext cx="5686231" cy="36855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72C330-9658-20D1-9CF1-6CB0D43C93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96" y="4441904"/>
            <a:ext cx="3443741" cy="3066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0231849-C694-5385-DBE5-B63327E71149}"/>
              </a:ext>
            </a:extLst>
          </p:cNvPr>
          <p:cNvSpPr txBox="1"/>
          <p:nvPr/>
        </p:nvSpPr>
        <p:spPr>
          <a:xfrm>
            <a:off x="1435098" y="5276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为正：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32AA1A-417B-98C0-5D21-D892493A9293}"/>
              </a:ext>
            </a:extLst>
          </p:cNvPr>
          <p:cNvSpPr txBox="1"/>
          <p:nvPr/>
        </p:nvSpPr>
        <p:spPr>
          <a:xfrm>
            <a:off x="1435098" y="6060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为负：</a:t>
            </a:r>
          </a:p>
        </p:txBody>
      </p:sp>
      <p:pic>
        <p:nvPicPr>
          <p:cNvPr id="14" name="图片 13" descr="文本&#10;&#10;中度可信度描述已自动生成">
            <a:extLst>
              <a:ext uri="{FF2B5EF4-FFF2-40B4-BE49-F238E27FC236}">
                <a16:creationId xmlns:a16="http://schemas.microsoft.com/office/drawing/2014/main" id="{C95F080F-97A5-36AC-B3AB-499A85C95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61" y="5005563"/>
            <a:ext cx="4272453" cy="9682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DBDA13-C26F-46DF-A0AC-CDB302D4A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261" y="6136548"/>
            <a:ext cx="6997077" cy="4097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2E72B46-A1B8-40AF-635D-23EF13E45B11}"/>
              </a:ext>
            </a:extLst>
          </p:cNvPr>
          <p:cNvSpPr txBox="1"/>
          <p:nvPr/>
        </p:nvSpPr>
        <p:spPr>
          <a:xfrm>
            <a:off x="3695342" y="393985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正负反应远端和近段表达，艳度反应差异程度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EFE6BFFC-3006-03AA-83C3-205740DB9D60}"/>
              </a:ext>
            </a:extLst>
          </p:cNvPr>
          <p:cNvSpPr/>
          <p:nvPr/>
        </p:nvSpPr>
        <p:spPr>
          <a:xfrm>
            <a:off x="9133696" y="6327092"/>
            <a:ext cx="351284" cy="204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1DBAE-2A23-69D5-32CB-9FE1990EE934}"/>
              </a:ext>
            </a:extLst>
          </p:cNvPr>
          <p:cNvSpPr txBox="1"/>
          <p:nvPr/>
        </p:nvSpPr>
        <p:spPr>
          <a:xfrm>
            <a:off x="9655704" y="6060195"/>
            <a:ext cx="239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酶：</a:t>
            </a:r>
            <a:r>
              <a:rPr kumimoji="1" lang="en-US" altLang="zh-CN" dirty="0">
                <a:sym typeface="Wingdings" pitchFamily="2" charset="2"/>
              </a:rPr>
              <a:t>(EC)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1.13.11.63</a:t>
            </a:r>
            <a:r>
              <a:rPr kumimoji="1" lang="zh-CN" altLang="en-US" b="1" dirty="0">
                <a:solidFill>
                  <a:srgbClr val="FF0000"/>
                </a:solidFill>
              </a:rPr>
              <a:t>（近段）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1CFCE0BA-40D5-C233-72BB-0291764D43F7}"/>
              </a:ext>
            </a:extLst>
          </p:cNvPr>
          <p:cNvSpPr/>
          <p:nvPr/>
        </p:nvSpPr>
        <p:spPr>
          <a:xfrm>
            <a:off x="6696625" y="5387249"/>
            <a:ext cx="351284" cy="204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40CCC2-509C-557E-E759-46ECEECFA36E}"/>
              </a:ext>
            </a:extLst>
          </p:cNvPr>
          <p:cNvSpPr txBox="1"/>
          <p:nvPr/>
        </p:nvSpPr>
        <p:spPr>
          <a:xfrm>
            <a:off x="7104281" y="5305016"/>
            <a:ext cx="214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酶</a:t>
            </a:r>
            <a:r>
              <a:rPr kumimoji="1" lang="en-US" altLang="zh-CN" dirty="0"/>
              <a:t>:</a:t>
            </a: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-US" altLang="zh-CN" dirty="0">
                <a:sym typeface="Wingdings" pitchFamily="2" charset="2"/>
              </a:rPr>
              <a:t>EC</a:t>
            </a:r>
            <a:r>
              <a:rPr kumimoji="1" lang="zh-CN" altLang="en-US" dirty="0">
                <a:sym typeface="Wingdings" pitchFamily="2" charset="2"/>
              </a:rPr>
              <a:t>）</a:t>
            </a:r>
            <a:r>
              <a:rPr kumimoji="1" lang="en-US" altLang="zh-CN" b="1" dirty="0">
                <a:solidFill>
                  <a:srgbClr val="FF0000"/>
                </a:solidFill>
              </a:rPr>
              <a:t>1.2.1.36</a:t>
            </a:r>
            <a:r>
              <a:rPr kumimoji="1" lang="zh-CN" altLang="en-US" b="1" dirty="0">
                <a:solidFill>
                  <a:srgbClr val="FF0000"/>
                </a:solidFill>
              </a:rPr>
              <a:t> （远端）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F386F3-F81F-F583-7DE4-32E8311C4333}"/>
              </a:ext>
            </a:extLst>
          </p:cNvPr>
          <p:cNvSpPr txBox="1"/>
          <p:nvPr/>
        </p:nvSpPr>
        <p:spPr>
          <a:xfrm>
            <a:off x="3352228" y="433211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计算公式：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8D82EF7-842F-251F-AE8C-D7D08D1C3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980" y="1159645"/>
            <a:ext cx="2563151" cy="4514704"/>
          </a:xfrm>
          <a:prstGeom prst="rect">
            <a:avLst/>
          </a:prstGeom>
        </p:spPr>
      </p:pic>
      <p:pic>
        <p:nvPicPr>
          <p:cNvPr id="28" name="图片 27" descr="手机屏幕截图&#10;&#10;描述已自动生成">
            <a:extLst>
              <a:ext uri="{FF2B5EF4-FFF2-40B4-BE49-F238E27FC236}">
                <a16:creationId xmlns:a16="http://schemas.microsoft.com/office/drawing/2014/main" id="{0BB920F7-77D2-3AB4-2CEA-E1705C64F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69" y="3739507"/>
            <a:ext cx="2904131" cy="1130775"/>
          </a:xfrm>
          <a:prstGeom prst="rect">
            <a:avLst/>
          </a:prstGeom>
        </p:spPr>
      </p:pic>
      <p:pic>
        <p:nvPicPr>
          <p:cNvPr id="30" name="图片 29" descr="表格&#10;&#10;描述已自动生成">
            <a:extLst>
              <a:ext uri="{FF2B5EF4-FFF2-40B4-BE49-F238E27FC236}">
                <a16:creationId xmlns:a16="http://schemas.microsoft.com/office/drawing/2014/main" id="{7C627B54-A488-EC3C-6CE1-1640FF144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770" y="1041490"/>
            <a:ext cx="2497181" cy="22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71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B24EB9-EA00-5841-B4A6-10772F3A085D}">
  <we:reference id="wa104381909" version="3.12.1.0" store="en-US" storeType="OMEX"/>
  <we:alternateReferences>
    <we:reference id="wa104381909" version="3.12.1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L&lt;/mi&gt;&lt;mi&gt;o&lt;/mi&gt;&lt;msub&gt;&lt;mi&gt;g&lt;/mi&gt;&lt;mn&gt;2&lt;/mn&gt;&lt;/msub&gt;&lt;mfenced&gt;&lt;mrow&gt;&lt;mi&gt;P&lt;/mi&gt;&lt;mi&gt;r&lt;/mi&gt;&lt;mi&gt;o&lt;/mi&gt;&lt;mi&gt;x&lt;/mi&gt;&lt;mi&gt;i&lt;/mi&gt;&lt;mi&gt;m&lt;/mi&gt;&lt;mi&gt;a&lt;/mi&gt;&lt;mi&gt;l&lt;/mi&gt;&lt;mo&gt;&amp;#xA0;&lt;/mo&gt;&lt;mo&gt;-&lt;/mo&gt;&lt;mo&gt;&amp;#xA0;&lt;/mo&gt;&lt;mi&gt;D&lt;/mi&gt;&lt;mi&gt;i&lt;/mi&gt;&lt;mi&gt;s&lt;/mi&gt;&lt;mi&gt;t&lt;/mi&gt;&lt;mi&gt;a&lt;/mi&gt;&lt;mi&gt;l&lt;/mi&gt;&lt;/mrow&gt;&lt;/mfenced&gt;&lt;/mstyle&gt;&lt;/math&gt;\&quot;,\&quot;base64Image\&quot;:\&quot;iVBORw0KGgoAAAANSUhEUgAABF8AAABvCAYAAAA672/aAAAACXBIWXMAAA7EAAAOxAGVKw4bAAAABGJhU0UAAABFxpIngQAAMSVJREFUeNrtnQ+EVs0Xx4+stZJYycpKJEleiawkK5EkK4kkSRJJkiTySpJEkiSJJEmyJCtJIitJEkmSVyJJsrIkyVpZ3t9zfs/cd29P9845996Z+/f7Yby9tXvnz517zsyZM+cQAQAAAACApjIDQwAAAAD6BQAA4pndKpswDAAAAJR0t8r6VjnYKrda5XOrjGOBDAAAoGD90ot9DQCgrGxplbFW+dUqCzEcAAAAQvBid0mrbG6Vo60y3CrvW2WqVf7tKC8xXAAAAArWL3fN79xrlX4MMwCgDMxplTshoTZKbUsxAACA5sInjVdbZaRVPsUsguPKWQwfAACAgvXLkdDvfW+V7Rj63/k3x7IRww0ArWuVr6Hvgl36uirYj505yAz2CJpslR9mzB5S2zJ/2QjzAYKbPSgfA2auTpjCpz/LMSzA85psCMMHKsyPnPckk0Y+8+bwnZHTN6jtAcCeAH3QNwD6JbV+2dDxTV9vlR68gja88WP3oFdGELkWbj9b5UGr3G6VZRhu0HBOd3wflyrcl9WUznruw0Bzv1X2tcpcTDFQMJtj5il/I9swPEBg0BQ20vOd+WNmY6iRg10YPlBhrpi9AhsPxgpcU4TLZ7Np3FzS7wv6BpRZv7ARMHzY/KZV5uM1/MlS8zLGMwirD61yuFUWYTgB+D98zWi04zs5X6P+sVBmz7aL5MeIm8QQwwblJZhyoAD46qDt9HYScxOk5I4g+0YxRKBmcDKC3WZPUQZDzIQxEK2AvgHQL2rY2PIp9Cw2xqzGkEczj9oW36TC6QzhGgAAYTiQ7seO7+Rcjfu7gJKfWr1tlV1G7oSZaYQ0XzG61ipfEjyTDUGzMP1AjuxXzMtrGCaQgk3CvDqOIQI1hY0MmtP5zsKxLYaMEadzX8LXHxabf9/TKjepHWhU++zHJTDCQN+AquiXeR0GmElCNqRYDicUdEcxZAD8xkr63eUuWBBAdkyXp5TsHii72b5VPpsXU/DAA3lxQzEnxzFMIAU7hHk1iCECNUZjaAhfudmQsh42yJyIWLfFFfa0Leq6M/QNqJJ+YQNM5wEqAvHGbHK0wu4RhguA31hLf7qEjjSk75IVPVzSxILiU6zzyufzImoppiPIgWHlnATA5dyaIHgcA+xHgnLKQX3d1M7YogkCPE7FnOJD34Cq6Zcl9GdYE8QmyiDsEEwXgGnWUDvYdPgbeUHNifS9RSk3Pmas56SyHnZ3nINpCTxzkXQBHAFIiu0q5wiGB2BN8V/pd1gvx6t4qqz3BPQNgH4R4VACnUk6kKkvhDaV7FMMFQD/wVeNOk9L2Puir0FjsFspOy47qOsR6d2DAfDJesU8PIdhAglZIsypQxgiUHMOKPX8aw91d5n1g6b+K9A3APpFZB/96V2zAq+ijcaq+q8ZRABAO9hs511htvA27T6+5i4yl80O6lpM+lTXuH4EfPOc7KeQ8MACrjee8DwGdeemUsef9diGMhpgoG9AVfVL51Un9r6Zh9dB9EApaDBYALQj8kdFyz/ZwLF4Tbq00N2O6rtXwkURaCYcfPFJxNx7SW3jLABJuWuRad8wPKABaDMRrfPYhq4Y2R5VjkDfAOgXcc/UGYD3hfnOGssMszkqwsUPgCoSZQB41cBxYIOKxhPFZZDuHaRbEGGjAvJiFbWv33Ea0zUYDpBhLTZpkWnDGCJQc/qU+j2PwNPclnFle/KU+9A30awxxgVkgyunfhmKqPNCk1/IWirexQ+AqnCUotMdNvGaizbTkcuToX5CcHAAQD03DzZ5tgdDBGrOdqVuzyvwtDYeJicUmIXXVxgcLPk7ITxG2fVLlOfN+qa+kDNUvIsfAFWAN/NRnh5Ntd5eoGLir0wq692CKQsAqAhSRreFGCJQc7QplfPcYL9Stuk0Xl8hsEfHs9B7+AtDUlr9sihiD8XXkWY38YVoBEseLn4AlF3Av434NjjNdFMDnb1RyI4xD/WOKRdDuzFtAQAVwZbm9iOGBzSAb0rdPj/HNg0p28ThG/rxCnPnCv2ebRSUW79cIcRoVN+vHMG8BQ3nBOG0I8w8pey47qFubcrpI5i2AIAKMJPs8bNuYIhAzRlQ6vX3BbTtg7JtSPecL0cgJyunXxbHtGGgSS9kt1Kg7MXcBQ2GT1mirrrwSUdfQ8dEKzt8XP3RGl8QIwEAUAU2C7JsG4YI1Jy/lXr9YgFtO6Fs2w9yl9kR2NkPOVlZ/fKQGp60RHu/cj7mLmgwN2K+i1sNHhON7GBLe4+HujXprblsx9QFAFSAS4Ism4MhAjVnVKnXhwpo21LSB/rfgVfpncOQk5XWLzua/O1wDIsfCkHyFvMWNBib0t3Q0DFh2fFTITueeKpfI7e4bMT0BQBUgHdYg4EG00X2axFhb+Ougtr4VbnuuI3X6ZXzMeP+CkNTGf3Sbb7lzrZ8oAbEl12tFCQXMG9Bg4nz8PhJzQ1CPaiUHX97WqRpT6B6MH0BACVHip91EUMEao50LSIo9wts421lG5GgxA+95v3HjftZDFGl9MtdamiYE+0dxg2Yu6ChLLR8F8MNHhcpZV1QVnioe42ybpyCAACqwA5Blm3GEIGaI12LCMqhAtt4jPQHP6vxSp2yitoZeWxjvh7DVCn9sofKE1A7V16QzsUPFlzQVM5Zvo1dDR4XjewYL3gBdBzTFwBQAWzxs3zFzQKgTLxT6vUlBbZxC+mNL7vxSp0wi+KvGWGvWm39Yjvcru2Bw2ylALlX80nJqa32UTug6n2zYZwwHzJPSr5a8tZM3oNmspQFvn7BgcfYC+FOq7wx7Z007ef/fqN2ZpjrxliAwMnJxnfc8m0sbOi49Cplh6/Uddpguwsc1sn3UzeYBdU18019T/D7y1rlcqt8Nt/mGLUNe70NlnO8UGIvphNGfn0OtemRg/e3xvTnm3nmV7OIcxlYbp5ZJBw1df3TKmsdj1NQBxsT2e2dT/+SBqXjBexeM87fzXhMmHd+zsFY87vcZsbgU0gHvTfPn1cCubXcvKfbZqM3ERqHN+b7XBnxe0uN7uST+ZtmTfTJ/J4rr2BbLIlnUMWg5vQrdfrHgtu5PoHx5ZqH+vPQN+G69hiZ95LacfYmzXphwvzddSP3beuYwEs6aVbQuaaf4xXZq0K/pGOM8o0XWTjblBN6fw37vsYIRu1H3Vkem2cUAS9yt1L7rtyvlO1/bjaRsBLbsZ1yjDd4XLSyw0fquhXKuu9k+L4GTNt5oz5iUVyjiufNMQo1rp3vyF+U+TLKuS7zXQ2THLD5ozEaJIUXeQ/IHlwu6UkPLwQ3dhjfoto/lcGgNsMszjhD1xVLHUkMiz3GuCWN9QSlO2niNh+2LKCCwgawItzw+dtiT7kPCeb97Y53eJf8GniXCe05DVUMas6eAg0aPoxE/xq5kZY89E0ci4x+nkrQ1ymzXmBds8msG9hQdcb8+2SCfp8yhp0k9WvKSeiXUuoXWxylxXUUdtoU03XpPC8SD1D7JC4qujJ/8GxB7g79/Arz999jxoY3VbNzbD8vcj/HCL5bZvHcE/r5pUbgTMa0n/u9k4qLHF92Rjxs7psiO3wsCpiHSrn1l/J5fI/4OE2fIiVR+CeEZw+SLjvC5QbIuUGziJxIuGA6lsI4pxnzQ5aFymXT57tmTkxSMsO2htlmcX3YyO43Cebe+wRj/jFB2yeNzqAE3867BM//Rvmls5xjFv4TEXLpjjGu9tP0AQR7hB4JGSqfhfRi3Jx97aitBwlxDECzuaOUIUVfRZiVQN5p5HRe+kYLe8dGHeryvuOoWVcFMrPL6ADeY0jGd42snE/6bFJpisu5A/3ijmPUsIMHzST/UJO+bomxTH6htruX5AHSZz6WuFPUuZ7bvy5mMxUIX+kO7PqUwmqkwYuBLrJ7Fp1p8NhoZIcPV0atx80lRwY2qdjcfbcn2Ey7uqtcRjm3NaZN2gXmp4TGgO/K596KecbOjAu8U8q2TmaoQ5OZ4O+Uz76qbP8Jz+OTdQPxLaZv/YoNwOeQcdXmaecqs8ZdQhwD0Fx4fv8k3YFO0bGPehLIuh+K5+WlbzQcp3gPnpkKo5TtUE6TnGK7R8MLl6WOxgn6xS22LGcf6ybstK77lyreT/4QHlgW30lc2nstBpC3lM49XsMFy/u5nuDDuU0wviRhE+V/paZOssO1i+cS5cb6Q8JvkTfsG4zhgX9vsTFUvM9gMEmzoFpSUzm3y4wVLwDYI2dlaNxmmcWjNDYrlfPjW4LxvmXZCHC72DNlwMwNfp+PlM/VXtO6YPQrF75ixKdlWq+gIeHZ1zIsUCVjVzfpT6l9nuZFwTEKRin61HYwwXOCbGo8n2ynhi5ODGeQ3cj/CHtzUHMGSX8NtmiSeL5MKr//PPSNxMaY5/+T0OB1PeY55xy00XZ9+kIO7x76xd8+3TbHB+ok7LTZQoYq3Metls3akZTPXJdiMZ9FyI9a6ruZ8HlJorTD+NI+XbaNzWBDx0UrO1Y5rJPvIH9R1Mmb1+UOFa1NaT2I+b2hlJvSgZrKOXbPla41SoZh6XrXXGM0SDLeaWKZPVbMvyynSGz4eqUw+sWNJ//9ffrzfvmgaVefoFOC58fRE/H7z8wc5Lpnkj2+UTBGPuCFapRH3lNK57EVBPUeJ78nhmuF8TqKvTmoOVovujJ8C30JdMyvjHX51jfhDXpczJKkGZu6jcHG9WGlFLfE914V+sUvNi/xk3USdo+VgqOqsUBs3iI7Mj7btjh2ZYWeaT7quHpepng3C2B8SSUc40p3Q8dFIzu+OaxvA+k8Glh4b3Tc1yeW+v6O+PkB+t174bGRRV8Vbe9uoJwLWC6MzyNh4fi442cX0HTw2igvkFeUzn39utDOYQdjsUuo477ld8PuxWyMigpwuzClcYT1TTjeErvU74wxIPnckERx0DJv0l5TuJbhPSThJOVnxAagjDxVrkdXlKCtSa7wT2asKw99Q2Q/MJrjaIyyZu05KKyffO5VoV/880HY79aCmaSLRfCgon2zBeTc66COo5bnu0qNdUdYvC5K8cwZlD5+RdPoFr6RyYaOi1Z2uFgU8GnCVeUiZ8KD4YXI7vrbqbTYU2Ys9I2GjR+rhPY/aaicC/Ne+N7iToHOkeyVs8QYqu4Yo1naK6JSfCAX476f0gUKDnucjJI92PW/KRY6t+j3q32LUj7fdZa4c5Y52uNp/tveg8uNpy8vIQDKwizlmuJrSdqbxLM16/ebh76RjDxpedPxnB6PY+HzOhr0Sz7cpXLHenKC9vrJoYr1ixebz8h/gNSNwrgtyvj8feQvwJbtudexDviPdcJYfW7ouGhlRxavi+Vmo6yNf/GJ3F016uQb6dx9+c/PyR5V/zK5ucJWFznXySWhvqh3vCH07/dymP9Syu75Duq4QcmDBoZPt4bJ7q48J4UeCF8LeEH209Bu8pd+VTtn3lH2TGvSVYhlDtovGbObnFEPYE0RLjdK0t4k8dyyegDnoW8Ym5d32qsvR8jdYeUMYT14wtO7hn7JD2ndM1QHYac9TV5SoT7N6tj8+AwqJAXcOpjh2Xx6/oPslsosqTpdpC9tAnuEsbrX0HHRyo5DZvM+N0Z5B/Eh1hpDBf/8TUoet4Pb4yvVe1eCDWT4dCQuzgpb7juvMf1MaKiqi5xLswjf3vHzPLeC61w+A54HLM5JftquukUFww1niNDEAdss9GNXx8+HT3qfKcZZ8vJydX877kSS4x8tdPB8m7F0PKc5vw+qGNQcbXDwsiQ4OJ9gffK0AvqGBMPG6pTPXEK/G+yzIAVkXuPhPUO/5MsZyhb3rxJoAldWLb2TzQX/K7lPBW0bu9sePngX2ae6qJhAiFXkhsd3XHfZkUfhDarv+98276fDMT+nOUkYMsY9DlI6p6FyLorZlMwj437IgLU4h7l/iLKnf5aQMhNc6/j55aGFs/YUSzpxC3s08clq4P3FbuSa0z7JcD3o+V1szkEHuIq1cJnySY0KQFnRHLhMUXZPA1eMkH6dkkVO5KFvNHo+S7rj747k5THyH3QY+qVYpFh3lfcCXaIUGtcq1Cdpgm3yUKetvrcZjCM/hWevztBmKdDiFNYB/3GPcEUrrezwVSaNXMor6N5xkjMT9YYMUp8pm1daU+ScjXeW+l7FKOo9Oc2H0RzGXwo8HF749YY2Lk9IH3DQtnn42GEICryseI73KZ8/7HmhvDEnuWy7g74zh/lelhgXAPhC8u4IyvOKGYtcGC7y0DcBNs8X9sLIGiPttEfd6zopCPRLMWylmod6OKQUGpsr0h/p/uWwp3ptdf5M+cxt5DdQoRQo7BcBrYK93MAx0coOl+WTUXhbKf/Ma6Mke4hdIXfR/Jsi52zY0hQHGQ34ambgjZFXUPgest+ddpUZcAfpg84Fizd2P09i9LMZ+MOHLmdC8z2JwfOHx3m6yPL8MXJ7Ov7R0o9+B8+fJ3xftwiAenNAuQ4oS6rZmQnXL1tLrm8CpAyWaeNMBtkYs1wZ6yK7N6jL2KTQL8Uh7U/5e5hRZWH3kHQuflVIo7tIWOj9MBPQx0LchxFDuvuadeEqbZ5/YC3wH5PCWJ1v4Jg8UC44OI4LeyOwWyV7EH0wc2uyQ4lOmo0du6by3egR8zscS2Qz+fUi0Sj8uMVP4P64mvIJBlg3OZfFyMRXvO6H+t2f03yQ7k67irVjMz6FMzrsC41BkitXS0l36BKe20liEg2Qv+wcvPCyBYbcmdP37yrWguRmvYMAqDd3lWuKsqTD3ZTQ+LKg5PomQIq3wbIwTQDYNWbfkiV47AahbX85GgPol2LZoPieFlVV0EkWxHCayirwVOjHUU/1zif5ekQangvPPZCx3beF5z8mEAhh6RvZ07Ax0cqOVzXp7ybFdxikUvzm2VBUNzln4y/FotOVPEyCZBg/4qiefxTvmRcgE5TOQ3WXYEzjQxc+3f1A6a4f/03+snPYNgiuryWssdR1xVEdw8JY9RMA9V5nadYUP0vU5nOkN7xkuSaRl74JWKnoDxsFZhUw5ja5P55TPdAv/lmrmIMbqirstFbbIxXoyz6F4PPlvSNZ6NIqCyney8aM7f5O8ObQoHEt3dWwMdHKjjM16e8FsqcADAcV9Rkxvo5yTkKTYjxvI98Y+U8LKQUcXmE2LC/N/19wvCALMrgFsYX4vnhPwuePkp/sHFIsnJWO3/dBS11bHNVhSyP7oSF6RZs9r6qlm0Ac65RjOFyiNr9K8O6zxM3MQ9908k7RpyKCnr7IYW5AvxTPPMX821JVYXdRKTT+Knk/eoWJxWW/x/ql2CxpJ7Z0CpDl1HCN4r0PEgjmlzRWOxs2JlrZsa4m/Y1biLCXS5cxevD/v4acc47GFX15jnNBukrjKnDdFkUdgWfJG0p359+WrWxXaEM0RckDW0vecVniZNncwe97eOe2oMQu7v1Li/2rML7A+FJzTivHsCxrrXkJ333agLh56ZtOtPF38kz5O4vssW9cHYJCvxTPLMXcq+xV3PeKzo1VoB+nSD4N9hmYR3I9TBt9WzK+ZAmwJW2e3xMIGITxRW2M8J3yrwj6yX7SEo6dtBZyzjnHS7ZwkFIzu4r3c0moY4nREXzdK02KSNs1sl9mcxFcN/o7xfM3kp8g/vtJ9ghyyQyKj/nlyth6mGp6wgfjC4wvSl4qx3BeSdp7MMF7/5ZBN+elbzrhufqlZAYxKfbNfAd1QL9Ux/iyu4qCbpHyoyp7Cl22Cv6gYq9NjQj1X0j5XKlfWYSq9OwDBAI07rBNMr70K2XHSE36u8fSR74GFESpvws55wVpE78p5/nwQmjPNkf1vBHqeJnxvduCGd+j6at2L1I+/zy5D+LPV0BtLvg+4pStz2HO3xfGqpeaAYwvzaRXOX6vS9TmZwne+8UK6Jso9in7N2XkpG9sBxIuPG+hX8qDJtxDJWNt7lV+VGU/cTlKcgaO2Z7bIMVmSZteTspElRbJsstBHuvgseAKTeCnJhlftLJjX036e4fsKS8DBbYEcs4L3WR3Nd6b41yQNgmuFjKzhTqCeZcl8N8tssf7CoIoL075/NceFrFHKP9rjlc9G/6kQKN1CVoO4wuML3FsU47f2ZK0d1HC9552bZCXvrHxRtlHPhzyHaLC5nHtwgMW+qU8dCvm3KkqCjvNPfqpHBb0WflE/oJcaVhM/twkJTf/NAaSLmHM+J2vJBBmKcH4ojVGhMviGvR1hsXoME7TAfd8X32ps5zLupG/keN82C6MwcscNiOfzEJ3itJdNwoYsxjygivJx1M+ey65z8jFuusr5XtVluv8Tm69dzqRPCubFPgexpdmcks5fmWJIXc2wTt/UAF9Y2NFgr5+MrLfB33k11EA+qVc9FANPV+0Kd2elLwfZQgaK3kBvMnw7NXCs9MsvKUT9MNYB/yB5u5hU7IdsezQZJ+pS3YOW7yfsZCSXAA5V9im7E2O80FK1+jqJOaa4p2f82xM+0jp44pJJ9kDKZ65h/K/dmfb/DxzVIcUaHQIxhcYX2rOmGLsyhJDjq9DfEvwzrMEg89L30icSdDfx57aYNMpLjyAoF+qt++qXMwXbUq34yXvxxUqPliw5EGUVTjagpAljfTMG0Tb1YFrBKLooprePUzBWqXsuFyT/p5U9PUK5Jz3RaC0mc/DQ3MGyVev1jiqS/J0+paxz3sU8zrLNbKbQtvT8ExYfPd5eOdPyP8ViOdkv07YRQDUl2XKNUVZYsgdSmCIyNLmPPWNBBsN3yTo9zEPbbDpFBdXZ6Bfqmd8qVy2o3PKD2hFyfshReL2vSmSUmmm9U4Js4rcpDzrEj5CGF7sTAnv+VJDxkF7ArK5Jv19Qf7uc0PO6ZEC/+URdFcyPLo6mV2Sw+L2Nvn1ZLKdZA+neJ7kqTPq4X1L6TldnBhKqVMfEwD1RsrEUqYYckkyAHG8rIUV0DdJZPAPZd9ZprmO/zLm0VAB/VI+NEG4K5cFUGPBHC95HzRu0743gNJprKv7mDZL+zLlM2zui8cJSHwteANcFl4pFW8d3KtnK/r6EHLO+73z+YpFXx73lqVDizuO6pFSmH4zi6osSOOZxZglGY/SnFZJ6Vb3e3jfNwUZ5+LEUEqdegKqF9QcKbFEUBaUoK1HSO/9kXVdnZe+ScLGBP13GchVWgdlNVRAv5SPQcUc21AlQTdP+eHcKEl7OfjrdfPRh9mh2AD6dqe6R/ldRdlL0RbMD2QPdDnHotzYgr+OgIb7VO2U7C7oo2Lv/OaNJgODb7ffpsm5KDQpPZ/lMB/eCm3Ym5OsyXrFa6Xw/HcZn3+A3Admfik8c77jd704p/l2lcpxrQCAItB4VfoKdpoUXkt/V66BOEB8Vq+UvPRNUk6S3gDjKg22Leaci6sz0C/lY71ifi2qkrDbnfNHk5VRinZVlibVc8/tmkt2d64v5N4lcDlFXx1irww+Le03P8f1DphF+vcYYcVuerMIaLkhzLfbDRiD7UrZcbQm/b1eggVhE+VcmOMdhqaijFD9innvYoEmbUamHNRzjPye8o0Im5KkSB5oPoJ7S9eyzjmq5z2VP8AoAL7QelJcrMAaMCg/KXumx7z0TVoeK8finaP6bPI465Ug6JdyMkTywWOl9OMw6a4N9JagreFsP9s7/k06jfXtiSC5qfnMGsQK6wHprc9hIw0bXeYRSIp0FeBBA8ZgmOoRK0qLlIHh7xza0GQ5NxAyuPA1mZ1UnAuqFHPGlSFuk1DPfQd1jAoLsp4Mz5ayoV1I8UzJdfqm43e9XCHjXMQYkjZY96B2Qc05r1xTFJ2RJcl1GxdBQPPSN2nhPYQ245OLTIy2a7JZr3dBv5STrYr9bGXQRM/O4zRVS+AK9itiQfieinOFl/LBfya/MS9YET01dXFWjFvUPm38ZBa+vGHhYF/j5gPjIKlrCadoPpXvlwaMgSbY2nhN+iplYJiiaU8znzRVzs3s6Pt2I79sXiE+7y9L2Z5cBdyWMlttcfBObR5EVzM+X7qnncZAdirnb+CV4tuf6aAeyQv5ENQuqDnS1ZoyZGSZS3LMP9ceC3npmyzsymlMBoTnr8r4fOiXciLNr5EqCbpB5cdysgRtDcc6iDrtk4xIPi3l0p12X1e2WAi96BDASEOZDzNJjmxfZ1YqZcetmvRXysDwKKd2NFHOMddiDAK24Iy+gh9r4hK4Cnps87b6RtkN6JvJ7ynlSWETlab9I5Sfx1Pg4cibrbj4Dm8c1SV5EtbFgxCAKLTxJx8V2EaWV6PKdrryJMhD36w08mdlxuc8V4zLU49rMRdXZ6BfyokUW+h8lYSdNlDSqoLbyVeewuncdkf8jCSclnlqm5RqzpeiOE0VtvrVhH+EOddd476fUMqO7TXpr5SBYVdO7WianOs0EPDJaNjr8TjZDaA+vPs2UD4nsyvI/2nnJcvzPzl4/lNyf2XqtTAurq5Ic/C+wLtvP/nPbPdNMLQBUGe08SeLjCF3TdnGUcp2XTNvfRMEsD2W8TmrSBcDJwu2APQu9kHQL+VEirG0tUrC7qXiQylDEJ6wwGMXrDkRPyP1o8dT22ybUP6wXKfDYyEbFfdhOXR37khXAtbWuO9PlYuQOTXoq3Ty9MujfGmqnAvgjFrjFB+4cK0wHqs9tEmKSzDqqJ7j5P/uvO0aW9aTpJlkv9KU1s1Z8v5ysV7pDi3Cb5D9vrmLRZ90739Y8YweAqC6lD2G3Dll+3ht5DJ5RR76Jgjk7yJRxAuSr9GkRbpqfMBB+6FfyqlfpKt3lYld2qsUJEV7VHSmd41LWzsh9MMHC4QP1cdp+PUc+wfsSIG5ttW037OFTVVQXtWkv1LQ0zxlZFPkXMCjUD07UxjGfAQAlg4tpJNZjhelSYloc+F2EVNKSm+Z1eNVutK0VGF8ikp9OZnDNxDo2fdmI2UztEuxnjQbMelaoyaNLHsxPaF2TAoAqoYmbfOPgtqmDQTMHrIzHdedh74Jrtp8dtBe6Xpyliv50mHLUmHdyokw1gt1QL+UU798pHwzUOVm1Igrxwps4wr6M6hnXNrLTwVsSh5Z6rvmob51lO8JL7DTI2z8ztS031rZUZf+XyT/2Qy0NEHOBRwiXeygJ5b23VHWxYvTEySf7vC/S4bH5UI93xWLhTlCHRccj6+PzAG2K01jwu8GwfXYHbrz+ua/nr+Bw6FNQnCN703KcdpjDGVSqlkpW6G0eQrScL4mAKrHAOnWFLdzbhfLe61HDv9cl4f689A34aCvWVNW/yW0dyzDs09m0FmB54TkOQX9Uj79MkP4Di5XSdhpBcrmgtq3jKIjisdZAUco302JLdXwc/LjonVPEDwbocNzx/f90zJyXSk71tekv++oHFeOmiLnggVccAIVnA7FcZrs12Ylwi7Akr4byrCw5D4EcaKkWEjbyf+VxoeejWq2zCW2dJ2radqoHeU9KHl/ZbnqGDYsB6eBM1NuBreE5qBtwS95b0mxd/qM/ufF6VICoHocU64p9ufYJvb4fKlsl6+kJHnpm0lK5gUhbZR9eQrbDlpsBzR/m585ragD+qV8+mVRXfYa/HF8VwqVdQW0byimfbaU11IAUJfBTwcsk5ldo3y5ZU2Q7r7pdqp31qMl1Ha1vGM2ZhPmfbACYU+pZ8ZAsJ3c3r2Nwpb+bLym469Js5g2k0nZ6Bf6eTfn9jRBzvWEFo3h06E4pLTv0u9fVizeAqQg9bbUzMHpk8YbZ9izXJEWZFkPXfoonZvzgpB8iRvLz+Qn49em0Jhc7vj7uLqOxDxrQ+hZUjrwdUJ/bgi/H3imHcceHlSUx8r9SF4e3nvoT6/7uGtQPg+o89A33R3PfOCg3T4CJneR3fthh7A++Ee5PoJ+KZ9+2SJ8g5XZa6xVCrq8LUp8J+9Kyo9WSn076KiNvOGIy/rxheT7eVmYTPDe+MNkC/M+ap8i14H1xrDyb8JxuOzxvcwUNjH9VC9Wk/7ucx3YQ+XIctQkOReOar/PwaLsoOV3Aw+Tz0b/SNyhdJ6iQUBDNixIJ2e8kLDF2HHhlbKZ/GbP2CqMU1Qsl96Q0e0lxXtVSd5fF1O0N5xpZbRjMWfzrIryNuW+TSRYsJ6m9NcaA4+BpwRANeklXQw5V8FObfDJ/hNlW/gweKHn9uShbzrXdPwuslw96hbavDjlc6WsT1Frkr/M5pz7pM0ECf1SPv1yOqUBsnRcTbB5zSPmC09EDtI0JrRlifCcdyksiEmYRfFuiHyn0ne05buUzPDQaR0cNh9aL1ULbu/tDH0PMqXs89Q+W/rBugXdvaAc76s16a9t8TNV0LdURTnXaxZPkgwPu58nud9vy771LOZ3VoQWMdprPB+FeR8VbDEcrFHjSSodjgw5eMe2NYCLtOGXKZmH1myaDjD8VTDuSVcUWNb3KdvZ1SHTXkUY4WyL8U7PykGaPjG/oWyDdOof51IenOh+o+xxGgAoiv0J1nG+YL2kvU7NOiOvdNd56JsoQ/ypDG1e60m32LL/fY/4eV6nBAdISQLvQ7+UT7/Ywjusqoqg6yXd9ZWwoNniqS0LzET/pGjHW8XzbKfUWTOvzDQWy7irPnlEgF5MOldIqfCm8R5VI0bMPGGzmbRc8dDGFZb6rtdokTSL5DR8QblUg/5KHghPCmpX1eQcL67D3mHs3RB17SQckf8j6TxRAqQ0oCs7fp7vEAfG/tMJ6kmSCWFGh5FDW48ts8YkuTn9/eLZgPc4wTj10XTAR/7eBoRnL1fInyckXzldTb/HpXkXM79tbujhd7EltLYaJb33UJrUpqtCv7cB+3dQYd4mWL8tc1jvDLMGvp+gft7w5unNnIe+ORBjYEh7mGzTX8s9bcAfW/YN9xPWA/1SLv0yw/IdVCrA/EVKt2nlaMxnjJV0nTHiSC+/yyzmeaG73vzuQSPAkm6otZZYW4CsTSnHjN324q67nKd875vxB/2V3Bkj/vFoXMsKC6oPDvvq0zAQlxZ2jOrD2QRjfLsG/R0U+ni4wLZVRc7Zrqm9Mxt9bm84xgkbmJNelZTuNbOBf2loEfM1ZtEmIbnHbwvNnXAGiSQnfu88f1dLc9jgSAc8fNLcbYxwwbv4Rfprzq8UMuij2VgsCP0e/3kn/ekp9dpiWJwUNmO8rrneYQCd5XBOdX53G2j6EOYwAVBd9iZcuz2nbN6ms0Pf6zfSH1beINlr0wd56JvrDnXNHMu4Zg1KbNMpLKMXG1m5laYPVj6knC/QL+XRL7Y15O6qCLpDHjayeZUVyj4usBgnxlJYc5dRtOvf54IsghtIdkVMU9iSWjbX5VGP88l1rA5b0KzlVH12pxjjTRXvsxTsbmGBbauKnLueYt6k8cibkWAxHV48Jc1ckMbz8DXpvXikqP4u0pofIf9BwqcSjtFkwve+jtzqPtsCPelhRlLvMMlQdcLMb/7mw4dn57B3BxVmEyXzwg/rt1NGXkTJ726j/4IDX850c4um40lpCxvs+apLkXH7fOsbxnbtJen1qjjvlKyZP+emGIfxDGs06Jfy6Je4dfhnKnmg3Xlmo/m8woaXTwn7vMKyMfmkNOSw8DobsYjk07kz5D+LTpRFebijHSdMX1i5vHQwzrx5WVuSeRtlKHxp/n4l/R4zgAMzDhorrXYcvlO2lHFRvImp6zRVE/ZcG6JkbrlR2YA2k9ssPHnxQljgFE0V5NythPMli3HhfIJ6vqZcmCWNu/Uu4WLJltrbVYwh25WgYUdzM4l3Ji+S16So4ypl13lnFPVoA92/oXTX8tKszWB4AVWEPeHZM+FhSfca740eWV2S8fKtb8j0WZKR0iZ3juWdXnYwDisp+V5mIGOd0C/lIG5fdbCsQo4H7ydV1+ASLhdS9H8+2T0nbptN4dwO6+pm89F1WgsnTDuK8A7Z0rGYZWH5V4yhjYPKPqLkJ4/hTVfRd/w4BsCPjo1SEi+KtaS71nbKcbs3Wyy0VWLYGBemHH7DU2bejpRoYSMZJWz9KYtBrexy7nACubM9Y139Sp3HJ6dpr9bsTDDn08TIsW1KHjt4HzOF79qVG6/W4+l5hrnGxuEHKeUR38XXBup7oXjekwyGsaOUzENoHwFQLY6ab87lmsLFmoQ3djeNXF9YwnHzrW86N//85+8RBgFeT/MVm3CmIj5QGzLrhSi9+8UY2lzQRXovqfAV46x1Qr8UyzKK91ourdfLfaqH4SVr+lTeZDzLIJx5wcv3UmcV8A65zhv0ZwpfzUfYa9qdpu8/KX06OBec7xDgC1KOnSQ4xz18wHGCdIiqg+/veWcFxmCb0IeyRVgvq5zrIfnk5RO5S5G9XbFAzZqVTpIrvEg8nkK2SCmzXQTClVJAuzK68fUpm8v8N2OYcyF/j9PvAZ2lRfHuhPVK3kinMvajm3Snk3yosoQAqB557UemzAZywhgRPhh5zVkLr5mNKOv2ASr5lYUc9E2wTg6ec6jjGf1GVj5J+A4+GF010/E4HFDUfY3cZ6CEfimOuOyqWyBSq8MCs7m4aYRJYN0NynczQYfNZN9ExV6V4I+g0x0wbeacxcagkcQTqqi87rNo2urO/80SL4U3ftI1pDWO2x8XKf0xPkHQUDnXZTbaz8xCcdJszB+ZhYfr+tlF+a6pI6jrDrmNQXQgoj8PTD/nYBr+Hz59HAm9hzHzHnZ7eOd9ZmP1KFQfv5svpg28gF6R4fmHjD4OnsuLbPYudnVazuMRXB8Ozyn2amMvu2WYTgA0Fl/6Zp153lnh55aZPcQLs48I1hP859dmPXGY/Mc3DK7B/wjV/9TISJ+GA+iX/Jkds2cdhTgAvuBrM53BI685mswnSe++t6aAvoetwEcdPI8Fsu/T5E7i7oquxNQGAAAAAAAAgEhOUPStjIUYGuADNrx0Gkdce030kz3ookuDT1ICF0eO6u3KLdQWf+CGhz7wSURUwMknmN4AAAAAAAAA8AccuyjK62U/hgb4gO/Jd3q88F1DX5Y+KTvIm5z7Hw5yutnhc21p4+546ktc6ulNmOYAAAAAAAAA8BtRtwfuY1iAL56SnzRtNm6SPZBXnmwhP2l82YMm7urRnZwFCEfpnoWpDgAAAAAAAAD/ZzVFJ2VALD3ghTUxxoGNnuvlyOBxeeZ/5TwGQWTrXR6e/U9MH2957A9He4/KUX8J0x0AAAAAAAAA/n8w/ZH+dAJAwHngjbi4JHlkXLpN8Smn84RTELMnio8UgPdi+njWc5/4yth4RL3rMOUBAAAAAAAADedWxF5pCMMCfBLnmZEHl2Pqflmj8R2J6ePWHOpmr6ZfHfVyQN4+THsAAAAAAABAQ9kfsT/bg2EBvolL/5wHV2Lqvlyj8b0f08f+nOrfFlH381bpwtQHAAAAAAAANAzO8tsZl/MIhgXkQVzQ2zyuHcUZX9bXaHxfRPTvdc5t2BfRhmFMfQAAAAAAAECDWEp/Zvk9jGEBeRHn+bIhh7qjMh59qtn4RgUVLuID3xvRjtOY/gAAAAAAAIAGsKBVxghXjUCBPKNo48uJHOr+EFHv7hqN7RyKzuQ0t6D2bCe42AEAAAAAAACaxfxW+UK/ZzXahGEBeXOSoo0vHzzXuymiztGaje2WiD5eLLhNfMex09XuED4DAAAAAAAAQA1hw8vn0N6HvV9WYFhAEbD71RRFG2AOeqqzl9rXi8J1cY71uTUb26v0p9dLfwnatbhV3nW07Sg+BQAAAAAAAECN4Bgv4atGT2q45wQV4zRFG19+tspKx3XxVZzn9KfhZX7NxnQGtdM6h/t5skTtm9UqNzradw6fAgAAAAAAAKAGrKHfPf5PYkhAWQwFDynaAPO9VYYc1TNIf3q8cL11tD52XqtiA1NPCdu5rUMocRakbnwSAAAAAAAAgIqyk9q3DoKELmswJKBMdNGfnhDhMtIqy1M+e1Wr3O14Hm/499V4PJ909LfMH3wftY0u3M4frbIInwMAAAAAAACggrBjwT9mb3OZ2h7/AJQSDhL7nuKNMG+ofT2Ff26A/vTm4P/nq0rbzGTvzGjEUaaPt8rsGo/hKqrmdR4OxjuETwAAAAAAAABQYda1ymoMA6gCbC3c2ir3adpdK0thg8u1Vllvnl13XoX6zvFtujClAAAAAAAAAAAAEAcbDtgb4lir3KJ2OuhxagfjnQwVvq7CAWYfUfsKyxlqG3CadoVlL00bXng8+jCFAAAAAAAAAAAAANzAGZvYCMWGlwlqX8sCAAAAAAAAAAAAAA7g61ThFNqbMCQAAAAAAAAAAAAA7jhP04aXXRgOAAAAAAAAAAAAAHfsoGnDy2EMBwAAAAAAAAAAAIA7OIUZx3dhw8tJDAcAAAAAAAAAAACAO5ZQO/MTG14uYTgAAAAAAAAAAAAA3NHfKl+obXi5ieEAAAAAAAAAAAAAcEdfq3yktuHlHoYDAAAAAAAAAAAAwB1zWuUNtQ0vo63ShSEBAAAAAAAAAAAAcMPsVnlBbcPLs1aZhSEBAAAAAAAAAAAAcENPqzyhtuHldav0YkgAAAAAAAAAAAAA3MBXix5S2/DCsV7mOn7+cKusxTADAAAAAAAAAACgqdyltuGFsxv1O372HvPsxRhmAAAAAAAAAAAANJFb1DaOfCX3BpK/WmWiVZ5imAEAAAAAAAAAANBErlDb8PK9VVY4fvbSVhkzz9+DoQYAAAAAAAAAAEDTOEdtwwh7pgw6emZ3q6xplbOtMhl6fg+GGwAAAAAAAAAAAE3iBLUNI3mUKxhuAAAAAAAAAAAANImDlJ/hhcsqDDkAAAAAAAAAAACawi7K1/DyFkMOAAAAAAAAAACAprCF8jW8cDmMYQcAAAAAAAAAAEAT2Ngqvyhfw8tUq8zF0AMAAAAAAAAAAKAJPKL8vV7uYtgBAAAAAAAAAKThf/+sOHfftradAAABaXRFWHRNYXRoTUwAPG1hdGggeG1sbnM9Imh0dHA6Ly93d3cudzMub3JnLzE5OTgvTWF0aC9NYXRoTUwiPjxtc3R5bGUgbWF0aHNpemU9IjE2cHgiPjxtaT5MPC9taT48bWk+bzwvbWk+PG1zdWI+PG1pPmc8L21pPjxtbj4yPC9tbj48L21zdWI+PG1mZW5jZWQ+PG1yb3c+PG1pPlA8L21pPjxtaT5yPC9taT48bWk+bzwvbWk+PG1pPng8L21pPjxtaT5pPC9taT48bWk+bTwvbWk+PG1pPmE8L21pPjxtaT5sPC9taT48bW8+JiN4QTA7PC9tbz48bW8+LTwvbW8+PG1vPiYjeEEwOzwvbW8+PG1pPkQ8L21pPjxtaT5pPC9taT48bWk+czwvbWk+PG1pPnQ8L21pPjxtaT5hPC9taT48bWk+bDwvbWk+PC9tcm93PjwvbWZlbmNlZD48L21zdHlsZT48L21hdGg+Yp6nqAAAAABJRU5ErkJggg==\&quot;,\&quot;slideId\&quot;:256,\&quot;accessibleText\&quot;:\&quot;L o g 下標 2 左小括號 P r o x i m a l 空格 減 空格 D i s t a l 右小括號\&quot;,\&quot;imageHeight\&quot;:12},{\&quot;mathml\&quot;:\&quot;&lt;math style=\\\&quot;font-family:stix;font-size:16px;\\\&quot; xmlns=\\\&quot;http://www.w3.org/1998/Math/MathML\\\&quot;&gt;&lt;mstyle mathsize=\\\&quot;16px\\\&quot;&gt;&lt;mi&gt;L&lt;/mi&gt;&lt;mi&gt;o&lt;/mi&gt;&lt;msub&gt;&lt;mi&gt;g&lt;/mi&gt;&lt;mn&gt;2&lt;/mn&gt;&lt;/msub&gt;&lt;mfenced&gt;&lt;mrow&gt;&lt;mi&gt;D&lt;/mi&gt;&lt;mi&gt;i&lt;/mi&gt;&lt;mi&gt;s&lt;/mi&gt;&lt;mi&gt;t&lt;/mi&gt;&lt;mi&gt;a&lt;/mi&gt;&lt;mi&gt;l&lt;/mi&gt;&lt;mo&gt;&amp;#xA0;&lt;/mo&gt;&lt;mo&gt;-&lt;/mo&gt;&lt;mo&gt;&amp;#xA0;&lt;/mo&gt;&lt;mi&gt;P&lt;/mi&gt;&lt;mi&gt;r&lt;/mi&gt;&lt;mi&gt;o&lt;/mi&gt;&lt;mi&gt;x&lt;/mi&gt;&lt;mi&gt;i&lt;/mi&gt;&lt;mi&gt;m&lt;/mi&gt;&lt;mi&gt;a&lt;/mi&gt;&lt;mi&gt;l&lt;/mi&gt;&lt;/mrow&gt;&lt;/mfenced&gt;&lt;/mstyle&gt;&lt;/math&gt;\&quot;,\&quot;base64Image\&quot;:\&quot;iVBORw0KGgoAAAANSUhEUgAABF8AAABvCAYAAAA672/aAAAACXBIWXMAAA7EAAAOxAGVKw4bAAAABGJhU0UAAABFxpIngQAAMQpJREFUeNrtnQ2EV80Xx49krSSSJCuRJEkiSZIVSZIkkiRJJEmSyCNJHpEkSSJJkixJkiSykiSRJHkkkiQrkSRrZXn+v/P/zX26/bp3zrn3zsx9+34YPU/t3nm5c2fOnDkvRAAAAAAARBMwBAAAAACAXAEAAL8zpVM2YBgAADno65Q1nbK/U653ysdO+QJBCQAAAAAlyBVTca4BAFSVTZ0y0ik/O2UOhgMAkAILPfM7ZWOnHO6UoU552ynjnfJvT3mO4QIAAABACXLFbfM7dzplAMMMAKgC0zrlZmxRG6auphgAABi+cbrUKbc65UOKMJRWTmH4AAAAAFCCXHEo9nvfOmUrhv53/g1Y1mG4AaDVnfI59l2wSd/EmvXhe+C1Y6xTRs0i/oa62vSr1NXUs8Z+Rk3GbWmn3Dd9GTX9WIxPAjjem9dj+EDN2R5gX/lp9pbvZk/mtZlvfi+YwwKv13DfA5AjAOSK7HLF2p6zwpVO6ccr6MIHPzYPemE2Ideb249OudcpNzplEYYbtJwTPd/H+Zr246L5pnnTHwmsiEkrH83izsqYKiqzNqa0m28etuDTAD2sNIWVtew7fYS6ikfNgXIihg/UnBWU73bWh4Lmbqfs6ZTpeC0AcgSAXKGGlYLxy+ZXnTILr+FPFpiX8aXAZvWuUw52ylwMJwD/h92Mhnu+kzMN6h8HDd5pvv0qKGJGjYJoSUXGh13KbNZCrPiej88EKLgpzP1hDBFoGCz0s+X0OfJzSZhFEXMdazWAHAEgV6hhZcuH2LNYGbMCQ57MTOreJGfdnE4SzDQBiMOBdN/3fCenGywcvMmxbrAP6nqjxOldP9hMcZ75912dco26AcG0z35YASXMXkU7L+NTAQo2CPPoKIYINJjZlN3a8nWn7DBybZxJ5hCw1ay/nzI8kxVBk/E6AOQIALlCpVOIK2DGCNmQUjmYcYM7jCED4DeW0e8md5Gioe0CQtxUdm3OelghcyxhfNMK31iWZTZ+VdG+L/hcgIJtwjxaiSECkE3/K48pW5wBdut4rXw2XwLAwhtAjgCQK2RYAdOr4EYg3pRNSLvBPcBwAfAbq+hPE9FbWDd+K387qK+PupHVNUGAWTApQ9s+pBwPAIrMJXa3g+UpaDrSLW285Ik1yN/QGeXzWfm/AK8EQI4AkCtE5tOfYU0Qq6jAIQrBdAH4xSB1g03Hv5Fn1I5I35syrBsDDutlv9LHynqPBR6Tc6QLGAyAhM3l4haGB2CP+a+8L1jPcWU9bE4/Da8FQI4AkCtE2NWzN4g6MjTG0Kb6e4yhAuA/2NWo1wqDb8dmtKT/+5TrxksPdXNgxuvK+i8GHJM1ivacxqcDBOYLc+gAhgi0gJ3KNf6Cg7oekN6tFQDIEQByhcwe+tO6ZgleRReNlvVfM4gAgG4wwN4YJKzhbVMchmvKdeOUxzZUUQHzlOy3Vbg5BRKSYhMWqKANaGJfcNnooK55pE91DfcjADkCQK7Q0evqxNY3M/E6iO4pNxwMFgDdTD9JWXiOt2wctJmIVntsA1vAPFK241CgcZme0qbn1FXaASBx2zKPv2J4QEt4Sbq00H2O6rtD1VPmg3YCOQI0Ra7gM1NvAN5nRn5vLRPM5lWG6wAAdSRJQHvRsjGYoRRSQwQG5bZ8UbZnMOAYLaeu2fyuwPVWnUEjBCBbT/qePGaZw0MYItACWKGisURxmQRiG+n2EShAAeQIALlCz/qEOs+2+YWsovJdBwCoC4cpOY1y28yQtyrXjVCBQbVxqzgw42RM49LgYMnfCG6sNgaFObwLQwRagDbTkUuLxgFC8gkAAOQKHyRZ3qxp6ws5SeW7DgBQB1jYSrqJa6P2VpsKMeQB+4WyTScwlUuBb16exN7DQgxJIlLmlTkYItACzlI58VfGlPVuwisCAECuUDM34QzF7khT2vhCNAeWEK4DAFT94Pg64dvgNNNtDHz2VSmgzgrYpvXKNrGb5QCmdHAu0u9ZwUAytjTq7zE8oCW8UqzlIx7qHVHuIzvxigAAkCtyy4GtjaGljdtwC/MWtJxjBCuKiKXKdeNtCW17p2wb0jSG5VDP+F/FkCQyiexxLjBuoA3MVK7jVzzUrU05fQivCQAAuSIT81LasLRNL2SncpPZjbkLWgxbbySZIrMFxYwWjsdfynXjXAltO6Zs23dylyED2NmbMP5bMCyJbBTmLcYNQDb16/qjVb4g9hIAAHJFdu5Ty5OWaOM2zMLcBS3masp3cb2l4zGsXDfWl9C2BaQPmLgNU9s7B1PGfhqGJpHzwpzFuAHIpr8C3fd7qFuT3prLVrwmAADkisxsa7NMzjEsvis2mNeYt6DF2A7za1s4HhNJl/7zp/nZMvisFJ5vYHp75UzKuL/A0KTyBnsxaDksm/5QrN+PPNWvkYu5rMOrAgBArshMnzkj9LblHbUgvuwK5QZzFvMWtJi0G7gf1M4g1BuV68bdEtt4Q9lGBBL3w1Tz/tPG/RSGKBEpzsU5DBFoASuV6/dfHuqeSHrLyX68KgAA5Ipc3KaWhjnRxkZYi7kLWsocy3cx1NIxOa9cNw6U2MYjGQToFZjmTllO3cj5tjFfg2FKZJswbhsxRKAFSClRo7LEQ92DyrphvQcAgFyRn11UnUQdQXlGOtcB3AyDtnLa8m3saOmYvFEKp/NLbOMm0itfkC7UDZMp3c0Ie4oOW5wLX/EtAKijbPrFU91axf1RvCYAAOSK3Ngutxt70TRFucHcafik5NRWe6gbUPWu2dBHzQGBJyW7lrw2k3e/mSxVgc1jOaAp3xLd7JRXpr1jpv3851fqRu6/YpQFCJycbXy/WL6NOS0ckwHluvG+5HauyaB8ueyh/plm8zhs1o5/OmWVp75yXXyDcK1TnlM3XsGYWb9Gzd/x98/R7KdanhPdNmfN3jXd9PNLTfaUxaa97Jr2Jrbej5o19EKnLEv4vQVmDT1vxpr78cH8nivrUFusoidYkkELmKpcR3ylRtUG253tsM4+s4bsNPsRy2zfMvz+IrNufTRr2Qh1L46mtliOZgU/WzEdM/Lxx1ibHjh4f4OmP1/NM3nt5ssHl4FLQ8gRUR1HzZ7IslvWoKd88bLbjPO32H762szD2Q7e5RYzBh9iZ5y35vkzK7BuQa7IxwiFjedVOluUG8zeBvZ90Gxw2sNCb3lonlEGvAhtpq6v3M+c7X9qNnncPtuxWU98aemY7CpRoeFDSfSv+ZbywoqHdT1Cc1KgyHEPgvBcI4yMZ+jruFm/WCDdYNYxVlSdNP8+lqHffxvFznjOdSitHPcwH1gg5hvtdxnacaPnnd32fBBbJLTnBJZk0AK0sqmP1KhLlHXfLCC/LTVt54P6LcvBaFi5rl2ztPMN+ctiUkU5eqKR24ZIDtj83igNssKXE/fIHrw0qyVBCDligjn8c4aui5Y6suxn/UaWkMZ6lPJZMnCbD1oO6FFhBVgZ7uOQK4pji884r4kbnDbFdFM6zx/xPupqSpOiK/NBgjXKfbGfX2L+/lvK2PCmNyVg+3kR+piyIF83i1t/7OcXmIPMWEr7ud/bqbyMNFXnlgfhq+7cVK4bZZsMTs6wGWr8S6ObxWtms/zH8l2lKTxdwreMScpXXh/49mUh/VKu8ve93KwFkhDzUlH3LNJnk8pTXM6daUaxNJqwZt40h6CB2Fhx3w7FDhRPYuvjaIEx07CfECcHAG2KaR9WHfeVa9RC5fN43T1Kv6wWsiiqjwnPXqlchy+0QI5eaZQWoxn3miM5lHOaMT9QshwxxShzDpqzwasMc+9thjF/n6HtY+ZMQhm+nTcZnv+VwqVLhlzhjiPUsgsnzQLyriF93ZSimfxEXXMvyQJkhvlY0rTc0z23f3XKZhctxlJsjSwuGPFyq8UC4ESyWxadbOGYaNN/ViE2RX+Gef5d8bztBRUKfzvs21FKt+CZpFBK2Q43miDSWz0qXv7NKKBJCqqvCc+/ZAQjScH0MXYIst2Iu8rcZLsBQ5wc0BY0sqkPU3mtxc35DM+8VWAdXCWswdrDtKu1o4py9OaUNmkVGh8yKgO+KZ97vWQ5YqxAHZrMN3/lfPYlZfuPUflyFuSKMNiyp5YdvsA5WtPK8zXvJ38I9yyLYxaTw6kWBchryme+qOGs5f1cyfDh3CAoX7KwgcKbPFcdbfrPhxVoaxbLF42rzQTzTL5RYrPxtUaQeqCsw5V59bqU5/+TUeF1JeU5px200WaGfjbAu2f/72FKtgpameE5UdYTFrRst0cubo4mkF3Z+wBnctACtLKpa9fE+cqD9buMst5ys1fMML83zygq3hZQmOQ5wBcJfl9lOXqHGSs+YLJFzrLYuE02h3FpbJYp58fXDON9vWQ54qw5v3FhFyO2xtBaBa0Xnn25gGJHUnb1kd662qe1COSKsOd02ztd2qQN7oijj7DKbLZspodyPnN1jsW2yOFx2FLftYzP20RQvmThnDA2K1s4JtrbiMMVaOuMDPP8Z8G6HpLs7+zidmECpfsWZ83Y1GcUNq6VipJ/se89hQWWpJvzx5TvZjUKvvmF/N4crarBNwVAVWTT5Q7r5NhZnxR18jq+2OFBznYoupfye+tzHkrzHmCqLkez+4fkNi9dPEruXdON0iDLeOeJlelbjmDF1wuFLJQ2nvz3d+nP+CUrTbtmCGcWSdbqT/j9J2YOct2TyB7fKBojyBX1kytsVnzHqUE8JN2BpK6xQGzWItsKPtu2eLm63Z5kPuq0ep7neDezoXzJtTimlb4Wjslj5bxZUoG2ZnG1GytY1xXh+UOO+mQTvKc5GqOi0fVtNznjnveUtLofUH43OOmW766jth8PeNgEoM6y6VeH9a0lnUUDr13rHPf1kaW+vxJ+fin9br3w0Mi6nxVtzyOv1F2OjlgsjI/t9n9Cz5yMsiRFwWuT9ocXOfebEHLEjgL7Wdx9hZVRSQFu5+RUjrBcEI+3xK7g21MUSD4v0iBXlMM74bzbCCaRzlf0Xk37ZguYtttBHYctz3eVGuumsLjMzfHMCZTfv7ht9AnfyFgLx2Syct34XJH2ZrkhLHpbIvn173bUJ5twlpdXPc/p9zgWPt3RTlvW5CJ9Okz5Aitm5TGFv80DoI6yqYtDKN9WX8qwP6zz0N8HGQ5FbCkzEpMB48qP5UL7H+V4D02Qo+O8FeS5CYp9Jc0qZ75RVN00SrO8IQhCyBF7c+5ncYuTYbIHu/43x0H6Ov3u2jc35/NdZyGFXBEGW1yaKsSQdILW/eRAzfrFi8ET8h8gdZ0wbnMLPn8P+QsoZXvuFch+/7FaGKuPLRwT7bpxtSLtzeIXX/QmVUq1OctRn2zWWHlNVA+RO6XiBLL7lR/z9K7PU3qa1aIZUSRXu0UBDp1tzawGsMe4trpYbA7K2vgXH8idq1EvX0nnXsL//ZTs2eAukBsX6abI0do9IipJ73ht7N/vBJj/IeSIq5Q92H3cemJIkDWm5ThnxPfYZ2S34u0Tnn8bckUt5QppXtY5BMp/aLX982vUp8k9m5PPoEJSIM/9BZ7Ntxvfya6pLJJKzUV6uTawSxirOy0cE22QtaoEIj6TQfnyuEA98wJ+V7YDw4qcz5zfI/gUQQrIPOjhPafdTHGcgjkOnm871Li6ZZMOnXuwJIMWoJVND5jD+/SUg2AUH2KVUVTwz1+j7HE7uD1TPPV1YoYDZHyNS4uzwjfDvW5MPzIqqpoiR+dZY7f2/DzPrcidy2dCjdByhM3VLSkYbjyzoSbO5EahHzt6fj5uofxEMc6SlZer+CCQK8JykorFZaoFmsBidUvvZDOR/EzuU0Hbxu6Ghw/eRfapiVROoKo6ctXjO64rGsGVtexTK9LeLCk+i5ixH6DiaRtdrDtF0hJ+Izfm/EfIf9Bh7dhvDLAWuIrlc4HCpN4GoO6yaYjCB1Tfccts1rUHU35Oc1PNh1m+POIgpVkv6poiRycxhbJZZNyNKbDmBZj7IeQIKfPN5Z6fX0y/Lny0VhKSRUfcookteSLrr1dK2VG6GF3p+V1ArvCDFIuo9ta/85Wbz+Ua9UmaYBs81Gmr73UB5cgP4dkrCrRZCoQ1DtnvP+4QXLTizFOuG09rpixyobgYDrj+2Cxf+LakqK/5iYLts42F6+Dd6wJ9nzZf5O2O6nhD1Y+hBEAVZFNfZczIvaGCxR8lOTPR1JhC6iMVs3puixydd519kXIQ3BVoPoSQI6TAw3HFwtSYDPWI9IHybZde73sUQZGVFc/xGcrnD5HfCx7IFeWwmRoe6kHSrrrW7vlGiusw5KleW50/cj5zC/kNJCUFIP1JQHtwv9Cy8dinXDeqkhJuUkbBe3POetjUe5zCZYyTMoHkjQcVZbUo4jI2key3ai5jiPHtWZp75gi5tb56b+nTgIPnzxTe6XUCoPloZVOX5YM5UG2m8Jk9h0m2QL5I7rLQtUWOtmFLUxxl4uP1OLLGCJV0JJQcsY30QU0j5cDbjEo/2wVy/FL/ZGy+Z1F4fvc4TyFXlId0Ph0n95bTQblPOteBOqTRnSt8iN/NBPSxUPpQYkgxNYouLJJw8x3y33+MCWN1pmXjcVspzFYlbd2GjEL47Jz1SD61Dxz3S/KL5bU7T6C2QbO+FAnytlZo20JHY8AbsC3w8HaH4z3RIhS78sGXzG23EQDN555yreY4LmyNwGb7bKH6zsguY/S78nfMHOzYpZJjet0yv8OxRDaSXyuSIutKZF6/gsIEsW+aHF1EycQuXndj/R4INB9CyRE25VM8E+Ge2BhkcblaQLpL/RU597el5C8bFOSKcpHkRx9BuIMu+D8VHRyuSX8eC/047KneWSSbr+bhqfDcfQXbfUN4/kMC0SIsfSO7WjYemnXjR4XafJr0ipci5oySwvSQ434tU/SHN+/JJYy5TTH0JVA9rt3eBi11XXRUx5DwPgcIgGajlU1fNKS/GxRy3iv6lYnPp6KoaXK0jYUKJYcrebuKcsQ/ivfMB9xRyucBsUNQpvGlPlslv6N84S3+In/ZoCBXlMsqxfq/lmqK9jb4UA36IqVj/kj+rHckDV3eQ6gU72VdwXZ/I1hzaNC4rOxo0XisVq4bQxVq84sMypci8a1GyH+6wF7eKPpURnCyZwHmhuSzvsxxn/Zb6trkqA5betF3LVljLlG58T58lz4CLmTTkw3p71lhz4gHFfWZkaSJcrSEJsV4aCVfCDlCCjjMrj980fbc/P9Zxwf+KENoFFuI5Zj+jM+3xcUpYjECuaJ8Ziq+y01UU84pN7iFFe/HVGFicdnrsX4pNkveiS3d/BTR6g4q3vtKAtH8ksZqe4vG44Ry3ajKmMykbAejvIHsJBNYXwHNtPF3QqbmY0sbm8+6K2WlzSz4rod+2YIHuvD/loS+S1C+QPnSArSy6eqG9DdNgc5WLhON0uNfs95BjnaLxoV6ccC5EEqO2KSoI7IseUX5Ysx8EmSA6CJvnLIHtpas44rEYYRcUT6TFd9lbV2w3yo6N1KDfvxNsrbeZ2AeyaUhb1YPSflSJOCWJNy8JRCxEsqX33iuFIxnVqS9+zMcir4WWCuklIq+/PT7SJ+SNdQ8lXzWZzmoYy/JN3cu4XmRFvvJ1aHoIDX0pgfKFyhfHCgjfKeqL4MBslsIxmPzrYIc7ZyjFTuYhpIjzgt1zDdnEN7z8qQgtrmR/TTyYeRu9FeO568jP0liIFfUR/mys44L/lylkFD1FLqsFfxO5bpN3RLqP5vzuVK/ihzWpGfvIxChcbNpi/JlqnLdeFmhNj/JcCg6V6CeZ8Kzt3js4x5l//iGaU2AMbcJdi5uMNkV0Gaa7SNe1RoPa3wvd4V3N7Ul6wyUL+1lQDmGtxrS312WPvK6HmVBuQ052gvSIX5D4PkQSo54JdTxvOB7twUzvkO/XO2e5Xz+GXKfJAZyRXXQhHuoZazN3coNruo3bYdJjpA+xXMbpNgsedPWSpmo8iJpdjkIVxNulFyhCfzUFuXLFuW6caoi7dUqmaMy35NSKsQG90rZRxayfbuS2m6uXdwkHqLw7giXPAvoUiDrF9QeoHxpL1rZdE9D+nvT0sfjsf1jvsc2NFmOlugju4vs7oBzIZQcMUWoI5p3RQLLXid7PMkoiPK8nM9/6UFJArmiOvQp9oC/67jga/wcxwMsuEX5QP6CZ2qYR/7cLyQzzDwKkonCmPE7X0YgzgKC8kWzoVbRF/9UhgPRvQL1bBWe/TxAX5dk6CuvAdM9tWMG+VXo8xr2mcK6THKd38jtLVsvkoVdmwKgQ/nSXm4qx3BeA/o6waJ0+EK/AsX7dn1pshxd9CB/NeB8CCVHbBFkg+9mX1tQoI4RiyIvCnlxNOezp5P7jFyQK6pFPzXQ8kWbKvZRxftRhaCx0i3NqwLPXiE8O8/CKN1wHITs9wca38O2ZDsaofr44rPZ4tcMB6IiQfWkNH6hNPQnM/TXVyp5m2Dn4uZuF4U3j7cJxU8c1SEFsl4P5QuULw1nAumyzzQl65ctntxIbM2cDTm6tPXmVcD5EEqOuKx456c9K9PeU/64lZIF9lLIFbWXKxoZ80WbKvZoxftxkcoPFixZEBVdLG3BTbNGeuYN3GbaeZlAEhOpob6HGVlE9fLFP5DhMFSkzRNINpkeDNTnPtK7H3E54qEN18iviesTQbkzw0OfHpF/F7unZDf7n0gANBuNi2/RTCZV4riirxchR3u/vJAO8yE8AELKEZKl09eCfd6lmNdF3MiuCW2HXFF/uaKR2Y5Ok26DW1LxfkgZPnxvWlKqs7zWKXGWk5uUZxOFjxCKFzvjwns+34IxOEj18cXPkgGI/Y7neDwwhLYE4lun78q+87x2Hf9lxKNAId2oDXsYTylNo4ubIyk190MCoPloLfc2NqS/z8hfHDLI0XqkgPUhgu6GkiPmk/9LmRvk15LJJmMMQa5ohFyhSe5Ru+yPmpvRLxXvg8aszfcGLWnLXfln2m7wFymfYTNnPEpA4nPJAkoVuE86wXh2Bdp6iPTWH0Xnv6TMvllC/9dl6L/LgGvSulxUoJDScO71MJbXBOWVi5sjKTX3MSzBoAW8IJ3CuAluW1MUfb0POdp7vDROiSxdVoSIixFKjthPstXL5IJ1SONZRJklKY/yWENArqgeKxVr09o6LfgzlQL51Yq0l4O/XjGHiTjbFBu0b3OqOxTOFWU3JWsw35E9ENk0y6GZbzxWE9Bwl+qdkr0omtspX0HJssJz/ptyneNAe0Vvk14LdewuaRyOk14Bs8XhOuXTxPW50I9ZgQ8nrvyypRgngwRAs5ECdTfNCkyTOdD3d982OTqJJ4r38CTAfAglR0iybFEXr2XC898UfP4+ch+YGXJF9Vij+C7n1mnB3xlYGC/KMCWbkkmT6qnndk0nuznXJ3LvarCYkl2H2CqDtdkD5ue43qVmEf2Wcghi8//JBLRcFebbjYb3X2tJca4G7yoqP6h4xowBRT2zShyLh8qxeOOoPpu5cVHTXemm2EcQTsl8+rSjet5S9QNYA+ATKdNLkUwmVeQKlX+R0UY5Os7RHkVTWUqoUHKEdIk27qCeI+TXiuQW2S/TIFc0Q65YT7JiuFZy0RDpzDqnVqCt8Ww/W3v+TdKW+7ZEkMzUfGYN4oPwPdLfaseVNKx0mUkgK5Kp5r2G9/+Mco6VHTk9i7uNi2Bdkq942ZZA/K1rMz65yGhhMzcu6t4lmdBeczx2ixVj5iIWgCR438HyC1qARjatQyxCLVLmwL8CtKHNcvTSmMKF963tVJ6LQyg5YoNQz10HdQwLB/7+As+WsqGdhVzRGLlis+I8Wxs00bRDaLu1RKZgPxM+2LdUnqmilA/+I/n1SeYD7mNTF0ctv05dbfAHszDxhsJBRL+YD4yD2K0i3J76PNR/anj/XyvWjbIjp08nOTaP65sFKUtDFQIx7wg0JkuF5y8v+Py/A6/5UvwJXmcnOahHskY9gOUXtABNkPAvDemrlDlwnH5ZMvukrXL0pJ6+bzXysc0qxGd8jFByhJTZapODd2qzILpU8PlSHJA8CjLIFdVEkltvUY3QBLDhcrwCbY37oiZpYyUlks8beMnn0JfLFh9unvUsyEg/GoZJJGfMaSraOFEPSmwjC07Dyna60vhr4uAUDVbI/tND5s8iPFWMy+OCddiyYbkwcb1F4W4mI0s3PhykxQ965agu6cZ/CQHQbKQ4EVG53pD+SpkDQ+2lbZSjmcspCgFbUgFfwY9DyBERNmurrw726I3k17rWFsfuZ872Q66oJlLMwjNUI7QBGJeX3E52eYqnv9uZ8DPSYrXIU9ukFLa+Ns0TVGOtX0P4R5hzfQ3ttzZOVJm++JeVbWQFTb+jOteSf0ugKIBt0dSPy0kXA6cItkB+Ltarl0L7XbnKchC36BZ+L/nPcPZVEIgBaDqS+0ma+3ldkTIH7gjUjrbJ0b0Kgtc98sBRsl+w+bAeDyFHkDls+7auOW95/gcHz39M7l2mIFdUEyl24+Y6LfhSROeqBOGJH6TYBGtaws9I/ej31DabkMAflus0u7zoJvnlLoa8FhzJZHNVQ/tddV/808r28cbtMsi0FAdn2EEdUUBEFwGdn5Fs7poXyWR7n4P2S7e0LvatvpgwdpXsfscuNn/J/3tI8Yx+AqDePFau4dMa0FfJ0uFnwG+6LXJ0BGfU+kLpAfdXCeOxwkObQsgRkmLJVcw3mxtbUUuFSWR3acrrRgO5oppyheSKV5vYpVOVm1vZFhW96ffS0gqOCv3wwWzhQ/VxW3ElYP+AHSkw15aG9luTtvl7SW3TBgK+T278aONIymzJEojjCEmp8iKT2I8O2iuZeRdxnZOE1gWW3+VsAxyweo1Qx1iANT9ab1mIZEWdTeEqxWTQKPok9wNNelG+bXxE3ZhHANSNKcKhKiovGtJfKehpSBm8LXJ0xINYPdtzKMZ8BAAOIUcwNtdjFzELpfTJRT0qJJemBQrl0yDkitrIFe8pbAaqYEqNtHKkxDYuoT+DrqWlJftQwqbxwFLfZQ/1raawGnhgp1/YmE82sM9LlevGjRLehdYiZ4jcx0bqVxwYbNZpc41SS9pE4sHZiqaAXCi0d6TAs20urVJU+uiGQ7Kckt5zUQ7GlFCRuf2rnH3aZQRaKZW5lLVOEqqjdIwvCYB6opVNm7K/niP/Wfi0tEGOjjhAuthBjyztu6msi9ftYyRbD4SSI6YJdZx1PL4+MtOcLyC7RMFb2d2mD3JF5eWKCcJ3caFOC772oLKxpPYtouTI52lawFsUdtOwpRp+Sn5MtO4Ii9k6yG3B8R3XomocUa4bewO2iW/OnlO5wcPXF1Bk8M1FFD9IimEQv5XZXbDNE8jfjatNYLUJun+ZnzmhqEO6pS3ikrAlYZxtQbZtysbIQm5UUChJt6ySj/wMsw+wkLKAAKgnV5Rr+ZqG9PcNVcPlqC1yNLMwtpdG1gdpnCB7WAaJuIuJdJ4KJUdsJf8u8/c9K9VsGTdt6aBXxPbZLZAraiFXzG3KXsBCt8Z1gMvqEtq3PqV9tpTXUoA2l8FPl1omM5tG+TLLGiVdHIut1OysR/Opa3p502yco+Z98GbKllJPjAC3ldzG9EjClv7sSwPH/qFy3QhlibWLdClJv5NfRbIUvNyWUjG6lZBu0fp6nnnPQbt9BEyW0kum3eRG6dv/Ua7XH8lPZo4NsfX9Qs/fp9V1KOVZa2PPktJ2rhb6c1X4/egG+SjO76DGfFas53kzmVSNAaGftwO3pw1ydH9MSRG3PiBhX8obhPgC6TNzhZAjmCHPcqt04C8qi82gfG40s2PryyXIFbWRKzYJsn1t9gLJH78sjRL7+l7MeRiQUhOudNRG3hDSorJ/Itk/rwhjGd4bf5h8i7GHulr+JrDGKFb+zTgOFzy+l0nCJjNAzWEq6Xzx/w2wGLIG/pGyLay0neO5PTcpnwVhFECXBQLpRmUF/RkQt4jrUZ/Q5nk5nytla0j6JhaaTXSc9Bk1pFvacznaHs/kNdwzj203oElWh+xPPppBcDlB+d0PIou0xwRAfVlB+phdTWAXVSPLUZvk6HjWlD1KRYJN7tlv+d3IwuSjOd9UQY7gPc0WY8eFVcpG8putabMwToMp8mukdHtO6VZVkCuqJ1ecyKmQrByXMhxeQ8R84YnIwR9HhLbMF57zJocGMQuTKd29gX0sfUdbvk3ZFA+92sEh86FNpXrB7b1RoO9RJPs9ntpnS2vcpKC7ezOMty94DdCapfMGFSrd9XuhLUnBfePBgTUWhkkCzd8F2mxTwhdJ7WnLovAt4ednxgTxLAEMjyi++RnKZ7EweJZ+D+Y5JYNQ1mtht5J+WWRdVbZBsipLMy2Obma/UvE4QACUyVnl2n6pIf21HbbHS5LV6ihH8zitVZwR4ntGlrh0tuxbT1J+Z0nskKx14wkhR0iX7+sdvONLnmSLiAuUzUKL9/KnMQXVAOSKWskVtvAOy6kmTCWd+0r8ALPJU1tmm4n+QdGO14rn2W4RikbGn2Q0lmmuPiEiQM8jnYuFVHhTv0P1iBEzUxAGspaLHtq4xFLflQYJxq8zjPMih/VOMHP1bob6r1JYq6MsEfIn9AgnJ5R17EsRBPIqfW2ZoYqkrre9p4eW7/tuxnoWK+bBI5JdD1f0zO03Keu5zRw5fpO1KbbHDpP+li9Pisvlsd9bi7M7qDGTFd9AVM43oL+SBcKjktpVNzmaL4Xi1sds3ZDkdhLP+PKedJYoEaeF+bis5+c5RsVIxv09lBxh2/fHyI3V8ifPCryHGcZpBv1KVMDf21LIFbWSKyZYvotaJRY4R/kOrRyNmaPL8+3raqPEkV7+RLPY8kK0xvzufnMwynqg1t7w2gJvbsg5ZmzGl+bucobC+pvxB/2Z3Ckj/vGoXCsKL1TvHPbVp+CWlrZvhJrB7oxj/JSK3dpNMesFK6++ZlAq8toyv4TxkdyxIguolfR7xqIst0BpFj83cq5paeNaNCjxqCDczTNr5uaYgPou53x5oZgX743ianbs9/i/t9OfN5ovLQeAMUHZt7HnHb2gbDGnpDnUu8+wUBQp4w8SAPXmVIb95UYD+rtS6GOZ33Rd5Gibm9obc9Dn9sZjnPCamdUVX4qbwRfIC2KH5EhGf1hBOeKN5+9qAfm/mJMMCFgG7DNya/QufpI+jAbkiurIFbZvfGddFvsDHg6yocoSZR9nW5QTLOhnvSVeRMmmgB9L0giuJdk0MU9hTWrVTNaHPc4n177UtqBZi6nebKBs1nLx742Vpuso2Q+5z3yPkWKWM91cp19+udrCgg+7upQZXyePRdpLynb7ZjNPzepelWadUjRD1/Qc48AB/vLG5FnteA20KYCyKrWz3uJK39gxIyjxHhe/RDmNczuoOTtzfK8bat5nKbjqnBLbVhc5+kqOeZPH4pvX3a8Z63lP2TPj+JYjpKwxLtKaHyL/SSjGM47RWMb3DrmiOnJF2jr5kSoeaHemOWg+rbHi5UPGPi+xbBwflIocXsxOJXzkrD09Sf6z6PTCi/hQTzuOmb7wofW5g3HmzWVVReZtkqLwufn7ZfS7TycHzlpptLTacfhGxVLGJfEqpa4TVD/YYo0tE+5XdE3gLFd8W7aiIuOVNR7Tmxyb6FvhmScVm9E0yzu94GAcluVYc5YWrPOSg/l0UlGPNuD5K8pnPp9nj4biBdQVtozm+BJ3C3y3vO5uJLdZeELxTDhQl00d5OjrGedLEeXCmQz1fM6pPPMtR9hSe7uKMWRzCRpyNDezWP+zwmcQckVt5Yq0c9X+qi7sPHg/qL4Kl3g5m6P/s8huOXHDbNrxyTzd/N2lBG3hqGlHGdYhm3oWGz6ELUxRtHFQ2Qc5NMPxTbFsHz/20fzes5FlueVaRTq3tr8dt3ujRUNbF9iC4nWB+eOjjJsF+Bp1TTrnVHDctmfoT17f9vgmPWYUiGMJwhibwsYzFfWZQ87ZlD3hk1G0uTpQaa2k4qbaReu8l3Nu8VzXBmx7pnjeowIC7GHKdpO3hwCoH0NGueByjxk3chFb7q2owRhMEfpTlQubqsvRBzPItVsL1jWgPFOxZVBe1xrfcoTtMu2hg/cxSfiuXbmJaC2enhaYa5ArymcRpVuVVdbqpchtQtVKkfR2vAk8ofwbOi9I7Dc4uYR3yHVepT9TLGo+wqmm3Xn6/oPyp5l1wZmeg+HsnGMnLZxfPHzAaQvpeqoHodaNcbPQjxolwjvzvjj7w2WzYbB/81KquGlhDGm+cV+P5uzP5NhzDvQ8Y8AINY8yvgMe80OUnEGhCPsUdV8m95k8jpI97XuvcLQz47uQbg3/LjhX+0h3S8XK9fkEQD3xvbdsr8EYbBH6ULUMHlWVo/sVa+YHcpcie6tCIVI066kvOUJKme0iEK6UAtqV0o3dp2wuWl+NYs6F7Ai5ojzSst9VNU4pSGC2WfyvmUNKdGsclW9mgg6Zyb6ByjVl5Y+g180gb+aceUahkcUSqqy87pPp120+/1kkXgpvzJIb0qDj9qdFSn+IT7AV7DNC6qiZv9+NMMWCQBE3t9XmeaeEn1tkvvVn5nuP1jf+75dmfTtI/uMQRe4E32P185pywvMGP8Mo7h7E6uZ3wUrcW0aQWlLg+QfMuhw9l4UttjJ1ZY3Fe07kRhqfQ8Nm7BbhEwMAQI7+TalwMGHffWAOtq7rZ9fa27H9hf+8SW5jEPmSI5rEArOnR+9hxLyHnR7eOeSK8ExJObMOY+oDX7DbTG9wr8uOJvNx0rsFDJbQ97gW+LCD5/FBz7e2v5c0X9FlmNoAAAAAAAAAkMgxSvbKmIOhAT5gxUuvcsS11cQA2YNiuVT4ZCVyneCo3q7cTWz+oVc99IFvJpICgj3C9AYAAAAAAACAP+BYRklWL3sxNMAH7MfYa/HCvoa+NH1S9PZXgfsfD0K30eFzbWnjbnrqS1rq6Q2Y5gAAAAAAAADwG0neA3cxLMAXj8lP+lcb18ge2Cskm8hPmkW2oElzPboZeAHhKN2TMdUBAAAAAAAA4P+soOSg2Yh1BLwwmKIcWOe5Xs44kpZn/mfgMYgiW+/w8Ox/Uvp43WN/OItMUo7685juAAAAAAAAAPD/i+n39KcRABINAG+kxSUJkXHpBqWnnA4Jp4hkSxQfqYXvpPTxlOc+scvYl4R6V2PKAwAAAAAAAFrO9YSz0noMC/BJmmVGCC6k1P28QeN7K6WPmwPUzVZNP3vq5YC8MzDtAQAAAAAAAC1lb8L5bBeGBfgmLf1zCC6m1H2hQeN7N6WPA4Hq35JQ99NOmYipDwAAAAAAAGgZnOW3Ny7nIQwLCEFa0NsQbkdpypc1DRrfZwn9exm4DXsS2jCEqQ8AAAAAAABoEQvozyy/BzEsIBRpli9rA9SdlPHoQ8PGNymocBkf+O6EdpzA9AcAAAAAAAC0gNmdMkJwNQIl8oSSlS/HAtT9LqHenQ0a22mUnMlpeknt2UowsQMAAAAAAAC0i1md8ol+z2q0AcMCQnOckpUv7zzXuyGhzuGGje2mhD6eK7lN7OPYa2p3AJ8BAAAAAAAAoIGw4uVj7OzD1i9LMCygDNj8apySFTD7PdU5lbruRfG6OMf69IaN7SX60+ploALtmtcpb3radhifAgAAAAAAAKBBcIyXuKvRowaeOUHNOEHJypcfnbLMcV3sivOU/lS8zGrYmE6gblrneD+PV6h9kzvlak/7TuNTAAAAAAAAADSAQfrd4v84hgRURVFwn5IVMN86Zb2jelbSnxYvXG8TtY+9blWsYOqvYDu39CxKnAWpD58EAAAAAAAAoKZsp67XQZTQZRBDAqrERPrTEiJebnXK4pzPXt4pt3uexwf+PQ0ez0c9/a3yBz+DukoXbuf3TpmLzwEAAAAAAABQQ9iw4B9ztrlAXYt/ACoJB4l9S+lKmFfUdU/hn1tKf1pz8P+zq9IWM9l7MxpxlOmjnTKlwWO4nOrpzsPBeNfjEwAAAAAAAADUmNWdsgLDAOoAaws3d8pd+mWuVaSwwuVyp6wxz246L2J95/g2EzGlAAAAAAAAAAAAkAYrDtga4kinXKduOugv1A3GOxYr7K7CAWYfUNeF5SR1FThtc2HZTb8ULzweMzCFAAAAAAAAAAAAANzAGZtYCcWKl1HqumUBAAAAAAAAAAAAAAewO1U8hfYGDAkAAAAAAAAAAACAO87QL8XLDgwHAAAAAAAAAAAAgDu20S/Fy0EMBwAAAAAAAAAAAIA7OIUZx3dhxctxDAcAAAAAAAAAAACAO+ZTN/MTK17OYzgAAAAAAAAAAAAA3DHQKZ+oq3i5huEAAAAAAAAAAAAAcMeMTnlPXcXLHQwHAAAAAAAAAAAAgDumdcor6ipehjtlIoYEAAAAAAAAAAAAwA1TOuUZdRUvTzplMoYEAAAAAAAAAAAAwA39nfKIuoqXl50yFUMCAAAAAAAAAAAA4AZ2LbpPXcULx3qZ7vj5Q52yCsMMAAAAAAAAAACAtnKbuooXzm404PjZu8yz52GYAQAAAAAAAAAA0EauU1c58pncK0gWdspopzzGMAMAAAAAAAAAAKCNXKSu4uVbpyxx/OwFnTJinr8LQw0AAAAAAAAAAIC2cZq6ihG2TFnp6Jl9nTLYKac6ZSz2/H4MNwAAAAAAAAAAANrEMeoqRkKUixhuAAAAAAAAAAAAtIn9FE7xwmU5hhwAAAAAAAAAAABtYQeFVby8xpADAAAAAAAAAACgLWyisIoXLgcx7AAAAAAAAAAAAGgD6zrlJ4VVvIx3ynQMPQAAAAAAAAAAANrAAwpv9XIbww4AAAAAAAAAIA//A3WtOHejxAhpAAABaXRFWHRNYXRoTUwAPG1hdGggeG1sbnM9Imh0dHA6Ly93d3cudzMub3JnLzE5OTgvTWF0aC9NYXRoTUwiPjxtc3R5bGUgbWF0aHNpemU9IjE2cHgiPjxtaT5MPC9taT48bWk+bzwvbWk+PG1zdWI+PG1pPmc8L21pPjxtbj4yPC9tbj48L21zdWI+PG1mZW5jZWQ+PG1yb3c+PG1pPkQ8L21pPjxtaT5pPC9taT48bWk+czwvbWk+PG1pPnQ8L21pPjxtaT5hPC9taT48bWk+bDwvbWk+PG1vPiYjeEEwOzwvbW8+PG1vPi08L21vPjxtbz4mI3hBMDs8L21vPjxtaT5QPC9taT48bWk+cjwvbWk+PG1pPm88L21pPjxtaT54PC9taT48bWk+aTwvbWk+PG1pPm08L21pPjxtaT5hPC9taT48bWk+bDwvbWk+PC9tcm93PjwvbWZlbmNlZD48L21zdHlsZT48L21hdGg+mkWGYQAAAABJRU5ErkJggg==\&quot;,\&quot;slideId\&quot;:256,\&quot;accessibleText\&quot;:\&quot;L o g 下標 2 左小括號 D i s t a l 空格 減 空格 P r o x i m a l 右小括號\&quot;,\&quot;imageHeight\&quot;:12},{\&quot;mathml\&quot;:\&quot;&lt;math style=\\\&quot;font-family:stix;font-size:16px;\\\&quot; xmlns=\\\&quot;http://www.w3.org/1998/Math/MathML\\\&quot;&gt;&lt;mstyle mathsize=\\\&quot;16px\\\&quot;&gt;&lt;mi&gt;P&lt;/mi&gt;&lt;mi&gt;r&lt;/mi&gt;&lt;mi&gt;o&lt;/mi&gt;&lt;mi&gt;x&lt;/mi&gt;&lt;mi&gt;i&lt;/mi&gt;&lt;mi&gt;m&lt;/mi&gt;&lt;mi&gt;a&lt;/mi&gt;&lt;mi&gt;l&lt;/mi&gt;&lt;mo&gt;&amp;#xA0;&lt;/mo&gt;&lt;mo&gt;-&lt;/mo&gt;&lt;mo&gt;&amp;#xA0;&lt;/mo&gt;&lt;mi&gt;D&lt;/mi&gt;&lt;mi&gt;i&lt;/mi&gt;&lt;mi&gt;s&lt;/mi&gt;&lt;mi&gt;t&lt;/mi&gt;&lt;mi&gt;a&lt;/mi&gt;&lt;mi&gt;l&lt;/mi&gt;&lt;/mstyle&gt;&lt;/math&gt;\&quot;,\&quot;base64Image\&quot;:\&quot;iVBORw0KGgoAAAANSUhEUgAAAxIAAABGCAYAAABYM6K3AAAACXBIWXMAAA7EAAAOxAGVKw4bAAAABGJhU0UAAABFxpIngQAAIHpJREFUeNrtXQ1kV+37vyQzyUhmMokkk2TMJJmJJEkmkkmSSJIkI3lMkkiS5DGSSSYjSZJEZpJJZCZ5zMgkmRmTyUzG8/9e/+5j5/n+vue+rvv1nO/Z9eHQy3bu+9wv1/sLgEAgEAjKgDWyBAKBQCAQ/iIQCAQCHRoqz4HKc7HyPKk83yvPnBB7gUAgEAh/EQgEAgEowt1WeXoqz5XKM1x5pirPcuX5t+r5JMslEAgEAuEvAoFAsDqBFqCHled55fmWQdCzntuyfAKBQCCoF/5y0mACts/vyrNUeRYqz2zleaM0poHK01t5OkFcLYLioVOd1UX1vKw87bIsAgZc6OVhWT5BHWMhgkyRfpYUff5ZeSYVnX4MfyyzaKFtEX4jEP4Slr/stdRqQigbryrPucrTLOdEkDN6Ms4p3pHjsjwCAl3q2V95jlSev5SQw6GDa2X5BHWMB5XnqRKEZ3KUKdIPxoY/UnS9iPdL+I2gNPwFBzhUee4rLT9PpQITQ9rkvAhywAbQW9WW5GwKLPGMoH0jskSCkqGp8pyuPF8LolQsKmWnQ/iNQPhLWGyxsCZ8qTynKs+mqnetgz+eDwxjGqw8PwzeiUrNejkfgog4zziXg7JMAgscIc5VvyyRoKRAgZljNa1+MBb8sFJIqkOgGyvPdvX/ZyrPEPxJMuW+e7QACoXwG0Gp+ctlgwv5Xl1qLnqU4sF5NxKGbXJGBJHwmHEm52SZBBY4QZyrLlkiQYnBEZrTYT0HLcdB5eIa/MnJ5IyFERB5hVQLvxGUmr8cMbj0uyzej9aFu8z3I0HYIedEEAHDzDMpEPg8W4sgRScE5UaPgUxxw8N4WEe/D3gJ4HNK5hF+IxD+4hFHmQd82nGc68xxMCF8o5wVQWDcB17ynkBgCl246HNZHkHJwZUp8Gn1OO5m+BM1wRn3mvAbgfAXfzjNvHgDHsZ6C3wXpEAQEgcY5/COLJPAEG3EmbokSyQoOS4w+fxEgLHXKvmBM/4D4TcC4S9+8Jh56Xo8jIUxjdzysxLiJAiND6C3DolnTOBbiNolSyQoOYYg/6aMRVQmhN8ISstfJoBXqrXB03gvC3jBBasTmHj3Dmq3l98iyyOwwAsNTZuX5RGsAnArKu0POIe1GbS91tMn/EYg/MUeqBxwPARvPY55gnm5hekKYmEP/Anxw9KC3bIcAktgkpuuN8+wLJGg5GgBfp+HNRHmMsecT0y6L/ymNrqVoCxV7eqMv3ArNvnU2FshbJUogUAgyIsR6ujZGVkiQcnRy+TtsZJCTwK/mIz0ssoPmCj/U+3FOVmO+uIv9yCffAVuR+2jcnYEAkGdgKpMt1WWSFBycMucxhQWx5lzuinblwvQ0j6W2oedsiT1xV8+My7XTIBxud20T8vZEQgEdQJd6clpWR7BKsA8k7dvjjinw8w5YS5oq2xhdDyA//YSE9QRf9nEvFyPAozNLQPbJ2dHIBDUAdaBPt/ssSyRoOToZPL1qRzm9pU5NynBGhd9Qifrm79w+0eECC/iKhISUywQCOoBVDff47JEgpLjKpOv389hbteYc8Pu2A2ylVFwXuhk/fMXTiwjakCNAcaeYF7qXjk/AoGgDvA3QcukRryg7Bhh8vXDOcxtB/CLvJyQrQyOy0In65+/YHLLL8aFehdo/AXmhT4k50cgENQBJjV07Issj6DkwL4NnFLyv9XP5oFZptzxVLYzKO5mrPu4LE198Zcu5oW6GojgcC0DjXJ+BAJBwUHlm92XJRKUHFToRfK8ynGOT6E4PS5WIzao/c+j07nwlwC4zrxQHQHG7maOLdqpQCCoB1BNNntkiQQlBxV6kTyXcpzjX8A3Yu6VLfUKbMI3Taz5AVmm+uIvHxkXaS7ny9wv50cgENQBdPlmofLMBIIiYZLJ19tynONRA0VCSs/7ATb5uwu8kDfxAtURf9nAvEihyklxE623eBwTqzAcVMRhEP5Ujfpp8PvYYXug8nxXBx77YNxRaxkDWFbvnNqTV0rJW1RzwYOE+S5f1IG7CHEak+ClR+8SVsN4ptYmmdNbD/vXrb5nXr1zVhEkn0lFm5Q2f0WN9U/l2ed5nZIxUDF+qqwypsl8SIzPqnX+qdZjUe35HQ9rjXt5XK3BN/jTMBLHmFLv31QAYtqu9umpEloWU+vwWd3P3TV+D5MsT8Efi+lQ5XmpvnFR0QQf0MVejwkfFJQcrcDvHp0nDhgoEoMBxo/Bb9JjnVE07xP8yUtdUvLCovq3R4ru6+SYJHqlxXD8ZvWdc8z1fin8pb74y3HmxoYoJ9XBHPuZg0DUqeaOQudzzSaMMN63UR2OrHlOQrhs+W5FzOYMiF/6GVXv8Im1yqozDHSy/rQSgE2BBOs16BOLGi2I2qEqRfJXhna/weHsIaHBSmMPNGOYKMmNSlGj1noR7NybOOfLQDeIRGUuD1c/3i30YH41OPdPq/bwRWBjxS6QbrmC1Y0zOQrnIRSefxXdsEUMfpOFbYo/Lxt867KSF5DXHFFyAypdt9T/Lxl89w2lpJiMz3muC38pFn/hln0NYW1/w9wsbot0jLvrT2n3Jof3GvHuLuBVeRjwuD4o2F2AP5bg6nG+qkuKFoyG1M93qH//mTE/VISaHOfVpQjiouHl/8tC0eSs+SXNpRtQ3/xCnYklg/l+YM6zSTEKFMKfKIsF9+xNGaz5tMHcl5R1BAzuzqTB++chXom5jYqJLdagS8+UoaAVVlzh2CW3L6V0j8FKZZisMzvhaa4XQeJ+Basbz5g0JO9cofUG9I5Dp2PxGy4wauF3jXEwWuCKkqvWpIyCe5SAThmSOLRyM/CrYtk8Ps+O8BcP4Gx2CHcJ1xPyt8E7nzscTJ1LsddAMPQV23c0QzP+AX9cZ9QYLWrfsqz4zRZzOpYxJy6x/GYo2P5kvvdJxjtOOhKrG8y5LjmMwamwcNXy3Q+Z878WeH1cmeF8xre1MpjZ95ShQOcB9VUh5AVI3K9g9YJbSr4IuUKNBrRugfG+WPyGg37I9qysYyhYOgPzMGP83oBKxL+GRjLhL4HBDS3y7UZqYwqJX8EsHAaFz4NKiMbf266E7ikH4d+GOLgkkOHhfa0RmE3WY4Pm27+AeajRKbVWeJjRU7I7tW7rFSGk1mY383zMG6z3Ew1Tw3mhx6BTnQ3cT24ndW4o2D2l8OLzQFkxuN4aqhnToAOxpRS3BgPrYUgrSy1gTO9IhjWty+A9SVW4ecKa48OSsybDApg8b0XOFJQc3FLyowWYq4lHYol5/2PwGwqHMt7/j6Hy9ijjPXc8zFEXon0vwt4Lf/EIbsWkPR7HxJi9H8Cr3dzu8dDoNuB1xu8dthSwOi3neUyjYPVZvnO/hQCeBXQBUs2DqNrcVAhZsxKATdb7vMW6jDLOn4t2j0rcOEOBzVpP/PfqGttPFZFbo5TlEcb7dda46t8fU2dwrbJaDTHWKASQ6NbylL4HO09aUtBhLrAlZx+xXldEzhSUHFzvZhHuQosBj/ntOFZofpMWNrNi/E0rTzUo5cN3viwV5x+607nwF88YBV4stC8cBJ6leRn8d7F+B2aN9jrhv1blUaUpzzLm3mAxv3uad55w/PbxCFaQBO3E+rwliOBo1c9ugZXE5VrW+XGwc5E/IuY57GEtToF9M6a0CxMVq1rJzVstBX1UFNL5SQvKclZLGQrJXGvhoubc2IZCDDrsgwmofjx7QCAoN94zBfOOAszVpGrTkuNYMfgNgN74udHTGrlWH7pIyE8hO50Lf/GMdcCL+/dxwFHLe8i8sIsBlAgAvXuxegPQgzGTEpbSgvweYv7vLPZBl3R+1sO3X/E4Xw6mCIKcpZ3fAdpb0qaUrmdKAVxvOUcqn8bHup8HuyTxtCdgBPSFDnTv/5TxO0/gv+GD2yzf77u3zB3NGW0MdP59NsV6D/G9NwJBUbCeKVPMFmS+JhEHrvc3Br+hFBZbfK56T2PAtQgZ8ib8JQC4zVhcrOHtSujjxot/A3/hTNWYB55LEf/8AfTVAQY032ASX4cC4pjmXbc8ffshYt23eV5rqqtprT0+CHFrSFNldDd7GOMxmCeMXa9S4nUu0Y3E+x/V+J106MFHwkrVAOFKInLPzCS4V4yjwi12RTDMPAOBoNzgyhSPCzJfk/xH18iMGPwGoevLZRte0wf+PDNrCHnwWqC9Fv4SCFwPwSUliDZnHMQknnqfErrx54fAPM4d59MU6FvXGghDaa01Ky+hEf43VOqXodK1vkphCZk4QyWVXYzMUHqrfr4ZVkLGbJLATbEd/JRkpfAOzBKh05Uuhhjv7yG+45TGAjfGWGfK++arCEOWpQjzhXw0U9Qp/nORzvw5kTMFJQe3MMTxgsz3LvDlk/d1wG+AENJte/+0VRmfXEAl43cH2GfhLwHxA+yrtfh8UNgKHS+pSzi+nPFzHA0PBTNsvoMJqqbxh7pwplmwS/rRgWqq4hNNYGYpf5VSxrZHOPuXwL0kK8fyokvwr27G1J5iAlzrAmUJSXuaNsOKV+4z0wpDNZbqCrwXvmqF6zxDvmKTByBOuUKBoKjgGA9D9aSygUm5eBc6EYPfcPi8SwnSn57opa7Aj6+Ec+EvkdCWs/KwpASpWAlX/UBXWNqQUq6+Q9hmW9ShOBJgTN14XwKMp2tuNp76uXRC8plI52EkwvpTSedpIrYhxYRRseYmm+kY4XSVUpN4v/CMtzDfPxyY6B8Cs7AsW+hqb5+McN6LEhMuEIQCZXUP1XQttOLjQwiPwW8S6DwSaB13zSl07ZysW4vnnvdX+EtgXIL4ysM3tXnHIGxWvsnhTSeoPAB/VQl0oOIyhwONqxvzV4DxhoCuzIBJ7YmV/HWks9AI+ljD357O5wngN2NKCNGUoQKra/yU9njcSp13E+V9IeA53aZ5/4xnq6WuI3irh/dvArs+JwJBWXCBKQdcL8h81xnKL8cKzm8SUJU4bZveJVUlXcLS1oLeS3/J4zoIf4mA18zLg3kPaCVG1w0mwH5Vm7NUdSCWlJCC7q/3SrPE38HY+x4Ia93nHN6si5yEkOyFOIlg2wjhbEEdmhDCc+wynpTChGFkr1Lf3RrpPFCxhr5yU3SKVLoyxbnUGpiEde0AnscjfbZNcng6IVyVEfRkTESw4lD331dsMlXm9wQIBOXGC6ZMUZQSyEcMFYktBec31UYjnRHLJvm3WxmPXBKHDxJz2+lpDYS/RBKsfzMuznhJCJyOYFxQP5OUN5sPrPRQNbZDNRTZDGFrZNfCTgYBrd6HGKASAvs8jfMPY5+3wYoruscjccH73aCsbklzokHD91+FcFVGdMzOd+hDt2asB57GGCbWqhUEgvKCygcL6fm2xR0DJeJ7HfCbBLsZ34MC7voc1lxH9+cijSP8JbImfqskRE7X6A2163RCacjM93MMYtUQaGzKEhCKwHPK/sZWWGcgfKk2Ktm8QzHfT+rv9zwTl6R8bpKLg/GVpnWyRyBMlREqd2S35/3WNT866mkMXWnHr6tEmORWAazXpwEEWdgP4ROWfWPcYO8HHcaJwW+qMcn4pjzKhX6McDaEv0TCfebl2V8SIpd1qdD7sFYJ8Pj3iYBz2AB0HenzAcc/Towd6jBy3N3tEc8CFa7jK2npKGOMxOL/GexiZHVV106lmPsymBc1oLyWAw5ro3M5vwqw57qEdB9xshTjeiiKhCgSJcdN5hqeLMh8NxnuvW0ydCx+Uw1uvsq1iGtONSs85Wkc4S85C9ahy3DlgVZCA04nne8LOI8bQHsjQq435cZ9Hmjc/oJdAqpcqq/8mL+JMdqUoI4hZTZl23Shar8Vo0xCmq5avJ9qYGhbNo/q9O27itsatca1xvJlOLhMfNNRWB0QRWL14hNzDTcVZL4XDfZ93oE3x+I31WgAfnn/WModlSvioyGf8JcCCNYxBMvY0NXBx1CjJNv+RcA5oFa6AHHjJE20ZtvQGh8C6ZHI5+EjxGmU9JkY45PjvusS2V/CSjifbfMgXaOmZUuhCvM1dG7+0QD7fSDCmX8F9VEzXxQJUSRC8TfO+k0UaM5jBvvu0uMhFr+phXPM71tWdDI0dMY1HxERwl8i4izzcJWlC+sz0JehSzajLeAcrgBdMakp8Dr8gjCl7TiWEZ0782zEs0AxPF+XsokYIzl3LklfTzRjJEoAWkpsm/tNBCDIfRA/lPJhYCWWSjItS8EKUSREkcjCceb63S7IfLcZ7rutbBCL39gatKqrRe4MPBddJIyPyAThLwURrNPP9hIQuDUaAXoOVpKtQofXUE1vBgOPz2kUFNLlrBNKH0c8D73EGnyKwFi/KaKNTMSlE+WMRimdUn/ut3x3M/ivLIY5F7MQJnlbN+ZP8OtVqQaVZHpXFAlRJEqOJ1BfOZe3DfbcpbdRLH6jQ4fBt35TtD8EWiBseI7wl8iCNaeKTlmqjHRpvnEmteFbAs6hm7HeXYHXgfJCfc5RwPgc8TxQJdRueBpnkLHndwIrhtNg3+SIsjB2WrzzDMQP7dMx8jFPY1BJpodFkRBFouSYgfrJucTwl3mDPXcpBBKL31C4ZfC9o4HmoOMpPjwzwl8iYh/zMA2UhMBdZ3zrg8BzeECMPxNhHV7kTNAowbQpwhrovFPJ0+1pLMoDNe/4zWcY59olVG2ImLsNxghG0hJgz99B+DCLDxCvY61AUDTsgvrKubxkIFS7zDkmv6HQAPwQJ3z+CjAHHU/xEZ4j/CUiuJppT0mI3EcIF//IBVU5IbQiw2k+uCPwHKikrxgJ15QS7cti1haBUD+FsB4mnYXRptY35UEZCbDfVMk8H5YcqpzhKAgE5QZVUaZIOZcmlYwwv2xrHfAbExq8APzka9/5EjMBhW7hL5ExzjxEZXDhNjG+9U2Ey5u30kZ5A0LHaW5mELAYcX5U+VtfzXmosoLz4N5RlFpPF8WMUoROWLyTKoEYon/KEEHjfFhyqHKG10AgKDfeMIXTLQWYax/wrfL9jmPF4jcmOGTw/T6TeCk5yFXoFv4SES2Qb4xcbHAqSYR2LZ5gKG2hXVMviTmcCTw+p8zeWITz8IWYg6/qUa8gbBjZbuL9k47vpxoZ2STlUzXmN3ve6+2RzttDKEbogkCQBzje7lCJrqbYCNmJsbXK1Lp6C2LxG1NcB74y4as0rS5H00d4jvCXiOhlHp4rJSFyjwpA3KiD8CHw+M2gd439gLDu1f4qpSkvhYrTO8UHsaEY67KHcf4KbH15Dn7rwFOewRCFHajQrzuexpmC8jf0FAiywLVw3y/AXB8z5/oL3CtWxuI3thhlrsWkp/F09Ng17Ej4S2QMMw9PR0mIHFVJ4mqEOVDegEeBx6dcfpcDjt2ZUh4wFOckMZeDAedC5Wj4UiqPEOO88jDGCEFcGh3eTVV1s2mwQ7lnhzzvdTuDxvnIyaGEhZciZwpKjrtMmSLvymUmIT0nPIwXi9/YAr3K3MpVPipK6kJxXUPIhL9EBifRZq4kBI6qJLGsNio0piC/sCKqrvJ3CJcLs67q23uBbqwSMt6Pqlr1t6dxqApdPmpl6zw7rv1QugIoezci34Fxxt1f52Gc08Q4l0TOFJQcVPhOESqXNRN8MIQlORa/ccGpSGvSSbx/j+P7hb9ExG7moXlSEgJHVZJ4G2keVPm3kJYaKtb9eMCxBzOEW11iXqjEd04cr6+Ed50XbB7cXZE9ga1H1wmBwGb+zyGeJypJdEfBISse2lffEsrDWxbPrkBQC5uYMsXbHOeI9GqEOU9fFt4Y/Ga3oj+7Hd/zgbEu7wPKYj7Cc4S/RMQ15mXqLQmRoypJnIo0D4qg7Ao0LlXmLiRxTwu7aLFKh9r0g77cXoiYv4ORLGZUB1EfVqi/Qd+V1BXvwX9Y1gSxLhs87fM2WPG6nofw5ZbnwX+vDYGgXkBZTIuQcznInOMIuIWExuY3SfKyaxnxPcDLGXGBrviIj94iwl8i4j3zQm0sAYGjLAK/PRINCtR6h5qHTnHEyxCqFB9WBpuD7KQ1qrb23gBzouJ4fdWY7ofwsaa6UDnXErrojtWFTdm6UimvnA/lsSHFUDCp8hiEadSXgIqT5fTaaASBoH5R9JzLO8z5oWy03uO4MfhNUsTlqYd3Ub22lh3eTYUzX/Awf+EvkfhLEyEghKgbnCeohNeYHTYXibmEwBbicoX0xrxNjXPSQskLkfxNlYajLGaHlDWCgs5N/MPDd1Al51xjTamwKappISpStcrRLUW4A0mFtiklFOhyVajcKI5QQYVOcko7oncJO6M2i0wqqENwSqku5DQ3bhL4G/ATzx6b3yThPN89zJcKgV5yeDdlONxByK2vK88BYgzhL5H4y3HmpbpVEgJ3H8JXZeDiWw6KxFvNeIMBv/US8HJtdG3luU16kNBeY2jdjQwlup0YBxkmVUJuIzHGPc/rW/3Meni/LmxqhvjdJHFvHv43gf/fwHfgcorhJaGCny3X6YxS+qjyj6+Jb6IEgcNgX05XIMgbncCTKZ5GnhfSe66nZBj8J4HH4jfphF/XMrI7ifnOOLz7ugPPShLWKY+W8JdI/OUR82IdKAmRm4RihDWlLQexFAldV+UPAb99Z8oyMEVo3TdBn3xFIe1m7GFeKBsiid/wD/Byh6geLfs8rPGbwAqirgKLroTeXljxMtVK4Ke8ci7hlMdrWGnWWQo2R1NnUMe8KK8alavSohjOMtBeHoGgiKB62YTsKJwF9MR/Ys7reqA5xOI3S+Cvsd0aCBfBoTMa6oyNV9XP3GSMIfwlEn/hlD6zrchSNFC1d19Eng+V5O6z/Gqn5gBOQ7gQisYUAUxr7VmganpTvz8A/ApjVBfPhwyrAMdLorOC+SipTBEX1yogVNf7sxrmPUus5XcIU7nsSGpNBqr+PWusvox3HUy9iyrRu5/4nsfE7ycew34QCOoT3IZmeyPNBy29nPL2C+CvQl9e/Kah6p2vPcw7RLI8Var8BCEf/MOUj4S/ROAve4EfK1gGnIFiVGtKQJXd7fI0DioJWVWafkDYnhnpjqHnPBCYi5rfTSz/SDyaGGM9A7syfEky2yzDooEKuC4nxYe3oAfCVgE5RqxTrdyHDSkF8hNke7sor5xN19t0xZiRKiOIzuN1qMa7ulNWLQ7xvQn2oZOJJfc9CAT1iQ3Ay7n0leiqA1pc3zHngh75rYHnE4PfVMt0uBcu4U0NxJxtu3xT1atqySQ7lbK3DPyKlsJfIvCXe8xL9rAkRE53kZfBXykwE0xaaLAmWA/ZLl2MtdxkySyQELQRP5d2cZvEw+qqiI1l/E5H6kJyQ4WmiXNfK9Eunai3nzEGlVDmo1fIQwhbyncAzDxnTbCSXD5LKKpUGAQqYS0GVq40TRuvoVDqGEt1yF1XypL5mDkHyhrbQVja5sE9rlkgyAvnmTLFvwHngHyJG7KNPCNWCdoY/KaWUemGw5z3BeItuiqGP2v8PMopiTHUpOiK8JfA/GU90KWxitRp0RWUZfhdTvPSeUlcK2Wtg+yGOyis24QzIaNIh9Gg1blWaEu6ssA08DwECajSfNWNdjC5KGn2dtNgHJOKDmuqBHbuOLoKIb56Y/wIrIyOGqxTC6wk++F96yTe3c6gP++ArmaBlrh0Hsdkxvn+zrSQHk0ppiPA9+rYlBvck/q9gyAQ1C843axD9Elao4SlVwbjP4aw3vg8+M2FDGF5k+Wcdfyr3WEtdPs0WkOJSAyupv2KhL8E5i+3DS7c0xIQuC7iGy/nODddEtgRy3eiC3QMsnsK2AiwulC4SSW04nzTOQGoce80HIeKA8SEoh2pCzmbQYAoUC7446mzM25piZkMfK92RGDWVMIaWgAblEKZ7AUqm9wCDeMMGjStmGS6xwn++ST8rwdrQqMkLxGCRU+VNXMczOrIU2eq+t4dTFmlLoNAUL84ayBTJOFELlEATan7Os8cc1nd87Yc1icGv3nkkdds1Kyra0L6ImFg265o5bGUkfCr5XkR/hKIv5w2vPAuAm1RQCU6bc1xbumk1FqVHEytCbugthv1u6NG+sji3ByytC7NG44zDeYVGBYsvmcC+N6VbRC+1HAfhE3k5hCvWozAZN/3W+yDrqGTjtmYvOsfMPfaUUrXNXW+8c6nS1HfETlUUMc4wjj7WfzthqIXteh3g+J/B5QQhhV7nsBK/hX3QeMThtO05rhGofkNQhdaYxrCleU1cO211WyxDnMOMprwF4/8BV0nh8HM9VerqlEP+K0mFAsficuaNzo0ysQ34HUARYJzu4bgh9bhW+DeofOJ4XlxEZTvGowza0lkXhh+z6Thxb8I4XNydGFHw57O5iyYEfxuizEeeiDynF43S8x3fQa70L8PFvMWJUJQj8DQWbQYv/EoqPl8phQf2VuQ9QrNb0B9M0UjqWiEjZo9HfCwDrsN1wGNip2OYwp/ccSwEpSXPV7QZXVgnxfoklICtu57bhZknpshO6chcU/2VB3AZvVvD2toq/j3e+AvueYy83yg4tLrOBZajjg5PGjRsg3fOWlw5m1ySnQMdtTDfqwj7vVpT/vO9UR9cDhraOh4bUmPMHaV27n7I/BiZm2VvCtg5rk5BwJBfeGKunM+ZQofMgkKZ0OKrm8t4LqF5jfVgiz++WcN4RYVFAzjSVdcQuPwYSUv1OK7P5TS6ANrge+9Socxu44p/MUBoS/wyTogfFT37j0Fmy8qBmMOBBWFVIxXXe95Xo0MjRgvvq+ytb0MYrvJcQyKuCDB6wfznBKqjK2PJGiqLKsvBRJDtBYIi9Fl8JM43g/6nhjVBP604biUl+iG43c0MK1GGPfcBgJB/cElqsGUly0pGpx0dEZ6jdUXB5VQhby9E+qnz1UofgOK3yfvuVT1jlZFK98Z7sFXxavWeV6HC4yxB8F/JU3hL4JVhy1KIRhSBCCxLiylrA14qIbVAT0C4cPO1iqhcUwRvSUlZL5Vl8j3+OgGfaHGSMZ6Bn5zdi7U+J7X6js3yjH8f6BV6HlqH2bUPpwOsOctSkh4mxpvUVnFnitm0OHwfmSyU6n3IsO449GKieuBsdyfqs4UehvR+7lLjpNAsGoRit/sV++7Tfwc0h8M+ULr+a+UPIF/nlDyBM6lPfA6JKH2C6nx3ysaGVIIFv5iiP8DoUM8jlxz5+EAAAEUdEVYdE1hdGhNTAA8bWF0aCB4bWxucz0iaHR0cDovL3d3dy53My5vcmcvMTk5OC9NYXRoL01hdGhNTCI+PG1zdHlsZSBtYXRoc2l6ZT0iMTZweCI+PG1pPlA8L21pPjxtaT5yPC9taT48bWk+bzwvbWk+PG1pPng8L21pPjxtaT5pPC9taT48bWk+bTwvbWk+PG1pPmE8L21pPjxtaT5sPC9taT48bW8+JiN4QTA7PC9tbz48bW8+LTwvbW8+PG1vPiYjeEEwOzwvbW8+PG1pPkQ8L21pPjxtaT5pPC9taT48bWk+czwvbWk+PG1pPnQ8L21pPjxtaT5hPC9taT48bWk+bDwvbWk+PC9tc3R5bGU+PC9tYXRoPr4AVlAAAAAASUVORK5CYII=\&quot;,\&quot;slideId\&quot;:256,\&quot;accessibleText\&quot;:\&quot;P r o x i m a l 空格 減 空格 D i s t a l\&quot;,\&quot;imageHeight\&quot;:7.567567567567567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6</cp:revision>
  <dcterms:created xsi:type="dcterms:W3CDTF">2023-12-09T08:53:03Z</dcterms:created>
  <dcterms:modified xsi:type="dcterms:W3CDTF">2023-12-09T09:50:06Z</dcterms:modified>
</cp:coreProperties>
</file>